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4" r:id="rId3"/>
    <p:sldId id="265" r:id="rId4"/>
    <p:sldId id="266" r:id="rId5"/>
    <p:sldId id="260" r:id="rId6"/>
    <p:sldId id="261" r:id="rId7"/>
    <p:sldId id="263" r:id="rId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BFBAEE3-75B9-B48A-2516-067BE4CC583F}" v="61" dt="2025-03-22T16:09:32.479"/>
    <p1510:client id="{30767736-9170-2F5B-BA4C-0F42D54350E5}" v="137" dt="2025-03-21T21:04:24.236"/>
    <p1510:client id="{5BB00EAD-5C60-2DD7-F061-CD3C14EA14B7}" v="105" dt="2025-03-23T16:35:32.550"/>
    <p1510:client id="{5C99EA74-6CCC-96D8-0D43-192EE162D14B}" v="5" dt="2025-03-22T16:12:41.651"/>
    <p1510:client id="{83F4DB3F-9A14-6101-7A40-648E0350EA97}" v="667" dt="2025-03-23T15:50:31.677"/>
    <p1510:client id="{DDB7CE38-350A-EC76-5062-934C7FCE51E7}" v="277" dt="2025-03-22T15:23:43.011"/>
    <p1510:client id="{EB29AE2C-EB12-AB51-0661-6AD035848BE4}" v="205" dt="2025-03-22T16:29:45.047"/>
    <p1510:client id="{F6827439-C399-8CD8-C1AF-12C2DE2F93BB}" v="761" dt="2025-03-22T18:39:33.7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wa Szkudlarek (2423444)" userId="S::2423444@student.uwtsd.ac.uk::d197f96f-fd90-4f9f-bb83-eaa7e7e9bb5e" providerId="AD" clId="Web-{5C99EA74-6CCC-96D8-0D43-192EE162D14B}"/>
    <pc:docChg chg="modSld">
      <pc:chgData name="Ewa Szkudlarek (2423444)" userId="S::2423444@student.uwtsd.ac.uk::d197f96f-fd90-4f9f-bb83-eaa7e7e9bb5e" providerId="AD" clId="Web-{5C99EA74-6CCC-96D8-0D43-192EE162D14B}" dt="2025-03-22T16:13:45.029" v="21"/>
      <pc:docMkLst>
        <pc:docMk/>
      </pc:docMkLst>
      <pc:sldChg chg="addSp delSp modSp">
        <pc:chgData name="Ewa Szkudlarek (2423444)" userId="S::2423444@student.uwtsd.ac.uk::d197f96f-fd90-4f9f-bb83-eaa7e7e9bb5e" providerId="AD" clId="Web-{5C99EA74-6CCC-96D8-0D43-192EE162D14B}" dt="2025-03-22T16:13:45.029" v="21"/>
        <pc:sldMkLst>
          <pc:docMk/>
          <pc:sldMk cId="109857222" sldId="256"/>
        </pc:sldMkLst>
        <pc:spChg chg="mod">
          <ac:chgData name="Ewa Szkudlarek (2423444)" userId="S::2423444@student.uwtsd.ac.uk::d197f96f-fd90-4f9f-bb83-eaa7e7e9bb5e" providerId="AD" clId="Web-{5C99EA74-6CCC-96D8-0D43-192EE162D14B}" dt="2025-03-22T16:13:45.029" v="21"/>
          <ac:spMkLst>
            <pc:docMk/>
            <pc:sldMk cId="109857222" sldId="256"/>
            <ac:spMk id="2" creationId="{00000000-0000-0000-0000-000000000000}"/>
          </ac:spMkLst>
        </pc:spChg>
        <pc:spChg chg="mod ord">
          <ac:chgData name="Ewa Szkudlarek (2423444)" userId="S::2423444@student.uwtsd.ac.uk::d197f96f-fd90-4f9f-bb83-eaa7e7e9bb5e" providerId="AD" clId="Web-{5C99EA74-6CCC-96D8-0D43-192EE162D14B}" dt="2025-03-22T16:13:45.029" v="21"/>
          <ac:spMkLst>
            <pc:docMk/>
            <pc:sldMk cId="109857222" sldId="256"/>
            <ac:spMk id="3" creationId="{00000000-0000-0000-0000-000000000000}"/>
          </ac:spMkLst>
        </pc:spChg>
        <pc:spChg chg="del">
          <ac:chgData name="Ewa Szkudlarek (2423444)" userId="S::2423444@student.uwtsd.ac.uk::d197f96f-fd90-4f9f-bb83-eaa7e7e9bb5e" providerId="AD" clId="Web-{5C99EA74-6CCC-96D8-0D43-192EE162D14B}" dt="2025-03-22T16:11:50.602" v="0"/>
          <ac:spMkLst>
            <pc:docMk/>
            <pc:sldMk cId="109857222" sldId="256"/>
            <ac:spMk id="41" creationId="{A8384FB5-9ADC-4DDC-881B-597D56F5B15D}"/>
          </ac:spMkLst>
        </pc:spChg>
        <pc:spChg chg="del">
          <ac:chgData name="Ewa Szkudlarek (2423444)" userId="S::2423444@student.uwtsd.ac.uk::d197f96f-fd90-4f9f-bb83-eaa7e7e9bb5e" providerId="AD" clId="Web-{5C99EA74-6CCC-96D8-0D43-192EE162D14B}" dt="2025-03-22T16:11:50.602" v="0"/>
          <ac:spMkLst>
            <pc:docMk/>
            <pc:sldMk cId="109857222" sldId="256"/>
            <ac:spMk id="42" creationId="{BC05CA36-AD6A-4ABF-9A05-52E5A143D2BB}"/>
          </ac:spMkLst>
        </pc:spChg>
        <pc:spChg chg="del">
          <ac:chgData name="Ewa Szkudlarek (2423444)" userId="S::2423444@student.uwtsd.ac.uk::d197f96f-fd90-4f9f-bb83-eaa7e7e9bb5e" providerId="AD" clId="Web-{5C99EA74-6CCC-96D8-0D43-192EE162D14B}" dt="2025-03-22T16:11:50.602" v="0"/>
          <ac:spMkLst>
            <pc:docMk/>
            <pc:sldMk cId="109857222" sldId="256"/>
            <ac:spMk id="43" creationId="{D4331EE8-85A4-4588-8D9E-70E534D477DB}"/>
          </ac:spMkLst>
        </pc:spChg>
        <pc:spChg chg="del">
          <ac:chgData name="Ewa Szkudlarek (2423444)" userId="S::2423444@student.uwtsd.ac.uk::d197f96f-fd90-4f9f-bb83-eaa7e7e9bb5e" providerId="AD" clId="Web-{5C99EA74-6CCC-96D8-0D43-192EE162D14B}" dt="2025-03-22T16:11:50.602" v="0"/>
          <ac:spMkLst>
            <pc:docMk/>
            <pc:sldMk cId="109857222" sldId="256"/>
            <ac:spMk id="44" creationId="{49D6C862-61CC-4B46-8080-96583D653BAB}"/>
          </ac:spMkLst>
        </pc:spChg>
        <pc:spChg chg="del">
          <ac:chgData name="Ewa Szkudlarek (2423444)" userId="S::2423444@student.uwtsd.ac.uk::d197f96f-fd90-4f9f-bb83-eaa7e7e9bb5e" providerId="AD" clId="Web-{5C99EA74-6CCC-96D8-0D43-192EE162D14B}" dt="2025-03-22T16:11:50.602" v="0"/>
          <ac:spMkLst>
            <pc:docMk/>
            <pc:sldMk cId="109857222" sldId="256"/>
            <ac:spMk id="45" creationId="{E37EECFC-A684-4391-AE85-4CDAF5565F61}"/>
          </ac:spMkLst>
        </pc:spChg>
        <pc:spChg chg="add del">
          <ac:chgData name="Ewa Szkudlarek (2423444)" userId="S::2423444@student.uwtsd.ac.uk::d197f96f-fd90-4f9f-bb83-eaa7e7e9bb5e" providerId="AD" clId="Web-{5C99EA74-6CCC-96D8-0D43-192EE162D14B}" dt="2025-03-22T16:12:33.057" v="5"/>
          <ac:spMkLst>
            <pc:docMk/>
            <pc:sldMk cId="109857222" sldId="256"/>
            <ac:spMk id="50" creationId="{06DA9DF9-31F7-4056-B42E-878CC92417B8}"/>
          </ac:spMkLst>
        </pc:spChg>
        <pc:spChg chg="add del">
          <ac:chgData name="Ewa Szkudlarek (2423444)" userId="S::2423444@student.uwtsd.ac.uk::d197f96f-fd90-4f9f-bb83-eaa7e7e9bb5e" providerId="AD" clId="Web-{5C99EA74-6CCC-96D8-0D43-192EE162D14B}" dt="2025-03-22T16:13:45.029" v="21"/>
          <ac:spMkLst>
            <pc:docMk/>
            <pc:sldMk cId="109857222" sldId="256"/>
            <ac:spMk id="55" creationId="{16A15A88-001A-4EEF-8984-D87E643599AB}"/>
          </ac:spMkLst>
        </pc:spChg>
        <pc:spChg chg="add del">
          <ac:chgData name="Ewa Szkudlarek (2423444)" userId="S::2423444@student.uwtsd.ac.uk::d197f96f-fd90-4f9f-bb83-eaa7e7e9bb5e" providerId="AD" clId="Web-{5C99EA74-6CCC-96D8-0D43-192EE162D14B}" dt="2025-03-22T16:13:14.606" v="8"/>
          <ac:spMkLst>
            <pc:docMk/>
            <pc:sldMk cId="109857222" sldId="256"/>
            <ac:spMk id="64" creationId="{9B37791B-B040-4694-BFDC-8DD132D86E8E}"/>
          </ac:spMkLst>
        </pc:spChg>
        <pc:spChg chg="add del">
          <ac:chgData name="Ewa Szkudlarek (2423444)" userId="S::2423444@student.uwtsd.ac.uk::d197f96f-fd90-4f9f-bb83-eaa7e7e9bb5e" providerId="AD" clId="Web-{5C99EA74-6CCC-96D8-0D43-192EE162D14B}" dt="2025-03-22T16:13:45.013" v="20"/>
          <ac:spMkLst>
            <pc:docMk/>
            <pc:sldMk cId="109857222" sldId="256"/>
            <ac:spMk id="70" creationId="{7A5F0580-5EE9-419F-96EE-B6529EF6E7D0}"/>
          </ac:spMkLst>
        </pc:spChg>
        <pc:spChg chg="add del">
          <ac:chgData name="Ewa Szkudlarek (2423444)" userId="S::2423444@student.uwtsd.ac.uk::d197f96f-fd90-4f9f-bb83-eaa7e7e9bb5e" providerId="AD" clId="Web-{5C99EA74-6CCC-96D8-0D43-192EE162D14B}" dt="2025-03-22T16:13:24.512" v="10"/>
          <ac:spMkLst>
            <pc:docMk/>
            <pc:sldMk cId="109857222" sldId="256"/>
            <ac:spMk id="74" creationId="{337940BB-FBC4-492E-BD92-3B7B914D0EAE}"/>
          </ac:spMkLst>
        </pc:spChg>
        <pc:spChg chg="add del">
          <ac:chgData name="Ewa Szkudlarek (2423444)" userId="S::2423444@student.uwtsd.ac.uk::d197f96f-fd90-4f9f-bb83-eaa7e7e9bb5e" providerId="AD" clId="Web-{5C99EA74-6CCC-96D8-0D43-192EE162D14B}" dt="2025-03-22T16:13:24.512" v="10"/>
          <ac:spMkLst>
            <pc:docMk/>
            <pc:sldMk cId="109857222" sldId="256"/>
            <ac:spMk id="75" creationId="{3FCFB1DE-0B7E-48CC-BA90-B2AB0889F9D6}"/>
          </ac:spMkLst>
        </pc:spChg>
        <pc:spChg chg="add del">
          <ac:chgData name="Ewa Szkudlarek (2423444)" userId="S::2423444@student.uwtsd.ac.uk::d197f96f-fd90-4f9f-bb83-eaa7e7e9bb5e" providerId="AD" clId="Web-{5C99EA74-6CCC-96D8-0D43-192EE162D14B}" dt="2025-03-22T16:13:26.794" v="12"/>
          <ac:spMkLst>
            <pc:docMk/>
            <pc:sldMk cId="109857222" sldId="256"/>
            <ac:spMk id="77" creationId="{9B37791B-B040-4694-BFDC-8DD132D86E8E}"/>
          </ac:spMkLst>
        </pc:spChg>
        <pc:spChg chg="add del">
          <ac:chgData name="Ewa Szkudlarek (2423444)" userId="S::2423444@student.uwtsd.ac.uk::d197f96f-fd90-4f9f-bb83-eaa7e7e9bb5e" providerId="AD" clId="Web-{5C99EA74-6CCC-96D8-0D43-192EE162D14B}" dt="2025-03-22T16:13:34.075" v="14"/>
          <ac:spMkLst>
            <pc:docMk/>
            <pc:sldMk cId="109857222" sldId="256"/>
            <ac:spMk id="80" creationId="{9F7D5CDA-D291-4307-BF55-1381FED29634}"/>
          </ac:spMkLst>
        </pc:spChg>
        <pc:spChg chg="add del">
          <ac:chgData name="Ewa Szkudlarek (2423444)" userId="S::2423444@student.uwtsd.ac.uk::d197f96f-fd90-4f9f-bb83-eaa7e7e9bb5e" providerId="AD" clId="Web-{5C99EA74-6CCC-96D8-0D43-192EE162D14B}" dt="2025-03-22T16:13:38.982" v="16"/>
          <ac:spMkLst>
            <pc:docMk/>
            <pc:sldMk cId="109857222" sldId="256"/>
            <ac:spMk id="82" creationId="{E8A8EAB8-D2FF-444D-B34B-7D32F106AD0E}"/>
          </ac:spMkLst>
        </pc:spChg>
        <pc:spChg chg="add del">
          <ac:chgData name="Ewa Szkudlarek (2423444)" userId="S::2423444@student.uwtsd.ac.uk::d197f96f-fd90-4f9f-bb83-eaa7e7e9bb5e" providerId="AD" clId="Web-{5C99EA74-6CCC-96D8-0D43-192EE162D14B}" dt="2025-03-22T16:13:41.997" v="18"/>
          <ac:spMkLst>
            <pc:docMk/>
            <pc:sldMk cId="109857222" sldId="256"/>
            <ac:spMk id="85" creationId="{C0763A76-9F1C-4FC5-82B7-DD475DA461B2}"/>
          </ac:spMkLst>
        </pc:spChg>
        <pc:spChg chg="add del">
          <ac:chgData name="Ewa Szkudlarek (2423444)" userId="S::2423444@student.uwtsd.ac.uk::d197f96f-fd90-4f9f-bb83-eaa7e7e9bb5e" providerId="AD" clId="Web-{5C99EA74-6CCC-96D8-0D43-192EE162D14B}" dt="2025-03-22T16:13:41.997" v="18"/>
          <ac:spMkLst>
            <pc:docMk/>
            <pc:sldMk cId="109857222" sldId="256"/>
            <ac:spMk id="86" creationId="{E81BF4F6-F2CF-4984-9D14-D6966D92F99F}"/>
          </ac:spMkLst>
        </pc:spChg>
        <pc:spChg chg="add del">
          <ac:chgData name="Ewa Szkudlarek (2423444)" userId="S::2423444@student.uwtsd.ac.uk::d197f96f-fd90-4f9f-bb83-eaa7e7e9bb5e" providerId="AD" clId="Web-{5C99EA74-6CCC-96D8-0D43-192EE162D14B}" dt="2025-03-22T16:13:45.013" v="20"/>
          <ac:spMkLst>
            <pc:docMk/>
            <pc:sldMk cId="109857222" sldId="256"/>
            <ac:spMk id="88" creationId="{9AA72BD9-2C5A-4EDC-931F-5AA08EACA0F3}"/>
          </ac:spMkLst>
        </pc:spChg>
        <pc:spChg chg="add del">
          <ac:chgData name="Ewa Szkudlarek (2423444)" userId="S::2423444@student.uwtsd.ac.uk::d197f96f-fd90-4f9f-bb83-eaa7e7e9bb5e" providerId="AD" clId="Web-{5C99EA74-6CCC-96D8-0D43-192EE162D14B}" dt="2025-03-22T16:13:45.013" v="20"/>
          <ac:spMkLst>
            <pc:docMk/>
            <pc:sldMk cId="109857222" sldId="256"/>
            <ac:spMk id="89" creationId="{DD3981AC-7B61-4947-BCF3-F7AA7FA385B9}"/>
          </ac:spMkLst>
        </pc:spChg>
        <pc:spChg chg="add del">
          <ac:chgData name="Ewa Szkudlarek (2423444)" userId="S::2423444@student.uwtsd.ac.uk::d197f96f-fd90-4f9f-bb83-eaa7e7e9bb5e" providerId="AD" clId="Web-{5C99EA74-6CCC-96D8-0D43-192EE162D14B}" dt="2025-03-22T16:13:45.013" v="20"/>
          <ac:spMkLst>
            <pc:docMk/>
            <pc:sldMk cId="109857222" sldId="256"/>
            <ac:spMk id="90" creationId="{55D4142C-5077-457F-A6AD-3FECFDB39685}"/>
          </ac:spMkLst>
        </pc:spChg>
        <pc:spChg chg="add">
          <ac:chgData name="Ewa Szkudlarek (2423444)" userId="S::2423444@student.uwtsd.ac.uk::d197f96f-fd90-4f9f-bb83-eaa7e7e9bb5e" providerId="AD" clId="Web-{5C99EA74-6CCC-96D8-0D43-192EE162D14B}" dt="2025-03-22T16:13:45.029" v="21"/>
          <ac:spMkLst>
            <pc:docMk/>
            <pc:sldMk cId="109857222" sldId="256"/>
            <ac:spMk id="92" creationId="{2C61293E-6EBE-43EF-A52C-9BEBFD7679D4}"/>
          </ac:spMkLst>
        </pc:spChg>
        <pc:spChg chg="add">
          <ac:chgData name="Ewa Szkudlarek (2423444)" userId="S::2423444@student.uwtsd.ac.uk::d197f96f-fd90-4f9f-bb83-eaa7e7e9bb5e" providerId="AD" clId="Web-{5C99EA74-6CCC-96D8-0D43-192EE162D14B}" dt="2025-03-22T16:13:45.029" v="21"/>
          <ac:spMkLst>
            <pc:docMk/>
            <pc:sldMk cId="109857222" sldId="256"/>
            <ac:spMk id="93" creationId="{21540236-BFD5-4A9D-8840-4703E7F76825}"/>
          </ac:spMkLst>
        </pc:spChg>
        <pc:grpChg chg="add del">
          <ac:chgData name="Ewa Szkudlarek (2423444)" userId="S::2423444@student.uwtsd.ac.uk::d197f96f-fd90-4f9f-bb83-eaa7e7e9bb5e" providerId="AD" clId="Web-{5C99EA74-6CCC-96D8-0D43-192EE162D14B}" dt="2025-03-22T16:13:45.029" v="21"/>
          <ac:grpSpMkLst>
            <pc:docMk/>
            <pc:sldMk cId="109857222" sldId="256"/>
            <ac:grpSpMk id="57" creationId="{A7900967-84CA-47B4-9F1C-E787BAC1496A}"/>
          </ac:grpSpMkLst>
        </pc:grpChg>
        <pc:grpChg chg="add del">
          <ac:chgData name="Ewa Szkudlarek (2423444)" userId="S::2423444@student.uwtsd.ac.uk::d197f96f-fd90-4f9f-bb83-eaa7e7e9bb5e" providerId="AD" clId="Web-{5C99EA74-6CCC-96D8-0D43-192EE162D14B}" dt="2025-03-22T16:13:14.606" v="8"/>
          <ac:grpSpMkLst>
            <pc:docMk/>
            <pc:sldMk cId="109857222" sldId="256"/>
            <ac:grpSpMk id="66" creationId="{0B6CC640-0DD8-4721-B15B-253174AFBB98}"/>
          </ac:grpSpMkLst>
        </pc:grpChg>
        <pc:grpChg chg="add del">
          <ac:chgData name="Ewa Szkudlarek (2423444)" userId="S::2423444@student.uwtsd.ac.uk::d197f96f-fd90-4f9f-bb83-eaa7e7e9bb5e" providerId="AD" clId="Web-{5C99EA74-6CCC-96D8-0D43-192EE162D14B}" dt="2025-03-22T16:13:26.794" v="12"/>
          <ac:grpSpMkLst>
            <pc:docMk/>
            <pc:sldMk cId="109857222" sldId="256"/>
            <ac:grpSpMk id="78" creationId="{0B6CC640-0DD8-4721-B15B-253174AFBB98}"/>
          </ac:grpSpMkLst>
        </pc:grpChg>
        <pc:picChg chg="mod ord">
          <ac:chgData name="Ewa Szkudlarek (2423444)" userId="S::2423444@student.uwtsd.ac.uk::d197f96f-fd90-4f9f-bb83-eaa7e7e9bb5e" providerId="AD" clId="Web-{5C99EA74-6CCC-96D8-0D43-192EE162D14B}" dt="2025-03-22T16:13:45.029" v="21"/>
          <ac:picMkLst>
            <pc:docMk/>
            <pc:sldMk cId="109857222" sldId="256"/>
            <ac:picMk id="5" creationId="{E909A712-9AC7-6420-7329-71F56F944AA2}"/>
          </ac:picMkLst>
        </pc:picChg>
        <pc:cxnChg chg="add del">
          <ac:chgData name="Ewa Szkudlarek (2423444)" userId="S::2423444@student.uwtsd.ac.uk::d197f96f-fd90-4f9f-bb83-eaa7e7e9bb5e" providerId="AD" clId="Web-{5C99EA74-6CCC-96D8-0D43-192EE162D14B}" dt="2025-03-22T16:13:38.982" v="16"/>
          <ac:cxnSpMkLst>
            <pc:docMk/>
            <pc:sldMk cId="109857222" sldId="256"/>
            <ac:cxnSpMk id="68" creationId="{F11AD06B-AB20-4097-8606-5DA00DBACE88}"/>
          </ac:cxnSpMkLst>
        </pc:cxnChg>
        <pc:cxnChg chg="add del">
          <ac:chgData name="Ewa Szkudlarek (2423444)" userId="S::2423444@student.uwtsd.ac.uk::d197f96f-fd90-4f9f-bb83-eaa7e7e9bb5e" providerId="AD" clId="Web-{5C99EA74-6CCC-96D8-0D43-192EE162D14B}" dt="2025-03-22T16:13:38.982" v="16"/>
          <ac:cxnSpMkLst>
            <pc:docMk/>
            <pc:sldMk cId="109857222" sldId="256"/>
            <ac:cxnSpMk id="83" creationId="{EEA38897-7BA3-4408-8083-3235339C4A60}"/>
          </ac:cxnSpMkLst>
        </pc:cxnChg>
      </pc:sldChg>
    </pc:docChg>
  </pc:docChgLst>
  <pc:docChgLst>
    <pc:chgData name="Ewa Szkudlarek (2423444)" userId="S::2423444@student.uwtsd.ac.uk::d197f96f-fd90-4f9f-bb83-eaa7e7e9bb5e" providerId="AD" clId="Web-{D178443A-2EF5-17C3-5CC4-66A49B3F3954}"/>
    <pc:docChg chg="modSld">
      <pc:chgData name="Ewa Szkudlarek (2423444)" userId="S::2423444@student.uwtsd.ac.uk::d197f96f-fd90-4f9f-bb83-eaa7e7e9bb5e" providerId="AD" clId="Web-{D178443A-2EF5-17C3-5CC4-66A49B3F3954}" dt="2025-03-09T15:41:06.692" v="76" actId="1076"/>
      <pc:docMkLst>
        <pc:docMk/>
      </pc:docMkLst>
      <pc:sldChg chg="addSp delSp modSp">
        <pc:chgData name="Ewa Szkudlarek (2423444)" userId="S::2423444@student.uwtsd.ac.uk::d197f96f-fd90-4f9f-bb83-eaa7e7e9bb5e" providerId="AD" clId="Web-{D178443A-2EF5-17C3-5CC4-66A49B3F3954}" dt="2025-03-09T15:41:06.692" v="76" actId="1076"/>
        <pc:sldMkLst>
          <pc:docMk/>
          <pc:sldMk cId="109857222" sldId="256"/>
        </pc:sldMkLst>
        <pc:spChg chg="mod">
          <ac:chgData name="Ewa Szkudlarek (2423444)" userId="S::2423444@student.uwtsd.ac.uk::d197f96f-fd90-4f9f-bb83-eaa7e7e9bb5e" providerId="AD" clId="Web-{D178443A-2EF5-17C3-5CC4-66A49B3F3954}" dt="2025-03-09T15:39:22.031" v="66" actId="20577"/>
          <ac:spMkLst>
            <pc:docMk/>
            <pc:sldMk cId="109857222" sldId="256"/>
            <ac:spMk id="2" creationId="{00000000-0000-0000-0000-000000000000}"/>
          </ac:spMkLst>
        </pc:spChg>
        <pc:spChg chg="add del mod">
          <ac:chgData name="Ewa Szkudlarek (2423444)" userId="S::2423444@student.uwtsd.ac.uk::d197f96f-fd90-4f9f-bb83-eaa7e7e9bb5e" providerId="AD" clId="Web-{D178443A-2EF5-17C3-5CC4-66A49B3F3954}" dt="2025-03-09T15:35:57.276" v="39"/>
          <ac:spMkLst>
            <pc:docMk/>
            <pc:sldMk cId="109857222" sldId="256"/>
            <ac:spMk id="4" creationId="{AA1A1730-F7AA-7BDD-7854-239F41C36CB8}"/>
          </ac:spMkLst>
        </pc:spChg>
        <pc:picChg chg="add mod ord modCrop">
          <ac:chgData name="Ewa Szkudlarek (2423444)" userId="S::2423444@student.uwtsd.ac.uk::d197f96f-fd90-4f9f-bb83-eaa7e7e9bb5e" providerId="AD" clId="Web-{D178443A-2EF5-17C3-5CC4-66A49B3F3954}" dt="2025-03-09T15:41:06.692" v="76" actId="1076"/>
          <ac:picMkLst>
            <pc:docMk/>
            <pc:sldMk cId="109857222" sldId="256"/>
            <ac:picMk id="5" creationId="{E909A712-9AC7-6420-7329-71F56F944AA2}"/>
          </ac:picMkLst>
        </pc:picChg>
      </pc:sldChg>
    </pc:docChg>
  </pc:docChgLst>
  <pc:docChgLst>
    <pc:chgData name="Ewa Szkudlarek (2423444)" userId="S::2423444@student.uwtsd.ac.uk::d197f96f-fd90-4f9f-bb83-eaa7e7e9bb5e" providerId="AD" clId="Web-{F6827439-C399-8CD8-C1AF-12C2DE2F93BB}"/>
    <pc:docChg chg="addSld delSld modSld">
      <pc:chgData name="Ewa Szkudlarek (2423444)" userId="S::2423444@student.uwtsd.ac.uk::d197f96f-fd90-4f9f-bb83-eaa7e7e9bb5e" providerId="AD" clId="Web-{F6827439-C399-8CD8-C1AF-12C2DE2F93BB}" dt="2025-03-22T18:39:33.746" v="818"/>
      <pc:docMkLst>
        <pc:docMk/>
      </pc:docMkLst>
      <pc:sldChg chg="addSp delSp modSp">
        <pc:chgData name="Ewa Szkudlarek (2423444)" userId="S::2423444@student.uwtsd.ac.uk::d197f96f-fd90-4f9f-bb83-eaa7e7e9bb5e" providerId="AD" clId="Web-{F6827439-C399-8CD8-C1AF-12C2DE2F93BB}" dt="2025-03-22T16:37:39.514" v="45" actId="14100"/>
        <pc:sldMkLst>
          <pc:docMk/>
          <pc:sldMk cId="109857222" sldId="256"/>
        </pc:sldMkLst>
        <pc:spChg chg="mod">
          <ac:chgData name="Ewa Szkudlarek (2423444)" userId="S::2423444@student.uwtsd.ac.uk::d197f96f-fd90-4f9f-bb83-eaa7e7e9bb5e" providerId="AD" clId="Web-{F6827439-C399-8CD8-C1AF-12C2DE2F93BB}" dt="2025-03-22T16:34:23.128" v="27" actId="14100"/>
          <ac:spMkLst>
            <pc:docMk/>
            <pc:sldMk cId="109857222" sldId="256"/>
            <ac:spMk id="2" creationId="{00000000-0000-0000-0000-000000000000}"/>
          </ac:spMkLst>
        </pc:spChg>
        <pc:spChg chg="mod">
          <ac:chgData name="Ewa Szkudlarek (2423444)" userId="S::2423444@student.uwtsd.ac.uk::d197f96f-fd90-4f9f-bb83-eaa7e7e9bb5e" providerId="AD" clId="Web-{F6827439-C399-8CD8-C1AF-12C2DE2F93BB}" dt="2025-03-22T16:37:39.514" v="45" actId="14100"/>
          <ac:spMkLst>
            <pc:docMk/>
            <pc:sldMk cId="109857222" sldId="256"/>
            <ac:spMk id="3" creationId="{00000000-0000-0000-0000-000000000000}"/>
          </ac:spMkLst>
        </pc:spChg>
        <pc:spChg chg="add del">
          <ac:chgData name="Ewa Szkudlarek (2423444)" userId="S::2423444@student.uwtsd.ac.uk::d197f96f-fd90-4f9f-bb83-eaa7e7e9bb5e" providerId="AD" clId="Web-{F6827439-C399-8CD8-C1AF-12C2DE2F93BB}" dt="2025-03-22T16:32:14.104" v="5"/>
          <ac:spMkLst>
            <pc:docMk/>
            <pc:sldMk cId="109857222" sldId="256"/>
            <ac:spMk id="177" creationId="{9AA72BD9-2C5A-4EDC-931F-5AA08EACA0F3}"/>
          </ac:spMkLst>
        </pc:spChg>
        <pc:spChg chg="add del">
          <ac:chgData name="Ewa Szkudlarek (2423444)" userId="S::2423444@student.uwtsd.ac.uk::d197f96f-fd90-4f9f-bb83-eaa7e7e9bb5e" providerId="AD" clId="Web-{F6827439-C399-8CD8-C1AF-12C2DE2F93BB}" dt="2025-03-22T16:32:14.104" v="5"/>
          <ac:spMkLst>
            <pc:docMk/>
            <pc:sldMk cId="109857222" sldId="256"/>
            <ac:spMk id="179" creationId="{DD3981AC-7B61-4947-BCF3-F7AA7FA385B9}"/>
          </ac:spMkLst>
        </pc:spChg>
        <pc:spChg chg="add del">
          <ac:chgData name="Ewa Szkudlarek (2423444)" userId="S::2423444@student.uwtsd.ac.uk::d197f96f-fd90-4f9f-bb83-eaa7e7e9bb5e" providerId="AD" clId="Web-{F6827439-C399-8CD8-C1AF-12C2DE2F93BB}" dt="2025-03-22T16:32:14.104" v="5"/>
          <ac:spMkLst>
            <pc:docMk/>
            <pc:sldMk cId="109857222" sldId="256"/>
            <ac:spMk id="181" creationId="{55D4142C-5077-457F-A6AD-3FECFDB39685}"/>
          </ac:spMkLst>
        </pc:spChg>
        <pc:spChg chg="add del">
          <ac:chgData name="Ewa Szkudlarek (2423444)" userId="S::2423444@student.uwtsd.ac.uk::d197f96f-fd90-4f9f-bb83-eaa7e7e9bb5e" providerId="AD" clId="Web-{F6827439-C399-8CD8-C1AF-12C2DE2F93BB}" dt="2025-03-22T16:32:14.104" v="5"/>
          <ac:spMkLst>
            <pc:docMk/>
            <pc:sldMk cId="109857222" sldId="256"/>
            <ac:spMk id="183" creationId="{7A5F0580-5EE9-419F-96EE-B6529EF6E7D0}"/>
          </ac:spMkLst>
        </pc:spChg>
        <pc:spChg chg="add">
          <ac:chgData name="Ewa Szkudlarek (2423444)" userId="S::2423444@student.uwtsd.ac.uk::d197f96f-fd90-4f9f-bb83-eaa7e7e9bb5e" providerId="AD" clId="Web-{F6827439-C399-8CD8-C1AF-12C2DE2F93BB}" dt="2025-03-22T16:32:14.104" v="5"/>
          <ac:spMkLst>
            <pc:docMk/>
            <pc:sldMk cId="109857222" sldId="256"/>
            <ac:spMk id="188" creationId="{E8A8EAB8-D2FF-444D-B34B-7D32F106AD0E}"/>
          </ac:spMkLst>
        </pc:spChg>
        <pc:picChg chg="mod ord">
          <ac:chgData name="Ewa Szkudlarek (2423444)" userId="S::2423444@student.uwtsd.ac.uk::d197f96f-fd90-4f9f-bb83-eaa7e7e9bb5e" providerId="AD" clId="Web-{F6827439-C399-8CD8-C1AF-12C2DE2F93BB}" dt="2025-03-22T16:35:41.367" v="31" actId="14100"/>
          <ac:picMkLst>
            <pc:docMk/>
            <pc:sldMk cId="109857222" sldId="256"/>
            <ac:picMk id="5" creationId="{E909A712-9AC7-6420-7329-71F56F944AA2}"/>
          </ac:picMkLst>
        </pc:picChg>
        <pc:cxnChg chg="del">
          <ac:chgData name="Ewa Szkudlarek (2423444)" userId="S::2423444@student.uwtsd.ac.uk::d197f96f-fd90-4f9f-bb83-eaa7e7e9bb5e" providerId="AD" clId="Web-{F6827439-C399-8CD8-C1AF-12C2DE2F93BB}" dt="2025-03-22T16:32:01.807" v="3"/>
          <ac:cxnSpMkLst>
            <pc:docMk/>
            <pc:sldMk cId="109857222" sldId="256"/>
            <ac:cxnSpMk id="170" creationId="{EEA38897-7BA3-4408-8083-3235339C4A60}"/>
          </ac:cxnSpMkLst>
        </pc:cxnChg>
        <pc:cxnChg chg="del">
          <ac:chgData name="Ewa Szkudlarek (2423444)" userId="S::2423444@student.uwtsd.ac.uk::d197f96f-fd90-4f9f-bb83-eaa7e7e9bb5e" providerId="AD" clId="Web-{F6827439-C399-8CD8-C1AF-12C2DE2F93BB}" dt="2025-03-22T16:32:01.807" v="3"/>
          <ac:cxnSpMkLst>
            <pc:docMk/>
            <pc:sldMk cId="109857222" sldId="256"/>
            <ac:cxnSpMk id="172" creationId="{F11AD06B-AB20-4097-8606-5DA00DBACE88}"/>
          </ac:cxnSpMkLst>
        </pc:cxnChg>
        <pc:cxnChg chg="add">
          <ac:chgData name="Ewa Szkudlarek (2423444)" userId="S::2423444@student.uwtsd.ac.uk::d197f96f-fd90-4f9f-bb83-eaa7e7e9bb5e" providerId="AD" clId="Web-{F6827439-C399-8CD8-C1AF-12C2DE2F93BB}" dt="2025-03-22T16:32:14.104" v="5"/>
          <ac:cxnSpMkLst>
            <pc:docMk/>
            <pc:sldMk cId="109857222" sldId="256"/>
            <ac:cxnSpMk id="190" creationId="{EEA38897-7BA3-4408-8083-3235339C4A60}"/>
          </ac:cxnSpMkLst>
        </pc:cxnChg>
        <pc:cxnChg chg="add">
          <ac:chgData name="Ewa Szkudlarek (2423444)" userId="S::2423444@student.uwtsd.ac.uk::d197f96f-fd90-4f9f-bb83-eaa7e7e9bb5e" providerId="AD" clId="Web-{F6827439-C399-8CD8-C1AF-12C2DE2F93BB}" dt="2025-03-22T16:32:14.104" v="5"/>
          <ac:cxnSpMkLst>
            <pc:docMk/>
            <pc:sldMk cId="109857222" sldId="256"/>
            <ac:cxnSpMk id="192" creationId="{F11AD06B-AB20-4097-8606-5DA00DBACE88}"/>
          </ac:cxnSpMkLst>
        </pc:cxnChg>
      </pc:sldChg>
      <pc:sldChg chg="addSp delSp modSp del">
        <pc:chgData name="Ewa Szkudlarek (2423444)" userId="S::2423444@student.uwtsd.ac.uk::d197f96f-fd90-4f9f-bb83-eaa7e7e9bb5e" providerId="AD" clId="Web-{F6827439-C399-8CD8-C1AF-12C2DE2F93BB}" dt="2025-03-22T17:36:27.403" v="588"/>
        <pc:sldMkLst>
          <pc:docMk/>
          <pc:sldMk cId="2018695856" sldId="258"/>
        </pc:sldMkLst>
        <pc:spChg chg="mod">
          <ac:chgData name="Ewa Szkudlarek (2423444)" userId="S::2423444@student.uwtsd.ac.uk::d197f96f-fd90-4f9f-bb83-eaa7e7e9bb5e" providerId="AD" clId="Web-{F6827439-C399-8CD8-C1AF-12C2DE2F93BB}" dt="2025-03-22T17:36:17.247" v="585" actId="20577"/>
          <ac:spMkLst>
            <pc:docMk/>
            <pc:sldMk cId="2018695856" sldId="258"/>
            <ac:spMk id="5" creationId="{E16F7334-51E0-018C-CE59-18078D434678}"/>
          </ac:spMkLst>
        </pc:spChg>
        <pc:spChg chg="del">
          <ac:chgData name="Ewa Szkudlarek (2423444)" userId="S::2423444@student.uwtsd.ac.uk::d197f96f-fd90-4f9f-bb83-eaa7e7e9bb5e" providerId="AD" clId="Web-{F6827439-C399-8CD8-C1AF-12C2DE2F93BB}" dt="2025-03-22T17:36:24.200" v="587"/>
          <ac:spMkLst>
            <pc:docMk/>
            <pc:sldMk cId="2018695856" sldId="258"/>
            <ac:spMk id="108" creationId="{71F2038E-D777-4B76-81DD-DD13EE91B9DD}"/>
          </ac:spMkLst>
        </pc:spChg>
        <pc:picChg chg="add mod modCrop">
          <ac:chgData name="Ewa Szkudlarek (2423444)" userId="S::2423444@student.uwtsd.ac.uk::d197f96f-fd90-4f9f-bb83-eaa7e7e9bb5e" providerId="AD" clId="Web-{F6827439-C399-8CD8-C1AF-12C2DE2F93BB}" dt="2025-03-22T17:35:37.432" v="580"/>
          <ac:picMkLst>
            <pc:docMk/>
            <pc:sldMk cId="2018695856" sldId="258"/>
            <ac:picMk id="3" creationId="{947A974B-57EA-6FA3-3CA6-24D5FE5BC773}"/>
          </ac:picMkLst>
        </pc:picChg>
        <pc:picChg chg="del">
          <ac:chgData name="Ewa Szkudlarek (2423444)" userId="S::2423444@student.uwtsd.ac.uk::d197f96f-fd90-4f9f-bb83-eaa7e7e9bb5e" providerId="AD" clId="Web-{F6827439-C399-8CD8-C1AF-12C2DE2F93BB}" dt="2025-03-22T17:36:20.387" v="586"/>
          <ac:picMkLst>
            <pc:docMk/>
            <pc:sldMk cId="2018695856" sldId="258"/>
            <ac:picMk id="7" creationId="{7834EB4A-D25D-03BA-BB3B-CB7BB5BB2E11}"/>
          </ac:picMkLst>
        </pc:picChg>
      </pc:sldChg>
      <pc:sldChg chg="addSp delSp modSp del mod setBg">
        <pc:chgData name="Ewa Szkudlarek (2423444)" userId="S::2423444@student.uwtsd.ac.uk::d197f96f-fd90-4f9f-bb83-eaa7e7e9bb5e" providerId="AD" clId="Web-{F6827439-C399-8CD8-C1AF-12C2DE2F93BB}" dt="2025-03-22T18:02:36.841" v="702"/>
        <pc:sldMkLst>
          <pc:docMk/>
          <pc:sldMk cId="2410646457" sldId="259"/>
        </pc:sldMkLst>
        <pc:spChg chg="mod ord">
          <ac:chgData name="Ewa Szkudlarek (2423444)" userId="S::2423444@student.uwtsd.ac.uk::d197f96f-fd90-4f9f-bb83-eaa7e7e9bb5e" providerId="AD" clId="Web-{F6827439-C399-8CD8-C1AF-12C2DE2F93BB}" dt="2025-03-22T18:01:44.979" v="692"/>
          <ac:spMkLst>
            <pc:docMk/>
            <pc:sldMk cId="2410646457" sldId="259"/>
            <ac:spMk id="2" creationId="{36E8C0D9-353B-D709-80BF-E5664590375F}"/>
          </ac:spMkLst>
        </pc:spChg>
        <pc:spChg chg="del mod">
          <ac:chgData name="Ewa Szkudlarek (2423444)" userId="S::2423444@student.uwtsd.ac.uk::d197f96f-fd90-4f9f-bb83-eaa7e7e9bb5e" providerId="AD" clId="Web-{F6827439-C399-8CD8-C1AF-12C2DE2F93BB}" dt="2025-03-22T18:00:42.928" v="682"/>
          <ac:spMkLst>
            <pc:docMk/>
            <pc:sldMk cId="2410646457" sldId="259"/>
            <ac:spMk id="3" creationId="{EA4D3E20-A1A5-884D-EFB4-35BE276211BC}"/>
          </ac:spMkLst>
        </pc:spChg>
        <pc:spChg chg="add">
          <ac:chgData name="Ewa Szkudlarek (2423444)" userId="S::2423444@student.uwtsd.ac.uk::d197f96f-fd90-4f9f-bb83-eaa7e7e9bb5e" providerId="AD" clId="Web-{F6827439-C399-8CD8-C1AF-12C2DE2F93BB}" dt="2025-03-22T18:01:44.979" v="692"/>
          <ac:spMkLst>
            <pc:docMk/>
            <pc:sldMk cId="2410646457" sldId="259"/>
            <ac:spMk id="8" creationId="{41A93269-9739-1984-0652-4E260CAF4AD5}"/>
          </ac:spMkLst>
        </pc:spChg>
        <pc:spChg chg="add">
          <ac:chgData name="Ewa Szkudlarek (2423444)" userId="S::2423444@student.uwtsd.ac.uk::d197f96f-fd90-4f9f-bb83-eaa7e7e9bb5e" providerId="AD" clId="Web-{F6827439-C399-8CD8-C1AF-12C2DE2F93BB}" dt="2025-03-22T18:01:44.979" v="692"/>
          <ac:spMkLst>
            <pc:docMk/>
            <pc:sldMk cId="2410646457" sldId="259"/>
            <ac:spMk id="11" creationId="{04812C46-200A-4DEB-A05E-3ED6C68C2387}"/>
          </ac:spMkLst>
        </pc:spChg>
        <pc:spChg chg="add">
          <ac:chgData name="Ewa Szkudlarek (2423444)" userId="S::2423444@student.uwtsd.ac.uk::d197f96f-fd90-4f9f-bb83-eaa7e7e9bb5e" providerId="AD" clId="Web-{F6827439-C399-8CD8-C1AF-12C2DE2F93BB}" dt="2025-03-22T18:01:44.979" v="692"/>
          <ac:spMkLst>
            <pc:docMk/>
            <pc:sldMk cId="2410646457" sldId="259"/>
            <ac:spMk id="13" creationId="{D1EA859B-E555-4109-94F3-6700E046E008}"/>
          </ac:spMkLst>
        </pc:spChg>
        <pc:picChg chg="add mod ord">
          <ac:chgData name="Ewa Szkudlarek (2423444)" userId="S::2423444@student.uwtsd.ac.uk::d197f96f-fd90-4f9f-bb83-eaa7e7e9bb5e" providerId="AD" clId="Web-{F6827439-C399-8CD8-C1AF-12C2DE2F93BB}" dt="2025-03-22T18:02:21.074" v="701" actId="14100"/>
          <ac:picMkLst>
            <pc:docMk/>
            <pc:sldMk cId="2410646457" sldId="259"/>
            <ac:picMk id="4" creationId="{601FD2F7-D91B-DC27-FA68-64CF996DBB7A}"/>
          </ac:picMkLst>
        </pc:picChg>
      </pc:sldChg>
      <pc:sldChg chg="addSp delSp modSp mod setBg">
        <pc:chgData name="Ewa Szkudlarek (2423444)" userId="S::2423444@student.uwtsd.ac.uk::d197f96f-fd90-4f9f-bb83-eaa7e7e9bb5e" providerId="AD" clId="Web-{F6827439-C399-8CD8-C1AF-12C2DE2F93BB}" dt="2025-03-22T17:56:48.867" v="679" actId="20577"/>
        <pc:sldMkLst>
          <pc:docMk/>
          <pc:sldMk cId="326264045" sldId="264"/>
        </pc:sldMkLst>
        <pc:spChg chg="mod ord">
          <ac:chgData name="Ewa Szkudlarek (2423444)" userId="S::2423444@student.uwtsd.ac.uk::d197f96f-fd90-4f9f-bb83-eaa7e7e9bb5e" providerId="AD" clId="Web-{F6827439-C399-8CD8-C1AF-12C2DE2F93BB}" dt="2025-03-22T17:28:25.406" v="563" actId="20577"/>
          <ac:spMkLst>
            <pc:docMk/>
            <pc:sldMk cId="326264045" sldId="264"/>
            <ac:spMk id="2" creationId="{1BFCD4CB-63F5-C0DB-1D3C-DD39777B5241}"/>
          </ac:spMkLst>
        </pc:spChg>
        <pc:spChg chg="del mod">
          <ac:chgData name="Ewa Szkudlarek (2423444)" userId="S::2423444@student.uwtsd.ac.uk::d197f96f-fd90-4f9f-bb83-eaa7e7e9bb5e" providerId="AD" clId="Web-{F6827439-C399-8CD8-C1AF-12C2DE2F93BB}" dt="2025-03-22T16:54:55.629" v="54"/>
          <ac:spMkLst>
            <pc:docMk/>
            <pc:sldMk cId="326264045" sldId="264"/>
            <ac:spMk id="15" creationId="{3E3FC890-18F7-2605-F0A6-C241B385D615}"/>
          </ac:spMkLst>
        </pc:spChg>
        <pc:spChg chg="add del">
          <ac:chgData name="Ewa Szkudlarek (2423444)" userId="S::2423444@student.uwtsd.ac.uk::d197f96f-fd90-4f9f-bb83-eaa7e7e9bb5e" providerId="AD" clId="Web-{F6827439-C399-8CD8-C1AF-12C2DE2F93BB}" dt="2025-03-22T16:49:09.295" v="49"/>
          <ac:spMkLst>
            <pc:docMk/>
            <pc:sldMk cId="326264045" sldId="264"/>
            <ac:spMk id="20" creationId="{0D7B6173-1D58-48E2-83CF-37350F315F75}"/>
          </ac:spMkLst>
        </pc:spChg>
        <pc:spChg chg="add del">
          <ac:chgData name="Ewa Szkudlarek (2423444)" userId="S::2423444@student.uwtsd.ac.uk::d197f96f-fd90-4f9f-bb83-eaa7e7e9bb5e" providerId="AD" clId="Web-{F6827439-C399-8CD8-C1AF-12C2DE2F93BB}" dt="2025-03-22T16:49:09.295" v="49"/>
          <ac:spMkLst>
            <pc:docMk/>
            <pc:sldMk cId="326264045" sldId="264"/>
            <ac:spMk id="22" creationId="{3E4CBDBB-4FBD-4B9E-BD01-054A81D431CC}"/>
          </ac:spMkLst>
        </pc:spChg>
        <pc:spChg chg="add del">
          <ac:chgData name="Ewa Szkudlarek (2423444)" userId="S::2423444@student.uwtsd.ac.uk::d197f96f-fd90-4f9f-bb83-eaa7e7e9bb5e" providerId="AD" clId="Web-{F6827439-C399-8CD8-C1AF-12C2DE2F93BB}" dt="2025-03-22T16:49:09.295" v="49"/>
          <ac:spMkLst>
            <pc:docMk/>
            <pc:sldMk cId="326264045" sldId="264"/>
            <ac:spMk id="26" creationId="{72C4834C-B602-4125-8264-BD0D55A5885F}"/>
          </ac:spMkLst>
        </pc:spChg>
        <pc:spChg chg="add del">
          <ac:chgData name="Ewa Szkudlarek (2423444)" userId="S::2423444@student.uwtsd.ac.uk::d197f96f-fd90-4f9f-bb83-eaa7e7e9bb5e" providerId="AD" clId="Web-{F6827439-C399-8CD8-C1AF-12C2DE2F93BB}" dt="2025-03-22T16:49:09.295" v="49"/>
          <ac:spMkLst>
            <pc:docMk/>
            <pc:sldMk cId="326264045" sldId="264"/>
            <ac:spMk id="28" creationId="{53172EE5-132F-4DD4-8855-4DBBD9C3465E}"/>
          </ac:spMkLst>
        </pc:spChg>
        <pc:spChg chg="add del">
          <ac:chgData name="Ewa Szkudlarek (2423444)" userId="S::2423444@student.uwtsd.ac.uk::d197f96f-fd90-4f9f-bb83-eaa7e7e9bb5e" providerId="AD" clId="Web-{F6827439-C399-8CD8-C1AF-12C2DE2F93BB}" dt="2025-03-22T16:56:44.792" v="59"/>
          <ac:spMkLst>
            <pc:docMk/>
            <pc:sldMk cId="326264045" sldId="264"/>
            <ac:spMk id="33" creationId="{C9A36457-A5F4-4103-A443-02581C09185B}"/>
          </ac:spMkLst>
        </pc:spChg>
        <pc:spChg chg="add del">
          <ac:chgData name="Ewa Szkudlarek (2423444)" userId="S::2423444@student.uwtsd.ac.uk::d197f96f-fd90-4f9f-bb83-eaa7e7e9bb5e" providerId="AD" clId="Web-{F6827439-C399-8CD8-C1AF-12C2DE2F93BB}" dt="2025-03-22T16:56:44.792" v="59"/>
          <ac:spMkLst>
            <pc:docMk/>
            <pc:sldMk cId="326264045" sldId="264"/>
            <ac:spMk id="35" creationId="{DC5FB7E8-B636-40FA-BE8D-48145C0F5C57}"/>
          </ac:spMkLst>
        </pc:spChg>
        <pc:spChg chg="add del">
          <ac:chgData name="Ewa Szkudlarek (2423444)" userId="S::2423444@student.uwtsd.ac.uk::d197f96f-fd90-4f9f-bb83-eaa7e7e9bb5e" providerId="AD" clId="Web-{F6827439-C399-8CD8-C1AF-12C2DE2F93BB}" dt="2025-03-22T16:56:44.792" v="59"/>
          <ac:spMkLst>
            <pc:docMk/>
            <pc:sldMk cId="326264045" sldId="264"/>
            <ac:spMk id="37" creationId="{142DCE2C-2863-46FA-9BE7-24365A24D9BA}"/>
          </ac:spMkLst>
        </pc:spChg>
        <pc:spChg chg="add del mod">
          <ac:chgData name="Ewa Szkudlarek (2423444)" userId="S::2423444@student.uwtsd.ac.uk::d197f96f-fd90-4f9f-bb83-eaa7e7e9bb5e" providerId="AD" clId="Web-{F6827439-C399-8CD8-C1AF-12C2DE2F93BB}" dt="2025-03-22T17:00:56.624" v="102"/>
          <ac:spMkLst>
            <pc:docMk/>
            <pc:sldMk cId="326264045" sldId="264"/>
            <ac:spMk id="41" creationId="{B77A0464-86B4-8703-F054-2872C12E9515}"/>
          </ac:spMkLst>
        </pc:spChg>
        <pc:spChg chg="add del">
          <ac:chgData name="Ewa Szkudlarek (2423444)" userId="S::2423444@student.uwtsd.ac.uk::d197f96f-fd90-4f9f-bb83-eaa7e7e9bb5e" providerId="AD" clId="Web-{F6827439-C399-8CD8-C1AF-12C2DE2F93BB}" dt="2025-03-22T16:57:44.971" v="66"/>
          <ac:spMkLst>
            <pc:docMk/>
            <pc:sldMk cId="326264045" sldId="264"/>
            <ac:spMk id="44" creationId="{3BA513B0-82FF-4F41-8178-885375D1CFB5}"/>
          </ac:spMkLst>
        </pc:spChg>
        <pc:spChg chg="add del">
          <ac:chgData name="Ewa Szkudlarek (2423444)" userId="S::2423444@student.uwtsd.ac.uk::d197f96f-fd90-4f9f-bb83-eaa7e7e9bb5e" providerId="AD" clId="Web-{F6827439-C399-8CD8-C1AF-12C2DE2F93BB}" dt="2025-03-22T16:58:42.256" v="81"/>
          <ac:spMkLst>
            <pc:docMk/>
            <pc:sldMk cId="326264045" sldId="264"/>
            <ac:spMk id="55" creationId="{04812C46-200A-4DEB-A05E-3ED6C68C2387}"/>
          </ac:spMkLst>
        </pc:spChg>
        <pc:spChg chg="add del">
          <ac:chgData name="Ewa Szkudlarek (2423444)" userId="S::2423444@student.uwtsd.ac.uk::d197f96f-fd90-4f9f-bb83-eaa7e7e9bb5e" providerId="AD" clId="Web-{F6827439-C399-8CD8-C1AF-12C2DE2F93BB}" dt="2025-03-22T16:58:42.256" v="81"/>
          <ac:spMkLst>
            <pc:docMk/>
            <pc:sldMk cId="326264045" sldId="264"/>
            <ac:spMk id="57" creationId="{D1EA859B-E555-4109-94F3-6700E046E008}"/>
          </ac:spMkLst>
        </pc:spChg>
        <pc:spChg chg="add del">
          <ac:chgData name="Ewa Szkudlarek (2423444)" userId="S::2423444@student.uwtsd.ac.uk::d197f96f-fd90-4f9f-bb83-eaa7e7e9bb5e" providerId="AD" clId="Web-{F6827439-C399-8CD8-C1AF-12C2DE2F93BB}" dt="2025-03-22T16:58:34.724" v="78"/>
          <ac:spMkLst>
            <pc:docMk/>
            <pc:sldMk cId="326264045" sldId="264"/>
            <ac:spMk id="62" creationId="{C0763A76-9F1C-4FC5-82B7-DD475DA461B2}"/>
          </ac:spMkLst>
        </pc:spChg>
        <pc:spChg chg="add del">
          <ac:chgData name="Ewa Szkudlarek (2423444)" userId="S::2423444@student.uwtsd.ac.uk::d197f96f-fd90-4f9f-bb83-eaa7e7e9bb5e" providerId="AD" clId="Web-{F6827439-C399-8CD8-C1AF-12C2DE2F93BB}" dt="2025-03-22T16:58:34.724" v="78"/>
          <ac:spMkLst>
            <pc:docMk/>
            <pc:sldMk cId="326264045" sldId="264"/>
            <ac:spMk id="64" creationId="{E81BF4F6-F2CF-4984-9D14-D6966D92F99F}"/>
          </ac:spMkLst>
        </pc:spChg>
        <pc:spChg chg="add del">
          <ac:chgData name="Ewa Szkudlarek (2423444)" userId="S::2423444@student.uwtsd.ac.uk::d197f96f-fd90-4f9f-bb83-eaa7e7e9bb5e" providerId="AD" clId="Web-{F6827439-C399-8CD8-C1AF-12C2DE2F93BB}" dt="2025-03-22T16:58:42.256" v="80"/>
          <ac:spMkLst>
            <pc:docMk/>
            <pc:sldMk cId="326264045" sldId="264"/>
            <ac:spMk id="66" creationId="{1BFC967B-3DD6-463D-9DB9-6E4419AE0DAA}"/>
          </ac:spMkLst>
        </pc:spChg>
        <pc:spChg chg="add del">
          <ac:chgData name="Ewa Szkudlarek (2423444)" userId="S::2423444@student.uwtsd.ac.uk::d197f96f-fd90-4f9f-bb83-eaa7e7e9bb5e" providerId="AD" clId="Web-{F6827439-C399-8CD8-C1AF-12C2DE2F93BB}" dt="2025-03-22T16:58:42.256" v="80"/>
          <ac:spMkLst>
            <pc:docMk/>
            <pc:sldMk cId="326264045" sldId="264"/>
            <ac:spMk id="67" creationId="{5DF40726-9B19-4165-9C26-757D16E19E23}"/>
          </ac:spMkLst>
        </pc:spChg>
        <pc:spChg chg="add del">
          <ac:chgData name="Ewa Szkudlarek (2423444)" userId="S::2423444@student.uwtsd.ac.uk::d197f96f-fd90-4f9f-bb83-eaa7e7e9bb5e" providerId="AD" clId="Web-{F6827439-C399-8CD8-C1AF-12C2DE2F93BB}" dt="2025-03-22T16:58:42.256" v="80"/>
          <ac:spMkLst>
            <pc:docMk/>
            <pc:sldMk cId="326264045" sldId="264"/>
            <ac:spMk id="68" creationId="{2089CB41-F399-4AEB-980C-5BFB1049CBED}"/>
          </ac:spMkLst>
        </pc:spChg>
        <pc:spChg chg="add del">
          <ac:chgData name="Ewa Szkudlarek (2423444)" userId="S::2423444@student.uwtsd.ac.uk::d197f96f-fd90-4f9f-bb83-eaa7e7e9bb5e" providerId="AD" clId="Web-{F6827439-C399-8CD8-C1AF-12C2DE2F93BB}" dt="2025-03-22T16:59:33.775" v="90"/>
          <ac:spMkLst>
            <pc:docMk/>
            <pc:sldMk cId="326264045" sldId="264"/>
            <ac:spMk id="70" creationId="{23E547B5-89CF-4EC0-96DE-25771AED0799}"/>
          </ac:spMkLst>
        </pc:spChg>
        <pc:spChg chg="add del">
          <ac:chgData name="Ewa Szkudlarek (2423444)" userId="S::2423444@student.uwtsd.ac.uk::d197f96f-fd90-4f9f-bb83-eaa7e7e9bb5e" providerId="AD" clId="Web-{F6827439-C399-8CD8-C1AF-12C2DE2F93BB}" dt="2025-03-22T16:59:33.775" v="90"/>
          <ac:spMkLst>
            <pc:docMk/>
            <pc:sldMk cId="326264045" sldId="264"/>
            <ac:spMk id="71" creationId="{3F0B8CEB-8279-4E5E-A0CE-1FC9F71736F2}"/>
          </ac:spMkLst>
        </pc:spChg>
        <pc:spChg chg="add del">
          <ac:chgData name="Ewa Szkudlarek (2423444)" userId="S::2423444@student.uwtsd.ac.uk::d197f96f-fd90-4f9f-bb83-eaa7e7e9bb5e" providerId="AD" clId="Web-{F6827439-C399-8CD8-C1AF-12C2DE2F93BB}" dt="2025-03-22T17:00:56.624" v="102"/>
          <ac:spMkLst>
            <pc:docMk/>
            <pc:sldMk cId="326264045" sldId="264"/>
            <ac:spMk id="76" creationId="{23E547B5-89CF-4EC0-96DE-25771AED0799}"/>
          </ac:spMkLst>
        </pc:spChg>
        <pc:spChg chg="add del">
          <ac:chgData name="Ewa Szkudlarek (2423444)" userId="S::2423444@student.uwtsd.ac.uk::d197f96f-fd90-4f9f-bb83-eaa7e7e9bb5e" providerId="AD" clId="Web-{F6827439-C399-8CD8-C1AF-12C2DE2F93BB}" dt="2025-03-22T17:00:56.624" v="102"/>
          <ac:spMkLst>
            <pc:docMk/>
            <pc:sldMk cId="326264045" sldId="264"/>
            <ac:spMk id="78" creationId="{3F0B8CEB-8279-4E5E-A0CE-1FC9F71736F2}"/>
          </ac:spMkLst>
        </pc:spChg>
        <pc:spChg chg="add del">
          <ac:chgData name="Ewa Szkudlarek (2423444)" userId="S::2423444@student.uwtsd.ac.uk::d197f96f-fd90-4f9f-bb83-eaa7e7e9bb5e" providerId="AD" clId="Web-{F6827439-C399-8CD8-C1AF-12C2DE2F93BB}" dt="2025-03-22T17:04:36.075" v="123"/>
          <ac:spMkLst>
            <pc:docMk/>
            <pc:sldMk cId="326264045" sldId="264"/>
            <ac:spMk id="83" creationId="{ECC07320-C2CA-4E29-8481-9D9E143C7788}"/>
          </ac:spMkLst>
        </pc:spChg>
        <pc:spChg chg="add del">
          <ac:chgData name="Ewa Szkudlarek (2423444)" userId="S::2423444@student.uwtsd.ac.uk::d197f96f-fd90-4f9f-bb83-eaa7e7e9bb5e" providerId="AD" clId="Web-{F6827439-C399-8CD8-C1AF-12C2DE2F93BB}" dt="2025-03-22T17:04:36.075" v="123"/>
          <ac:spMkLst>
            <pc:docMk/>
            <pc:sldMk cId="326264045" sldId="264"/>
            <ac:spMk id="85" creationId="{178FB36B-5BFE-42CA-BC60-1115E0D95EEC}"/>
          </ac:spMkLst>
        </pc:spChg>
        <pc:spChg chg="add del">
          <ac:chgData name="Ewa Szkudlarek (2423444)" userId="S::2423444@student.uwtsd.ac.uk::d197f96f-fd90-4f9f-bb83-eaa7e7e9bb5e" providerId="AD" clId="Web-{F6827439-C399-8CD8-C1AF-12C2DE2F93BB}" dt="2025-03-22T17:03:36.180" v="112"/>
          <ac:spMkLst>
            <pc:docMk/>
            <pc:sldMk cId="326264045" sldId="264"/>
            <ac:spMk id="89" creationId="{83965F1E-A57C-FFD6-D48A-3F656F8ABECB}"/>
          </ac:spMkLst>
        </pc:spChg>
        <pc:spChg chg="add del">
          <ac:chgData name="Ewa Szkudlarek (2423444)" userId="S::2423444@student.uwtsd.ac.uk::d197f96f-fd90-4f9f-bb83-eaa7e7e9bb5e" providerId="AD" clId="Web-{F6827439-C399-8CD8-C1AF-12C2DE2F93BB}" dt="2025-03-22T17:03:53.119" v="116"/>
          <ac:spMkLst>
            <pc:docMk/>
            <pc:sldMk cId="326264045" sldId="264"/>
            <ac:spMk id="90" creationId="{6753252F-4873-4F63-801D-CC719279A7D5}"/>
          </ac:spMkLst>
        </pc:spChg>
        <pc:spChg chg="add del">
          <ac:chgData name="Ewa Szkudlarek (2423444)" userId="S::2423444@student.uwtsd.ac.uk::d197f96f-fd90-4f9f-bb83-eaa7e7e9bb5e" providerId="AD" clId="Web-{F6827439-C399-8CD8-C1AF-12C2DE2F93BB}" dt="2025-03-22T17:03:36.180" v="112"/>
          <ac:spMkLst>
            <pc:docMk/>
            <pc:sldMk cId="326264045" sldId="264"/>
            <ac:spMk id="92" creationId="{04812C46-200A-4DEB-A05E-3ED6C68C2387}"/>
          </ac:spMkLst>
        </pc:spChg>
        <pc:spChg chg="add del">
          <ac:chgData name="Ewa Szkudlarek (2423444)" userId="S::2423444@student.uwtsd.ac.uk::d197f96f-fd90-4f9f-bb83-eaa7e7e9bb5e" providerId="AD" clId="Web-{F6827439-C399-8CD8-C1AF-12C2DE2F93BB}" dt="2025-03-22T17:03:36.180" v="112"/>
          <ac:spMkLst>
            <pc:docMk/>
            <pc:sldMk cId="326264045" sldId="264"/>
            <ac:spMk id="94" creationId="{D1EA859B-E555-4109-94F3-6700E046E008}"/>
          </ac:spMkLst>
        </pc:spChg>
        <pc:spChg chg="add del">
          <ac:chgData name="Ewa Szkudlarek (2423444)" userId="S::2423444@student.uwtsd.ac.uk::d197f96f-fd90-4f9f-bb83-eaa7e7e9bb5e" providerId="AD" clId="Web-{F6827439-C399-8CD8-C1AF-12C2DE2F93BB}" dt="2025-03-22T17:03:38.602" v="114"/>
          <ac:spMkLst>
            <pc:docMk/>
            <pc:sldMk cId="326264045" sldId="264"/>
            <ac:spMk id="96" creationId="{F13C74B1-5B17-4795-BED0-7140497B445A}"/>
          </ac:spMkLst>
        </pc:spChg>
        <pc:spChg chg="add del">
          <ac:chgData name="Ewa Szkudlarek (2423444)" userId="S::2423444@student.uwtsd.ac.uk::d197f96f-fd90-4f9f-bb83-eaa7e7e9bb5e" providerId="AD" clId="Web-{F6827439-C399-8CD8-C1AF-12C2DE2F93BB}" dt="2025-03-22T17:03:38.602" v="114"/>
          <ac:spMkLst>
            <pc:docMk/>
            <pc:sldMk cId="326264045" sldId="264"/>
            <ac:spMk id="97" creationId="{D4974D33-8DC5-464E-8C6D-BE58F0669C17}"/>
          </ac:spMkLst>
        </pc:spChg>
        <pc:spChg chg="add del">
          <ac:chgData name="Ewa Szkudlarek (2423444)" userId="S::2423444@student.uwtsd.ac.uk::d197f96f-fd90-4f9f-bb83-eaa7e7e9bb5e" providerId="AD" clId="Web-{F6827439-C399-8CD8-C1AF-12C2DE2F93BB}" dt="2025-03-22T17:03:38.602" v="114"/>
          <ac:spMkLst>
            <pc:docMk/>
            <pc:sldMk cId="326264045" sldId="264"/>
            <ac:spMk id="98" creationId="{E1B8D748-CEDF-809A-AC12-BA112862A120}"/>
          </ac:spMkLst>
        </pc:spChg>
        <pc:spChg chg="add del">
          <ac:chgData name="Ewa Szkudlarek (2423444)" userId="S::2423444@student.uwtsd.ac.uk::d197f96f-fd90-4f9f-bb83-eaa7e7e9bb5e" providerId="AD" clId="Web-{F6827439-C399-8CD8-C1AF-12C2DE2F93BB}" dt="2025-03-22T17:03:53.119" v="116"/>
          <ac:spMkLst>
            <pc:docMk/>
            <pc:sldMk cId="326264045" sldId="264"/>
            <ac:spMk id="100" creationId="{047C8CCB-F95D-4249-92DD-651249D3535A}"/>
          </ac:spMkLst>
        </pc:spChg>
        <pc:spChg chg="add del">
          <ac:chgData name="Ewa Szkudlarek (2423444)" userId="S::2423444@student.uwtsd.ac.uk::d197f96f-fd90-4f9f-bb83-eaa7e7e9bb5e" providerId="AD" clId="Web-{F6827439-C399-8CD8-C1AF-12C2DE2F93BB}" dt="2025-03-22T17:04:03.119" v="118"/>
          <ac:spMkLst>
            <pc:docMk/>
            <pc:sldMk cId="326264045" sldId="264"/>
            <ac:spMk id="102" creationId="{C0763A76-9F1C-4FC5-82B7-DD475DA461B2}"/>
          </ac:spMkLst>
        </pc:spChg>
        <pc:spChg chg="add del">
          <ac:chgData name="Ewa Szkudlarek (2423444)" userId="S::2423444@student.uwtsd.ac.uk::d197f96f-fd90-4f9f-bb83-eaa7e7e9bb5e" providerId="AD" clId="Web-{F6827439-C399-8CD8-C1AF-12C2DE2F93BB}" dt="2025-03-22T17:04:03.119" v="118"/>
          <ac:spMkLst>
            <pc:docMk/>
            <pc:sldMk cId="326264045" sldId="264"/>
            <ac:spMk id="103" creationId="{E81BF4F6-F2CF-4984-9D14-D6966D92F99F}"/>
          </ac:spMkLst>
        </pc:spChg>
        <pc:spChg chg="add del">
          <ac:chgData name="Ewa Szkudlarek (2423444)" userId="S::2423444@student.uwtsd.ac.uk::d197f96f-fd90-4f9f-bb83-eaa7e7e9bb5e" providerId="AD" clId="Web-{F6827439-C399-8CD8-C1AF-12C2DE2F93BB}" dt="2025-03-22T17:04:03.119" v="118"/>
          <ac:spMkLst>
            <pc:docMk/>
            <pc:sldMk cId="326264045" sldId="264"/>
            <ac:spMk id="104" creationId="{F07987B9-E3BE-1ECB-91FD-2C82CE75654B}"/>
          </ac:spMkLst>
        </pc:spChg>
        <pc:spChg chg="add del">
          <ac:chgData name="Ewa Szkudlarek (2423444)" userId="S::2423444@student.uwtsd.ac.uk::d197f96f-fd90-4f9f-bb83-eaa7e7e9bb5e" providerId="AD" clId="Web-{F6827439-C399-8CD8-C1AF-12C2DE2F93BB}" dt="2025-03-22T17:04:22.183" v="120"/>
          <ac:spMkLst>
            <pc:docMk/>
            <pc:sldMk cId="326264045" sldId="264"/>
            <ac:spMk id="106" creationId="{C3896A03-3945-419A-B66B-4EE266EDD152}"/>
          </ac:spMkLst>
        </pc:spChg>
        <pc:spChg chg="add del">
          <ac:chgData name="Ewa Szkudlarek (2423444)" userId="S::2423444@student.uwtsd.ac.uk::d197f96f-fd90-4f9f-bb83-eaa7e7e9bb5e" providerId="AD" clId="Web-{F6827439-C399-8CD8-C1AF-12C2DE2F93BB}" dt="2025-03-22T17:04:22.183" v="120"/>
          <ac:spMkLst>
            <pc:docMk/>
            <pc:sldMk cId="326264045" sldId="264"/>
            <ac:spMk id="107" creationId="{B34F5AD2-EDBD-4BBD-A55C-EAFFD0C7097A}"/>
          </ac:spMkLst>
        </pc:spChg>
        <pc:spChg chg="add del">
          <ac:chgData name="Ewa Szkudlarek (2423444)" userId="S::2423444@student.uwtsd.ac.uk::d197f96f-fd90-4f9f-bb83-eaa7e7e9bb5e" providerId="AD" clId="Web-{F6827439-C399-8CD8-C1AF-12C2DE2F93BB}" dt="2025-03-22T17:04:22.183" v="120"/>
          <ac:spMkLst>
            <pc:docMk/>
            <pc:sldMk cId="326264045" sldId="264"/>
            <ac:spMk id="108" creationId="{450D3AD2-FA80-415F-A9CE-54D884561CD7}"/>
          </ac:spMkLst>
        </pc:spChg>
        <pc:spChg chg="add del">
          <ac:chgData name="Ewa Szkudlarek (2423444)" userId="S::2423444@student.uwtsd.ac.uk::d197f96f-fd90-4f9f-bb83-eaa7e7e9bb5e" providerId="AD" clId="Web-{F6827439-C399-8CD8-C1AF-12C2DE2F93BB}" dt="2025-03-22T17:04:22.183" v="120"/>
          <ac:spMkLst>
            <pc:docMk/>
            <pc:sldMk cId="326264045" sldId="264"/>
            <ac:spMk id="109" creationId="{A626B7FE-D4D5-DDA4-4CCF-35717187CE30}"/>
          </ac:spMkLst>
        </pc:spChg>
        <pc:spChg chg="add del">
          <ac:chgData name="Ewa Szkudlarek (2423444)" userId="S::2423444@student.uwtsd.ac.uk::d197f96f-fd90-4f9f-bb83-eaa7e7e9bb5e" providerId="AD" clId="Web-{F6827439-C399-8CD8-C1AF-12C2DE2F93BB}" dt="2025-03-22T17:04:36.059" v="122"/>
          <ac:spMkLst>
            <pc:docMk/>
            <pc:sldMk cId="326264045" sldId="264"/>
            <ac:spMk id="111" creationId="{94E4D846-3AFC-4F86-8C35-24B0542A269D}"/>
          </ac:spMkLst>
        </pc:spChg>
        <pc:spChg chg="add del">
          <ac:chgData name="Ewa Szkudlarek (2423444)" userId="S::2423444@student.uwtsd.ac.uk::d197f96f-fd90-4f9f-bb83-eaa7e7e9bb5e" providerId="AD" clId="Web-{F6827439-C399-8CD8-C1AF-12C2DE2F93BB}" dt="2025-03-22T17:04:36.059" v="122"/>
          <ac:spMkLst>
            <pc:docMk/>
            <pc:sldMk cId="326264045" sldId="264"/>
            <ac:spMk id="112" creationId="{284781B9-12CB-45C3-907A-9ED93FF72C65}"/>
          </ac:spMkLst>
        </pc:spChg>
        <pc:spChg chg="add del">
          <ac:chgData name="Ewa Szkudlarek (2423444)" userId="S::2423444@student.uwtsd.ac.uk::d197f96f-fd90-4f9f-bb83-eaa7e7e9bb5e" providerId="AD" clId="Web-{F6827439-C399-8CD8-C1AF-12C2DE2F93BB}" dt="2025-03-22T17:04:36.059" v="122"/>
          <ac:spMkLst>
            <pc:docMk/>
            <pc:sldMk cId="326264045" sldId="264"/>
            <ac:spMk id="113" creationId="{55D4142C-5077-457F-A6AD-3FECFDB39685}"/>
          </ac:spMkLst>
        </pc:spChg>
        <pc:spChg chg="add del">
          <ac:chgData name="Ewa Szkudlarek (2423444)" userId="S::2423444@student.uwtsd.ac.uk::d197f96f-fd90-4f9f-bb83-eaa7e7e9bb5e" providerId="AD" clId="Web-{F6827439-C399-8CD8-C1AF-12C2DE2F93BB}" dt="2025-03-22T17:04:36.059" v="122"/>
          <ac:spMkLst>
            <pc:docMk/>
            <pc:sldMk cId="326264045" sldId="264"/>
            <ac:spMk id="114" creationId="{7A5F0580-5EE9-419F-96EE-B6529EF6E7D0}"/>
          </ac:spMkLst>
        </pc:spChg>
        <pc:spChg chg="add del">
          <ac:chgData name="Ewa Szkudlarek (2423444)" userId="S::2423444@student.uwtsd.ac.uk::d197f96f-fd90-4f9f-bb83-eaa7e7e9bb5e" providerId="AD" clId="Web-{F6827439-C399-8CD8-C1AF-12C2DE2F93BB}" dt="2025-03-22T17:04:36.059" v="122"/>
          <ac:spMkLst>
            <pc:docMk/>
            <pc:sldMk cId="326264045" sldId="264"/>
            <ac:spMk id="115" creationId="{E776759D-F0CD-3EE8-046D-C9CAA8462F77}"/>
          </ac:spMkLst>
        </pc:spChg>
        <pc:spChg chg="add del">
          <ac:chgData name="Ewa Szkudlarek (2423444)" userId="S::2423444@student.uwtsd.ac.uk::d197f96f-fd90-4f9f-bb83-eaa7e7e9bb5e" providerId="AD" clId="Web-{F6827439-C399-8CD8-C1AF-12C2DE2F93BB}" dt="2025-03-22T17:05:40.631" v="133"/>
          <ac:spMkLst>
            <pc:docMk/>
            <pc:sldMk cId="326264045" sldId="264"/>
            <ac:spMk id="117" creationId="{B250C39F-3F6C-4D53-86D2-7BC6B2FF609C}"/>
          </ac:spMkLst>
        </pc:spChg>
        <pc:spChg chg="add del">
          <ac:chgData name="Ewa Szkudlarek (2423444)" userId="S::2423444@student.uwtsd.ac.uk::d197f96f-fd90-4f9f-bb83-eaa7e7e9bb5e" providerId="AD" clId="Web-{F6827439-C399-8CD8-C1AF-12C2DE2F93BB}" dt="2025-03-22T17:05:40.631" v="133"/>
          <ac:spMkLst>
            <pc:docMk/>
            <pc:sldMk cId="326264045" sldId="264"/>
            <ac:spMk id="118" creationId="{70A48D59-8581-41F7-B529-F4617FE07A9A}"/>
          </ac:spMkLst>
        </pc:spChg>
        <pc:spChg chg="add del mod">
          <ac:chgData name="Ewa Szkudlarek (2423444)" userId="S::2423444@student.uwtsd.ac.uk::d197f96f-fd90-4f9f-bb83-eaa7e7e9bb5e" providerId="AD" clId="Web-{F6827439-C399-8CD8-C1AF-12C2DE2F93BB}" dt="2025-03-22T17:17:46.628" v="450"/>
          <ac:spMkLst>
            <pc:docMk/>
            <pc:sldMk cId="326264045" sldId="264"/>
            <ac:spMk id="119" creationId="{9FDAEEFC-3359-54C6-B933-7A7C9D93B2A8}"/>
          </ac:spMkLst>
        </pc:spChg>
        <pc:spChg chg="add del">
          <ac:chgData name="Ewa Szkudlarek (2423444)" userId="S::2423444@student.uwtsd.ac.uk::d197f96f-fd90-4f9f-bb83-eaa7e7e9bb5e" providerId="AD" clId="Web-{F6827439-C399-8CD8-C1AF-12C2DE2F93BB}" dt="2025-03-22T17:05:40.631" v="133"/>
          <ac:spMkLst>
            <pc:docMk/>
            <pc:sldMk cId="326264045" sldId="264"/>
            <ac:spMk id="120" creationId="{9DD005C1-8C51-42D6-9BEE-B9B83849743D}"/>
          </ac:spMkLst>
        </pc:spChg>
        <pc:spChg chg="add del">
          <ac:chgData name="Ewa Szkudlarek (2423444)" userId="S::2423444@student.uwtsd.ac.uk::d197f96f-fd90-4f9f-bb83-eaa7e7e9bb5e" providerId="AD" clId="Web-{F6827439-C399-8CD8-C1AF-12C2DE2F93BB}" dt="2025-03-22T17:05:40.615" v="132"/>
          <ac:spMkLst>
            <pc:docMk/>
            <pc:sldMk cId="326264045" sldId="264"/>
            <ac:spMk id="127" creationId="{E81BF4F6-F2CF-4984-9D14-D6966D92F99F}"/>
          </ac:spMkLst>
        </pc:spChg>
        <pc:spChg chg="add del">
          <ac:chgData name="Ewa Szkudlarek (2423444)" userId="S::2423444@student.uwtsd.ac.uk::d197f96f-fd90-4f9f-bb83-eaa7e7e9bb5e" providerId="AD" clId="Web-{F6827439-C399-8CD8-C1AF-12C2DE2F93BB}" dt="2025-03-22T17:05:40.615" v="132"/>
          <ac:spMkLst>
            <pc:docMk/>
            <pc:sldMk cId="326264045" sldId="264"/>
            <ac:spMk id="129" creationId="{C0763A76-9F1C-4FC5-82B7-DD475DA461B2}"/>
          </ac:spMkLst>
        </pc:spChg>
        <pc:spChg chg="add del">
          <ac:chgData name="Ewa Szkudlarek (2423444)" userId="S::2423444@student.uwtsd.ac.uk::d197f96f-fd90-4f9f-bb83-eaa7e7e9bb5e" providerId="AD" clId="Web-{F6827439-C399-8CD8-C1AF-12C2DE2F93BB}" dt="2025-03-22T17:17:46.628" v="450"/>
          <ac:spMkLst>
            <pc:docMk/>
            <pc:sldMk cId="326264045" sldId="264"/>
            <ac:spMk id="131" creationId="{04812C46-200A-4DEB-A05E-3ED6C68C2387}"/>
          </ac:spMkLst>
        </pc:spChg>
        <pc:spChg chg="add del">
          <ac:chgData name="Ewa Szkudlarek (2423444)" userId="S::2423444@student.uwtsd.ac.uk::d197f96f-fd90-4f9f-bb83-eaa7e7e9bb5e" providerId="AD" clId="Web-{F6827439-C399-8CD8-C1AF-12C2DE2F93BB}" dt="2025-03-22T17:17:46.628" v="450"/>
          <ac:spMkLst>
            <pc:docMk/>
            <pc:sldMk cId="326264045" sldId="264"/>
            <ac:spMk id="132" creationId="{D1EA859B-E555-4109-94F3-6700E046E008}"/>
          </ac:spMkLst>
        </pc:spChg>
        <pc:spChg chg="add del">
          <ac:chgData name="Ewa Szkudlarek (2423444)" userId="S::2423444@student.uwtsd.ac.uk::d197f96f-fd90-4f9f-bb83-eaa7e7e9bb5e" providerId="AD" clId="Web-{F6827439-C399-8CD8-C1AF-12C2DE2F93BB}" dt="2025-03-22T17:16:59.500" v="441"/>
          <ac:spMkLst>
            <pc:docMk/>
            <pc:sldMk cId="326264045" sldId="264"/>
            <ac:spMk id="137" creationId="{3ECBE1F1-D69B-4AFA-ABD5-8E41720EF6DE}"/>
          </ac:spMkLst>
        </pc:spChg>
        <pc:spChg chg="add del">
          <ac:chgData name="Ewa Szkudlarek (2423444)" userId="S::2423444@student.uwtsd.ac.uk::d197f96f-fd90-4f9f-bb83-eaa7e7e9bb5e" providerId="AD" clId="Web-{F6827439-C399-8CD8-C1AF-12C2DE2F93BB}" dt="2025-03-22T17:16:59.500" v="441"/>
          <ac:spMkLst>
            <pc:docMk/>
            <pc:sldMk cId="326264045" sldId="264"/>
            <ac:spMk id="139" creationId="{603A6265-E10C-4B85-9C20-E75FCAF9CC63}"/>
          </ac:spMkLst>
        </pc:spChg>
        <pc:spChg chg="add del">
          <ac:chgData name="Ewa Szkudlarek (2423444)" userId="S::2423444@student.uwtsd.ac.uk::d197f96f-fd90-4f9f-bb83-eaa7e7e9bb5e" providerId="AD" clId="Web-{F6827439-C399-8CD8-C1AF-12C2DE2F93BB}" dt="2025-03-22T17:17:17.220" v="443"/>
          <ac:spMkLst>
            <pc:docMk/>
            <pc:sldMk cId="326264045" sldId="264"/>
            <ac:spMk id="141" creationId="{9F7D5CDA-D291-4307-BF55-1381FED29634}"/>
          </ac:spMkLst>
        </pc:spChg>
        <pc:spChg chg="add del">
          <ac:chgData name="Ewa Szkudlarek (2423444)" userId="S::2423444@student.uwtsd.ac.uk::d197f96f-fd90-4f9f-bb83-eaa7e7e9bb5e" providerId="AD" clId="Web-{F6827439-C399-8CD8-C1AF-12C2DE2F93BB}" dt="2025-03-22T17:17:23.080" v="445"/>
          <ac:spMkLst>
            <pc:docMk/>
            <pc:sldMk cId="326264045" sldId="264"/>
            <ac:spMk id="143" creationId="{04812C46-200A-4DEB-A05E-3ED6C68C2387}"/>
          </ac:spMkLst>
        </pc:spChg>
        <pc:spChg chg="add del">
          <ac:chgData name="Ewa Szkudlarek (2423444)" userId="S::2423444@student.uwtsd.ac.uk::d197f96f-fd90-4f9f-bb83-eaa7e7e9bb5e" providerId="AD" clId="Web-{F6827439-C399-8CD8-C1AF-12C2DE2F93BB}" dt="2025-03-22T17:17:23.080" v="445"/>
          <ac:spMkLst>
            <pc:docMk/>
            <pc:sldMk cId="326264045" sldId="264"/>
            <ac:spMk id="144" creationId="{D1EA859B-E555-4109-94F3-6700E046E008}"/>
          </ac:spMkLst>
        </pc:spChg>
        <pc:spChg chg="add del">
          <ac:chgData name="Ewa Szkudlarek (2423444)" userId="S::2423444@student.uwtsd.ac.uk::d197f96f-fd90-4f9f-bb83-eaa7e7e9bb5e" providerId="AD" clId="Web-{F6827439-C399-8CD8-C1AF-12C2DE2F93BB}" dt="2025-03-22T17:17:26.549" v="447"/>
          <ac:spMkLst>
            <pc:docMk/>
            <pc:sldMk cId="326264045" sldId="264"/>
            <ac:spMk id="146" creationId="{04812C46-200A-4DEB-A05E-3ED6C68C2387}"/>
          </ac:spMkLst>
        </pc:spChg>
        <pc:spChg chg="add del">
          <ac:chgData name="Ewa Szkudlarek (2423444)" userId="S::2423444@student.uwtsd.ac.uk::d197f96f-fd90-4f9f-bb83-eaa7e7e9bb5e" providerId="AD" clId="Web-{F6827439-C399-8CD8-C1AF-12C2DE2F93BB}" dt="2025-03-22T17:17:26.549" v="447"/>
          <ac:spMkLst>
            <pc:docMk/>
            <pc:sldMk cId="326264045" sldId="264"/>
            <ac:spMk id="147" creationId="{D1EA859B-E555-4109-94F3-6700E046E008}"/>
          </ac:spMkLst>
        </pc:spChg>
        <pc:spChg chg="add del">
          <ac:chgData name="Ewa Szkudlarek (2423444)" userId="S::2423444@student.uwtsd.ac.uk::d197f96f-fd90-4f9f-bb83-eaa7e7e9bb5e" providerId="AD" clId="Web-{F6827439-C399-8CD8-C1AF-12C2DE2F93BB}" dt="2025-03-22T17:17:46.612" v="449"/>
          <ac:spMkLst>
            <pc:docMk/>
            <pc:sldMk cId="326264045" sldId="264"/>
            <ac:spMk id="150" creationId="{04812C46-200A-4DEB-A05E-3ED6C68C2387}"/>
          </ac:spMkLst>
        </pc:spChg>
        <pc:spChg chg="add del">
          <ac:chgData name="Ewa Szkudlarek (2423444)" userId="S::2423444@student.uwtsd.ac.uk::d197f96f-fd90-4f9f-bb83-eaa7e7e9bb5e" providerId="AD" clId="Web-{F6827439-C399-8CD8-C1AF-12C2DE2F93BB}" dt="2025-03-22T17:17:46.612" v="449"/>
          <ac:spMkLst>
            <pc:docMk/>
            <pc:sldMk cId="326264045" sldId="264"/>
            <ac:spMk id="151" creationId="{D1EA859B-E555-4109-94F3-6700E046E008}"/>
          </ac:spMkLst>
        </pc:spChg>
        <pc:spChg chg="add del">
          <ac:chgData name="Ewa Szkudlarek (2423444)" userId="S::2423444@student.uwtsd.ac.uk::d197f96f-fd90-4f9f-bb83-eaa7e7e9bb5e" providerId="AD" clId="Web-{F6827439-C399-8CD8-C1AF-12C2DE2F93BB}" dt="2025-03-22T17:24:26.875" v="526"/>
          <ac:spMkLst>
            <pc:docMk/>
            <pc:sldMk cId="326264045" sldId="264"/>
            <ac:spMk id="154" creationId="{D009D6D5-DAC2-4A8B-A17A-E206B9012D09}"/>
          </ac:spMkLst>
        </pc:spChg>
        <pc:spChg chg="add del mod">
          <ac:chgData name="Ewa Szkudlarek (2423444)" userId="S::2423444@student.uwtsd.ac.uk::d197f96f-fd90-4f9f-bb83-eaa7e7e9bb5e" providerId="AD" clId="Web-{F6827439-C399-8CD8-C1AF-12C2DE2F93BB}" dt="2025-03-22T17:24:26.875" v="526"/>
          <ac:spMkLst>
            <pc:docMk/>
            <pc:sldMk cId="326264045" sldId="264"/>
            <ac:spMk id="155" creationId="{9FDAEEFC-3359-54C6-B933-7A7C9D93B2A8}"/>
          </ac:spMkLst>
        </pc:spChg>
        <pc:spChg chg="add del">
          <ac:chgData name="Ewa Szkudlarek (2423444)" userId="S::2423444@student.uwtsd.ac.uk::d197f96f-fd90-4f9f-bb83-eaa7e7e9bb5e" providerId="AD" clId="Web-{F6827439-C399-8CD8-C1AF-12C2DE2F93BB}" dt="2025-03-22T17:24:01.046" v="519"/>
          <ac:spMkLst>
            <pc:docMk/>
            <pc:sldMk cId="326264045" sldId="264"/>
            <ac:spMk id="159" creationId="{9FDAEEFC-3359-54C6-B933-7A7C9D93B2A8}"/>
          </ac:spMkLst>
        </pc:spChg>
        <pc:spChg chg="add del">
          <ac:chgData name="Ewa Szkudlarek (2423444)" userId="S::2423444@student.uwtsd.ac.uk::d197f96f-fd90-4f9f-bb83-eaa7e7e9bb5e" providerId="AD" clId="Web-{F6827439-C399-8CD8-C1AF-12C2DE2F93BB}" dt="2025-03-22T17:24:01.046" v="519"/>
          <ac:spMkLst>
            <pc:docMk/>
            <pc:sldMk cId="326264045" sldId="264"/>
            <ac:spMk id="160" creationId="{D009D6D5-DAC2-4A8B-A17A-E206B9012D09}"/>
          </ac:spMkLst>
        </pc:spChg>
        <pc:spChg chg="add del">
          <ac:chgData name="Ewa Szkudlarek (2423444)" userId="S::2423444@student.uwtsd.ac.uk::d197f96f-fd90-4f9f-bb83-eaa7e7e9bb5e" providerId="AD" clId="Web-{F6827439-C399-8CD8-C1AF-12C2DE2F93BB}" dt="2025-03-22T17:24:09.609" v="521"/>
          <ac:spMkLst>
            <pc:docMk/>
            <pc:sldMk cId="326264045" sldId="264"/>
            <ac:spMk id="162" creationId="{2C46C4D6-C474-4E92-B52E-944C1118F7B6}"/>
          </ac:spMkLst>
        </pc:spChg>
        <pc:spChg chg="add del">
          <ac:chgData name="Ewa Szkudlarek (2423444)" userId="S::2423444@student.uwtsd.ac.uk::d197f96f-fd90-4f9f-bb83-eaa7e7e9bb5e" providerId="AD" clId="Web-{F6827439-C399-8CD8-C1AF-12C2DE2F93BB}" dt="2025-03-22T17:24:09.609" v="521"/>
          <ac:spMkLst>
            <pc:docMk/>
            <pc:sldMk cId="326264045" sldId="264"/>
            <ac:spMk id="163" creationId="{0E3596DD-156A-473E-9BB3-C6A29F7574E9}"/>
          </ac:spMkLst>
        </pc:spChg>
        <pc:spChg chg="add del">
          <ac:chgData name="Ewa Szkudlarek (2423444)" userId="S::2423444@student.uwtsd.ac.uk::d197f96f-fd90-4f9f-bb83-eaa7e7e9bb5e" providerId="AD" clId="Web-{F6827439-C399-8CD8-C1AF-12C2DE2F93BB}" dt="2025-03-22T17:24:09.609" v="521"/>
          <ac:spMkLst>
            <pc:docMk/>
            <pc:sldMk cId="326264045" sldId="264"/>
            <ac:spMk id="164" creationId="{9FDAEEFC-3359-54C6-B933-7A7C9D93B2A8}"/>
          </ac:spMkLst>
        </pc:spChg>
        <pc:spChg chg="add del">
          <ac:chgData name="Ewa Szkudlarek (2423444)" userId="S::2423444@student.uwtsd.ac.uk::d197f96f-fd90-4f9f-bb83-eaa7e7e9bb5e" providerId="AD" clId="Web-{F6827439-C399-8CD8-C1AF-12C2DE2F93BB}" dt="2025-03-22T17:24:17.891" v="523"/>
          <ac:spMkLst>
            <pc:docMk/>
            <pc:sldMk cId="326264045" sldId="264"/>
            <ac:spMk id="166" creationId="{D009D6D5-DAC2-4A8B-A17A-E206B9012D09}"/>
          </ac:spMkLst>
        </pc:spChg>
        <pc:spChg chg="add del">
          <ac:chgData name="Ewa Szkudlarek (2423444)" userId="S::2423444@student.uwtsd.ac.uk::d197f96f-fd90-4f9f-bb83-eaa7e7e9bb5e" providerId="AD" clId="Web-{F6827439-C399-8CD8-C1AF-12C2DE2F93BB}" dt="2025-03-22T17:24:17.891" v="523"/>
          <ac:spMkLst>
            <pc:docMk/>
            <pc:sldMk cId="326264045" sldId="264"/>
            <ac:spMk id="167" creationId="{9FDAEEFC-3359-54C6-B933-7A7C9D93B2A8}"/>
          </ac:spMkLst>
        </pc:spChg>
        <pc:spChg chg="add del">
          <ac:chgData name="Ewa Szkudlarek (2423444)" userId="S::2423444@student.uwtsd.ac.uk::d197f96f-fd90-4f9f-bb83-eaa7e7e9bb5e" providerId="AD" clId="Web-{F6827439-C399-8CD8-C1AF-12C2DE2F93BB}" dt="2025-03-22T17:24:26.875" v="525"/>
          <ac:spMkLst>
            <pc:docMk/>
            <pc:sldMk cId="326264045" sldId="264"/>
            <ac:spMk id="169" creationId="{0E3596DD-156A-473E-9BB3-C6A29F7574E9}"/>
          </ac:spMkLst>
        </pc:spChg>
        <pc:spChg chg="add del">
          <ac:chgData name="Ewa Szkudlarek (2423444)" userId="S::2423444@student.uwtsd.ac.uk::d197f96f-fd90-4f9f-bb83-eaa7e7e9bb5e" providerId="AD" clId="Web-{F6827439-C399-8CD8-C1AF-12C2DE2F93BB}" dt="2025-03-22T17:24:26.875" v="525"/>
          <ac:spMkLst>
            <pc:docMk/>
            <pc:sldMk cId="326264045" sldId="264"/>
            <ac:spMk id="170" creationId="{2C46C4D6-C474-4E92-B52E-944C1118F7B6}"/>
          </ac:spMkLst>
        </pc:spChg>
        <pc:spChg chg="add del">
          <ac:chgData name="Ewa Szkudlarek (2423444)" userId="S::2423444@student.uwtsd.ac.uk::d197f96f-fd90-4f9f-bb83-eaa7e7e9bb5e" providerId="AD" clId="Web-{F6827439-C399-8CD8-C1AF-12C2DE2F93BB}" dt="2025-03-22T17:24:26.875" v="525"/>
          <ac:spMkLst>
            <pc:docMk/>
            <pc:sldMk cId="326264045" sldId="264"/>
            <ac:spMk id="171" creationId="{9FDAEEFC-3359-54C6-B933-7A7C9D93B2A8}"/>
          </ac:spMkLst>
        </pc:spChg>
        <pc:spChg chg="add">
          <ac:chgData name="Ewa Szkudlarek (2423444)" userId="S::2423444@student.uwtsd.ac.uk::d197f96f-fd90-4f9f-bb83-eaa7e7e9bb5e" providerId="AD" clId="Web-{F6827439-C399-8CD8-C1AF-12C2DE2F93BB}" dt="2025-03-22T17:24:26.875" v="526"/>
          <ac:spMkLst>
            <pc:docMk/>
            <pc:sldMk cId="326264045" sldId="264"/>
            <ac:spMk id="173" creationId="{D009D6D5-DAC2-4A8B-A17A-E206B9012D09}"/>
          </ac:spMkLst>
        </pc:spChg>
        <pc:spChg chg="add mod">
          <ac:chgData name="Ewa Szkudlarek (2423444)" userId="S::2423444@student.uwtsd.ac.uk::d197f96f-fd90-4f9f-bb83-eaa7e7e9bb5e" providerId="AD" clId="Web-{F6827439-C399-8CD8-C1AF-12C2DE2F93BB}" dt="2025-03-22T17:56:48.867" v="679" actId="20577"/>
          <ac:spMkLst>
            <pc:docMk/>
            <pc:sldMk cId="326264045" sldId="264"/>
            <ac:spMk id="174" creationId="{9FDAEEFC-3359-54C6-B933-7A7C9D93B2A8}"/>
          </ac:spMkLst>
        </pc:spChg>
        <pc:grpChg chg="add del">
          <ac:chgData name="Ewa Szkudlarek (2423444)" userId="S::2423444@student.uwtsd.ac.uk::d197f96f-fd90-4f9f-bb83-eaa7e7e9bb5e" providerId="AD" clId="Web-{F6827439-C399-8CD8-C1AF-12C2DE2F93BB}" dt="2025-03-22T16:57:44.971" v="66"/>
          <ac:grpSpMkLst>
            <pc:docMk/>
            <pc:sldMk cId="326264045" sldId="264"/>
            <ac:grpSpMk id="46" creationId="{93DB8501-F9F2-4ACD-B56A-9019CD5006D6}"/>
          </ac:grpSpMkLst>
        </pc:grpChg>
        <pc:grpChg chg="add del">
          <ac:chgData name="Ewa Szkudlarek (2423444)" userId="S::2423444@student.uwtsd.ac.uk::d197f96f-fd90-4f9f-bb83-eaa7e7e9bb5e" providerId="AD" clId="Web-{F6827439-C399-8CD8-C1AF-12C2DE2F93BB}" dt="2025-03-22T17:05:27.349" v="130"/>
          <ac:grpSpMkLst>
            <pc:docMk/>
            <pc:sldMk cId="326264045" sldId="264"/>
            <ac:grpSpMk id="125" creationId="{5EFBDE31-BB3E-6CFC-23CD-B5976DA38438}"/>
          </ac:grpSpMkLst>
        </pc:grpChg>
        <pc:graphicFrameChg chg="add del">
          <ac:chgData name="Ewa Szkudlarek (2423444)" userId="S::2423444@student.uwtsd.ac.uk::d197f96f-fd90-4f9f-bb83-eaa7e7e9bb5e" providerId="AD" clId="Web-{F6827439-C399-8CD8-C1AF-12C2DE2F93BB}" dt="2025-03-22T17:17:23.080" v="445"/>
          <ac:graphicFrameMkLst>
            <pc:docMk/>
            <pc:sldMk cId="326264045" sldId="264"/>
            <ac:graphicFrameMk id="134" creationId="{CE2FD9D0-0F75-4D5A-D779-C3ABEE159757}"/>
          </ac:graphicFrameMkLst>
        </pc:graphicFrameChg>
        <pc:graphicFrameChg chg="add del">
          <ac:chgData name="Ewa Szkudlarek (2423444)" userId="S::2423444@student.uwtsd.ac.uk::d197f96f-fd90-4f9f-bb83-eaa7e7e9bb5e" providerId="AD" clId="Web-{F6827439-C399-8CD8-C1AF-12C2DE2F93BB}" dt="2025-03-22T17:17:26.549" v="447"/>
          <ac:graphicFrameMkLst>
            <pc:docMk/>
            <pc:sldMk cId="326264045" sldId="264"/>
            <ac:graphicFrameMk id="148" creationId="{FBD2B14E-099E-C903-8C79-0FE03CE9E653}"/>
          </ac:graphicFrameMkLst>
        </pc:graphicFrameChg>
        <pc:graphicFrameChg chg="add del">
          <ac:chgData name="Ewa Szkudlarek (2423444)" userId="S::2423444@student.uwtsd.ac.uk::d197f96f-fd90-4f9f-bb83-eaa7e7e9bb5e" providerId="AD" clId="Web-{F6827439-C399-8CD8-C1AF-12C2DE2F93BB}" dt="2025-03-22T17:17:46.612" v="449"/>
          <ac:graphicFrameMkLst>
            <pc:docMk/>
            <pc:sldMk cId="326264045" sldId="264"/>
            <ac:graphicFrameMk id="152" creationId="{7855E215-212C-8567-1C35-866DFA0BB042}"/>
          </ac:graphicFrameMkLst>
        </pc:graphicFrameChg>
        <pc:graphicFrameChg chg="add del">
          <ac:chgData name="Ewa Szkudlarek (2423444)" userId="S::2423444@student.uwtsd.ac.uk::d197f96f-fd90-4f9f-bb83-eaa7e7e9bb5e" providerId="AD" clId="Web-{F6827439-C399-8CD8-C1AF-12C2DE2F93BB}" dt="2025-03-22T17:23:42.904" v="517"/>
          <ac:graphicFrameMkLst>
            <pc:docMk/>
            <pc:sldMk cId="326264045" sldId="264"/>
            <ac:graphicFrameMk id="157" creationId="{9E480E3A-1C6B-39C0-BEF6-6D2046E318D7}"/>
          </ac:graphicFrameMkLst>
        </pc:graphicFrameChg>
        <pc:picChg chg="add mod ord">
          <ac:chgData name="Ewa Szkudlarek (2423444)" userId="S::2423444@student.uwtsd.ac.uk::d197f96f-fd90-4f9f-bb83-eaa7e7e9bb5e" providerId="AD" clId="Web-{F6827439-C399-8CD8-C1AF-12C2DE2F93BB}" dt="2025-03-22T17:27:54.841" v="561" actId="14100"/>
          <ac:picMkLst>
            <pc:docMk/>
            <pc:sldMk cId="326264045" sldId="264"/>
            <ac:picMk id="3" creationId="{70CAA276-4F28-8DBD-268E-101B380CD030}"/>
          </ac:picMkLst>
        </pc:picChg>
        <pc:picChg chg="add del">
          <ac:chgData name="Ewa Szkudlarek (2423444)" userId="S::2423444@student.uwtsd.ac.uk::d197f96f-fd90-4f9f-bb83-eaa7e7e9bb5e" providerId="AD" clId="Web-{F6827439-C399-8CD8-C1AF-12C2DE2F93BB}" dt="2025-03-22T16:49:09.295" v="49"/>
          <ac:picMkLst>
            <pc:docMk/>
            <pc:sldMk cId="326264045" sldId="264"/>
            <ac:picMk id="24" creationId="{B01A6F03-171F-40B2-8B2C-A061B89241F6}"/>
          </ac:picMkLst>
        </pc:picChg>
      </pc:sldChg>
      <pc:sldChg chg="addSp delSp modSp new del mod setBg">
        <pc:chgData name="Ewa Szkudlarek (2423444)" userId="S::2423444@student.uwtsd.ac.uk::d197f96f-fd90-4f9f-bb83-eaa7e7e9bb5e" providerId="AD" clId="Web-{F6827439-C399-8CD8-C1AF-12C2DE2F93BB}" dt="2025-03-22T17:39:43.843" v="596"/>
        <pc:sldMkLst>
          <pc:docMk/>
          <pc:sldMk cId="1949051112" sldId="265"/>
        </pc:sldMkLst>
        <pc:spChg chg="mod ord">
          <ac:chgData name="Ewa Szkudlarek (2423444)" userId="S::2423444@student.uwtsd.ac.uk::d197f96f-fd90-4f9f-bb83-eaa7e7e9bb5e" providerId="AD" clId="Web-{F6827439-C399-8CD8-C1AF-12C2DE2F93BB}" dt="2025-03-22T17:37:38.570" v="593"/>
          <ac:spMkLst>
            <pc:docMk/>
            <pc:sldMk cId="1949051112" sldId="265"/>
            <ac:spMk id="2" creationId="{6B0A39D0-A963-3340-4221-8DD3059E7F0C}"/>
          </ac:spMkLst>
        </pc:spChg>
        <pc:spChg chg="del">
          <ac:chgData name="Ewa Szkudlarek (2423444)" userId="S::2423444@student.uwtsd.ac.uk::d197f96f-fd90-4f9f-bb83-eaa7e7e9bb5e" providerId="AD" clId="Web-{F6827439-C399-8CD8-C1AF-12C2DE2F93BB}" dt="2025-03-22T17:37:14.625" v="590"/>
          <ac:spMkLst>
            <pc:docMk/>
            <pc:sldMk cId="1949051112" sldId="265"/>
            <ac:spMk id="3" creationId="{1164CEDC-0CED-C1DA-91D3-6D1ECE3264A8}"/>
          </ac:spMkLst>
        </pc:spChg>
        <pc:spChg chg="add del">
          <ac:chgData name="Ewa Szkudlarek (2423444)" userId="S::2423444@student.uwtsd.ac.uk::d197f96f-fd90-4f9f-bb83-eaa7e7e9bb5e" providerId="AD" clId="Web-{F6827439-C399-8CD8-C1AF-12C2DE2F93BB}" dt="2025-03-22T17:37:38.570" v="592"/>
          <ac:spMkLst>
            <pc:docMk/>
            <pc:sldMk cId="1949051112" sldId="265"/>
            <ac:spMk id="8" creationId="{9D5FE801-D6E9-CD69-BCA7-5F980D537DE9}"/>
          </ac:spMkLst>
        </pc:spChg>
        <pc:spChg chg="add del">
          <ac:chgData name="Ewa Szkudlarek (2423444)" userId="S::2423444@student.uwtsd.ac.uk::d197f96f-fd90-4f9f-bb83-eaa7e7e9bb5e" providerId="AD" clId="Web-{F6827439-C399-8CD8-C1AF-12C2DE2F93BB}" dt="2025-03-22T17:37:38.570" v="592"/>
          <ac:spMkLst>
            <pc:docMk/>
            <pc:sldMk cId="1949051112" sldId="265"/>
            <ac:spMk id="11" creationId="{F13C74B1-5B17-4795-BED0-7140497B445A}"/>
          </ac:spMkLst>
        </pc:spChg>
        <pc:spChg chg="add del">
          <ac:chgData name="Ewa Szkudlarek (2423444)" userId="S::2423444@student.uwtsd.ac.uk::d197f96f-fd90-4f9f-bb83-eaa7e7e9bb5e" providerId="AD" clId="Web-{F6827439-C399-8CD8-C1AF-12C2DE2F93BB}" dt="2025-03-22T17:37:38.570" v="592"/>
          <ac:spMkLst>
            <pc:docMk/>
            <pc:sldMk cId="1949051112" sldId="265"/>
            <ac:spMk id="13" creationId="{D4974D33-8DC5-464E-8C6D-BE58F0669C17}"/>
          </ac:spMkLst>
        </pc:spChg>
        <pc:spChg chg="add">
          <ac:chgData name="Ewa Szkudlarek (2423444)" userId="S::2423444@student.uwtsd.ac.uk::d197f96f-fd90-4f9f-bb83-eaa7e7e9bb5e" providerId="AD" clId="Web-{F6827439-C399-8CD8-C1AF-12C2DE2F93BB}" dt="2025-03-22T17:37:38.570" v="593"/>
          <ac:spMkLst>
            <pc:docMk/>
            <pc:sldMk cId="1949051112" sldId="265"/>
            <ac:spMk id="15" creationId="{04812C46-200A-4DEB-A05E-3ED6C68C2387}"/>
          </ac:spMkLst>
        </pc:spChg>
        <pc:spChg chg="add">
          <ac:chgData name="Ewa Szkudlarek (2423444)" userId="S::2423444@student.uwtsd.ac.uk::d197f96f-fd90-4f9f-bb83-eaa7e7e9bb5e" providerId="AD" clId="Web-{F6827439-C399-8CD8-C1AF-12C2DE2F93BB}" dt="2025-03-22T17:37:38.570" v="593"/>
          <ac:spMkLst>
            <pc:docMk/>
            <pc:sldMk cId="1949051112" sldId="265"/>
            <ac:spMk id="16" creationId="{D1EA859B-E555-4109-94F3-6700E046E008}"/>
          </ac:spMkLst>
        </pc:spChg>
        <pc:spChg chg="add del">
          <ac:chgData name="Ewa Szkudlarek (2423444)" userId="S::2423444@student.uwtsd.ac.uk::d197f96f-fd90-4f9f-bb83-eaa7e7e9bb5e" providerId="AD" clId="Web-{F6827439-C399-8CD8-C1AF-12C2DE2F93BB}" dt="2025-03-22T17:39:32.264" v="594"/>
          <ac:spMkLst>
            <pc:docMk/>
            <pc:sldMk cId="1949051112" sldId="265"/>
            <ac:spMk id="17" creationId="{17F82774-FBA3-6B19-02D0-76CA32CFA891}"/>
          </ac:spMkLst>
        </pc:spChg>
        <pc:picChg chg="add mod ord">
          <ac:chgData name="Ewa Szkudlarek (2423444)" userId="S::2423444@student.uwtsd.ac.uk::d197f96f-fd90-4f9f-bb83-eaa7e7e9bb5e" providerId="AD" clId="Web-{F6827439-C399-8CD8-C1AF-12C2DE2F93BB}" dt="2025-03-22T17:37:38.570" v="593"/>
          <ac:picMkLst>
            <pc:docMk/>
            <pc:sldMk cId="1949051112" sldId="265"/>
            <ac:picMk id="4" creationId="{764D6730-E33D-7B3D-29A7-74CDBF103336}"/>
          </ac:picMkLst>
        </pc:picChg>
        <pc:picChg chg="add mod ord">
          <ac:chgData name="Ewa Szkudlarek (2423444)" userId="S::2423444@student.uwtsd.ac.uk::d197f96f-fd90-4f9f-bb83-eaa7e7e9bb5e" providerId="AD" clId="Web-{F6827439-C399-8CD8-C1AF-12C2DE2F93BB}" dt="2025-03-22T17:39:39.843" v="595" actId="1076"/>
          <ac:picMkLst>
            <pc:docMk/>
            <pc:sldMk cId="1949051112" sldId="265"/>
            <ac:picMk id="5" creationId="{01D55C46-660B-9234-9960-DA417C353B2F}"/>
          </ac:picMkLst>
        </pc:picChg>
      </pc:sldChg>
      <pc:sldChg chg="addSp delSp modSp new mod setBg">
        <pc:chgData name="Ewa Szkudlarek (2423444)" userId="S::2423444@student.uwtsd.ac.uk::d197f96f-fd90-4f9f-bb83-eaa7e7e9bb5e" providerId="AD" clId="Web-{F6827439-C399-8CD8-C1AF-12C2DE2F93BB}" dt="2025-03-22T17:54:49.141" v="672" actId="14100"/>
        <pc:sldMkLst>
          <pc:docMk/>
          <pc:sldMk cId="4289282050" sldId="265"/>
        </pc:sldMkLst>
        <pc:spChg chg="mod">
          <ac:chgData name="Ewa Szkudlarek (2423444)" userId="S::2423444@student.uwtsd.ac.uk::d197f96f-fd90-4f9f-bb83-eaa7e7e9bb5e" providerId="AD" clId="Web-{F6827439-C399-8CD8-C1AF-12C2DE2F93BB}" dt="2025-03-22T17:46:53.253" v="638" actId="1076"/>
          <ac:spMkLst>
            <pc:docMk/>
            <pc:sldMk cId="4289282050" sldId="265"/>
            <ac:spMk id="2" creationId="{1E759D12-A8FC-35D9-43E5-ED5D5DBB1275}"/>
          </ac:spMkLst>
        </pc:spChg>
        <pc:spChg chg="del">
          <ac:chgData name="Ewa Szkudlarek (2423444)" userId="S::2423444@student.uwtsd.ac.uk::d197f96f-fd90-4f9f-bb83-eaa7e7e9bb5e" providerId="AD" clId="Web-{F6827439-C399-8CD8-C1AF-12C2DE2F93BB}" dt="2025-03-22T17:44:02.094" v="598"/>
          <ac:spMkLst>
            <pc:docMk/>
            <pc:sldMk cId="4289282050" sldId="265"/>
            <ac:spMk id="3" creationId="{4D2E9D8C-B312-BBDD-F235-26F691A4662C}"/>
          </ac:spMkLst>
        </pc:spChg>
        <pc:spChg chg="add mod">
          <ac:chgData name="Ewa Szkudlarek (2423444)" userId="S::2423444@student.uwtsd.ac.uk::d197f96f-fd90-4f9f-bb83-eaa7e7e9bb5e" providerId="AD" clId="Web-{F6827439-C399-8CD8-C1AF-12C2DE2F93BB}" dt="2025-03-22T17:54:44.391" v="671" actId="20577"/>
          <ac:spMkLst>
            <pc:docMk/>
            <pc:sldMk cId="4289282050" sldId="265"/>
            <ac:spMk id="8" creationId="{D07D3FB4-8A0D-F0A4-0DC6-97E173D527F2}"/>
          </ac:spMkLst>
        </pc:spChg>
        <pc:spChg chg="add">
          <ac:chgData name="Ewa Szkudlarek (2423444)" userId="S::2423444@student.uwtsd.ac.uk::d197f96f-fd90-4f9f-bb83-eaa7e7e9bb5e" providerId="AD" clId="Web-{F6827439-C399-8CD8-C1AF-12C2DE2F93BB}" dt="2025-03-22T17:44:20.079" v="599"/>
          <ac:spMkLst>
            <pc:docMk/>
            <pc:sldMk cId="4289282050" sldId="265"/>
            <ac:spMk id="11" creationId="{D009D6D5-DAC2-4A8B-A17A-E206B9012D09}"/>
          </ac:spMkLst>
        </pc:spChg>
        <pc:picChg chg="add mod ord">
          <ac:chgData name="Ewa Szkudlarek (2423444)" userId="S::2423444@student.uwtsd.ac.uk::d197f96f-fd90-4f9f-bb83-eaa7e7e9bb5e" providerId="AD" clId="Web-{F6827439-C399-8CD8-C1AF-12C2DE2F93BB}" dt="2025-03-22T17:54:49.141" v="672" actId="14100"/>
          <ac:picMkLst>
            <pc:docMk/>
            <pc:sldMk cId="4289282050" sldId="265"/>
            <ac:picMk id="4" creationId="{F55D0C22-E97E-E6D2-44B4-E2B3BCDCC606}"/>
          </ac:picMkLst>
        </pc:picChg>
      </pc:sldChg>
      <pc:sldChg chg="addSp modSp new del mod setBg setClrOvrMap">
        <pc:chgData name="Ewa Szkudlarek (2423444)" userId="S::2423444@student.uwtsd.ac.uk::d197f96f-fd90-4f9f-bb83-eaa7e7e9bb5e" providerId="AD" clId="Web-{F6827439-C399-8CD8-C1AF-12C2DE2F93BB}" dt="2025-03-22T18:39:28.808" v="817"/>
        <pc:sldMkLst>
          <pc:docMk/>
          <pc:sldMk cId="1468694006" sldId="266"/>
        </pc:sldMkLst>
        <pc:spChg chg="mod">
          <ac:chgData name="Ewa Szkudlarek (2423444)" userId="S::2423444@student.uwtsd.ac.uk::d197f96f-fd90-4f9f-bb83-eaa7e7e9bb5e" providerId="AD" clId="Web-{F6827439-C399-8CD8-C1AF-12C2DE2F93BB}" dt="2025-03-22T18:38:27.055" v="809"/>
          <ac:spMkLst>
            <pc:docMk/>
            <pc:sldMk cId="1468694006" sldId="266"/>
            <ac:spMk id="2" creationId="{30FDF3FD-B7FB-DFBF-895B-E4D72E3D3BE9}"/>
          </ac:spMkLst>
        </pc:spChg>
        <pc:spChg chg="mod">
          <ac:chgData name="Ewa Szkudlarek (2423444)" userId="S::2423444@student.uwtsd.ac.uk::d197f96f-fd90-4f9f-bb83-eaa7e7e9bb5e" providerId="AD" clId="Web-{F6827439-C399-8CD8-C1AF-12C2DE2F93BB}" dt="2025-03-22T18:39:22.824" v="816" actId="20577"/>
          <ac:spMkLst>
            <pc:docMk/>
            <pc:sldMk cId="1468694006" sldId="266"/>
            <ac:spMk id="3" creationId="{DEF03DC0-4516-63C0-BA8F-EF861B15CE17}"/>
          </ac:spMkLst>
        </pc:spChg>
        <pc:spChg chg="add">
          <ac:chgData name="Ewa Szkudlarek (2423444)" userId="S::2423444@student.uwtsd.ac.uk::d197f96f-fd90-4f9f-bb83-eaa7e7e9bb5e" providerId="AD" clId="Web-{F6827439-C399-8CD8-C1AF-12C2DE2F93BB}" dt="2025-03-22T18:38:27.055" v="809"/>
          <ac:spMkLst>
            <pc:docMk/>
            <pc:sldMk cId="1468694006" sldId="266"/>
            <ac:spMk id="8" creationId="{B95B9BA8-1D69-4796-85F5-B6D0BD52354B}"/>
          </ac:spMkLst>
        </pc:spChg>
        <pc:grpChg chg="add">
          <ac:chgData name="Ewa Szkudlarek (2423444)" userId="S::2423444@student.uwtsd.ac.uk::d197f96f-fd90-4f9f-bb83-eaa7e7e9bb5e" providerId="AD" clId="Web-{F6827439-C399-8CD8-C1AF-12C2DE2F93BB}" dt="2025-03-22T18:38:27.055" v="809"/>
          <ac:grpSpMkLst>
            <pc:docMk/>
            <pc:sldMk cId="1468694006" sldId="266"/>
            <ac:grpSpMk id="10" creationId="{4728F330-19FB-4D39-BD0F-53032ABFEB7F}"/>
          </ac:grpSpMkLst>
        </pc:grpChg>
      </pc:sldChg>
      <pc:sldChg chg="new">
        <pc:chgData name="Ewa Szkudlarek (2423444)" userId="S::2423444@student.uwtsd.ac.uk::d197f96f-fd90-4f9f-bb83-eaa7e7e9bb5e" providerId="AD" clId="Web-{F6827439-C399-8CD8-C1AF-12C2DE2F93BB}" dt="2025-03-22T18:39:33.746" v="818"/>
        <pc:sldMkLst>
          <pc:docMk/>
          <pc:sldMk cId="1934055582" sldId="266"/>
        </pc:sldMkLst>
      </pc:sldChg>
      <pc:sldChg chg="addSp delSp modSp new del mod setBg">
        <pc:chgData name="Ewa Szkudlarek (2423444)" userId="S::2423444@student.uwtsd.ac.uk::d197f96f-fd90-4f9f-bb83-eaa7e7e9bb5e" providerId="AD" clId="Web-{F6827439-C399-8CD8-C1AF-12C2DE2F93BB}" dt="2025-03-22T18:36:57.580" v="794"/>
        <pc:sldMkLst>
          <pc:docMk/>
          <pc:sldMk cId="3606692278" sldId="266"/>
        </pc:sldMkLst>
        <pc:spChg chg="mod">
          <ac:chgData name="Ewa Szkudlarek (2423444)" userId="S::2423444@student.uwtsd.ac.uk::d197f96f-fd90-4f9f-bb83-eaa7e7e9bb5e" providerId="AD" clId="Web-{F6827439-C399-8CD8-C1AF-12C2DE2F93BB}" dt="2025-03-22T18:35:23.465" v="790"/>
          <ac:spMkLst>
            <pc:docMk/>
            <pc:sldMk cId="3606692278" sldId="266"/>
            <ac:spMk id="2" creationId="{81FFA384-4285-5BDF-E985-977C60B0E257}"/>
          </ac:spMkLst>
        </pc:spChg>
        <pc:spChg chg="del">
          <ac:chgData name="Ewa Szkudlarek (2423444)" userId="S::2423444@student.uwtsd.ac.uk::d197f96f-fd90-4f9f-bb83-eaa7e7e9bb5e" providerId="AD" clId="Web-{F6827439-C399-8CD8-C1AF-12C2DE2F93BB}" dt="2025-03-22T18:12:08.128" v="704"/>
          <ac:spMkLst>
            <pc:docMk/>
            <pc:sldMk cId="3606692278" sldId="266"/>
            <ac:spMk id="3" creationId="{0B588545-7B27-9DD2-2712-CA650F02535A}"/>
          </ac:spMkLst>
        </pc:spChg>
        <pc:spChg chg="add del mod">
          <ac:chgData name="Ewa Szkudlarek (2423444)" userId="S::2423444@student.uwtsd.ac.uk::d197f96f-fd90-4f9f-bb83-eaa7e7e9bb5e" providerId="AD" clId="Web-{F6827439-C399-8CD8-C1AF-12C2DE2F93BB}" dt="2025-03-22T18:14:45.919" v="736"/>
          <ac:spMkLst>
            <pc:docMk/>
            <pc:sldMk cId="3606692278" sldId="266"/>
            <ac:spMk id="7" creationId="{35C7E978-0092-38F8-3D83-C4666BB82033}"/>
          </ac:spMkLst>
        </pc:spChg>
        <pc:spChg chg="add del mod">
          <ac:chgData name="Ewa Szkudlarek (2423444)" userId="S::2423444@student.uwtsd.ac.uk::d197f96f-fd90-4f9f-bb83-eaa7e7e9bb5e" providerId="AD" clId="Web-{F6827439-C399-8CD8-C1AF-12C2DE2F93BB}" dt="2025-03-22T18:17:01.897" v="740"/>
          <ac:spMkLst>
            <pc:docMk/>
            <pc:sldMk cId="3606692278" sldId="266"/>
            <ac:spMk id="10" creationId="{7293473D-8A56-D56C-97F0-C0A1201CAC60}"/>
          </ac:spMkLst>
        </pc:spChg>
        <pc:spChg chg="add del mod">
          <ac:chgData name="Ewa Szkudlarek (2423444)" userId="S::2423444@student.uwtsd.ac.uk::d197f96f-fd90-4f9f-bb83-eaa7e7e9bb5e" providerId="AD" clId="Web-{F6827439-C399-8CD8-C1AF-12C2DE2F93BB}" dt="2025-03-22T18:19:18.608" v="743"/>
          <ac:spMkLst>
            <pc:docMk/>
            <pc:sldMk cId="3606692278" sldId="266"/>
            <ac:spMk id="13" creationId="{567BC2B6-3E95-DCB1-A0CD-11FEF704220E}"/>
          </ac:spMkLst>
        </pc:spChg>
        <pc:spChg chg="add del mod">
          <ac:chgData name="Ewa Szkudlarek (2423444)" userId="S::2423444@student.uwtsd.ac.uk::d197f96f-fd90-4f9f-bb83-eaa7e7e9bb5e" providerId="AD" clId="Web-{F6827439-C399-8CD8-C1AF-12C2DE2F93BB}" dt="2025-03-22T18:23:00.278" v="745"/>
          <ac:spMkLst>
            <pc:docMk/>
            <pc:sldMk cId="3606692278" sldId="266"/>
            <ac:spMk id="16" creationId="{BBC094C5-B2F5-AB80-1E82-4D3E016301D8}"/>
          </ac:spMkLst>
        </pc:spChg>
        <pc:spChg chg="add del mod">
          <ac:chgData name="Ewa Szkudlarek (2423444)" userId="S::2423444@student.uwtsd.ac.uk::d197f96f-fd90-4f9f-bb83-eaa7e7e9bb5e" providerId="AD" clId="Web-{F6827439-C399-8CD8-C1AF-12C2DE2F93BB}" dt="2025-03-22T18:29:23.005" v="758"/>
          <ac:spMkLst>
            <pc:docMk/>
            <pc:sldMk cId="3606692278" sldId="266"/>
            <ac:spMk id="20" creationId="{473BA7A2-FA95-0B5D-7ADD-C542AA9A8FF9}"/>
          </ac:spMkLst>
        </pc:spChg>
        <pc:spChg chg="add del mod">
          <ac:chgData name="Ewa Szkudlarek (2423444)" userId="S::2423444@student.uwtsd.ac.uk::d197f96f-fd90-4f9f-bb83-eaa7e7e9bb5e" providerId="AD" clId="Web-{F6827439-C399-8CD8-C1AF-12C2DE2F93BB}" dt="2025-03-22T18:34:59.135" v="785"/>
          <ac:spMkLst>
            <pc:docMk/>
            <pc:sldMk cId="3606692278" sldId="266"/>
            <ac:spMk id="26" creationId="{A07E49CC-962B-10FD-8475-78C4F7564892}"/>
          </ac:spMkLst>
        </pc:spChg>
        <pc:spChg chg="add del">
          <ac:chgData name="Ewa Szkudlarek (2423444)" userId="S::2423444@student.uwtsd.ac.uk::d197f96f-fd90-4f9f-bb83-eaa7e7e9bb5e" providerId="AD" clId="Web-{F6827439-C399-8CD8-C1AF-12C2DE2F93BB}" dt="2025-03-22T18:35:18.980" v="787"/>
          <ac:spMkLst>
            <pc:docMk/>
            <pc:sldMk cId="3606692278" sldId="266"/>
            <ac:spMk id="31" creationId="{2469AE90-BD34-56F0-4C4F-1571ED09BB73}"/>
          </ac:spMkLst>
        </pc:spChg>
        <pc:spChg chg="add">
          <ac:chgData name="Ewa Szkudlarek (2423444)" userId="S::2423444@student.uwtsd.ac.uk::d197f96f-fd90-4f9f-bb83-eaa7e7e9bb5e" providerId="AD" clId="Web-{F6827439-C399-8CD8-C1AF-12C2DE2F93BB}" dt="2025-03-22T18:35:23.465" v="790"/>
          <ac:spMkLst>
            <pc:docMk/>
            <pc:sldMk cId="3606692278" sldId="266"/>
            <ac:spMk id="36" creationId="{E81BF4F6-F2CF-4984-9D14-D6966D92F99F}"/>
          </ac:spMkLst>
        </pc:spChg>
        <pc:spChg chg="add">
          <ac:chgData name="Ewa Szkudlarek (2423444)" userId="S::2423444@student.uwtsd.ac.uk::d197f96f-fd90-4f9f-bb83-eaa7e7e9bb5e" providerId="AD" clId="Web-{F6827439-C399-8CD8-C1AF-12C2DE2F93BB}" dt="2025-03-22T18:35:23.465" v="790"/>
          <ac:spMkLst>
            <pc:docMk/>
            <pc:sldMk cId="3606692278" sldId="266"/>
            <ac:spMk id="40" creationId="{C0763A76-9F1C-4FC5-82B7-DD475DA461B2}"/>
          </ac:spMkLst>
        </pc:spChg>
        <pc:spChg chg="add">
          <ac:chgData name="Ewa Szkudlarek (2423444)" userId="S::2423444@student.uwtsd.ac.uk::d197f96f-fd90-4f9f-bb83-eaa7e7e9bb5e" providerId="AD" clId="Web-{F6827439-C399-8CD8-C1AF-12C2DE2F93BB}" dt="2025-03-22T18:35:23.465" v="790"/>
          <ac:spMkLst>
            <pc:docMk/>
            <pc:sldMk cId="3606692278" sldId="266"/>
            <ac:spMk id="41" creationId="{ADDD2BF7-9EC6-9E65-A253-18935FE4068A}"/>
          </ac:spMkLst>
        </pc:spChg>
        <pc:grpChg chg="add del">
          <ac:chgData name="Ewa Szkudlarek (2423444)" userId="S::2423444@student.uwtsd.ac.uk::d197f96f-fd90-4f9f-bb83-eaa7e7e9bb5e" providerId="AD" clId="Web-{F6827439-C399-8CD8-C1AF-12C2DE2F93BB}" dt="2025-03-22T18:35:23.449" v="789"/>
          <ac:grpSpMkLst>
            <pc:docMk/>
            <pc:sldMk cId="3606692278" sldId="266"/>
            <ac:grpSpMk id="32" creationId="{0E76F6F3-F5F0-B26D-1B63-73AD0299B731}"/>
          </ac:grpSpMkLst>
        </pc:grpChg>
        <pc:grpChg chg="add del">
          <ac:chgData name="Ewa Szkudlarek (2423444)" userId="S::2423444@student.uwtsd.ac.uk::d197f96f-fd90-4f9f-bb83-eaa7e7e9bb5e" providerId="AD" clId="Web-{F6827439-C399-8CD8-C1AF-12C2DE2F93BB}" dt="2025-03-22T18:35:18.980" v="787"/>
          <ac:grpSpMkLst>
            <pc:docMk/>
            <pc:sldMk cId="3606692278" sldId="266"/>
            <ac:grpSpMk id="34" creationId="{3AFCAD34-1AFC-BC1A-F6B2-C34C63912EAB}"/>
          </ac:grpSpMkLst>
        </pc:grpChg>
        <pc:picChg chg="add del mod ord">
          <ac:chgData name="Ewa Szkudlarek (2423444)" userId="S::2423444@student.uwtsd.ac.uk::d197f96f-fd90-4f9f-bb83-eaa7e7e9bb5e" providerId="AD" clId="Web-{F6827439-C399-8CD8-C1AF-12C2DE2F93BB}" dt="2025-03-22T18:13:53.135" v="735"/>
          <ac:picMkLst>
            <pc:docMk/>
            <pc:sldMk cId="3606692278" sldId="266"/>
            <ac:picMk id="4" creationId="{E7234848-B2FE-0B11-4CC0-D1308C74508C}"/>
          </ac:picMkLst>
        </pc:picChg>
        <pc:picChg chg="add del mod">
          <ac:chgData name="Ewa Szkudlarek (2423444)" userId="S::2423444@student.uwtsd.ac.uk::d197f96f-fd90-4f9f-bb83-eaa7e7e9bb5e" providerId="AD" clId="Web-{F6827439-C399-8CD8-C1AF-12C2DE2F93BB}" dt="2025-03-22T18:13:47.666" v="733"/>
          <ac:picMkLst>
            <pc:docMk/>
            <pc:sldMk cId="3606692278" sldId="266"/>
            <ac:picMk id="5" creationId="{15F646AF-5F66-038B-80BD-7E128CA4934A}"/>
          </ac:picMkLst>
        </pc:picChg>
        <pc:picChg chg="add del mod ord">
          <ac:chgData name="Ewa Szkudlarek (2423444)" userId="S::2423444@student.uwtsd.ac.uk::d197f96f-fd90-4f9f-bb83-eaa7e7e9bb5e" providerId="AD" clId="Web-{F6827439-C399-8CD8-C1AF-12C2DE2F93BB}" dt="2025-03-22T18:15:01.795" v="739"/>
          <ac:picMkLst>
            <pc:docMk/>
            <pc:sldMk cId="3606692278" sldId="266"/>
            <ac:picMk id="8" creationId="{64B625BF-D9A5-F4CE-8171-1F69D11FE623}"/>
          </ac:picMkLst>
        </pc:picChg>
        <pc:picChg chg="add del mod ord">
          <ac:chgData name="Ewa Szkudlarek (2423444)" userId="S::2423444@student.uwtsd.ac.uk::d197f96f-fd90-4f9f-bb83-eaa7e7e9bb5e" providerId="AD" clId="Web-{F6827439-C399-8CD8-C1AF-12C2DE2F93BB}" dt="2025-03-22T18:17:09.397" v="742"/>
          <ac:picMkLst>
            <pc:docMk/>
            <pc:sldMk cId="3606692278" sldId="266"/>
            <ac:picMk id="11" creationId="{A254B2B9-D066-9DD5-4402-A46FED3111DE}"/>
          </ac:picMkLst>
        </pc:picChg>
        <pc:picChg chg="add del mod ord">
          <ac:chgData name="Ewa Szkudlarek (2423444)" userId="S::2423444@student.uwtsd.ac.uk::d197f96f-fd90-4f9f-bb83-eaa7e7e9bb5e" providerId="AD" clId="Web-{F6827439-C399-8CD8-C1AF-12C2DE2F93BB}" dt="2025-03-22T18:19:28.609" v="744"/>
          <ac:picMkLst>
            <pc:docMk/>
            <pc:sldMk cId="3606692278" sldId="266"/>
            <ac:picMk id="14" creationId="{55D7A6E8-968B-9B80-0FBF-8C6B02951DAC}"/>
          </ac:picMkLst>
        </pc:picChg>
        <pc:picChg chg="add del mod ord">
          <ac:chgData name="Ewa Szkudlarek (2423444)" userId="S::2423444@student.uwtsd.ac.uk::d197f96f-fd90-4f9f-bb83-eaa7e7e9bb5e" providerId="AD" clId="Web-{F6827439-C399-8CD8-C1AF-12C2DE2F93BB}" dt="2025-03-22T18:24:35.425" v="757"/>
          <ac:picMkLst>
            <pc:docMk/>
            <pc:sldMk cId="3606692278" sldId="266"/>
            <ac:picMk id="17" creationId="{3460F1D1-FB74-B8B7-EA2D-4795B8261F45}"/>
          </ac:picMkLst>
        </pc:picChg>
        <pc:picChg chg="add del mod">
          <ac:chgData name="Ewa Szkudlarek (2423444)" userId="S::2423444@student.uwtsd.ac.uk::d197f96f-fd90-4f9f-bb83-eaa7e7e9bb5e" providerId="AD" clId="Web-{F6827439-C399-8CD8-C1AF-12C2DE2F93BB}" dt="2025-03-22T18:23:05.013" v="747"/>
          <ac:picMkLst>
            <pc:docMk/>
            <pc:sldMk cId="3606692278" sldId="266"/>
            <ac:picMk id="18" creationId="{9FC5B816-097E-428E-2FC5-6B495891AEEA}"/>
          </ac:picMkLst>
        </pc:picChg>
        <pc:picChg chg="add del mod ord">
          <ac:chgData name="Ewa Szkudlarek (2423444)" userId="S::2423444@student.uwtsd.ac.uk::d197f96f-fd90-4f9f-bb83-eaa7e7e9bb5e" providerId="AD" clId="Web-{F6827439-C399-8CD8-C1AF-12C2DE2F93BB}" dt="2025-03-22T18:30:05.445" v="768"/>
          <ac:picMkLst>
            <pc:docMk/>
            <pc:sldMk cId="3606692278" sldId="266"/>
            <ac:picMk id="21" creationId="{FEC15211-3712-65D9-9066-80946479A18B}"/>
          </ac:picMkLst>
        </pc:picChg>
        <pc:picChg chg="add del mod">
          <ac:chgData name="Ewa Szkudlarek (2423444)" userId="S::2423444@student.uwtsd.ac.uk::d197f96f-fd90-4f9f-bb83-eaa7e7e9bb5e" providerId="AD" clId="Web-{F6827439-C399-8CD8-C1AF-12C2DE2F93BB}" dt="2025-03-22T18:31:05.730" v="777"/>
          <ac:picMkLst>
            <pc:docMk/>
            <pc:sldMk cId="3606692278" sldId="266"/>
            <ac:picMk id="22" creationId="{B1FC5016-9BBB-F4B9-2990-EEE1FEA80951}"/>
          </ac:picMkLst>
        </pc:picChg>
        <pc:picChg chg="add del mod">
          <ac:chgData name="Ewa Szkudlarek (2423444)" userId="S::2423444@student.uwtsd.ac.uk::d197f96f-fd90-4f9f-bb83-eaa7e7e9bb5e" providerId="AD" clId="Web-{F6827439-C399-8CD8-C1AF-12C2DE2F93BB}" dt="2025-03-22T18:31:54.093" v="783"/>
          <ac:picMkLst>
            <pc:docMk/>
            <pc:sldMk cId="3606692278" sldId="266"/>
            <ac:picMk id="23" creationId="{FB9B3EBE-1169-EDC4-AA7D-785DC2C3D353}"/>
          </ac:picMkLst>
        </pc:picChg>
        <pc:picChg chg="add del mod">
          <ac:chgData name="Ewa Szkudlarek (2423444)" userId="S::2423444@student.uwtsd.ac.uk::d197f96f-fd90-4f9f-bb83-eaa7e7e9bb5e" providerId="AD" clId="Web-{F6827439-C399-8CD8-C1AF-12C2DE2F93BB}" dt="2025-03-22T18:29:37.959" v="763"/>
          <ac:picMkLst>
            <pc:docMk/>
            <pc:sldMk cId="3606692278" sldId="266"/>
            <ac:picMk id="24" creationId="{D64309B6-FE6D-B590-56AA-A7694ABDCDDA}"/>
          </ac:picMkLst>
        </pc:picChg>
        <pc:picChg chg="add mod ord modCrop">
          <ac:chgData name="Ewa Szkudlarek (2423444)" userId="S::2423444@student.uwtsd.ac.uk::d197f96f-fd90-4f9f-bb83-eaa7e7e9bb5e" providerId="AD" clId="Web-{F6827439-C399-8CD8-C1AF-12C2DE2F93BB}" dt="2025-03-22T18:36:31.719" v="793"/>
          <ac:picMkLst>
            <pc:docMk/>
            <pc:sldMk cId="3606692278" sldId="266"/>
            <ac:picMk id="27" creationId="{5B0EC8D7-728E-04B5-3061-1F9DBE7460B3}"/>
          </ac:picMkLst>
        </pc:picChg>
      </pc:sldChg>
    </pc:docChg>
  </pc:docChgLst>
  <pc:docChgLst>
    <pc:chgData name="Ewa Szkudlarek (2423444)" userId="S::2423444@student.uwtsd.ac.uk::d197f96f-fd90-4f9f-bb83-eaa7e7e9bb5e" providerId="AD" clId="Web-{DDB7CE38-350A-EC76-5062-934C7FCE51E7}"/>
    <pc:docChg chg="modSld">
      <pc:chgData name="Ewa Szkudlarek (2423444)" userId="S::2423444@student.uwtsd.ac.uk::d197f96f-fd90-4f9f-bb83-eaa7e7e9bb5e" providerId="AD" clId="Web-{DDB7CE38-350A-EC76-5062-934C7FCE51E7}" dt="2025-03-22T15:23:43.011" v="313"/>
      <pc:docMkLst>
        <pc:docMk/>
      </pc:docMkLst>
      <pc:sldChg chg="addSp delSp modSp">
        <pc:chgData name="Ewa Szkudlarek (2423444)" userId="S::2423444@student.uwtsd.ac.uk::d197f96f-fd90-4f9f-bb83-eaa7e7e9bb5e" providerId="AD" clId="Web-{DDB7CE38-350A-EC76-5062-934C7FCE51E7}" dt="2025-03-22T15:23:43.011" v="313"/>
        <pc:sldMkLst>
          <pc:docMk/>
          <pc:sldMk cId="3005393603" sldId="257"/>
        </pc:sldMkLst>
        <pc:spChg chg="mod">
          <ac:chgData name="Ewa Szkudlarek (2423444)" userId="S::2423444@student.uwtsd.ac.uk::d197f96f-fd90-4f9f-bb83-eaa7e7e9bb5e" providerId="AD" clId="Web-{DDB7CE38-350A-EC76-5062-934C7FCE51E7}" dt="2025-03-22T15:23:40.667" v="310"/>
          <ac:spMkLst>
            <pc:docMk/>
            <pc:sldMk cId="3005393603" sldId="257"/>
            <ac:spMk id="2" creationId="{FD53AAE5-11F3-31E0-4C00-386FD8A85FAE}"/>
          </ac:spMkLst>
        </pc:spChg>
        <pc:spChg chg="add del">
          <ac:chgData name="Ewa Szkudlarek (2423444)" userId="S::2423444@student.uwtsd.ac.uk::d197f96f-fd90-4f9f-bb83-eaa7e7e9bb5e" providerId="AD" clId="Web-{DDB7CE38-350A-EC76-5062-934C7FCE51E7}" dt="2025-03-22T15:22:50.166" v="308"/>
          <ac:spMkLst>
            <pc:docMk/>
            <pc:sldMk cId="3005393603" sldId="257"/>
            <ac:spMk id="26" creationId="{BACC6370-2D7E-4714-9D71-7542949D7D5D}"/>
          </ac:spMkLst>
        </pc:spChg>
        <pc:spChg chg="add del">
          <ac:chgData name="Ewa Szkudlarek (2423444)" userId="S::2423444@student.uwtsd.ac.uk::d197f96f-fd90-4f9f-bb83-eaa7e7e9bb5e" providerId="AD" clId="Web-{DDB7CE38-350A-EC76-5062-934C7FCE51E7}" dt="2025-03-22T15:22:50.166" v="308"/>
          <ac:spMkLst>
            <pc:docMk/>
            <pc:sldMk cId="3005393603" sldId="257"/>
            <ac:spMk id="27" creationId="{256B2C21-A230-48C0-8DF1-C46611373C44}"/>
          </ac:spMkLst>
        </pc:spChg>
        <pc:spChg chg="add del">
          <ac:chgData name="Ewa Szkudlarek (2423444)" userId="S::2423444@student.uwtsd.ac.uk::d197f96f-fd90-4f9f-bb83-eaa7e7e9bb5e" providerId="AD" clId="Web-{DDB7CE38-350A-EC76-5062-934C7FCE51E7}" dt="2025-03-22T15:22:50.166" v="308"/>
          <ac:spMkLst>
            <pc:docMk/>
            <pc:sldMk cId="3005393603" sldId="257"/>
            <ac:spMk id="28" creationId="{3847E18C-932D-4C95-AABA-FEC7C9499AD7}"/>
          </ac:spMkLst>
        </pc:spChg>
        <pc:spChg chg="add del">
          <ac:chgData name="Ewa Szkudlarek (2423444)" userId="S::2423444@student.uwtsd.ac.uk::d197f96f-fd90-4f9f-bb83-eaa7e7e9bb5e" providerId="AD" clId="Web-{DDB7CE38-350A-EC76-5062-934C7FCE51E7}" dt="2025-03-22T15:22:50.166" v="308"/>
          <ac:spMkLst>
            <pc:docMk/>
            <pc:sldMk cId="3005393603" sldId="257"/>
            <ac:spMk id="29" creationId="{3150CB11-0C61-439E-910F-5787759E72A0}"/>
          </ac:spMkLst>
        </pc:spChg>
        <pc:spChg chg="add del">
          <ac:chgData name="Ewa Szkudlarek (2423444)" userId="S::2423444@student.uwtsd.ac.uk::d197f96f-fd90-4f9f-bb83-eaa7e7e9bb5e" providerId="AD" clId="Web-{DDB7CE38-350A-EC76-5062-934C7FCE51E7}" dt="2025-03-22T15:22:50.166" v="308"/>
          <ac:spMkLst>
            <pc:docMk/>
            <pc:sldMk cId="3005393603" sldId="257"/>
            <ac:spMk id="30" creationId="{43F8A58B-5155-44CE-A5FF-7647B47D0A7A}"/>
          </ac:spMkLst>
        </pc:spChg>
        <pc:spChg chg="add del">
          <ac:chgData name="Ewa Szkudlarek (2423444)" userId="S::2423444@student.uwtsd.ac.uk::d197f96f-fd90-4f9f-bb83-eaa7e7e9bb5e" providerId="AD" clId="Web-{DDB7CE38-350A-EC76-5062-934C7FCE51E7}" dt="2025-03-22T15:22:50.166" v="308"/>
          <ac:spMkLst>
            <pc:docMk/>
            <pc:sldMk cId="3005393603" sldId="257"/>
            <ac:spMk id="31" creationId="{443F2ACA-E6D6-4028-82DD-F03C262D5DE6}"/>
          </ac:spMkLst>
        </pc:spChg>
        <pc:spChg chg="add del">
          <ac:chgData name="Ewa Szkudlarek (2423444)" userId="S::2423444@student.uwtsd.ac.uk::d197f96f-fd90-4f9f-bb83-eaa7e7e9bb5e" providerId="AD" clId="Web-{DDB7CE38-350A-EC76-5062-934C7FCE51E7}" dt="2025-03-22T15:22:29.916" v="301"/>
          <ac:spMkLst>
            <pc:docMk/>
            <pc:sldMk cId="3005393603" sldId="257"/>
            <ac:spMk id="37" creationId="{A6D37EE4-EA1B-46EE-A54B-5233C63C9695}"/>
          </ac:spMkLst>
        </pc:spChg>
        <pc:spChg chg="add del">
          <ac:chgData name="Ewa Szkudlarek (2423444)" userId="S::2423444@student.uwtsd.ac.uk::d197f96f-fd90-4f9f-bb83-eaa7e7e9bb5e" providerId="AD" clId="Web-{DDB7CE38-350A-EC76-5062-934C7FCE51E7}" dt="2025-03-22T15:22:29.916" v="301"/>
          <ac:spMkLst>
            <pc:docMk/>
            <pc:sldMk cId="3005393603" sldId="257"/>
            <ac:spMk id="39" creationId="{927D5270-6648-4CC1-8F78-48BE299CAC25}"/>
          </ac:spMkLst>
        </pc:spChg>
        <pc:spChg chg="add del">
          <ac:chgData name="Ewa Szkudlarek (2423444)" userId="S::2423444@student.uwtsd.ac.uk::d197f96f-fd90-4f9f-bb83-eaa7e7e9bb5e" providerId="AD" clId="Web-{DDB7CE38-350A-EC76-5062-934C7FCE51E7}" dt="2025-03-22T15:22:32.322" v="303"/>
          <ac:spMkLst>
            <pc:docMk/>
            <pc:sldMk cId="3005393603" sldId="257"/>
            <ac:spMk id="41" creationId="{D12DDE76-C203-4047-9998-63900085B5E8}"/>
          </ac:spMkLst>
        </pc:spChg>
        <pc:spChg chg="add del">
          <ac:chgData name="Ewa Szkudlarek (2423444)" userId="S::2423444@student.uwtsd.ac.uk::d197f96f-fd90-4f9f-bb83-eaa7e7e9bb5e" providerId="AD" clId="Web-{DDB7CE38-350A-EC76-5062-934C7FCE51E7}" dt="2025-03-22T15:22:35.525" v="305"/>
          <ac:spMkLst>
            <pc:docMk/>
            <pc:sldMk cId="3005393603" sldId="257"/>
            <ac:spMk id="43" creationId="{A6D37EE4-EA1B-46EE-A54B-5233C63C9695}"/>
          </ac:spMkLst>
        </pc:spChg>
        <pc:spChg chg="add del">
          <ac:chgData name="Ewa Szkudlarek (2423444)" userId="S::2423444@student.uwtsd.ac.uk::d197f96f-fd90-4f9f-bb83-eaa7e7e9bb5e" providerId="AD" clId="Web-{DDB7CE38-350A-EC76-5062-934C7FCE51E7}" dt="2025-03-22T15:22:35.525" v="305"/>
          <ac:spMkLst>
            <pc:docMk/>
            <pc:sldMk cId="3005393603" sldId="257"/>
            <ac:spMk id="44" creationId="{927D5270-6648-4CC1-8F78-48BE299CAC25}"/>
          </ac:spMkLst>
        </pc:spChg>
        <pc:spChg chg="add del">
          <ac:chgData name="Ewa Szkudlarek (2423444)" userId="S::2423444@student.uwtsd.ac.uk::d197f96f-fd90-4f9f-bb83-eaa7e7e9bb5e" providerId="AD" clId="Web-{DDB7CE38-350A-EC76-5062-934C7FCE51E7}" dt="2025-03-22T15:22:50.166" v="307"/>
          <ac:spMkLst>
            <pc:docMk/>
            <pc:sldMk cId="3005393603" sldId="257"/>
            <ac:spMk id="46" creationId="{D4771268-CB57-404A-9271-370EB28F6090}"/>
          </ac:spMkLst>
        </pc:spChg>
        <pc:spChg chg="add del">
          <ac:chgData name="Ewa Szkudlarek (2423444)" userId="S::2423444@student.uwtsd.ac.uk::d197f96f-fd90-4f9f-bb83-eaa7e7e9bb5e" providerId="AD" clId="Web-{DDB7CE38-350A-EC76-5062-934C7FCE51E7}" dt="2025-03-22T15:23:43.011" v="313"/>
          <ac:spMkLst>
            <pc:docMk/>
            <pc:sldMk cId="3005393603" sldId="257"/>
            <ac:spMk id="48" creationId="{665DBBEF-238B-476B-96AB-8AAC3224ECEA}"/>
          </ac:spMkLst>
        </pc:spChg>
        <pc:spChg chg="add del">
          <ac:chgData name="Ewa Szkudlarek (2423444)" userId="S::2423444@student.uwtsd.ac.uk::d197f96f-fd90-4f9f-bb83-eaa7e7e9bb5e" providerId="AD" clId="Web-{DDB7CE38-350A-EC76-5062-934C7FCE51E7}" dt="2025-03-22T15:23:43.011" v="313"/>
          <ac:spMkLst>
            <pc:docMk/>
            <pc:sldMk cId="3005393603" sldId="257"/>
            <ac:spMk id="49" creationId="{3FCFB1DE-0B7E-48CC-BA90-B2AB0889F9D6}"/>
          </ac:spMkLst>
        </pc:spChg>
        <pc:spChg chg="add del">
          <ac:chgData name="Ewa Szkudlarek (2423444)" userId="S::2423444@student.uwtsd.ac.uk::d197f96f-fd90-4f9f-bb83-eaa7e7e9bb5e" providerId="AD" clId="Web-{DDB7CE38-350A-EC76-5062-934C7FCE51E7}" dt="2025-03-22T15:23:40.667" v="310"/>
          <ac:spMkLst>
            <pc:docMk/>
            <pc:sldMk cId="3005393603" sldId="257"/>
            <ac:spMk id="54" creationId="{A6D37EE4-EA1B-46EE-A54B-5233C63C9695}"/>
          </ac:spMkLst>
        </pc:spChg>
        <pc:spChg chg="add del">
          <ac:chgData name="Ewa Szkudlarek (2423444)" userId="S::2423444@student.uwtsd.ac.uk::d197f96f-fd90-4f9f-bb83-eaa7e7e9bb5e" providerId="AD" clId="Web-{DDB7CE38-350A-EC76-5062-934C7FCE51E7}" dt="2025-03-22T15:23:40.667" v="310"/>
          <ac:spMkLst>
            <pc:docMk/>
            <pc:sldMk cId="3005393603" sldId="257"/>
            <ac:spMk id="56" creationId="{927D5270-6648-4CC1-8F78-48BE299CAC25}"/>
          </ac:spMkLst>
        </pc:spChg>
        <pc:spChg chg="add">
          <ac:chgData name="Ewa Szkudlarek (2423444)" userId="S::2423444@student.uwtsd.ac.uk::d197f96f-fd90-4f9f-bb83-eaa7e7e9bb5e" providerId="AD" clId="Web-{DDB7CE38-350A-EC76-5062-934C7FCE51E7}" dt="2025-03-22T15:23:43.011" v="313"/>
          <ac:spMkLst>
            <pc:docMk/>
            <pc:sldMk cId="3005393603" sldId="257"/>
            <ac:spMk id="61" creationId="{E722B2DD-E14D-4972-9D98-5D6E61B1B2D2}"/>
          </ac:spMkLst>
        </pc:spChg>
        <pc:spChg chg="add">
          <ac:chgData name="Ewa Szkudlarek (2423444)" userId="S::2423444@student.uwtsd.ac.uk::d197f96f-fd90-4f9f-bb83-eaa7e7e9bb5e" providerId="AD" clId="Web-{DDB7CE38-350A-EC76-5062-934C7FCE51E7}" dt="2025-03-22T15:23:43.011" v="313"/>
          <ac:spMkLst>
            <pc:docMk/>
            <pc:sldMk cId="3005393603" sldId="257"/>
            <ac:spMk id="62" creationId="{0CFB124C-4B0C-4A81-8633-17257B151642}"/>
          </ac:spMkLst>
        </pc:spChg>
        <pc:grpChg chg="add del">
          <ac:chgData name="Ewa Szkudlarek (2423444)" userId="S::2423444@student.uwtsd.ac.uk::d197f96f-fd90-4f9f-bb83-eaa7e7e9bb5e" providerId="AD" clId="Web-{DDB7CE38-350A-EC76-5062-934C7FCE51E7}" dt="2025-03-22T15:23:43.011" v="312"/>
          <ac:grpSpMkLst>
            <pc:docMk/>
            <pc:sldMk cId="3005393603" sldId="257"/>
            <ac:grpSpMk id="58" creationId="{D4D7444E-8572-6DFD-CB75-0984238C716D}"/>
          </ac:grpSpMkLst>
        </pc:grpChg>
        <pc:graphicFrameChg chg="mod modGraphic">
          <ac:chgData name="Ewa Szkudlarek (2423444)" userId="S::2423444@student.uwtsd.ac.uk::d197f96f-fd90-4f9f-bb83-eaa7e7e9bb5e" providerId="AD" clId="Web-{DDB7CE38-350A-EC76-5062-934C7FCE51E7}" dt="2025-03-22T15:23:40.667" v="310"/>
          <ac:graphicFrameMkLst>
            <pc:docMk/>
            <pc:sldMk cId="3005393603" sldId="257"/>
            <ac:graphicFrameMk id="32" creationId="{8C77FBB5-C9EC-3D20-04A0-C002E31170C8}"/>
          </ac:graphicFrameMkLst>
        </pc:graphicFrameChg>
      </pc:sldChg>
      <pc:sldChg chg="modSp">
        <pc:chgData name="Ewa Szkudlarek (2423444)" userId="S::2423444@student.uwtsd.ac.uk::d197f96f-fd90-4f9f-bb83-eaa7e7e9bb5e" providerId="AD" clId="Web-{DDB7CE38-350A-EC76-5062-934C7FCE51E7}" dt="2025-03-22T14:55:05.141" v="127" actId="20577"/>
        <pc:sldMkLst>
          <pc:docMk/>
          <pc:sldMk cId="2410646457" sldId="259"/>
        </pc:sldMkLst>
        <pc:spChg chg="mod">
          <ac:chgData name="Ewa Szkudlarek (2423444)" userId="S::2423444@student.uwtsd.ac.uk::d197f96f-fd90-4f9f-bb83-eaa7e7e9bb5e" providerId="AD" clId="Web-{DDB7CE38-350A-EC76-5062-934C7FCE51E7}" dt="2025-03-22T14:55:05.141" v="127" actId="20577"/>
          <ac:spMkLst>
            <pc:docMk/>
            <pc:sldMk cId="2410646457" sldId="259"/>
            <ac:spMk id="2" creationId="{36E8C0D9-353B-D709-80BF-E5664590375F}"/>
          </ac:spMkLst>
        </pc:spChg>
        <pc:spChg chg="mod">
          <ac:chgData name="Ewa Szkudlarek (2423444)" userId="S::2423444@student.uwtsd.ac.uk::d197f96f-fd90-4f9f-bb83-eaa7e7e9bb5e" providerId="AD" clId="Web-{DDB7CE38-350A-EC76-5062-934C7FCE51E7}" dt="2025-03-22T14:41:40.793" v="124" actId="14100"/>
          <ac:spMkLst>
            <pc:docMk/>
            <pc:sldMk cId="2410646457" sldId="259"/>
            <ac:spMk id="3" creationId="{EA4D3E20-A1A5-884D-EFB4-35BE276211BC}"/>
          </ac:spMkLst>
        </pc:spChg>
      </pc:sldChg>
      <pc:sldChg chg="addSp delSp modSp">
        <pc:chgData name="Ewa Szkudlarek (2423444)" userId="S::2423444@student.uwtsd.ac.uk::d197f96f-fd90-4f9f-bb83-eaa7e7e9bb5e" providerId="AD" clId="Web-{DDB7CE38-350A-EC76-5062-934C7FCE51E7}" dt="2025-03-22T15:18:02.698" v="299" actId="14100"/>
        <pc:sldMkLst>
          <pc:docMk/>
          <pc:sldMk cId="1426584693" sldId="260"/>
        </pc:sldMkLst>
        <pc:spChg chg="mod">
          <ac:chgData name="Ewa Szkudlarek (2423444)" userId="S::2423444@student.uwtsd.ac.uk::d197f96f-fd90-4f9f-bb83-eaa7e7e9bb5e" providerId="AD" clId="Web-{DDB7CE38-350A-EC76-5062-934C7FCE51E7}" dt="2025-03-22T15:12:20.690" v="281" actId="14100"/>
          <ac:spMkLst>
            <pc:docMk/>
            <pc:sldMk cId="1426584693" sldId="260"/>
            <ac:spMk id="2" creationId="{63AAA475-D727-7E0B-E643-2D2C6EDDE11A}"/>
          </ac:spMkLst>
        </pc:spChg>
        <pc:spChg chg="mod ord">
          <ac:chgData name="Ewa Szkudlarek (2423444)" userId="S::2423444@student.uwtsd.ac.uk::d197f96f-fd90-4f9f-bb83-eaa7e7e9bb5e" providerId="AD" clId="Web-{DDB7CE38-350A-EC76-5062-934C7FCE51E7}" dt="2025-03-22T15:16:05.820" v="297" actId="20577"/>
          <ac:spMkLst>
            <pc:docMk/>
            <pc:sldMk cId="1426584693" sldId="260"/>
            <ac:spMk id="8" creationId="{C37B5F39-1ACF-2D46-BE6F-BA6EA419A63F}"/>
          </ac:spMkLst>
        </pc:spChg>
        <pc:spChg chg="add del">
          <ac:chgData name="Ewa Szkudlarek (2423444)" userId="S::2423444@student.uwtsd.ac.uk::d197f96f-fd90-4f9f-bb83-eaa7e7e9bb5e" providerId="AD" clId="Web-{DDB7CE38-350A-EC76-5062-934C7FCE51E7}" dt="2025-03-22T15:11:41.845" v="274"/>
          <ac:spMkLst>
            <pc:docMk/>
            <pc:sldMk cId="1426584693" sldId="260"/>
            <ac:spMk id="11" creationId="{C0763A76-9F1C-4FC5-82B7-DD475DA461B2}"/>
          </ac:spMkLst>
        </pc:spChg>
        <pc:spChg chg="add del">
          <ac:chgData name="Ewa Szkudlarek (2423444)" userId="S::2423444@student.uwtsd.ac.uk::d197f96f-fd90-4f9f-bb83-eaa7e7e9bb5e" providerId="AD" clId="Web-{DDB7CE38-350A-EC76-5062-934C7FCE51E7}" dt="2025-03-22T15:11:41.845" v="274"/>
          <ac:spMkLst>
            <pc:docMk/>
            <pc:sldMk cId="1426584693" sldId="260"/>
            <ac:spMk id="13" creationId="{E81BF4F6-F2CF-4984-9D14-D6966D92F99F}"/>
          </ac:spMkLst>
        </pc:spChg>
        <pc:spChg chg="add del">
          <ac:chgData name="Ewa Szkudlarek (2423444)" userId="S::2423444@student.uwtsd.ac.uk::d197f96f-fd90-4f9f-bb83-eaa7e7e9bb5e" providerId="AD" clId="Web-{DDB7CE38-350A-EC76-5062-934C7FCE51E7}" dt="2025-03-22T15:10:07.405" v="249"/>
          <ac:spMkLst>
            <pc:docMk/>
            <pc:sldMk cId="1426584693" sldId="260"/>
            <ac:spMk id="18" creationId="{6A84B152-3496-4C52-AF08-97AFFC09DD2C}"/>
          </ac:spMkLst>
        </pc:spChg>
        <pc:spChg chg="add del">
          <ac:chgData name="Ewa Szkudlarek (2423444)" userId="S::2423444@student.uwtsd.ac.uk::d197f96f-fd90-4f9f-bb83-eaa7e7e9bb5e" providerId="AD" clId="Web-{DDB7CE38-350A-EC76-5062-934C7FCE51E7}" dt="2025-03-22T15:10:07.405" v="249"/>
          <ac:spMkLst>
            <pc:docMk/>
            <pc:sldMk cId="1426584693" sldId="260"/>
            <ac:spMk id="20" creationId="{6B2ADB95-0FA3-4BD7-A8AC-89D014A83E5B}"/>
          </ac:spMkLst>
        </pc:spChg>
        <pc:spChg chg="add del">
          <ac:chgData name="Ewa Szkudlarek (2423444)" userId="S::2423444@student.uwtsd.ac.uk::d197f96f-fd90-4f9f-bb83-eaa7e7e9bb5e" providerId="AD" clId="Web-{DDB7CE38-350A-EC76-5062-934C7FCE51E7}" dt="2025-03-22T15:10:07.405" v="249"/>
          <ac:spMkLst>
            <pc:docMk/>
            <pc:sldMk cId="1426584693" sldId="260"/>
            <ac:spMk id="22" creationId="{C924DBCE-E731-4B22-8181-A39C1D86276C}"/>
          </ac:spMkLst>
        </pc:spChg>
        <pc:spChg chg="add del">
          <ac:chgData name="Ewa Szkudlarek (2423444)" userId="S::2423444@student.uwtsd.ac.uk::d197f96f-fd90-4f9f-bb83-eaa7e7e9bb5e" providerId="AD" clId="Web-{DDB7CE38-350A-EC76-5062-934C7FCE51E7}" dt="2025-03-22T15:10:07.405" v="249"/>
          <ac:spMkLst>
            <pc:docMk/>
            <pc:sldMk cId="1426584693" sldId="260"/>
            <ac:spMk id="24" creationId="{4CBF9756-6AC8-4C65-84DF-56FBFFA1D873}"/>
          </ac:spMkLst>
        </pc:spChg>
        <pc:spChg chg="add del">
          <ac:chgData name="Ewa Szkudlarek (2423444)" userId="S::2423444@student.uwtsd.ac.uk::d197f96f-fd90-4f9f-bb83-eaa7e7e9bb5e" providerId="AD" clId="Web-{DDB7CE38-350A-EC76-5062-934C7FCE51E7}" dt="2025-03-22T15:10:07.405" v="249"/>
          <ac:spMkLst>
            <pc:docMk/>
            <pc:sldMk cId="1426584693" sldId="260"/>
            <ac:spMk id="30" creationId="{B621D332-7329-4994-8836-C429A51B7549}"/>
          </ac:spMkLst>
        </pc:spChg>
        <pc:spChg chg="add del">
          <ac:chgData name="Ewa Szkudlarek (2423444)" userId="S::2423444@student.uwtsd.ac.uk::d197f96f-fd90-4f9f-bb83-eaa7e7e9bb5e" providerId="AD" clId="Web-{DDB7CE38-350A-EC76-5062-934C7FCE51E7}" dt="2025-03-22T15:10:07.405" v="249"/>
          <ac:spMkLst>
            <pc:docMk/>
            <pc:sldMk cId="1426584693" sldId="260"/>
            <ac:spMk id="32" creationId="{2D20F754-35A9-4508-BE3C-C59996D1437B}"/>
          </ac:spMkLst>
        </pc:spChg>
        <pc:spChg chg="add del">
          <ac:chgData name="Ewa Szkudlarek (2423444)" userId="S::2423444@student.uwtsd.ac.uk::d197f96f-fd90-4f9f-bb83-eaa7e7e9bb5e" providerId="AD" clId="Web-{DDB7CE38-350A-EC76-5062-934C7FCE51E7}" dt="2025-03-22T15:10:10.171" v="251"/>
          <ac:spMkLst>
            <pc:docMk/>
            <pc:sldMk cId="1426584693" sldId="260"/>
            <ac:spMk id="34" creationId="{9F7D5CDA-D291-4307-BF55-1381FED29634}"/>
          </ac:spMkLst>
        </pc:spChg>
        <pc:spChg chg="add del">
          <ac:chgData name="Ewa Szkudlarek (2423444)" userId="S::2423444@student.uwtsd.ac.uk::d197f96f-fd90-4f9f-bb83-eaa7e7e9bb5e" providerId="AD" clId="Web-{DDB7CE38-350A-EC76-5062-934C7FCE51E7}" dt="2025-03-22T15:10:10.171" v="251"/>
          <ac:spMkLst>
            <pc:docMk/>
            <pc:sldMk cId="1426584693" sldId="260"/>
            <ac:spMk id="35" creationId="{59B296B9-C5A5-4E4F-9B60-C907B5F1466C}"/>
          </ac:spMkLst>
        </pc:spChg>
        <pc:spChg chg="add del">
          <ac:chgData name="Ewa Szkudlarek (2423444)" userId="S::2423444@student.uwtsd.ac.uk::d197f96f-fd90-4f9f-bb83-eaa7e7e9bb5e" providerId="AD" clId="Web-{DDB7CE38-350A-EC76-5062-934C7FCE51E7}" dt="2025-03-22T15:10:10.171" v="251"/>
          <ac:spMkLst>
            <pc:docMk/>
            <pc:sldMk cId="1426584693" sldId="260"/>
            <ac:spMk id="36" creationId="{D0300FD3-5AF1-6305-15FA-9078072672E2}"/>
          </ac:spMkLst>
        </pc:spChg>
        <pc:spChg chg="add del">
          <ac:chgData name="Ewa Szkudlarek (2423444)" userId="S::2423444@student.uwtsd.ac.uk::d197f96f-fd90-4f9f-bb83-eaa7e7e9bb5e" providerId="AD" clId="Web-{DDB7CE38-350A-EC76-5062-934C7FCE51E7}" dt="2025-03-22T15:10:15.765" v="253"/>
          <ac:spMkLst>
            <pc:docMk/>
            <pc:sldMk cId="1426584693" sldId="260"/>
            <ac:spMk id="38" creationId="{4F7EBAE4-9945-4473-9E34-B2C66EA0F03D}"/>
          </ac:spMkLst>
        </pc:spChg>
        <pc:spChg chg="add del">
          <ac:chgData name="Ewa Szkudlarek (2423444)" userId="S::2423444@student.uwtsd.ac.uk::d197f96f-fd90-4f9f-bb83-eaa7e7e9bb5e" providerId="AD" clId="Web-{DDB7CE38-350A-EC76-5062-934C7FCE51E7}" dt="2025-03-22T15:10:15.765" v="253"/>
          <ac:spMkLst>
            <pc:docMk/>
            <pc:sldMk cId="1426584693" sldId="260"/>
            <ac:spMk id="39" creationId="{70BEB1E7-2F88-40BC-B73D-42E5B6F80BFC}"/>
          </ac:spMkLst>
        </pc:spChg>
        <pc:spChg chg="add del">
          <ac:chgData name="Ewa Szkudlarek (2423444)" userId="S::2423444@student.uwtsd.ac.uk::d197f96f-fd90-4f9f-bb83-eaa7e7e9bb5e" providerId="AD" clId="Web-{DDB7CE38-350A-EC76-5062-934C7FCE51E7}" dt="2025-03-22T15:10:15.765" v="253"/>
          <ac:spMkLst>
            <pc:docMk/>
            <pc:sldMk cId="1426584693" sldId="260"/>
            <ac:spMk id="40" creationId="{A7B99495-F43F-4D80-A44F-2CB4764EB90B}"/>
          </ac:spMkLst>
        </pc:spChg>
        <pc:spChg chg="add del">
          <ac:chgData name="Ewa Szkudlarek (2423444)" userId="S::2423444@student.uwtsd.ac.uk::d197f96f-fd90-4f9f-bb83-eaa7e7e9bb5e" providerId="AD" clId="Web-{DDB7CE38-350A-EC76-5062-934C7FCE51E7}" dt="2025-03-22T15:10:20.687" v="255"/>
          <ac:spMkLst>
            <pc:docMk/>
            <pc:sldMk cId="1426584693" sldId="260"/>
            <ac:spMk id="42" creationId="{201CC55D-ED54-4C5C-95E6-10947BD1103B}"/>
          </ac:spMkLst>
        </pc:spChg>
        <pc:spChg chg="add del">
          <ac:chgData name="Ewa Szkudlarek (2423444)" userId="S::2423444@student.uwtsd.ac.uk::d197f96f-fd90-4f9f-bb83-eaa7e7e9bb5e" providerId="AD" clId="Web-{DDB7CE38-350A-EC76-5062-934C7FCE51E7}" dt="2025-03-22T15:10:20.687" v="255"/>
          <ac:spMkLst>
            <pc:docMk/>
            <pc:sldMk cId="1426584693" sldId="260"/>
            <ac:spMk id="45" creationId="{3873B707-463F-40B0-8227-E8CC6C67EB25}"/>
          </ac:spMkLst>
        </pc:spChg>
        <pc:spChg chg="add del">
          <ac:chgData name="Ewa Szkudlarek (2423444)" userId="S::2423444@student.uwtsd.ac.uk::d197f96f-fd90-4f9f-bb83-eaa7e7e9bb5e" providerId="AD" clId="Web-{DDB7CE38-350A-EC76-5062-934C7FCE51E7}" dt="2025-03-22T15:10:20.687" v="255"/>
          <ac:spMkLst>
            <pc:docMk/>
            <pc:sldMk cId="1426584693" sldId="260"/>
            <ac:spMk id="46" creationId="{C13237C8-E62C-4F0D-A318-BD6FB6C2D138}"/>
          </ac:spMkLst>
        </pc:spChg>
        <pc:spChg chg="add del">
          <ac:chgData name="Ewa Szkudlarek (2423444)" userId="S::2423444@student.uwtsd.ac.uk::d197f96f-fd90-4f9f-bb83-eaa7e7e9bb5e" providerId="AD" clId="Web-{DDB7CE38-350A-EC76-5062-934C7FCE51E7}" dt="2025-03-22T15:10:20.687" v="255"/>
          <ac:spMkLst>
            <pc:docMk/>
            <pc:sldMk cId="1426584693" sldId="260"/>
            <ac:spMk id="47" creationId="{19C9EAEA-39D0-4B0E-A0EB-51E7B26740B1}"/>
          </ac:spMkLst>
        </pc:spChg>
        <pc:spChg chg="add del">
          <ac:chgData name="Ewa Szkudlarek (2423444)" userId="S::2423444@student.uwtsd.ac.uk::d197f96f-fd90-4f9f-bb83-eaa7e7e9bb5e" providerId="AD" clId="Web-{DDB7CE38-350A-EC76-5062-934C7FCE51E7}" dt="2025-03-22T15:10:22.984" v="257"/>
          <ac:spMkLst>
            <pc:docMk/>
            <pc:sldMk cId="1426584693" sldId="260"/>
            <ac:spMk id="49" creationId="{7FF47CB7-972F-479F-A36D-9E72D26EC8DA}"/>
          </ac:spMkLst>
        </pc:spChg>
        <pc:spChg chg="add del">
          <ac:chgData name="Ewa Szkudlarek (2423444)" userId="S::2423444@student.uwtsd.ac.uk::d197f96f-fd90-4f9f-bb83-eaa7e7e9bb5e" providerId="AD" clId="Web-{DDB7CE38-350A-EC76-5062-934C7FCE51E7}" dt="2025-03-22T15:10:22.984" v="257"/>
          <ac:spMkLst>
            <pc:docMk/>
            <pc:sldMk cId="1426584693" sldId="260"/>
            <ac:spMk id="50" creationId="{0D153B68-5844-490D-8E67-F616D6D721CA}"/>
          </ac:spMkLst>
        </pc:spChg>
        <pc:spChg chg="add del">
          <ac:chgData name="Ewa Szkudlarek (2423444)" userId="S::2423444@student.uwtsd.ac.uk::d197f96f-fd90-4f9f-bb83-eaa7e7e9bb5e" providerId="AD" clId="Web-{DDB7CE38-350A-EC76-5062-934C7FCE51E7}" dt="2025-03-22T15:10:22.984" v="257"/>
          <ac:spMkLst>
            <pc:docMk/>
            <pc:sldMk cId="1426584693" sldId="260"/>
            <ac:spMk id="51" creationId="{9A0D773F-7A7D-4DBB-9DEA-86BB8B8F4BC8}"/>
          </ac:spMkLst>
        </pc:spChg>
        <pc:spChg chg="add del">
          <ac:chgData name="Ewa Szkudlarek (2423444)" userId="S::2423444@student.uwtsd.ac.uk::d197f96f-fd90-4f9f-bb83-eaa7e7e9bb5e" providerId="AD" clId="Web-{DDB7CE38-350A-EC76-5062-934C7FCE51E7}" dt="2025-03-22T15:10:25.828" v="259"/>
          <ac:spMkLst>
            <pc:docMk/>
            <pc:sldMk cId="1426584693" sldId="260"/>
            <ac:spMk id="53" creationId="{B6FACB3C-9069-4791-BC5C-0DB7CD19B853}"/>
          </ac:spMkLst>
        </pc:spChg>
        <pc:spChg chg="add del">
          <ac:chgData name="Ewa Szkudlarek (2423444)" userId="S::2423444@student.uwtsd.ac.uk::d197f96f-fd90-4f9f-bb83-eaa7e7e9bb5e" providerId="AD" clId="Web-{DDB7CE38-350A-EC76-5062-934C7FCE51E7}" dt="2025-03-22T15:10:25.828" v="259"/>
          <ac:spMkLst>
            <pc:docMk/>
            <pc:sldMk cId="1426584693" sldId="260"/>
            <ac:spMk id="54" creationId="{71F2038E-D777-4B76-81DD-DD13EE91B9DD}"/>
          </ac:spMkLst>
        </pc:spChg>
        <pc:spChg chg="add del">
          <ac:chgData name="Ewa Szkudlarek (2423444)" userId="S::2423444@student.uwtsd.ac.uk::d197f96f-fd90-4f9f-bb83-eaa7e7e9bb5e" providerId="AD" clId="Web-{DDB7CE38-350A-EC76-5062-934C7FCE51E7}" dt="2025-03-22T15:10:46.625" v="261"/>
          <ac:spMkLst>
            <pc:docMk/>
            <pc:sldMk cId="1426584693" sldId="260"/>
            <ac:spMk id="59" creationId="{C0763A76-9F1C-4FC5-82B7-DD475DA461B2}"/>
          </ac:spMkLst>
        </pc:spChg>
        <pc:spChg chg="add del">
          <ac:chgData name="Ewa Szkudlarek (2423444)" userId="S::2423444@student.uwtsd.ac.uk::d197f96f-fd90-4f9f-bb83-eaa7e7e9bb5e" providerId="AD" clId="Web-{DDB7CE38-350A-EC76-5062-934C7FCE51E7}" dt="2025-03-22T15:10:46.625" v="261"/>
          <ac:spMkLst>
            <pc:docMk/>
            <pc:sldMk cId="1426584693" sldId="260"/>
            <ac:spMk id="60" creationId="{E81BF4F6-F2CF-4984-9D14-D6966D92F99F}"/>
          </ac:spMkLst>
        </pc:spChg>
        <pc:spChg chg="add del">
          <ac:chgData name="Ewa Szkudlarek (2423444)" userId="S::2423444@student.uwtsd.ac.uk::d197f96f-fd90-4f9f-bb83-eaa7e7e9bb5e" providerId="AD" clId="Web-{DDB7CE38-350A-EC76-5062-934C7FCE51E7}" dt="2025-03-22T15:11:17.376" v="263"/>
          <ac:spMkLst>
            <pc:docMk/>
            <pc:sldMk cId="1426584693" sldId="260"/>
            <ac:spMk id="62" creationId="{A6D37EE4-EA1B-46EE-A54B-5233C63C9695}"/>
          </ac:spMkLst>
        </pc:spChg>
        <pc:spChg chg="add del">
          <ac:chgData name="Ewa Szkudlarek (2423444)" userId="S::2423444@student.uwtsd.ac.uk::d197f96f-fd90-4f9f-bb83-eaa7e7e9bb5e" providerId="AD" clId="Web-{DDB7CE38-350A-EC76-5062-934C7FCE51E7}" dt="2025-03-22T15:11:17.376" v="263"/>
          <ac:spMkLst>
            <pc:docMk/>
            <pc:sldMk cId="1426584693" sldId="260"/>
            <ac:spMk id="63" creationId="{927D5270-6648-4CC1-8F78-48BE299CAC25}"/>
          </ac:spMkLst>
        </pc:spChg>
        <pc:spChg chg="add del">
          <ac:chgData name="Ewa Szkudlarek (2423444)" userId="S::2423444@student.uwtsd.ac.uk::d197f96f-fd90-4f9f-bb83-eaa7e7e9bb5e" providerId="AD" clId="Web-{DDB7CE38-350A-EC76-5062-934C7FCE51E7}" dt="2025-03-22T15:11:20.407" v="265"/>
          <ac:spMkLst>
            <pc:docMk/>
            <pc:sldMk cId="1426584693" sldId="260"/>
            <ac:spMk id="65" creationId="{5C8908E2-EE49-44D2-9428-A28D2312A8D5}"/>
          </ac:spMkLst>
        </pc:spChg>
        <pc:spChg chg="add del">
          <ac:chgData name="Ewa Szkudlarek (2423444)" userId="S::2423444@student.uwtsd.ac.uk::d197f96f-fd90-4f9f-bb83-eaa7e7e9bb5e" providerId="AD" clId="Web-{DDB7CE38-350A-EC76-5062-934C7FCE51E7}" dt="2025-03-22T15:11:20.407" v="265"/>
          <ac:spMkLst>
            <pc:docMk/>
            <pc:sldMk cId="1426584693" sldId="260"/>
            <ac:spMk id="68" creationId="{02114E49-C077-4083-B5C1-6A6E70F4D91F}"/>
          </ac:spMkLst>
        </pc:spChg>
        <pc:spChg chg="add del">
          <ac:chgData name="Ewa Szkudlarek (2423444)" userId="S::2423444@student.uwtsd.ac.uk::d197f96f-fd90-4f9f-bb83-eaa7e7e9bb5e" providerId="AD" clId="Web-{DDB7CE38-350A-EC76-5062-934C7FCE51E7}" dt="2025-03-22T15:11:20.407" v="265"/>
          <ac:spMkLst>
            <pc:docMk/>
            <pc:sldMk cId="1426584693" sldId="260"/>
            <ac:spMk id="69" creationId="{ED888B23-07FA-482A-96DF-47E31AF1A603}"/>
          </ac:spMkLst>
        </pc:spChg>
        <pc:spChg chg="add del">
          <ac:chgData name="Ewa Szkudlarek (2423444)" userId="S::2423444@student.uwtsd.ac.uk::d197f96f-fd90-4f9f-bb83-eaa7e7e9bb5e" providerId="AD" clId="Web-{DDB7CE38-350A-EC76-5062-934C7FCE51E7}" dt="2025-03-22T15:11:24.345" v="267"/>
          <ac:spMkLst>
            <pc:docMk/>
            <pc:sldMk cId="1426584693" sldId="260"/>
            <ac:spMk id="71" creationId="{04812C46-200A-4DEB-A05E-3ED6C68C2387}"/>
          </ac:spMkLst>
        </pc:spChg>
        <pc:spChg chg="add del">
          <ac:chgData name="Ewa Szkudlarek (2423444)" userId="S::2423444@student.uwtsd.ac.uk::d197f96f-fd90-4f9f-bb83-eaa7e7e9bb5e" providerId="AD" clId="Web-{DDB7CE38-350A-EC76-5062-934C7FCE51E7}" dt="2025-03-22T15:11:24.345" v="267"/>
          <ac:spMkLst>
            <pc:docMk/>
            <pc:sldMk cId="1426584693" sldId="260"/>
            <ac:spMk id="72" creationId="{D1EA859B-E555-4109-94F3-6700E046E008}"/>
          </ac:spMkLst>
        </pc:spChg>
        <pc:spChg chg="add del">
          <ac:chgData name="Ewa Szkudlarek (2423444)" userId="S::2423444@student.uwtsd.ac.uk::d197f96f-fd90-4f9f-bb83-eaa7e7e9bb5e" providerId="AD" clId="Web-{DDB7CE38-350A-EC76-5062-934C7FCE51E7}" dt="2025-03-22T15:11:36.611" v="269"/>
          <ac:spMkLst>
            <pc:docMk/>
            <pc:sldMk cId="1426584693" sldId="260"/>
            <ac:spMk id="74" creationId="{22587ECF-85E9-4393-9D87-8EB6F3F6C208}"/>
          </ac:spMkLst>
        </pc:spChg>
        <pc:spChg chg="add del">
          <ac:chgData name="Ewa Szkudlarek (2423444)" userId="S::2423444@student.uwtsd.ac.uk::d197f96f-fd90-4f9f-bb83-eaa7e7e9bb5e" providerId="AD" clId="Web-{DDB7CE38-350A-EC76-5062-934C7FCE51E7}" dt="2025-03-22T15:11:39.579" v="271"/>
          <ac:spMkLst>
            <pc:docMk/>
            <pc:sldMk cId="1426584693" sldId="260"/>
            <ac:spMk id="76" creationId="{12609869-9E80-471B-A487-A53288E0E791}"/>
          </ac:spMkLst>
        </pc:spChg>
        <pc:spChg chg="add del">
          <ac:chgData name="Ewa Szkudlarek (2423444)" userId="S::2423444@student.uwtsd.ac.uk::d197f96f-fd90-4f9f-bb83-eaa7e7e9bb5e" providerId="AD" clId="Web-{DDB7CE38-350A-EC76-5062-934C7FCE51E7}" dt="2025-03-22T15:11:39.579" v="271"/>
          <ac:spMkLst>
            <pc:docMk/>
            <pc:sldMk cId="1426584693" sldId="260"/>
            <ac:spMk id="77" creationId="{7004738A-9D34-43E8-97D2-CA0EED4F8BE0}"/>
          </ac:spMkLst>
        </pc:spChg>
        <pc:spChg chg="add del">
          <ac:chgData name="Ewa Szkudlarek (2423444)" userId="S::2423444@student.uwtsd.ac.uk::d197f96f-fd90-4f9f-bb83-eaa7e7e9bb5e" providerId="AD" clId="Web-{DDB7CE38-350A-EC76-5062-934C7FCE51E7}" dt="2025-03-22T15:11:39.579" v="271"/>
          <ac:spMkLst>
            <pc:docMk/>
            <pc:sldMk cId="1426584693" sldId="260"/>
            <ac:spMk id="78" creationId="{B8B8D07F-F13E-443E-BA68-2D26672D76B9}"/>
          </ac:spMkLst>
        </pc:spChg>
        <pc:spChg chg="add del">
          <ac:chgData name="Ewa Szkudlarek (2423444)" userId="S::2423444@student.uwtsd.ac.uk::d197f96f-fd90-4f9f-bb83-eaa7e7e9bb5e" providerId="AD" clId="Web-{DDB7CE38-350A-EC76-5062-934C7FCE51E7}" dt="2025-03-22T15:11:39.579" v="271"/>
          <ac:spMkLst>
            <pc:docMk/>
            <pc:sldMk cId="1426584693" sldId="260"/>
            <ac:spMk id="79" creationId="{2813A4FA-24A5-41ED-A534-3807D1B2F344}"/>
          </ac:spMkLst>
        </pc:spChg>
        <pc:spChg chg="add del">
          <ac:chgData name="Ewa Szkudlarek (2423444)" userId="S::2423444@student.uwtsd.ac.uk::d197f96f-fd90-4f9f-bb83-eaa7e7e9bb5e" providerId="AD" clId="Web-{DDB7CE38-350A-EC76-5062-934C7FCE51E7}" dt="2025-03-22T15:11:39.579" v="271"/>
          <ac:spMkLst>
            <pc:docMk/>
            <pc:sldMk cId="1426584693" sldId="260"/>
            <ac:spMk id="80" creationId="{C3944F27-CA70-4E84-A51A-E6BF89558979}"/>
          </ac:spMkLst>
        </pc:spChg>
        <pc:spChg chg="add del">
          <ac:chgData name="Ewa Szkudlarek (2423444)" userId="S::2423444@student.uwtsd.ac.uk::d197f96f-fd90-4f9f-bb83-eaa7e7e9bb5e" providerId="AD" clId="Web-{DDB7CE38-350A-EC76-5062-934C7FCE51E7}" dt="2025-03-22T15:11:41.845" v="273"/>
          <ac:spMkLst>
            <pc:docMk/>
            <pc:sldMk cId="1426584693" sldId="260"/>
            <ac:spMk id="82" creationId="{C0763A76-9F1C-4FC5-82B7-DD475DA461B2}"/>
          </ac:spMkLst>
        </pc:spChg>
        <pc:spChg chg="add del">
          <ac:chgData name="Ewa Szkudlarek (2423444)" userId="S::2423444@student.uwtsd.ac.uk::d197f96f-fd90-4f9f-bb83-eaa7e7e9bb5e" providerId="AD" clId="Web-{DDB7CE38-350A-EC76-5062-934C7FCE51E7}" dt="2025-03-22T15:11:41.845" v="273"/>
          <ac:spMkLst>
            <pc:docMk/>
            <pc:sldMk cId="1426584693" sldId="260"/>
            <ac:spMk id="83" creationId="{E81BF4F6-F2CF-4984-9D14-D6966D92F99F}"/>
          </ac:spMkLst>
        </pc:spChg>
        <pc:spChg chg="add">
          <ac:chgData name="Ewa Szkudlarek (2423444)" userId="S::2423444@student.uwtsd.ac.uk::d197f96f-fd90-4f9f-bb83-eaa7e7e9bb5e" providerId="AD" clId="Web-{DDB7CE38-350A-EC76-5062-934C7FCE51E7}" dt="2025-03-22T15:11:41.845" v="274"/>
          <ac:spMkLst>
            <pc:docMk/>
            <pc:sldMk cId="1426584693" sldId="260"/>
            <ac:spMk id="85" creationId="{45D37F4E-DDB4-456B-97E0-9937730A039F}"/>
          </ac:spMkLst>
        </pc:spChg>
        <pc:spChg chg="add">
          <ac:chgData name="Ewa Szkudlarek (2423444)" userId="S::2423444@student.uwtsd.ac.uk::d197f96f-fd90-4f9f-bb83-eaa7e7e9bb5e" providerId="AD" clId="Web-{DDB7CE38-350A-EC76-5062-934C7FCE51E7}" dt="2025-03-22T15:11:41.845" v="274"/>
          <ac:spMkLst>
            <pc:docMk/>
            <pc:sldMk cId="1426584693" sldId="260"/>
            <ac:spMk id="86" creationId="{B2DD41CD-8F47-4F56-AD12-4E2FF7696987}"/>
          </ac:spMkLst>
        </pc:spChg>
        <pc:grpChg chg="add del">
          <ac:chgData name="Ewa Szkudlarek (2423444)" userId="S::2423444@student.uwtsd.ac.uk::d197f96f-fd90-4f9f-bb83-eaa7e7e9bb5e" providerId="AD" clId="Web-{DDB7CE38-350A-EC76-5062-934C7FCE51E7}" dt="2025-03-22T15:10:20.687" v="255"/>
          <ac:grpSpMkLst>
            <pc:docMk/>
            <pc:sldMk cId="1426584693" sldId="260"/>
            <ac:grpSpMk id="43" creationId="{1DE889C7-FAD6-4397-98E2-05D503484459}"/>
          </ac:grpSpMkLst>
        </pc:grpChg>
        <pc:grpChg chg="add del">
          <ac:chgData name="Ewa Szkudlarek (2423444)" userId="S::2423444@student.uwtsd.ac.uk::d197f96f-fd90-4f9f-bb83-eaa7e7e9bb5e" providerId="AD" clId="Web-{DDB7CE38-350A-EC76-5062-934C7FCE51E7}" dt="2025-03-22T15:10:25.828" v="259"/>
          <ac:grpSpMkLst>
            <pc:docMk/>
            <pc:sldMk cId="1426584693" sldId="260"/>
            <ac:grpSpMk id="55" creationId="{DD354807-230F-4402-B1B9-F733A8F1F190}"/>
          </ac:grpSpMkLst>
        </pc:grpChg>
        <pc:grpChg chg="add del">
          <ac:chgData name="Ewa Szkudlarek (2423444)" userId="S::2423444@student.uwtsd.ac.uk::d197f96f-fd90-4f9f-bb83-eaa7e7e9bb5e" providerId="AD" clId="Web-{DDB7CE38-350A-EC76-5062-934C7FCE51E7}" dt="2025-03-22T15:11:20.407" v="265"/>
          <ac:grpSpMkLst>
            <pc:docMk/>
            <pc:sldMk cId="1426584693" sldId="260"/>
            <ac:grpSpMk id="66" creationId="{D8C3AFD7-4CCE-484E-84C6-80FB3E3E2093}"/>
          </ac:grpSpMkLst>
        </pc:grpChg>
        <pc:picChg chg="mod ord">
          <ac:chgData name="Ewa Szkudlarek (2423444)" userId="S::2423444@student.uwtsd.ac.uk::d197f96f-fd90-4f9f-bb83-eaa7e7e9bb5e" providerId="AD" clId="Web-{DDB7CE38-350A-EC76-5062-934C7FCE51E7}" dt="2025-03-22T15:18:02.698" v="299" actId="14100"/>
          <ac:picMkLst>
            <pc:docMk/>
            <pc:sldMk cId="1426584693" sldId="260"/>
            <ac:picMk id="4" creationId="{18931249-2141-7C00-56B5-9C3F35056493}"/>
          </ac:picMkLst>
        </pc:picChg>
      </pc:sldChg>
    </pc:docChg>
  </pc:docChgLst>
  <pc:docChgLst>
    <pc:chgData name="Ewa Szkudlarek (2423444)" userId="S::2423444@student.uwtsd.ac.uk::d197f96f-fd90-4f9f-bb83-eaa7e7e9bb5e" providerId="AD" clId="Web-{2BFBAEE3-75B9-B48A-2516-067BE4CC583F}"/>
    <pc:docChg chg="addSld delSld modSld">
      <pc:chgData name="Ewa Szkudlarek (2423444)" userId="S::2423444@student.uwtsd.ac.uk::d197f96f-fd90-4f9f-bb83-eaa7e7e9bb5e" providerId="AD" clId="Web-{2BFBAEE3-75B9-B48A-2516-067BE4CC583F}" dt="2025-03-22T16:09:32.479" v="61"/>
      <pc:docMkLst>
        <pc:docMk/>
      </pc:docMkLst>
      <pc:sldChg chg="modSp">
        <pc:chgData name="Ewa Szkudlarek (2423444)" userId="S::2423444@student.uwtsd.ac.uk::d197f96f-fd90-4f9f-bb83-eaa7e7e9bb5e" providerId="AD" clId="Web-{2BFBAEE3-75B9-B48A-2516-067BE4CC583F}" dt="2025-03-22T16:05:24.097" v="54" actId="14100"/>
        <pc:sldMkLst>
          <pc:docMk/>
          <pc:sldMk cId="109857222" sldId="256"/>
        </pc:sldMkLst>
        <pc:spChg chg="mod">
          <ac:chgData name="Ewa Szkudlarek (2423444)" userId="S::2423444@student.uwtsd.ac.uk::d197f96f-fd90-4f9f-bb83-eaa7e7e9bb5e" providerId="AD" clId="Web-{2BFBAEE3-75B9-B48A-2516-067BE4CC583F}" dt="2025-03-22T16:05:24.097" v="54" actId="14100"/>
          <ac:spMkLst>
            <pc:docMk/>
            <pc:sldMk cId="109857222" sldId="256"/>
            <ac:spMk id="2" creationId="{00000000-0000-0000-0000-000000000000}"/>
          </ac:spMkLst>
        </pc:spChg>
        <pc:spChg chg="mod">
          <ac:chgData name="Ewa Szkudlarek (2423444)" userId="S::2423444@student.uwtsd.ac.uk::d197f96f-fd90-4f9f-bb83-eaa7e7e9bb5e" providerId="AD" clId="Web-{2BFBAEE3-75B9-B48A-2516-067BE4CC583F}" dt="2025-03-22T16:05:10.472" v="51" actId="14100"/>
          <ac:spMkLst>
            <pc:docMk/>
            <pc:sldMk cId="109857222" sldId="256"/>
            <ac:spMk id="3" creationId="{00000000-0000-0000-0000-000000000000}"/>
          </ac:spMkLst>
        </pc:spChg>
        <pc:picChg chg="mod">
          <ac:chgData name="Ewa Szkudlarek (2423444)" userId="S::2423444@student.uwtsd.ac.uk::d197f96f-fd90-4f9f-bb83-eaa7e7e9bb5e" providerId="AD" clId="Web-{2BFBAEE3-75B9-B48A-2516-067BE4CC583F}" dt="2025-03-22T16:03:46.564" v="43" actId="1076"/>
          <ac:picMkLst>
            <pc:docMk/>
            <pc:sldMk cId="109857222" sldId="256"/>
            <ac:picMk id="5" creationId="{E909A712-9AC7-6420-7329-71F56F944AA2}"/>
          </ac:picMkLst>
        </pc:picChg>
      </pc:sldChg>
      <pc:sldChg chg="addSp delSp modSp del mod setBg">
        <pc:chgData name="Ewa Szkudlarek (2423444)" userId="S::2423444@student.uwtsd.ac.uk::d197f96f-fd90-4f9f-bb83-eaa7e7e9bb5e" providerId="AD" clId="Web-{2BFBAEE3-75B9-B48A-2516-067BE4CC583F}" dt="2025-03-22T15:53:23.429" v="30"/>
        <pc:sldMkLst>
          <pc:docMk/>
          <pc:sldMk cId="3005393603" sldId="257"/>
        </pc:sldMkLst>
        <pc:spChg chg="mod">
          <ac:chgData name="Ewa Szkudlarek (2423444)" userId="S::2423444@student.uwtsd.ac.uk::d197f96f-fd90-4f9f-bb83-eaa7e7e9bb5e" providerId="AD" clId="Web-{2BFBAEE3-75B9-B48A-2516-067BE4CC583F}" dt="2025-03-22T15:47:40.951" v="8"/>
          <ac:spMkLst>
            <pc:docMk/>
            <pc:sldMk cId="3005393603" sldId="257"/>
            <ac:spMk id="2" creationId="{FD53AAE5-11F3-31E0-4C00-386FD8A85FAE}"/>
          </ac:spMkLst>
        </pc:spChg>
        <pc:spChg chg="add del">
          <ac:chgData name="Ewa Szkudlarek (2423444)" userId="S::2423444@student.uwtsd.ac.uk::d197f96f-fd90-4f9f-bb83-eaa7e7e9bb5e" providerId="AD" clId="Web-{2BFBAEE3-75B9-B48A-2516-067BE4CC583F}" dt="2025-03-22T15:47:40.951" v="8"/>
          <ac:spMkLst>
            <pc:docMk/>
            <pc:sldMk cId="3005393603" sldId="257"/>
            <ac:spMk id="34" creationId="{D4771268-CB57-404A-9271-370EB28F6090}"/>
          </ac:spMkLst>
        </pc:spChg>
        <pc:spChg chg="add">
          <ac:chgData name="Ewa Szkudlarek (2423444)" userId="S::2423444@student.uwtsd.ac.uk::d197f96f-fd90-4f9f-bb83-eaa7e7e9bb5e" providerId="AD" clId="Web-{2BFBAEE3-75B9-B48A-2516-067BE4CC583F}" dt="2025-03-22T15:47:40.967" v="9"/>
          <ac:spMkLst>
            <pc:docMk/>
            <pc:sldMk cId="3005393603" sldId="257"/>
            <ac:spMk id="36" creationId="{11B2B030-4738-4359-9E46-144B7C8BFF8B}"/>
          </ac:spMkLst>
        </pc:spChg>
        <pc:spChg chg="add">
          <ac:chgData name="Ewa Szkudlarek (2423444)" userId="S::2423444@student.uwtsd.ac.uk::d197f96f-fd90-4f9f-bb83-eaa7e7e9bb5e" providerId="AD" clId="Web-{2BFBAEE3-75B9-B48A-2516-067BE4CC583F}" dt="2025-03-22T15:47:40.967" v="9"/>
          <ac:spMkLst>
            <pc:docMk/>
            <pc:sldMk cId="3005393603" sldId="257"/>
            <ac:spMk id="38" creationId="{E722B2DD-E14D-4972-9D98-5D6E61B1B2D2}"/>
          </ac:spMkLst>
        </pc:spChg>
        <pc:spChg chg="del">
          <ac:chgData name="Ewa Szkudlarek (2423444)" userId="S::2423444@student.uwtsd.ac.uk::d197f96f-fd90-4f9f-bb83-eaa7e7e9bb5e" providerId="AD" clId="Web-{2BFBAEE3-75B9-B48A-2516-067BE4CC583F}" dt="2025-03-22T15:45:25.995" v="2"/>
          <ac:spMkLst>
            <pc:docMk/>
            <pc:sldMk cId="3005393603" sldId="257"/>
            <ac:spMk id="61" creationId="{E722B2DD-E14D-4972-9D98-5D6E61B1B2D2}"/>
          </ac:spMkLst>
        </pc:spChg>
        <pc:spChg chg="del">
          <ac:chgData name="Ewa Szkudlarek (2423444)" userId="S::2423444@student.uwtsd.ac.uk::d197f96f-fd90-4f9f-bb83-eaa7e7e9bb5e" providerId="AD" clId="Web-{2BFBAEE3-75B9-B48A-2516-067BE4CC583F}" dt="2025-03-22T15:45:25.995" v="2"/>
          <ac:spMkLst>
            <pc:docMk/>
            <pc:sldMk cId="3005393603" sldId="257"/>
            <ac:spMk id="62" creationId="{0CFB124C-4B0C-4A81-8633-17257B151642}"/>
          </ac:spMkLst>
        </pc:spChg>
        <pc:spChg chg="add mod">
          <ac:chgData name="Ewa Szkudlarek (2423444)" userId="S::2423444@student.uwtsd.ac.uk::d197f96f-fd90-4f9f-bb83-eaa7e7e9bb5e" providerId="AD" clId="Web-{2BFBAEE3-75B9-B48A-2516-067BE4CC583F}" dt="2025-03-22T15:51:26.551" v="13"/>
          <ac:spMkLst>
            <pc:docMk/>
            <pc:sldMk cId="3005393603" sldId="257"/>
            <ac:spMk id="124" creationId="{44E912D4-1E93-F7F3-63D0-C6CA70310ADE}"/>
          </ac:spMkLst>
        </pc:spChg>
        <pc:spChg chg="add mod">
          <ac:chgData name="Ewa Szkudlarek (2423444)" userId="S::2423444@student.uwtsd.ac.uk::d197f96f-fd90-4f9f-bb83-eaa7e7e9bb5e" providerId="AD" clId="Web-{2BFBAEE3-75B9-B48A-2516-067BE4CC583F}" dt="2025-03-22T15:51:26.910" v="17"/>
          <ac:spMkLst>
            <pc:docMk/>
            <pc:sldMk cId="3005393603" sldId="257"/>
            <ac:spMk id="127" creationId="{08D067B7-4C86-81CA-A3FD-04B177D47415}"/>
          </ac:spMkLst>
        </pc:spChg>
        <pc:picChg chg="add del mod">
          <ac:chgData name="Ewa Szkudlarek (2423444)" userId="S::2423444@student.uwtsd.ac.uk::d197f96f-fd90-4f9f-bb83-eaa7e7e9bb5e" providerId="AD" clId="Web-{2BFBAEE3-75B9-B48A-2516-067BE4CC583F}" dt="2025-03-22T15:52:40.287" v="25"/>
          <ac:picMkLst>
            <pc:docMk/>
            <pc:sldMk cId="3005393603" sldId="257"/>
            <ac:picMk id="123" creationId="{60FB60BA-855A-73D3-8AEB-A40859B01618}"/>
          </ac:picMkLst>
        </pc:picChg>
        <pc:picChg chg="add mod modCrop">
          <ac:chgData name="Ewa Szkudlarek (2423444)" userId="S::2423444@student.uwtsd.ac.uk::d197f96f-fd90-4f9f-bb83-eaa7e7e9bb5e" providerId="AD" clId="Web-{2BFBAEE3-75B9-B48A-2516-067BE4CC583F}" dt="2025-03-22T15:52:19.490" v="21"/>
          <ac:picMkLst>
            <pc:docMk/>
            <pc:sldMk cId="3005393603" sldId="257"/>
            <ac:picMk id="126" creationId="{7ADF92B7-9012-3119-20B1-41202C7A6111}"/>
          </ac:picMkLst>
        </pc:picChg>
        <pc:picChg chg="add del mod">
          <ac:chgData name="Ewa Szkudlarek (2423444)" userId="S::2423444@student.uwtsd.ac.uk::d197f96f-fd90-4f9f-bb83-eaa7e7e9bb5e" providerId="AD" clId="Web-{2BFBAEE3-75B9-B48A-2516-067BE4CC583F}" dt="2025-03-22T15:53:22.210" v="29"/>
          <ac:picMkLst>
            <pc:docMk/>
            <pc:sldMk cId="3005393603" sldId="257"/>
            <ac:picMk id="129" creationId="{B778D758-B4F0-0A21-49BD-F55255BD2903}"/>
          </ac:picMkLst>
        </pc:picChg>
      </pc:sldChg>
      <pc:sldChg chg="modSp">
        <pc:chgData name="Ewa Szkudlarek (2423444)" userId="S::2423444@student.uwtsd.ac.uk::d197f96f-fd90-4f9f-bb83-eaa7e7e9bb5e" providerId="AD" clId="Web-{2BFBAEE3-75B9-B48A-2516-067BE4CC583F}" dt="2025-03-22T16:09:32.479" v="61"/>
        <pc:sldMkLst>
          <pc:docMk/>
          <pc:sldMk cId="2018695856" sldId="258"/>
        </pc:sldMkLst>
        <pc:picChg chg="mod">
          <ac:chgData name="Ewa Szkudlarek (2423444)" userId="S::2423444@student.uwtsd.ac.uk::d197f96f-fd90-4f9f-bb83-eaa7e7e9bb5e" providerId="AD" clId="Web-{2BFBAEE3-75B9-B48A-2516-067BE4CC583F}" dt="2025-03-22T16:09:32.479" v="61"/>
          <ac:picMkLst>
            <pc:docMk/>
            <pc:sldMk cId="2018695856" sldId="258"/>
            <ac:picMk id="7" creationId="{7834EB4A-D25D-03BA-BB3B-CB7BB5BB2E11}"/>
          </ac:picMkLst>
        </pc:picChg>
      </pc:sldChg>
      <pc:sldChg chg="addSp delSp modSp new">
        <pc:chgData name="Ewa Szkudlarek (2423444)" userId="S::2423444@student.uwtsd.ac.uk::d197f96f-fd90-4f9f-bb83-eaa7e7e9bb5e" providerId="AD" clId="Web-{2BFBAEE3-75B9-B48A-2516-067BE4CC583F}" dt="2025-03-22T16:07:59.602" v="56"/>
        <pc:sldMkLst>
          <pc:docMk/>
          <pc:sldMk cId="326264045" sldId="264"/>
        </pc:sldMkLst>
        <pc:spChg chg="del">
          <ac:chgData name="Ewa Szkudlarek (2423444)" userId="S::2423444@student.uwtsd.ac.uk::d197f96f-fd90-4f9f-bb83-eaa7e7e9bb5e" providerId="AD" clId="Web-{2BFBAEE3-75B9-B48A-2516-067BE4CC583F}" dt="2025-03-22T15:56:13.106" v="35"/>
          <ac:spMkLst>
            <pc:docMk/>
            <pc:sldMk cId="326264045" sldId="264"/>
            <ac:spMk id="3" creationId="{929D8D1A-9B0E-E8B8-1A39-DA7EC7F070CD}"/>
          </ac:spMkLst>
        </pc:spChg>
        <pc:spChg chg="add del mod">
          <ac:chgData name="Ewa Szkudlarek (2423444)" userId="S::2423444@student.uwtsd.ac.uk::d197f96f-fd90-4f9f-bb83-eaa7e7e9bb5e" providerId="AD" clId="Web-{2BFBAEE3-75B9-B48A-2516-067BE4CC583F}" dt="2025-03-22T16:07:55.258" v="55"/>
          <ac:spMkLst>
            <pc:docMk/>
            <pc:sldMk cId="326264045" sldId="264"/>
            <ac:spMk id="12" creationId="{F7619CBE-EE31-3B84-E91F-BD622781311F}"/>
          </ac:spMkLst>
        </pc:spChg>
        <pc:spChg chg="add mod">
          <ac:chgData name="Ewa Szkudlarek (2423444)" userId="S::2423444@student.uwtsd.ac.uk::d197f96f-fd90-4f9f-bb83-eaa7e7e9bb5e" providerId="AD" clId="Web-{2BFBAEE3-75B9-B48A-2516-067BE4CC583F}" dt="2025-03-22T16:07:59.602" v="56"/>
          <ac:spMkLst>
            <pc:docMk/>
            <pc:sldMk cId="326264045" sldId="264"/>
            <ac:spMk id="15" creationId="{3E3FC890-18F7-2605-F0A6-C241B385D615}"/>
          </ac:spMkLst>
        </pc:spChg>
        <pc:graphicFrameChg chg="add del mod ord modGraphic">
          <ac:chgData name="Ewa Szkudlarek (2423444)" userId="S::2423444@student.uwtsd.ac.uk::d197f96f-fd90-4f9f-bb83-eaa7e7e9bb5e" providerId="AD" clId="Web-{2BFBAEE3-75B9-B48A-2516-067BE4CC583F}" dt="2025-03-22T15:56:17.903" v="36"/>
          <ac:graphicFrameMkLst>
            <pc:docMk/>
            <pc:sldMk cId="326264045" sldId="264"/>
            <ac:graphicFrameMk id="4" creationId="{9F8B9437-5A60-43DA-F2AD-14743BBEFE26}"/>
          </ac:graphicFrameMkLst>
        </pc:graphicFrameChg>
        <pc:graphicFrameChg chg="add del mod ord modGraphic">
          <ac:chgData name="Ewa Szkudlarek (2423444)" userId="S::2423444@student.uwtsd.ac.uk::d197f96f-fd90-4f9f-bb83-eaa7e7e9bb5e" providerId="AD" clId="Web-{2BFBAEE3-75B9-B48A-2516-067BE4CC583F}" dt="2025-03-22T16:07:59.602" v="56"/>
          <ac:graphicFrameMkLst>
            <pc:docMk/>
            <pc:sldMk cId="326264045" sldId="264"/>
            <ac:graphicFrameMk id="13" creationId="{1D82D367-BD3B-55B2-1270-9680EAF6FED4}"/>
          </ac:graphicFrameMkLst>
        </pc:graphicFrameChg>
      </pc:sldChg>
      <pc:sldChg chg="delSp new del">
        <pc:chgData name="Ewa Szkudlarek (2423444)" userId="S::2423444@student.uwtsd.ac.uk::d197f96f-fd90-4f9f-bb83-eaa7e7e9bb5e" providerId="AD" clId="Web-{2BFBAEE3-75B9-B48A-2516-067BE4CC583F}" dt="2025-03-22T15:55:14.979" v="33"/>
        <pc:sldMkLst>
          <pc:docMk/>
          <pc:sldMk cId="837466950" sldId="264"/>
        </pc:sldMkLst>
        <pc:spChg chg="del">
          <ac:chgData name="Ewa Szkudlarek (2423444)" userId="S::2423444@student.uwtsd.ac.uk::d197f96f-fd90-4f9f-bb83-eaa7e7e9bb5e" providerId="AD" clId="Web-{2BFBAEE3-75B9-B48A-2516-067BE4CC583F}" dt="2025-03-22T15:55:07.073" v="32"/>
          <ac:spMkLst>
            <pc:docMk/>
            <pc:sldMk cId="837466950" sldId="264"/>
            <ac:spMk id="3" creationId="{8AA87B15-31D1-6BCA-E6C5-BFB159F2C12A}"/>
          </ac:spMkLst>
        </pc:spChg>
      </pc:sldChg>
    </pc:docChg>
  </pc:docChgLst>
  <pc:docChgLst>
    <pc:chgData name="Ewa Szkudlarek (2423444)" userId="S::2423444@student.uwtsd.ac.uk::d197f96f-fd90-4f9f-bb83-eaa7e7e9bb5e" providerId="AD" clId="Web-{5BB00EAD-5C60-2DD7-F061-CD3C14EA14B7}"/>
    <pc:docChg chg="modSld">
      <pc:chgData name="Ewa Szkudlarek (2423444)" userId="S::2423444@student.uwtsd.ac.uk::d197f96f-fd90-4f9f-bb83-eaa7e7e9bb5e" providerId="AD" clId="Web-{5BB00EAD-5C60-2DD7-F061-CD3C14EA14B7}" dt="2025-03-23T16:35:32.550" v="158" actId="20577"/>
      <pc:docMkLst>
        <pc:docMk/>
      </pc:docMkLst>
      <pc:sldChg chg="modSp">
        <pc:chgData name="Ewa Szkudlarek (2423444)" userId="S::2423444@student.uwtsd.ac.uk::d197f96f-fd90-4f9f-bb83-eaa7e7e9bb5e" providerId="AD" clId="Web-{5BB00EAD-5C60-2DD7-F061-CD3C14EA14B7}" dt="2025-03-23T16:27:20.555" v="151" actId="14100"/>
        <pc:sldMkLst>
          <pc:docMk/>
          <pc:sldMk cId="1925009180" sldId="261"/>
        </pc:sldMkLst>
        <pc:picChg chg="mod">
          <ac:chgData name="Ewa Szkudlarek (2423444)" userId="S::2423444@student.uwtsd.ac.uk::d197f96f-fd90-4f9f-bb83-eaa7e7e9bb5e" providerId="AD" clId="Web-{5BB00EAD-5C60-2DD7-F061-CD3C14EA14B7}" dt="2025-03-23T16:26:19.195" v="148" actId="1076"/>
          <ac:picMkLst>
            <pc:docMk/>
            <pc:sldMk cId="1925009180" sldId="261"/>
            <ac:picMk id="3" creationId="{55D19CC1-5CA0-BC74-78E4-A0705C9AC319}"/>
          </ac:picMkLst>
        </pc:picChg>
        <pc:picChg chg="mod">
          <ac:chgData name="Ewa Szkudlarek (2423444)" userId="S::2423444@student.uwtsd.ac.uk::d197f96f-fd90-4f9f-bb83-eaa7e7e9bb5e" providerId="AD" clId="Web-{5BB00EAD-5C60-2DD7-F061-CD3C14EA14B7}" dt="2025-03-23T16:26:12.085" v="147" actId="14100"/>
          <ac:picMkLst>
            <pc:docMk/>
            <pc:sldMk cId="1925009180" sldId="261"/>
            <ac:picMk id="4" creationId="{E51B1315-84BB-B0D9-9005-23CBB739F12B}"/>
          </ac:picMkLst>
        </pc:picChg>
        <pc:picChg chg="mod">
          <ac:chgData name="Ewa Szkudlarek (2423444)" userId="S::2423444@student.uwtsd.ac.uk::d197f96f-fd90-4f9f-bb83-eaa7e7e9bb5e" providerId="AD" clId="Web-{5BB00EAD-5C60-2DD7-F061-CD3C14EA14B7}" dt="2025-03-23T16:27:20.555" v="151" actId="14100"/>
          <ac:picMkLst>
            <pc:docMk/>
            <pc:sldMk cId="1925009180" sldId="261"/>
            <ac:picMk id="6" creationId="{765D2AC5-C7D6-4E1E-E495-50A6B84BCD2D}"/>
          </ac:picMkLst>
        </pc:picChg>
      </pc:sldChg>
      <pc:sldChg chg="addSp delSp modSp">
        <pc:chgData name="Ewa Szkudlarek (2423444)" userId="S::2423444@student.uwtsd.ac.uk::d197f96f-fd90-4f9f-bb83-eaa7e7e9bb5e" providerId="AD" clId="Web-{5BB00EAD-5C60-2DD7-F061-CD3C14EA14B7}" dt="2025-03-23T16:35:32.550" v="158" actId="20577"/>
        <pc:sldMkLst>
          <pc:docMk/>
          <pc:sldMk cId="3907369437" sldId="263"/>
        </pc:sldMkLst>
        <pc:spChg chg="mod ord">
          <ac:chgData name="Ewa Szkudlarek (2423444)" userId="S::2423444@student.uwtsd.ac.uk::d197f96f-fd90-4f9f-bb83-eaa7e7e9bb5e" providerId="AD" clId="Web-{5BB00EAD-5C60-2DD7-F061-CD3C14EA14B7}" dt="2025-03-23T16:07:21.360" v="96"/>
          <ac:spMkLst>
            <pc:docMk/>
            <pc:sldMk cId="3907369437" sldId="263"/>
            <ac:spMk id="2" creationId="{4DC65A01-9E30-AA54-3A9C-6B6984747753}"/>
          </ac:spMkLst>
        </pc:spChg>
        <pc:spChg chg="mod ord">
          <ac:chgData name="Ewa Szkudlarek (2423444)" userId="S::2423444@student.uwtsd.ac.uk::d197f96f-fd90-4f9f-bb83-eaa7e7e9bb5e" providerId="AD" clId="Web-{5BB00EAD-5C60-2DD7-F061-CD3C14EA14B7}" dt="2025-03-23T16:35:32.550" v="158" actId="20577"/>
          <ac:spMkLst>
            <pc:docMk/>
            <pc:sldMk cId="3907369437" sldId="263"/>
            <ac:spMk id="3" creationId="{8C89948A-3CCD-4D41-AB3E-ABBB41886456}"/>
          </ac:spMkLst>
        </pc:spChg>
        <pc:spChg chg="del">
          <ac:chgData name="Ewa Szkudlarek (2423444)" userId="S::2423444@student.uwtsd.ac.uk::d197f96f-fd90-4f9f-bb83-eaa7e7e9bb5e" providerId="AD" clId="Web-{5BB00EAD-5C60-2DD7-F061-CD3C14EA14B7}" dt="2025-03-23T15:57:45.395" v="6"/>
          <ac:spMkLst>
            <pc:docMk/>
            <pc:sldMk cId="3907369437" sldId="263"/>
            <ac:spMk id="8" creationId="{1B15ED52-F352-441B-82BF-E0EA34836D08}"/>
          </ac:spMkLst>
        </pc:spChg>
        <pc:spChg chg="del">
          <ac:chgData name="Ewa Szkudlarek (2423444)" userId="S::2423444@student.uwtsd.ac.uk::d197f96f-fd90-4f9f-bb83-eaa7e7e9bb5e" providerId="AD" clId="Web-{5BB00EAD-5C60-2DD7-F061-CD3C14EA14B7}" dt="2025-03-23T15:57:45.395" v="6"/>
          <ac:spMkLst>
            <pc:docMk/>
            <pc:sldMk cId="3907369437" sldId="263"/>
            <ac:spMk id="10" creationId="{3B2E3793-BFE6-45A2-9B7B-E18844431C99}"/>
          </ac:spMkLst>
        </pc:spChg>
        <pc:spChg chg="del">
          <ac:chgData name="Ewa Szkudlarek (2423444)" userId="S::2423444@student.uwtsd.ac.uk::d197f96f-fd90-4f9f-bb83-eaa7e7e9bb5e" providerId="AD" clId="Web-{5BB00EAD-5C60-2DD7-F061-CD3C14EA14B7}" dt="2025-03-23T15:57:45.395" v="6"/>
          <ac:spMkLst>
            <pc:docMk/>
            <pc:sldMk cId="3907369437" sldId="263"/>
            <ac:spMk id="12" creationId="{BC4C4868-CB8F-4AF9-9CDB-8108F2C19B67}"/>
          </ac:spMkLst>
        </pc:spChg>
        <pc:spChg chg="del">
          <ac:chgData name="Ewa Szkudlarek (2423444)" userId="S::2423444@student.uwtsd.ac.uk::d197f96f-fd90-4f9f-bb83-eaa7e7e9bb5e" providerId="AD" clId="Web-{5BB00EAD-5C60-2DD7-F061-CD3C14EA14B7}" dt="2025-03-23T15:57:45.395" v="6"/>
          <ac:spMkLst>
            <pc:docMk/>
            <pc:sldMk cId="3907369437" sldId="263"/>
            <ac:spMk id="16" creationId="{53E5B1A8-3AC9-4BD1-9BBC-78CA94F2D1BA}"/>
          </ac:spMkLst>
        </pc:spChg>
        <pc:spChg chg="add del">
          <ac:chgData name="Ewa Szkudlarek (2423444)" userId="S::2423444@student.uwtsd.ac.uk::d197f96f-fd90-4f9f-bb83-eaa7e7e9bb5e" providerId="AD" clId="Web-{5BB00EAD-5C60-2DD7-F061-CD3C14EA14B7}" dt="2025-03-23T15:58:16.662" v="12"/>
          <ac:spMkLst>
            <pc:docMk/>
            <pc:sldMk cId="3907369437" sldId="263"/>
            <ac:spMk id="21" creationId="{63F5877B-98C7-49DD-83AB-0F6F57CB6543}"/>
          </ac:spMkLst>
        </pc:spChg>
        <pc:spChg chg="add del">
          <ac:chgData name="Ewa Szkudlarek (2423444)" userId="S::2423444@student.uwtsd.ac.uk::d197f96f-fd90-4f9f-bb83-eaa7e7e9bb5e" providerId="AD" clId="Web-{5BB00EAD-5C60-2DD7-F061-CD3C14EA14B7}" dt="2025-03-23T15:58:16.662" v="12"/>
          <ac:spMkLst>
            <pc:docMk/>
            <pc:sldMk cId="3907369437" sldId="263"/>
            <ac:spMk id="23" creationId="{4EA91930-66BC-4C41-B4F5-C31EB216F64B}"/>
          </ac:spMkLst>
        </pc:spChg>
        <pc:spChg chg="add del">
          <ac:chgData name="Ewa Szkudlarek (2423444)" userId="S::2423444@student.uwtsd.ac.uk::d197f96f-fd90-4f9f-bb83-eaa7e7e9bb5e" providerId="AD" clId="Web-{5BB00EAD-5C60-2DD7-F061-CD3C14EA14B7}" dt="2025-03-23T15:58:16.662" v="12"/>
          <ac:spMkLst>
            <pc:docMk/>
            <pc:sldMk cId="3907369437" sldId="263"/>
            <ac:spMk id="25" creationId="{6313CF8F-B436-401E-9575-DE0F8E8B5B17}"/>
          </ac:spMkLst>
        </pc:spChg>
        <pc:spChg chg="add del">
          <ac:chgData name="Ewa Szkudlarek (2423444)" userId="S::2423444@student.uwtsd.ac.uk::d197f96f-fd90-4f9f-bb83-eaa7e7e9bb5e" providerId="AD" clId="Web-{5BB00EAD-5C60-2DD7-F061-CD3C14EA14B7}" dt="2025-03-23T15:58:16.662" v="12"/>
          <ac:spMkLst>
            <pc:docMk/>
            <pc:sldMk cId="3907369437" sldId="263"/>
            <ac:spMk id="27" creationId="{2A38CFE9-C30A-4551-ACCB-D5808FBC39CD}"/>
          </ac:spMkLst>
        </pc:spChg>
        <pc:spChg chg="del">
          <ac:chgData name="Ewa Szkudlarek (2423444)" userId="S::2423444@student.uwtsd.ac.uk::d197f96f-fd90-4f9f-bb83-eaa7e7e9bb5e" providerId="AD" clId="Web-{5BB00EAD-5C60-2DD7-F061-CD3C14EA14B7}" dt="2025-03-23T15:58:16.662" v="12"/>
          <ac:spMkLst>
            <pc:docMk/>
            <pc:sldMk cId="3907369437" sldId="263"/>
            <ac:spMk id="29" creationId="{67EF550F-47CE-4FB2-9DAC-12AD835C833D}"/>
          </ac:spMkLst>
        </pc:spChg>
        <pc:spChg chg="add del">
          <ac:chgData name="Ewa Szkudlarek (2423444)" userId="S::2423444@student.uwtsd.ac.uk::d197f96f-fd90-4f9f-bb83-eaa7e7e9bb5e" providerId="AD" clId="Web-{5BB00EAD-5C60-2DD7-F061-CD3C14EA14B7}" dt="2025-03-23T15:59:34.663" v="20"/>
          <ac:spMkLst>
            <pc:docMk/>
            <pc:sldMk cId="3907369437" sldId="263"/>
            <ac:spMk id="34" creationId="{63F5877B-98C7-49DD-83AB-0F6F57CB6543}"/>
          </ac:spMkLst>
        </pc:spChg>
        <pc:spChg chg="add del">
          <ac:chgData name="Ewa Szkudlarek (2423444)" userId="S::2423444@student.uwtsd.ac.uk::d197f96f-fd90-4f9f-bb83-eaa7e7e9bb5e" providerId="AD" clId="Web-{5BB00EAD-5C60-2DD7-F061-CD3C14EA14B7}" dt="2025-03-23T15:59:34.663" v="20"/>
          <ac:spMkLst>
            <pc:docMk/>
            <pc:sldMk cId="3907369437" sldId="263"/>
            <ac:spMk id="36" creationId="{4EA91930-66BC-4C41-B4F5-C31EB216F64B}"/>
          </ac:spMkLst>
        </pc:spChg>
        <pc:spChg chg="add del">
          <ac:chgData name="Ewa Szkudlarek (2423444)" userId="S::2423444@student.uwtsd.ac.uk::d197f96f-fd90-4f9f-bb83-eaa7e7e9bb5e" providerId="AD" clId="Web-{5BB00EAD-5C60-2DD7-F061-CD3C14EA14B7}" dt="2025-03-23T15:59:34.663" v="20"/>
          <ac:spMkLst>
            <pc:docMk/>
            <pc:sldMk cId="3907369437" sldId="263"/>
            <ac:spMk id="38" creationId="{6313CF8F-B436-401E-9575-DE0F8E8B5B17}"/>
          </ac:spMkLst>
        </pc:spChg>
        <pc:spChg chg="add del">
          <ac:chgData name="Ewa Szkudlarek (2423444)" userId="S::2423444@student.uwtsd.ac.uk::d197f96f-fd90-4f9f-bb83-eaa7e7e9bb5e" providerId="AD" clId="Web-{5BB00EAD-5C60-2DD7-F061-CD3C14EA14B7}" dt="2025-03-23T15:59:34.663" v="20"/>
          <ac:spMkLst>
            <pc:docMk/>
            <pc:sldMk cId="3907369437" sldId="263"/>
            <ac:spMk id="40" creationId="{2A38CFE9-C30A-4551-ACCB-D5808FBC39CD}"/>
          </ac:spMkLst>
        </pc:spChg>
        <pc:spChg chg="add del">
          <ac:chgData name="Ewa Szkudlarek (2423444)" userId="S::2423444@student.uwtsd.ac.uk::d197f96f-fd90-4f9f-bb83-eaa7e7e9bb5e" providerId="AD" clId="Web-{5BB00EAD-5C60-2DD7-F061-CD3C14EA14B7}" dt="2025-03-23T15:59:34.663" v="20"/>
          <ac:spMkLst>
            <pc:docMk/>
            <pc:sldMk cId="3907369437" sldId="263"/>
            <ac:spMk id="42" creationId="{67EF550F-47CE-4FB2-9DAC-12AD835C833D}"/>
          </ac:spMkLst>
        </pc:spChg>
        <pc:spChg chg="add del">
          <ac:chgData name="Ewa Szkudlarek (2423444)" userId="S::2423444@student.uwtsd.ac.uk::d197f96f-fd90-4f9f-bb83-eaa7e7e9bb5e" providerId="AD" clId="Web-{5BB00EAD-5C60-2DD7-F061-CD3C14EA14B7}" dt="2025-03-23T16:00:05.679" v="26"/>
          <ac:spMkLst>
            <pc:docMk/>
            <pc:sldMk cId="3907369437" sldId="263"/>
            <ac:spMk id="47" creationId="{E3D705D9-7390-4F7B-9D62-039F3DCA3078}"/>
          </ac:spMkLst>
        </pc:spChg>
        <pc:spChg chg="add del">
          <ac:chgData name="Ewa Szkudlarek (2423444)" userId="S::2423444@student.uwtsd.ac.uk::d197f96f-fd90-4f9f-bb83-eaa7e7e9bb5e" providerId="AD" clId="Web-{5BB00EAD-5C60-2DD7-F061-CD3C14EA14B7}" dt="2025-03-23T16:00:05.679" v="26"/>
          <ac:spMkLst>
            <pc:docMk/>
            <pc:sldMk cId="3907369437" sldId="263"/>
            <ac:spMk id="49" creationId="{588716B6-19BA-4C13-A3E6-380170A88D2E}"/>
          </ac:spMkLst>
        </pc:spChg>
        <pc:spChg chg="add del">
          <ac:chgData name="Ewa Szkudlarek (2423444)" userId="S::2423444@student.uwtsd.ac.uk::d197f96f-fd90-4f9f-bb83-eaa7e7e9bb5e" providerId="AD" clId="Web-{5BB00EAD-5C60-2DD7-F061-CD3C14EA14B7}" dt="2025-03-23T16:00:26.305" v="29"/>
          <ac:spMkLst>
            <pc:docMk/>
            <pc:sldMk cId="3907369437" sldId="263"/>
            <ac:spMk id="54" creationId="{E3D705D9-7390-4F7B-9D62-039F3DCA3078}"/>
          </ac:spMkLst>
        </pc:spChg>
        <pc:spChg chg="add del">
          <ac:chgData name="Ewa Szkudlarek (2423444)" userId="S::2423444@student.uwtsd.ac.uk::d197f96f-fd90-4f9f-bb83-eaa7e7e9bb5e" providerId="AD" clId="Web-{5BB00EAD-5C60-2DD7-F061-CD3C14EA14B7}" dt="2025-03-23T16:00:26.305" v="29"/>
          <ac:spMkLst>
            <pc:docMk/>
            <pc:sldMk cId="3907369437" sldId="263"/>
            <ac:spMk id="56" creationId="{588716B6-19BA-4C13-A3E6-380170A88D2E}"/>
          </ac:spMkLst>
        </pc:spChg>
        <pc:spChg chg="add del">
          <ac:chgData name="Ewa Szkudlarek (2423444)" userId="S::2423444@student.uwtsd.ac.uk::d197f96f-fd90-4f9f-bb83-eaa7e7e9bb5e" providerId="AD" clId="Web-{5BB00EAD-5C60-2DD7-F061-CD3C14EA14B7}" dt="2025-03-23T16:02:12.963" v="49"/>
          <ac:spMkLst>
            <pc:docMk/>
            <pc:sldMk cId="3907369437" sldId="263"/>
            <ac:spMk id="61" creationId="{63F5877B-98C7-49DD-83AB-0F6F57CB6543}"/>
          </ac:spMkLst>
        </pc:spChg>
        <pc:spChg chg="add del">
          <ac:chgData name="Ewa Szkudlarek (2423444)" userId="S::2423444@student.uwtsd.ac.uk::d197f96f-fd90-4f9f-bb83-eaa7e7e9bb5e" providerId="AD" clId="Web-{5BB00EAD-5C60-2DD7-F061-CD3C14EA14B7}" dt="2025-03-23T16:02:12.963" v="49"/>
          <ac:spMkLst>
            <pc:docMk/>
            <pc:sldMk cId="3907369437" sldId="263"/>
            <ac:spMk id="63" creationId="{4EA91930-66BC-4C41-B4F5-C31EB216F64B}"/>
          </ac:spMkLst>
        </pc:spChg>
        <pc:spChg chg="add del">
          <ac:chgData name="Ewa Szkudlarek (2423444)" userId="S::2423444@student.uwtsd.ac.uk::d197f96f-fd90-4f9f-bb83-eaa7e7e9bb5e" providerId="AD" clId="Web-{5BB00EAD-5C60-2DD7-F061-CD3C14EA14B7}" dt="2025-03-23T16:02:12.963" v="49"/>
          <ac:spMkLst>
            <pc:docMk/>
            <pc:sldMk cId="3907369437" sldId="263"/>
            <ac:spMk id="65" creationId="{6313CF8F-B436-401E-9575-DE0F8E8B5B17}"/>
          </ac:spMkLst>
        </pc:spChg>
        <pc:spChg chg="add del">
          <ac:chgData name="Ewa Szkudlarek (2423444)" userId="S::2423444@student.uwtsd.ac.uk::d197f96f-fd90-4f9f-bb83-eaa7e7e9bb5e" providerId="AD" clId="Web-{5BB00EAD-5C60-2DD7-F061-CD3C14EA14B7}" dt="2025-03-23T16:02:12.963" v="49"/>
          <ac:spMkLst>
            <pc:docMk/>
            <pc:sldMk cId="3907369437" sldId="263"/>
            <ac:spMk id="67" creationId="{2A38CFE9-C30A-4551-ACCB-D5808FBC39CD}"/>
          </ac:spMkLst>
        </pc:spChg>
        <pc:spChg chg="add del">
          <ac:chgData name="Ewa Szkudlarek (2423444)" userId="S::2423444@student.uwtsd.ac.uk::d197f96f-fd90-4f9f-bb83-eaa7e7e9bb5e" providerId="AD" clId="Web-{5BB00EAD-5C60-2DD7-F061-CD3C14EA14B7}" dt="2025-03-23T16:02:12.963" v="49"/>
          <ac:spMkLst>
            <pc:docMk/>
            <pc:sldMk cId="3907369437" sldId="263"/>
            <ac:spMk id="69" creationId="{67EF550F-47CE-4FB2-9DAC-12AD835C833D}"/>
          </ac:spMkLst>
        </pc:spChg>
        <pc:spChg chg="add del">
          <ac:chgData name="Ewa Szkudlarek (2423444)" userId="S::2423444@student.uwtsd.ac.uk::d197f96f-fd90-4f9f-bb83-eaa7e7e9bb5e" providerId="AD" clId="Web-{5BB00EAD-5C60-2DD7-F061-CD3C14EA14B7}" dt="2025-03-23T16:01:14.181" v="34"/>
          <ac:spMkLst>
            <pc:docMk/>
            <pc:sldMk cId="3907369437" sldId="263"/>
            <ac:spMk id="74" creationId="{F94AA2BD-2E3F-4B1D-8127-5744B8115311}"/>
          </ac:spMkLst>
        </pc:spChg>
        <pc:spChg chg="add del">
          <ac:chgData name="Ewa Szkudlarek (2423444)" userId="S::2423444@student.uwtsd.ac.uk::d197f96f-fd90-4f9f-bb83-eaa7e7e9bb5e" providerId="AD" clId="Web-{5BB00EAD-5C60-2DD7-F061-CD3C14EA14B7}" dt="2025-03-23T16:01:14.181" v="34"/>
          <ac:spMkLst>
            <pc:docMk/>
            <pc:sldMk cId="3907369437" sldId="263"/>
            <ac:spMk id="76" creationId="{4BD02261-2DC8-4AA8-9E16-7751AE892445}"/>
          </ac:spMkLst>
        </pc:spChg>
        <pc:spChg chg="add del">
          <ac:chgData name="Ewa Szkudlarek (2423444)" userId="S::2423444@student.uwtsd.ac.uk::d197f96f-fd90-4f9f-bb83-eaa7e7e9bb5e" providerId="AD" clId="Web-{5BB00EAD-5C60-2DD7-F061-CD3C14EA14B7}" dt="2025-03-23T16:01:14.181" v="34"/>
          <ac:spMkLst>
            <pc:docMk/>
            <pc:sldMk cId="3907369437" sldId="263"/>
            <ac:spMk id="78" creationId="{3D752CF2-2291-40B5-B462-C17B174C10BC}"/>
          </ac:spMkLst>
        </pc:spChg>
        <pc:spChg chg="add del">
          <ac:chgData name="Ewa Szkudlarek (2423444)" userId="S::2423444@student.uwtsd.ac.uk::d197f96f-fd90-4f9f-bb83-eaa7e7e9bb5e" providerId="AD" clId="Web-{5BB00EAD-5C60-2DD7-F061-CD3C14EA14B7}" dt="2025-03-23T16:01:18.587" v="36"/>
          <ac:spMkLst>
            <pc:docMk/>
            <pc:sldMk cId="3907369437" sldId="263"/>
            <ac:spMk id="80" creationId="{D009D6D5-DAC2-4A8B-A17A-E206B9012D09}"/>
          </ac:spMkLst>
        </pc:spChg>
        <pc:spChg chg="add del">
          <ac:chgData name="Ewa Szkudlarek (2423444)" userId="S::2423444@student.uwtsd.ac.uk::d197f96f-fd90-4f9f-bb83-eaa7e7e9bb5e" providerId="AD" clId="Web-{5BB00EAD-5C60-2DD7-F061-CD3C14EA14B7}" dt="2025-03-23T16:01:21.446" v="38"/>
          <ac:spMkLst>
            <pc:docMk/>
            <pc:sldMk cId="3907369437" sldId="263"/>
            <ac:spMk id="82" creationId="{F94AA2BD-2E3F-4B1D-8127-5744B8115311}"/>
          </ac:spMkLst>
        </pc:spChg>
        <pc:spChg chg="add del">
          <ac:chgData name="Ewa Szkudlarek (2423444)" userId="S::2423444@student.uwtsd.ac.uk::d197f96f-fd90-4f9f-bb83-eaa7e7e9bb5e" providerId="AD" clId="Web-{5BB00EAD-5C60-2DD7-F061-CD3C14EA14B7}" dt="2025-03-23T16:01:21.446" v="38"/>
          <ac:spMkLst>
            <pc:docMk/>
            <pc:sldMk cId="3907369437" sldId="263"/>
            <ac:spMk id="83" creationId="{4BD02261-2DC8-4AA8-9E16-7751AE892445}"/>
          </ac:spMkLst>
        </pc:spChg>
        <pc:spChg chg="add del">
          <ac:chgData name="Ewa Szkudlarek (2423444)" userId="S::2423444@student.uwtsd.ac.uk::d197f96f-fd90-4f9f-bb83-eaa7e7e9bb5e" providerId="AD" clId="Web-{5BB00EAD-5C60-2DD7-F061-CD3C14EA14B7}" dt="2025-03-23T16:01:21.446" v="38"/>
          <ac:spMkLst>
            <pc:docMk/>
            <pc:sldMk cId="3907369437" sldId="263"/>
            <ac:spMk id="84" creationId="{3D752CF2-2291-40B5-B462-C17B174C10BC}"/>
          </ac:spMkLst>
        </pc:spChg>
        <pc:spChg chg="add del">
          <ac:chgData name="Ewa Szkudlarek (2423444)" userId="S::2423444@student.uwtsd.ac.uk::d197f96f-fd90-4f9f-bb83-eaa7e7e9bb5e" providerId="AD" clId="Web-{5BB00EAD-5C60-2DD7-F061-CD3C14EA14B7}" dt="2025-03-23T16:01:33.634" v="40"/>
          <ac:spMkLst>
            <pc:docMk/>
            <pc:sldMk cId="3907369437" sldId="263"/>
            <ac:spMk id="86" creationId="{F13C74B1-5B17-4795-BED0-7140497B445A}"/>
          </ac:spMkLst>
        </pc:spChg>
        <pc:spChg chg="add del">
          <ac:chgData name="Ewa Szkudlarek (2423444)" userId="S::2423444@student.uwtsd.ac.uk::d197f96f-fd90-4f9f-bb83-eaa7e7e9bb5e" providerId="AD" clId="Web-{5BB00EAD-5C60-2DD7-F061-CD3C14EA14B7}" dt="2025-03-23T16:01:33.634" v="40"/>
          <ac:spMkLst>
            <pc:docMk/>
            <pc:sldMk cId="3907369437" sldId="263"/>
            <ac:spMk id="87" creationId="{D4974D33-8DC5-464E-8C6D-BE58F0669C17}"/>
          </ac:spMkLst>
        </pc:spChg>
        <pc:spChg chg="add del">
          <ac:chgData name="Ewa Szkudlarek (2423444)" userId="S::2423444@student.uwtsd.ac.uk::d197f96f-fd90-4f9f-bb83-eaa7e7e9bb5e" providerId="AD" clId="Web-{5BB00EAD-5C60-2DD7-F061-CD3C14EA14B7}" dt="2025-03-23T16:01:51.447" v="42"/>
          <ac:spMkLst>
            <pc:docMk/>
            <pc:sldMk cId="3907369437" sldId="263"/>
            <ac:spMk id="89" creationId="{9F79630B-0F0B-446E-A637-38FA8F61D10E}"/>
          </ac:spMkLst>
        </pc:spChg>
        <pc:spChg chg="add del">
          <ac:chgData name="Ewa Szkudlarek (2423444)" userId="S::2423444@student.uwtsd.ac.uk::d197f96f-fd90-4f9f-bb83-eaa7e7e9bb5e" providerId="AD" clId="Web-{5BB00EAD-5C60-2DD7-F061-CD3C14EA14B7}" dt="2025-03-23T16:01:51.447" v="42"/>
          <ac:spMkLst>
            <pc:docMk/>
            <pc:sldMk cId="3907369437" sldId="263"/>
            <ac:spMk id="90" creationId="{B3437C99-FC8E-4311-B48A-F0C4C329B154}"/>
          </ac:spMkLst>
        </pc:spChg>
        <pc:spChg chg="add del">
          <ac:chgData name="Ewa Szkudlarek (2423444)" userId="S::2423444@student.uwtsd.ac.uk::d197f96f-fd90-4f9f-bb83-eaa7e7e9bb5e" providerId="AD" clId="Web-{5BB00EAD-5C60-2DD7-F061-CD3C14EA14B7}" dt="2025-03-23T16:01:57.353" v="44"/>
          <ac:spMkLst>
            <pc:docMk/>
            <pc:sldMk cId="3907369437" sldId="263"/>
            <ac:spMk id="92" creationId="{D1D34770-47A8-402C-AF23-2B653F2D88C1}"/>
          </ac:spMkLst>
        </pc:spChg>
        <pc:spChg chg="add del">
          <ac:chgData name="Ewa Szkudlarek (2423444)" userId="S::2423444@student.uwtsd.ac.uk::d197f96f-fd90-4f9f-bb83-eaa7e7e9bb5e" providerId="AD" clId="Web-{5BB00EAD-5C60-2DD7-F061-CD3C14EA14B7}" dt="2025-03-23T16:02:02.525" v="46"/>
          <ac:spMkLst>
            <pc:docMk/>
            <pc:sldMk cId="3907369437" sldId="263"/>
            <ac:spMk id="94" creationId="{80DF40B2-80F7-4E71-B46C-284163F3654A}"/>
          </ac:spMkLst>
        </pc:spChg>
        <pc:spChg chg="add del">
          <ac:chgData name="Ewa Szkudlarek (2423444)" userId="S::2423444@student.uwtsd.ac.uk::d197f96f-fd90-4f9f-bb83-eaa7e7e9bb5e" providerId="AD" clId="Web-{5BB00EAD-5C60-2DD7-F061-CD3C14EA14B7}" dt="2025-03-23T16:02:12.947" v="48"/>
          <ac:spMkLst>
            <pc:docMk/>
            <pc:sldMk cId="3907369437" sldId="263"/>
            <ac:spMk id="96" creationId="{560AFAAC-EA6C-45A9-9E03-C9C9F0193B4F}"/>
          </ac:spMkLst>
        </pc:spChg>
        <pc:spChg chg="add del">
          <ac:chgData name="Ewa Szkudlarek (2423444)" userId="S::2423444@student.uwtsd.ac.uk::d197f96f-fd90-4f9f-bb83-eaa7e7e9bb5e" providerId="AD" clId="Web-{5BB00EAD-5C60-2DD7-F061-CD3C14EA14B7}" dt="2025-03-23T16:02:12.947" v="48"/>
          <ac:spMkLst>
            <pc:docMk/>
            <pc:sldMk cId="3907369437" sldId="263"/>
            <ac:spMk id="97" creationId="{83549E37-C86B-4401-90BD-D8BF83859F14}"/>
          </ac:spMkLst>
        </pc:spChg>
        <pc:spChg chg="add">
          <ac:chgData name="Ewa Szkudlarek (2423444)" userId="S::2423444@student.uwtsd.ac.uk::d197f96f-fd90-4f9f-bb83-eaa7e7e9bb5e" providerId="AD" clId="Web-{5BB00EAD-5C60-2DD7-F061-CD3C14EA14B7}" dt="2025-03-23T16:02:02.541" v="47"/>
          <ac:spMkLst>
            <pc:docMk/>
            <pc:sldMk cId="3907369437" sldId="263"/>
            <ac:spMk id="98" creationId="{8A17784E-76D8-4521-A77D-0D2EBB923004}"/>
          </ac:spMkLst>
        </pc:spChg>
        <pc:spChg chg="add del">
          <ac:chgData name="Ewa Szkudlarek (2423444)" userId="S::2423444@student.uwtsd.ac.uk::d197f96f-fd90-4f9f-bb83-eaa7e7e9bb5e" providerId="AD" clId="Web-{5BB00EAD-5C60-2DD7-F061-CD3C14EA14B7}" dt="2025-03-23T16:02:12.947" v="48"/>
          <ac:spMkLst>
            <pc:docMk/>
            <pc:sldMk cId="3907369437" sldId="263"/>
            <ac:spMk id="99" creationId="{C0036C6B-F09C-4EAB-AE02-8D056EE74856}"/>
          </ac:spMkLst>
        </pc:spChg>
        <pc:spChg chg="del">
          <ac:chgData name="Ewa Szkudlarek (2423444)" userId="S::2423444@student.uwtsd.ac.uk::d197f96f-fd90-4f9f-bb83-eaa7e7e9bb5e" providerId="AD" clId="Web-{5BB00EAD-5C60-2DD7-F061-CD3C14EA14B7}" dt="2025-03-23T16:02:12.947" v="48"/>
          <ac:spMkLst>
            <pc:docMk/>
            <pc:sldMk cId="3907369437" sldId="263"/>
            <ac:spMk id="100" creationId="{FC8D5885-2804-4D3C-BE31-902E4D3279B0}"/>
          </ac:spMkLst>
        </pc:spChg>
        <pc:spChg chg="add del">
          <ac:chgData name="Ewa Szkudlarek (2423444)" userId="S::2423444@student.uwtsd.ac.uk::d197f96f-fd90-4f9f-bb83-eaa7e7e9bb5e" providerId="AD" clId="Web-{5BB00EAD-5C60-2DD7-F061-CD3C14EA14B7}" dt="2025-03-23T16:07:21.360" v="96"/>
          <ac:spMkLst>
            <pc:docMk/>
            <pc:sldMk cId="3907369437" sldId="263"/>
            <ac:spMk id="102" creationId="{F13C74B1-5B17-4795-BED0-7140497B445A}"/>
          </ac:spMkLst>
        </pc:spChg>
        <pc:spChg chg="add del">
          <ac:chgData name="Ewa Szkudlarek (2423444)" userId="S::2423444@student.uwtsd.ac.uk::d197f96f-fd90-4f9f-bb83-eaa7e7e9bb5e" providerId="AD" clId="Web-{5BB00EAD-5C60-2DD7-F061-CD3C14EA14B7}" dt="2025-03-23T16:07:21.360" v="96"/>
          <ac:spMkLst>
            <pc:docMk/>
            <pc:sldMk cId="3907369437" sldId="263"/>
            <ac:spMk id="103" creationId="{D4974D33-8DC5-464E-8C6D-BE58F0669C17}"/>
          </ac:spMkLst>
        </pc:spChg>
        <pc:spChg chg="add del">
          <ac:chgData name="Ewa Szkudlarek (2423444)" userId="S::2423444@student.uwtsd.ac.uk::d197f96f-fd90-4f9f-bb83-eaa7e7e9bb5e" providerId="AD" clId="Web-{5BB00EAD-5C60-2DD7-F061-CD3C14EA14B7}" dt="2025-03-23T16:06:55.391" v="89"/>
          <ac:spMkLst>
            <pc:docMk/>
            <pc:sldMk cId="3907369437" sldId="263"/>
            <ac:spMk id="105" creationId="{69A38EBA-6E97-44A4-B4B8-D9FB5D33FD89}"/>
          </ac:spMkLst>
        </pc:spChg>
        <pc:spChg chg="add del">
          <ac:chgData name="Ewa Szkudlarek (2423444)" userId="S::2423444@student.uwtsd.ac.uk::d197f96f-fd90-4f9f-bb83-eaa7e7e9bb5e" providerId="AD" clId="Web-{5BB00EAD-5C60-2DD7-F061-CD3C14EA14B7}" dt="2025-03-23T16:06:55.391" v="89"/>
          <ac:spMkLst>
            <pc:docMk/>
            <pc:sldMk cId="3907369437" sldId="263"/>
            <ac:spMk id="106" creationId="{33AE4636-AEEC-45D6-84D4-7AC2DA48ECF8}"/>
          </ac:spMkLst>
        </pc:spChg>
        <pc:spChg chg="add del">
          <ac:chgData name="Ewa Szkudlarek (2423444)" userId="S::2423444@student.uwtsd.ac.uk::d197f96f-fd90-4f9f-bb83-eaa7e7e9bb5e" providerId="AD" clId="Web-{5BB00EAD-5C60-2DD7-F061-CD3C14EA14B7}" dt="2025-03-23T16:06:55.391" v="89"/>
          <ac:spMkLst>
            <pc:docMk/>
            <pc:sldMk cId="3907369437" sldId="263"/>
            <ac:spMk id="107" creationId="{8D9CE0F4-2EB2-4F1F-8AAC-DB3571D9FE10}"/>
          </ac:spMkLst>
        </pc:spChg>
        <pc:spChg chg="add del">
          <ac:chgData name="Ewa Szkudlarek (2423444)" userId="S::2423444@student.uwtsd.ac.uk::d197f96f-fd90-4f9f-bb83-eaa7e7e9bb5e" providerId="AD" clId="Web-{5BB00EAD-5C60-2DD7-F061-CD3C14EA14B7}" dt="2025-03-23T16:05:01.826" v="65"/>
          <ac:spMkLst>
            <pc:docMk/>
            <pc:sldMk cId="3907369437" sldId="263"/>
            <ac:spMk id="108" creationId="{D1D34770-47A8-402C-AF23-2B653F2D88C1}"/>
          </ac:spMkLst>
        </pc:spChg>
        <pc:spChg chg="add del">
          <ac:chgData name="Ewa Szkudlarek (2423444)" userId="S::2423444@student.uwtsd.ac.uk::d197f96f-fd90-4f9f-bb83-eaa7e7e9bb5e" providerId="AD" clId="Web-{5BB00EAD-5C60-2DD7-F061-CD3C14EA14B7}" dt="2025-03-23T16:05:06.779" v="67"/>
          <ac:spMkLst>
            <pc:docMk/>
            <pc:sldMk cId="3907369437" sldId="263"/>
            <ac:spMk id="110" creationId="{D009D6D5-DAC2-4A8B-A17A-E206B9012D09}"/>
          </ac:spMkLst>
        </pc:spChg>
        <pc:spChg chg="add del">
          <ac:chgData name="Ewa Szkudlarek (2423444)" userId="S::2423444@student.uwtsd.ac.uk::d197f96f-fd90-4f9f-bb83-eaa7e7e9bb5e" providerId="AD" clId="Web-{5BB00EAD-5C60-2DD7-F061-CD3C14EA14B7}" dt="2025-03-23T16:07:06.985" v="93"/>
          <ac:spMkLst>
            <pc:docMk/>
            <pc:sldMk cId="3907369437" sldId="263"/>
            <ac:spMk id="111" creationId="{80DF40B2-80F7-4E71-B46C-284163F3654A}"/>
          </ac:spMkLst>
        </pc:spChg>
        <pc:spChg chg="add del">
          <ac:chgData name="Ewa Szkudlarek (2423444)" userId="S::2423444@student.uwtsd.ac.uk::d197f96f-fd90-4f9f-bb83-eaa7e7e9bb5e" providerId="AD" clId="Web-{5BB00EAD-5C60-2DD7-F061-CD3C14EA14B7}" dt="2025-03-23T16:05:24.576" v="69"/>
          <ac:spMkLst>
            <pc:docMk/>
            <pc:sldMk cId="3907369437" sldId="263"/>
            <ac:spMk id="112" creationId="{D1D34770-47A8-402C-AF23-2B653F2D88C1}"/>
          </ac:spMkLst>
        </pc:spChg>
        <pc:spChg chg="add del">
          <ac:chgData name="Ewa Szkudlarek (2423444)" userId="S::2423444@student.uwtsd.ac.uk::d197f96f-fd90-4f9f-bb83-eaa7e7e9bb5e" providerId="AD" clId="Web-{5BB00EAD-5C60-2DD7-F061-CD3C14EA14B7}" dt="2025-03-23T16:07:21.360" v="95"/>
          <ac:spMkLst>
            <pc:docMk/>
            <pc:sldMk cId="3907369437" sldId="263"/>
            <ac:spMk id="113" creationId="{D1D34770-47A8-402C-AF23-2B653F2D88C1}"/>
          </ac:spMkLst>
        </pc:spChg>
        <pc:spChg chg="add del">
          <ac:chgData name="Ewa Szkudlarek (2423444)" userId="S::2423444@student.uwtsd.ac.uk::d197f96f-fd90-4f9f-bb83-eaa7e7e9bb5e" providerId="AD" clId="Web-{5BB00EAD-5C60-2DD7-F061-CD3C14EA14B7}" dt="2025-03-23T16:05:33.795" v="71"/>
          <ac:spMkLst>
            <pc:docMk/>
            <pc:sldMk cId="3907369437" sldId="263"/>
            <ac:spMk id="114" creationId="{C0036C6B-F09C-4EAB-AE02-8D056EE74856}"/>
          </ac:spMkLst>
        </pc:spChg>
        <pc:spChg chg="add del">
          <ac:chgData name="Ewa Szkudlarek (2423444)" userId="S::2423444@student.uwtsd.ac.uk::d197f96f-fd90-4f9f-bb83-eaa7e7e9bb5e" providerId="AD" clId="Web-{5BB00EAD-5C60-2DD7-F061-CD3C14EA14B7}" dt="2025-03-23T16:05:33.795" v="71"/>
          <ac:spMkLst>
            <pc:docMk/>
            <pc:sldMk cId="3907369437" sldId="263"/>
            <ac:spMk id="115" creationId="{560AFAAC-EA6C-45A9-9E03-C9C9F0193B4F}"/>
          </ac:spMkLst>
        </pc:spChg>
        <pc:spChg chg="add del">
          <ac:chgData name="Ewa Szkudlarek (2423444)" userId="S::2423444@student.uwtsd.ac.uk::d197f96f-fd90-4f9f-bb83-eaa7e7e9bb5e" providerId="AD" clId="Web-{5BB00EAD-5C60-2DD7-F061-CD3C14EA14B7}" dt="2025-03-23T16:05:33.795" v="71"/>
          <ac:spMkLst>
            <pc:docMk/>
            <pc:sldMk cId="3907369437" sldId="263"/>
            <ac:spMk id="116" creationId="{FC8D5885-2804-4D3C-BE31-902E4D3279B0}"/>
          </ac:spMkLst>
        </pc:spChg>
        <pc:spChg chg="add del">
          <ac:chgData name="Ewa Szkudlarek (2423444)" userId="S::2423444@student.uwtsd.ac.uk::d197f96f-fd90-4f9f-bb83-eaa7e7e9bb5e" providerId="AD" clId="Web-{5BB00EAD-5C60-2DD7-F061-CD3C14EA14B7}" dt="2025-03-23T16:05:33.795" v="71"/>
          <ac:spMkLst>
            <pc:docMk/>
            <pc:sldMk cId="3907369437" sldId="263"/>
            <ac:spMk id="117" creationId="{83549E37-C86B-4401-90BD-D8BF83859F14}"/>
          </ac:spMkLst>
        </pc:spChg>
        <pc:spChg chg="add del">
          <ac:chgData name="Ewa Szkudlarek (2423444)" userId="S::2423444@student.uwtsd.ac.uk::d197f96f-fd90-4f9f-bb83-eaa7e7e9bb5e" providerId="AD" clId="Web-{5BB00EAD-5C60-2DD7-F061-CD3C14EA14B7}" dt="2025-03-23T16:05:33.795" v="71"/>
          <ac:spMkLst>
            <pc:docMk/>
            <pc:sldMk cId="3907369437" sldId="263"/>
            <ac:spMk id="118" creationId="{8A17784E-76D8-4521-A77D-0D2EBB923004}"/>
          </ac:spMkLst>
        </pc:spChg>
        <pc:spChg chg="add">
          <ac:chgData name="Ewa Szkudlarek (2423444)" userId="S::2423444@student.uwtsd.ac.uk::d197f96f-fd90-4f9f-bb83-eaa7e7e9bb5e" providerId="AD" clId="Web-{5BB00EAD-5C60-2DD7-F061-CD3C14EA14B7}" dt="2025-03-23T16:07:21.360" v="96"/>
          <ac:spMkLst>
            <pc:docMk/>
            <pc:sldMk cId="3907369437" sldId="263"/>
            <ac:spMk id="119" creationId="{560AFAAC-EA6C-45A9-9E03-C9C9F0193B4F}"/>
          </ac:spMkLst>
        </pc:spChg>
        <pc:spChg chg="add del">
          <ac:chgData name="Ewa Szkudlarek (2423444)" userId="S::2423444@student.uwtsd.ac.uk::d197f96f-fd90-4f9f-bb83-eaa7e7e9bb5e" providerId="AD" clId="Web-{5BB00EAD-5C60-2DD7-F061-CD3C14EA14B7}" dt="2025-03-23T16:05:38.092" v="73"/>
          <ac:spMkLst>
            <pc:docMk/>
            <pc:sldMk cId="3907369437" sldId="263"/>
            <ac:spMk id="120" creationId="{04812C46-200A-4DEB-A05E-3ED6C68C2387}"/>
          </ac:spMkLst>
        </pc:spChg>
        <pc:spChg chg="add del">
          <ac:chgData name="Ewa Szkudlarek (2423444)" userId="S::2423444@student.uwtsd.ac.uk::d197f96f-fd90-4f9f-bb83-eaa7e7e9bb5e" providerId="AD" clId="Web-{5BB00EAD-5C60-2DD7-F061-CD3C14EA14B7}" dt="2025-03-23T16:05:38.092" v="73"/>
          <ac:spMkLst>
            <pc:docMk/>
            <pc:sldMk cId="3907369437" sldId="263"/>
            <ac:spMk id="121" creationId="{D1EA859B-E555-4109-94F3-6700E046E008}"/>
          </ac:spMkLst>
        </pc:spChg>
        <pc:spChg chg="add">
          <ac:chgData name="Ewa Szkudlarek (2423444)" userId="S::2423444@student.uwtsd.ac.uk::d197f96f-fd90-4f9f-bb83-eaa7e7e9bb5e" providerId="AD" clId="Web-{5BB00EAD-5C60-2DD7-F061-CD3C14EA14B7}" dt="2025-03-23T16:07:21.360" v="96"/>
          <ac:spMkLst>
            <pc:docMk/>
            <pc:sldMk cId="3907369437" sldId="263"/>
            <ac:spMk id="122" creationId="{83549E37-C86B-4401-90BD-D8BF83859F14}"/>
          </ac:spMkLst>
        </pc:spChg>
        <pc:spChg chg="add del">
          <ac:chgData name="Ewa Szkudlarek (2423444)" userId="S::2423444@student.uwtsd.ac.uk::d197f96f-fd90-4f9f-bb83-eaa7e7e9bb5e" providerId="AD" clId="Web-{5BB00EAD-5C60-2DD7-F061-CD3C14EA14B7}" dt="2025-03-23T16:05:40.952" v="75"/>
          <ac:spMkLst>
            <pc:docMk/>
            <pc:sldMk cId="3907369437" sldId="263"/>
            <ac:spMk id="123" creationId="{80DF40B2-80F7-4E71-B46C-284163F3654A}"/>
          </ac:spMkLst>
        </pc:spChg>
        <pc:spChg chg="add">
          <ac:chgData name="Ewa Szkudlarek (2423444)" userId="S::2423444@student.uwtsd.ac.uk::d197f96f-fd90-4f9f-bb83-eaa7e7e9bb5e" providerId="AD" clId="Web-{5BB00EAD-5C60-2DD7-F061-CD3C14EA14B7}" dt="2025-03-23T16:07:21.360" v="96"/>
          <ac:spMkLst>
            <pc:docMk/>
            <pc:sldMk cId="3907369437" sldId="263"/>
            <ac:spMk id="124" creationId="{8A17784E-76D8-4521-A77D-0D2EBB923004}"/>
          </ac:spMkLst>
        </pc:spChg>
        <pc:spChg chg="add del">
          <ac:chgData name="Ewa Szkudlarek (2423444)" userId="S::2423444@student.uwtsd.ac.uk::d197f96f-fd90-4f9f-bb83-eaa7e7e9bb5e" providerId="AD" clId="Web-{5BB00EAD-5C60-2DD7-F061-CD3C14EA14B7}" dt="2025-03-23T16:05:44.483" v="77"/>
          <ac:spMkLst>
            <pc:docMk/>
            <pc:sldMk cId="3907369437" sldId="263"/>
            <ac:spMk id="125" creationId="{45D37F4E-DDB4-456B-97E0-9937730A039F}"/>
          </ac:spMkLst>
        </pc:spChg>
        <pc:spChg chg="add del">
          <ac:chgData name="Ewa Szkudlarek (2423444)" userId="S::2423444@student.uwtsd.ac.uk::d197f96f-fd90-4f9f-bb83-eaa7e7e9bb5e" providerId="AD" clId="Web-{5BB00EAD-5C60-2DD7-F061-CD3C14EA14B7}" dt="2025-03-23T16:05:44.483" v="77"/>
          <ac:spMkLst>
            <pc:docMk/>
            <pc:sldMk cId="3907369437" sldId="263"/>
            <ac:spMk id="126" creationId="{B2DD41CD-8F47-4F56-AD12-4E2FF7696987}"/>
          </ac:spMkLst>
        </pc:spChg>
        <pc:spChg chg="add">
          <ac:chgData name="Ewa Szkudlarek (2423444)" userId="S::2423444@student.uwtsd.ac.uk::d197f96f-fd90-4f9f-bb83-eaa7e7e9bb5e" providerId="AD" clId="Web-{5BB00EAD-5C60-2DD7-F061-CD3C14EA14B7}" dt="2025-03-23T16:07:21.360" v="96"/>
          <ac:spMkLst>
            <pc:docMk/>
            <pc:sldMk cId="3907369437" sldId="263"/>
            <ac:spMk id="127" creationId="{C0036C6B-F09C-4EAB-AE02-8D056EE74856}"/>
          </ac:spMkLst>
        </pc:spChg>
        <pc:spChg chg="add">
          <ac:chgData name="Ewa Szkudlarek (2423444)" userId="S::2423444@student.uwtsd.ac.uk::d197f96f-fd90-4f9f-bb83-eaa7e7e9bb5e" providerId="AD" clId="Web-{5BB00EAD-5C60-2DD7-F061-CD3C14EA14B7}" dt="2025-03-23T16:07:21.360" v="96"/>
          <ac:spMkLst>
            <pc:docMk/>
            <pc:sldMk cId="3907369437" sldId="263"/>
            <ac:spMk id="129" creationId="{FC8D5885-2804-4D3C-BE31-902E4D3279B0}"/>
          </ac:spMkLst>
        </pc:spChg>
        <pc:spChg chg="add del">
          <ac:chgData name="Ewa Szkudlarek (2423444)" userId="S::2423444@student.uwtsd.ac.uk::d197f96f-fd90-4f9f-bb83-eaa7e7e9bb5e" providerId="AD" clId="Web-{5BB00EAD-5C60-2DD7-F061-CD3C14EA14B7}" dt="2025-03-23T16:06:01.218" v="81"/>
          <ac:spMkLst>
            <pc:docMk/>
            <pc:sldMk cId="3907369437" sldId="263"/>
            <ac:spMk id="131" creationId="{C0763A76-9F1C-4FC5-82B7-DD475DA461B2}"/>
          </ac:spMkLst>
        </pc:spChg>
        <pc:spChg chg="add del">
          <ac:chgData name="Ewa Szkudlarek (2423444)" userId="S::2423444@student.uwtsd.ac.uk::d197f96f-fd90-4f9f-bb83-eaa7e7e9bb5e" providerId="AD" clId="Web-{5BB00EAD-5C60-2DD7-F061-CD3C14EA14B7}" dt="2025-03-23T16:06:01.218" v="81"/>
          <ac:spMkLst>
            <pc:docMk/>
            <pc:sldMk cId="3907369437" sldId="263"/>
            <ac:spMk id="132" creationId="{E81BF4F6-F2CF-4984-9D14-D6966D92F99F}"/>
          </ac:spMkLst>
        </pc:spChg>
        <pc:spChg chg="add del">
          <ac:chgData name="Ewa Szkudlarek (2423444)" userId="S::2423444@student.uwtsd.ac.uk::d197f96f-fd90-4f9f-bb83-eaa7e7e9bb5e" providerId="AD" clId="Web-{5BB00EAD-5C60-2DD7-F061-CD3C14EA14B7}" dt="2025-03-23T16:06:31.281" v="85"/>
          <ac:spMkLst>
            <pc:docMk/>
            <pc:sldMk cId="3907369437" sldId="263"/>
            <ac:spMk id="137" creationId="{F13C74B1-5B17-4795-BED0-7140497B445A}"/>
          </ac:spMkLst>
        </pc:spChg>
        <pc:spChg chg="add del">
          <ac:chgData name="Ewa Szkudlarek (2423444)" userId="S::2423444@student.uwtsd.ac.uk::d197f96f-fd90-4f9f-bb83-eaa7e7e9bb5e" providerId="AD" clId="Web-{5BB00EAD-5C60-2DD7-F061-CD3C14EA14B7}" dt="2025-03-23T16:06:31.281" v="85"/>
          <ac:spMkLst>
            <pc:docMk/>
            <pc:sldMk cId="3907369437" sldId="263"/>
            <ac:spMk id="138" creationId="{D4974D33-8DC5-464E-8C6D-BE58F0669C17}"/>
          </ac:spMkLst>
        </pc:spChg>
        <pc:grpChg chg="add del">
          <ac:chgData name="Ewa Szkudlarek (2423444)" userId="S::2423444@student.uwtsd.ac.uk::d197f96f-fd90-4f9f-bb83-eaa7e7e9bb5e" providerId="AD" clId="Web-{5BB00EAD-5C60-2DD7-F061-CD3C14EA14B7}" dt="2025-03-23T16:05:53.921" v="79"/>
          <ac:grpSpMkLst>
            <pc:docMk/>
            <pc:sldMk cId="3907369437" sldId="263"/>
            <ac:grpSpMk id="128" creationId="{1FD67D68-9B83-C338-8342-3348D8F22347}"/>
          </ac:grpSpMkLst>
        </pc:grpChg>
        <pc:grpChg chg="add del">
          <ac:chgData name="Ewa Szkudlarek (2423444)" userId="S::2423444@student.uwtsd.ac.uk::d197f96f-fd90-4f9f-bb83-eaa7e7e9bb5e" providerId="AD" clId="Web-{5BB00EAD-5C60-2DD7-F061-CD3C14EA14B7}" dt="2025-03-23T16:06:10.155" v="83"/>
          <ac:grpSpMkLst>
            <pc:docMk/>
            <pc:sldMk cId="3907369437" sldId="263"/>
            <ac:grpSpMk id="134" creationId="{8CE57D37-C2D0-066B-1AE3-6F4244344F27}"/>
          </ac:grpSpMkLst>
        </pc:grpChg>
        <pc:picChg chg="add mod ord">
          <ac:chgData name="Ewa Szkudlarek (2423444)" userId="S::2423444@student.uwtsd.ac.uk::d197f96f-fd90-4f9f-bb83-eaa7e7e9bb5e" providerId="AD" clId="Web-{5BB00EAD-5C60-2DD7-F061-CD3C14EA14B7}" dt="2025-03-23T16:35:22.456" v="157" actId="14100"/>
          <ac:picMkLst>
            <pc:docMk/>
            <pc:sldMk cId="3907369437" sldId="263"/>
            <ac:picMk id="4" creationId="{797674A0-497B-8505-CCE4-E5E3DE583628}"/>
          </ac:picMkLst>
        </pc:picChg>
        <pc:picChg chg="add mod ord">
          <ac:chgData name="Ewa Szkudlarek (2423444)" userId="S::2423444@student.uwtsd.ac.uk::d197f96f-fd90-4f9f-bb83-eaa7e7e9bb5e" providerId="AD" clId="Web-{5BB00EAD-5C60-2DD7-F061-CD3C14EA14B7}" dt="2025-03-23T16:35:11.080" v="156" actId="14100"/>
          <ac:picMkLst>
            <pc:docMk/>
            <pc:sldMk cId="3907369437" sldId="263"/>
            <ac:picMk id="5" creationId="{8A7B2DB2-847A-527B-D7BB-ABFDCE5D4B09}"/>
          </ac:picMkLst>
        </pc:picChg>
        <pc:picChg chg="add del mod">
          <ac:chgData name="Ewa Szkudlarek (2423444)" userId="S::2423444@student.uwtsd.ac.uk::d197f96f-fd90-4f9f-bb83-eaa7e7e9bb5e" providerId="AD" clId="Web-{5BB00EAD-5C60-2DD7-F061-CD3C14EA14B7}" dt="2025-03-23T15:57:25.770" v="5"/>
          <ac:picMkLst>
            <pc:docMk/>
            <pc:sldMk cId="3907369437" sldId="263"/>
            <ac:picMk id="6" creationId="{341D49B2-DA15-220B-9C83-C73250613079}"/>
          </ac:picMkLst>
        </pc:picChg>
        <pc:picChg chg="add del mod">
          <ac:chgData name="Ewa Szkudlarek (2423444)" userId="S::2423444@student.uwtsd.ac.uk::d197f96f-fd90-4f9f-bb83-eaa7e7e9bb5e" providerId="AD" clId="Web-{5BB00EAD-5C60-2DD7-F061-CD3C14EA14B7}" dt="2025-03-23T15:57:11.113" v="4"/>
          <ac:picMkLst>
            <pc:docMk/>
            <pc:sldMk cId="3907369437" sldId="263"/>
            <ac:picMk id="7" creationId="{DBEC32B2-A5A7-F8B8-1737-4B804A8FE8A9}"/>
          </ac:picMkLst>
        </pc:picChg>
        <pc:cxnChg chg="add del">
          <ac:chgData name="Ewa Szkudlarek (2423444)" userId="S::2423444@student.uwtsd.ac.uk::d197f96f-fd90-4f9f-bb83-eaa7e7e9bb5e" providerId="AD" clId="Web-{5BB00EAD-5C60-2DD7-F061-CD3C14EA14B7}" dt="2025-03-23T16:06:59.891" v="91"/>
          <ac:cxnSpMkLst>
            <pc:docMk/>
            <pc:sldMk cId="3907369437" sldId="263"/>
            <ac:cxnSpMk id="109" creationId="{FC23E3B9-5ABF-58B3-E2B0-E9A5DAA90037}"/>
          </ac:cxnSpMkLst>
        </pc:cxnChg>
      </pc:sldChg>
      <pc:sldChg chg="modSp">
        <pc:chgData name="Ewa Szkudlarek (2423444)" userId="S::2423444@student.uwtsd.ac.uk::d197f96f-fd90-4f9f-bb83-eaa7e7e9bb5e" providerId="AD" clId="Web-{5BB00EAD-5C60-2DD7-F061-CD3C14EA14B7}" dt="2025-03-23T16:34:24.204" v="155" actId="20577"/>
        <pc:sldMkLst>
          <pc:docMk/>
          <pc:sldMk cId="2977291269" sldId="266"/>
        </pc:sldMkLst>
        <pc:spChg chg="mod">
          <ac:chgData name="Ewa Szkudlarek (2423444)" userId="S::2423444@student.uwtsd.ac.uk::d197f96f-fd90-4f9f-bb83-eaa7e7e9bb5e" providerId="AD" clId="Web-{5BB00EAD-5C60-2DD7-F061-CD3C14EA14B7}" dt="2025-03-23T16:34:24.204" v="155" actId="20577"/>
          <ac:spMkLst>
            <pc:docMk/>
            <pc:sldMk cId="2977291269" sldId="266"/>
            <ac:spMk id="8" creationId="{3F99CC4A-F645-3B93-641F-247D3DE99A59}"/>
          </ac:spMkLst>
        </pc:spChg>
      </pc:sldChg>
    </pc:docChg>
  </pc:docChgLst>
  <pc:docChgLst>
    <pc:chgData name="Ewa Szkudlarek (2423444)" userId="S::2423444@student.uwtsd.ac.uk::d197f96f-fd90-4f9f-bb83-eaa7e7e9bb5e" providerId="AD" clId="Web-{83F4DB3F-9A14-6101-7A40-648E0350EA97}"/>
    <pc:docChg chg="addSld delSld modSld">
      <pc:chgData name="Ewa Szkudlarek (2423444)" userId="S::2423444@student.uwtsd.ac.uk::d197f96f-fd90-4f9f-bb83-eaa7e7e9bb5e" providerId="AD" clId="Web-{83F4DB3F-9A14-6101-7A40-648E0350EA97}" dt="2025-03-23T15:50:31.677" v="693" actId="14100"/>
      <pc:docMkLst>
        <pc:docMk/>
      </pc:docMkLst>
      <pc:sldChg chg="addSp delSp modSp">
        <pc:chgData name="Ewa Szkudlarek (2423444)" userId="S::2423444@student.uwtsd.ac.uk::d197f96f-fd90-4f9f-bb83-eaa7e7e9bb5e" providerId="AD" clId="Web-{83F4DB3F-9A14-6101-7A40-648E0350EA97}" dt="2025-03-22T19:18:30.577" v="234"/>
        <pc:sldMkLst>
          <pc:docMk/>
          <pc:sldMk cId="1426584693" sldId="260"/>
        </pc:sldMkLst>
        <pc:picChg chg="add del mod">
          <ac:chgData name="Ewa Szkudlarek (2423444)" userId="S::2423444@student.uwtsd.ac.uk::d197f96f-fd90-4f9f-bb83-eaa7e7e9bb5e" providerId="AD" clId="Web-{83F4DB3F-9A14-6101-7A40-648E0350EA97}" dt="2025-03-22T19:18:30.577" v="234"/>
          <ac:picMkLst>
            <pc:docMk/>
            <pc:sldMk cId="1426584693" sldId="260"/>
            <ac:picMk id="3" creationId="{8CBE58F9-7CF2-D7C0-3EFD-4008C06597D3}"/>
          </ac:picMkLst>
        </pc:picChg>
      </pc:sldChg>
      <pc:sldChg chg="addSp delSp modSp mod setClrOvrMap">
        <pc:chgData name="Ewa Szkudlarek (2423444)" userId="S::2423444@student.uwtsd.ac.uk::d197f96f-fd90-4f9f-bb83-eaa7e7e9bb5e" providerId="AD" clId="Web-{83F4DB3F-9A14-6101-7A40-648E0350EA97}" dt="2025-03-23T15:50:31.677" v="693" actId="14100"/>
        <pc:sldMkLst>
          <pc:docMk/>
          <pc:sldMk cId="1925009180" sldId="261"/>
        </pc:sldMkLst>
        <pc:spChg chg="mod">
          <ac:chgData name="Ewa Szkudlarek (2423444)" userId="S::2423444@student.uwtsd.ac.uk::d197f96f-fd90-4f9f-bb83-eaa7e7e9bb5e" providerId="AD" clId="Web-{83F4DB3F-9A14-6101-7A40-648E0350EA97}" dt="2025-03-23T15:49:12.925" v="682" actId="14100"/>
          <ac:spMkLst>
            <pc:docMk/>
            <pc:sldMk cId="1925009180" sldId="261"/>
            <ac:spMk id="2" creationId="{0EB9DAD3-F9AF-C9C4-D69F-E9689D5CD8A8}"/>
          </ac:spMkLst>
        </pc:spChg>
        <pc:spChg chg="del">
          <ac:chgData name="Ewa Szkudlarek (2423444)" userId="S::2423444@student.uwtsd.ac.uk::d197f96f-fd90-4f9f-bb83-eaa7e7e9bb5e" providerId="AD" clId="Web-{83F4DB3F-9A14-6101-7A40-648E0350EA97}" dt="2025-03-23T14:46:44.637" v="237"/>
          <ac:spMkLst>
            <pc:docMk/>
            <pc:sldMk cId="1925009180" sldId="261"/>
            <ac:spMk id="52" creationId="{C0763A76-9F1C-4FC5-82B7-DD475DA461B2}"/>
          </ac:spMkLst>
        </pc:spChg>
        <pc:spChg chg="del">
          <ac:chgData name="Ewa Szkudlarek (2423444)" userId="S::2423444@student.uwtsd.ac.uk::d197f96f-fd90-4f9f-bb83-eaa7e7e9bb5e" providerId="AD" clId="Web-{83F4DB3F-9A14-6101-7A40-648E0350EA97}" dt="2025-03-23T14:46:44.637" v="237"/>
          <ac:spMkLst>
            <pc:docMk/>
            <pc:sldMk cId="1925009180" sldId="261"/>
            <ac:spMk id="53" creationId="{E81BF4F6-F2CF-4984-9D14-D6966D92F99F}"/>
          </ac:spMkLst>
        </pc:spChg>
        <pc:spChg chg="mod ord">
          <ac:chgData name="Ewa Szkudlarek (2423444)" userId="S::2423444@student.uwtsd.ac.uk::d197f96f-fd90-4f9f-bb83-eaa7e7e9bb5e" providerId="AD" clId="Web-{83F4DB3F-9A14-6101-7A40-648E0350EA97}" dt="2025-03-23T15:50:27.458" v="692" actId="14100"/>
          <ac:spMkLst>
            <pc:docMk/>
            <pc:sldMk cId="1925009180" sldId="261"/>
            <ac:spMk id="54" creationId="{5BD5B132-71C8-BE7C-A672-7073B0247A82}"/>
          </ac:spMkLst>
        </pc:spChg>
        <pc:spChg chg="add del">
          <ac:chgData name="Ewa Szkudlarek (2423444)" userId="S::2423444@student.uwtsd.ac.uk::d197f96f-fd90-4f9f-bb83-eaa7e7e9bb5e" providerId="AD" clId="Web-{83F4DB3F-9A14-6101-7A40-648E0350EA97}" dt="2025-03-23T14:51:00.595" v="246"/>
          <ac:spMkLst>
            <pc:docMk/>
            <pc:sldMk cId="1925009180" sldId="261"/>
            <ac:spMk id="59" creationId="{AD96FDFD-4E42-4A06-B8B5-768A1DB9C2A9}"/>
          </ac:spMkLst>
        </pc:spChg>
        <pc:spChg chg="add del">
          <ac:chgData name="Ewa Szkudlarek (2423444)" userId="S::2423444@student.uwtsd.ac.uk::d197f96f-fd90-4f9f-bb83-eaa7e7e9bb5e" providerId="AD" clId="Web-{83F4DB3F-9A14-6101-7A40-648E0350EA97}" dt="2025-03-23T14:50:52.814" v="243"/>
          <ac:spMkLst>
            <pc:docMk/>
            <pc:sldMk cId="1925009180" sldId="261"/>
            <ac:spMk id="64" creationId="{FA511026-8542-4AC0-9F06-134A70850B60}"/>
          </ac:spMkLst>
        </pc:spChg>
        <pc:spChg chg="add del">
          <ac:chgData name="Ewa Szkudlarek (2423444)" userId="S::2423444@student.uwtsd.ac.uk::d197f96f-fd90-4f9f-bb83-eaa7e7e9bb5e" providerId="AD" clId="Web-{83F4DB3F-9A14-6101-7A40-648E0350EA97}" dt="2025-03-23T14:51:00.564" v="245"/>
          <ac:spMkLst>
            <pc:docMk/>
            <pc:sldMk cId="1925009180" sldId="261"/>
            <ac:spMk id="66" creationId="{FFFEB18F-F81F-4CED-BE64-EB888A77C3B8}"/>
          </ac:spMkLst>
        </pc:spChg>
        <pc:spChg chg="add del">
          <ac:chgData name="Ewa Szkudlarek (2423444)" userId="S::2423444@student.uwtsd.ac.uk::d197f96f-fd90-4f9f-bb83-eaa7e7e9bb5e" providerId="AD" clId="Web-{83F4DB3F-9A14-6101-7A40-648E0350EA97}" dt="2025-03-23T14:51:00.564" v="245"/>
          <ac:spMkLst>
            <pc:docMk/>
            <pc:sldMk cId="1925009180" sldId="261"/>
            <ac:spMk id="67" creationId="{5A0118C5-4F8D-4CF4-BADD-53FEACC6C42A}"/>
          </ac:spMkLst>
        </pc:spChg>
        <pc:spChg chg="add">
          <ac:chgData name="Ewa Szkudlarek (2423444)" userId="S::2423444@student.uwtsd.ac.uk::d197f96f-fd90-4f9f-bb83-eaa7e7e9bb5e" providerId="AD" clId="Web-{83F4DB3F-9A14-6101-7A40-648E0350EA97}" dt="2025-03-23T14:51:00.595" v="246"/>
          <ac:spMkLst>
            <pc:docMk/>
            <pc:sldMk cId="1925009180" sldId="261"/>
            <ac:spMk id="243" creationId="{FA511026-8542-4AC0-9F06-134A70850B60}"/>
          </ac:spMkLst>
        </pc:spChg>
        <pc:grpChg chg="add">
          <ac:chgData name="Ewa Szkudlarek (2423444)" userId="S::2423444@student.uwtsd.ac.uk::d197f96f-fd90-4f9f-bb83-eaa7e7e9bb5e" providerId="AD" clId="Web-{83F4DB3F-9A14-6101-7A40-648E0350EA97}" dt="2025-03-23T14:50:52.876" v="244"/>
          <ac:grpSpMkLst>
            <pc:docMk/>
            <pc:sldMk cId="1925009180" sldId="261"/>
            <ac:grpSpMk id="68" creationId="{00E015F5-1A99-4E40-BC3D-7707802996B5}"/>
          </ac:grpSpMkLst>
        </pc:grpChg>
        <pc:grpChg chg="del">
          <ac:chgData name="Ewa Szkudlarek (2423444)" userId="S::2423444@student.uwtsd.ac.uk::d197f96f-fd90-4f9f-bb83-eaa7e7e9bb5e" providerId="AD" clId="Web-{83F4DB3F-9A14-6101-7A40-648E0350EA97}" dt="2025-03-23T14:51:00.564" v="245"/>
          <ac:grpSpMkLst>
            <pc:docMk/>
            <pc:sldMk cId="1925009180" sldId="261"/>
            <ac:grpSpMk id="72" creationId="{5468B3A9-705E-43C3-A742-0619B0D8F2EE}"/>
          </ac:grpSpMkLst>
        </pc:grpChg>
        <pc:picChg chg="add mod ord">
          <ac:chgData name="Ewa Szkudlarek (2423444)" userId="S::2423444@student.uwtsd.ac.uk::d197f96f-fd90-4f9f-bb83-eaa7e7e9bb5e" providerId="AD" clId="Web-{83F4DB3F-9A14-6101-7A40-648E0350EA97}" dt="2025-03-23T15:50:31.677" v="693" actId="14100"/>
          <ac:picMkLst>
            <pc:docMk/>
            <pc:sldMk cId="1925009180" sldId="261"/>
            <ac:picMk id="3" creationId="{55D19CC1-5CA0-BC74-78E4-A0705C9AC319}"/>
          </ac:picMkLst>
        </pc:picChg>
        <pc:picChg chg="mod ord">
          <ac:chgData name="Ewa Szkudlarek (2423444)" userId="S::2423444@student.uwtsd.ac.uk::d197f96f-fd90-4f9f-bb83-eaa7e7e9bb5e" providerId="AD" clId="Web-{83F4DB3F-9A14-6101-7A40-648E0350EA97}" dt="2025-03-23T15:37:11.050" v="587" actId="14100"/>
          <ac:picMkLst>
            <pc:docMk/>
            <pc:sldMk cId="1925009180" sldId="261"/>
            <ac:picMk id="4" creationId="{E51B1315-84BB-B0D9-9005-23CBB739F12B}"/>
          </ac:picMkLst>
        </pc:picChg>
        <pc:picChg chg="add mod ord">
          <ac:chgData name="Ewa Szkudlarek (2423444)" userId="S::2423444@student.uwtsd.ac.uk::d197f96f-fd90-4f9f-bb83-eaa7e7e9bb5e" providerId="AD" clId="Web-{83F4DB3F-9A14-6101-7A40-648E0350EA97}" dt="2025-03-23T15:22:05.219" v="545" actId="1076"/>
          <ac:picMkLst>
            <pc:docMk/>
            <pc:sldMk cId="1925009180" sldId="261"/>
            <ac:picMk id="5" creationId="{EC7B7D94-54A3-F661-0B62-DF4E723CAE6F}"/>
          </ac:picMkLst>
        </pc:picChg>
        <pc:picChg chg="add mod">
          <ac:chgData name="Ewa Szkudlarek (2423444)" userId="S::2423444@student.uwtsd.ac.uk::d197f96f-fd90-4f9f-bb83-eaa7e7e9bb5e" providerId="AD" clId="Web-{83F4DB3F-9A14-6101-7A40-648E0350EA97}" dt="2025-03-23T15:46:10.093" v="655" actId="14100"/>
          <ac:picMkLst>
            <pc:docMk/>
            <pc:sldMk cId="1925009180" sldId="261"/>
            <ac:picMk id="6" creationId="{765D2AC5-C7D6-4E1E-E495-50A6B84BCD2D}"/>
          </ac:picMkLst>
        </pc:picChg>
        <pc:picChg chg="add del mod">
          <ac:chgData name="Ewa Szkudlarek (2423444)" userId="S::2423444@student.uwtsd.ac.uk::d197f96f-fd90-4f9f-bb83-eaa7e7e9bb5e" providerId="AD" clId="Web-{83F4DB3F-9A14-6101-7A40-648E0350EA97}" dt="2025-03-23T14:49:43.500" v="241"/>
          <ac:picMkLst>
            <pc:docMk/>
            <pc:sldMk cId="1925009180" sldId="261"/>
            <ac:picMk id="7" creationId="{1304A36A-18A1-22FD-36C8-0C93B8592F87}"/>
          </ac:picMkLst>
        </pc:picChg>
      </pc:sldChg>
      <pc:sldChg chg="addSp delSp modSp del mod setBg">
        <pc:chgData name="Ewa Szkudlarek (2423444)" userId="S::2423444@student.uwtsd.ac.uk::d197f96f-fd90-4f9f-bb83-eaa7e7e9bb5e" providerId="AD" clId="Web-{83F4DB3F-9A14-6101-7A40-648E0350EA97}" dt="2025-03-22T18:54:31.029" v="62"/>
        <pc:sldMkLst>
          <pc:docMk/>
          <pc:sldMk cId="1934055582" sldId="266"/>
        </pc:sldMkLst>
        <pc:spChg chg="del mod">
          <ac:chgData name="Ewa Szkudlarek (2423444)" userId="S::2423444@student.uwtsd.ac.uk::d197f96f-fd90-4f9f-bb83-eaa7e7e9bb5e" providerId="AD" clId="Web-{83F4DB3F-9A14-6101-7A40-648E0350EA97}" dt="2025-03-22T18:53:22.308" v="49"/>
          <ac:spMkLst>
            <pc:docMk/>
            <pc:sldMk cId="1934055582" sldId="266"/>
            <ac:spMk id="2" creationId="{A2822A13-3A74-4ACC-FF39-E42FB6D7993A}"/>
          </ac:spMkLst>
        </pc:spChg>
        <pc:spChg chg="del">
          <ac:chgData name="Ewa Szkudlarek (2423444)" userId="S::2423444@student.uwtsd.ac.uk::d197f96f-fd90-4f9f-bb83-eaa7e7e9bb5e" providerId="AD" clId="Web-{83F4DB3F-9A14-6101-7A40-648E0350EA97}" dt="2025-03-22T18:42:10.944" v="0"/>
          <ac:spMkLst>
            <pc:docMk/>
            <pc:sldMk cId="1934055582" sldId="266"/>
            <ac:spMk id="3" creationId="{86C880C1-EBEA-8987-40FD-6B60749694C5}"/>
          </ac:spMkLst>
        </pc:spChg>
        <pc:spChg chg="add del mod">
          <ac:chgData name="Ewa Szkudlarek (2423444)" userId="S::2423444@student.uwtsd.ac.uk::d197f96f-fd90-4f9f-bb83-eaa7e7e9bb5e" providerId="AD" clId="Web-{83F4DB3F-9A14-6101-7A40-648E0350EA97}" dt="2025-03-22T18:51:08.335" v="41"/>
          <ac:spMkLst>
            <pc:docMk/>
            <pc:sldMk cId="1934055582" sldId="266"/>
            <ac:spMk id="7" creationId="{E76A16AB-76BD-6F70-BF38-E9D0D57ABED8}"/>
          </ac:spMkLst>
        </pc:spChg>
        <pc:spChg chg="add del mod ord">
          <ac:chgData name="Ewa Szkudlarek (2423444)" userId="S::2423444@student.uwtsd.ac.uk::d197f96f-fd90-4f9f-bb83-eaa7e7e9bb5e" providerId="AD" clId="Web-{83F4DB3F-9A14-6101-7A40-648E0350EA97}" dt="2025-03-22T18:50:59.179" v="37"/>
          <ac:spMkLst>
            <pc:docMk/>
            <pc:sldMk cId="1934055582" sldId="266"/>
            <ac:spMk id="9" creationId="{1A07313C-79FF-3943-0D9E-E28DD6F9A38C}"/>
          </ac:spMkLst>
        </pc:spChg>
        <pc:spChg chg="add del mod">
          <ac:chgData name="Ewa Szkudlarek (2423444)" userId="S::2423444@student.uwtsd.ac.uk::d197f96f-fd90-4f9f-bb83-eaa7e7e9bb5e" providerId="AD" clId="Web-{83F4DB3F-9A14-6101-7A40-648E0350EA97}" dt="2025-03-22T18:53:13.183" v="43"/>
          <ac:spMkLst>
            <pc:docMk/>
            <pc:sldMk cId="1934055582" sldId="266"/>
            <ac:spMk id="11" creationId="{C2B25DEC-0DD3-ED93-3AC2-EE945BDAA7B4}"/>
          </ac:spMkLst>
        </pc:spChg>
        <pc:spChg chg="add del">
          <ac:chgData name="Ewa Szkudlarek (2423444)" userId="S::2423444@student.uwtsd.ac.uk::d197f96f-fd90-4f9f-bb83-eaa7e7e9bb5e" providerId="AD" clId="Web-{83F4DB3F-9A14-6101-7A40-648E0350EA97}" dt="2025-03-22T18:44:01.010" v="31"/>
          <ac:spMkLst>
            <pc:docMk/>
            <pc:sldMk cId="1934055582" sldId="266"/>
            <ac:spMk id="12" creationId="{7A203437-703A-4E00-A8C0-91D328D6C7C7}"/>
          </ac:spMkLst>
        </pc:spChg>
        <pc:spChg chg="add del">
          <ac:chgData name="Ewa Szkudlarek (2423444)" userId="S::2423444@student.uwtsd.ac.uk::d197f96f-fd90-4f9f-bb83-eaa7e7e9bb5e" providerId="AD" clId="Web-{83F4DB3F-9A14-6101-7A40-648E0350EA97}" dt="2025-03-22T18:44:01.010" v="31"/>
          <ac:spMkLst>
            <pc:docMk/>
            <pc:sldMk cId="1934055582" sldId="266"/>
            <ac:spMk id="14" creationId="{CD84038B-4A56-439B-A184-79B2D4506692}"/>
          </ac:spMkLst>
        </pc:spChg>
        <pc:spChg chg="add mod">
          <ac:chgData name="Ewa Szkudlarek (2423444)" userId="S::2423444@student.uwtsd.ac.uk::d197f96f-fd90-4f9f-bb83-eaa7e7e9bb5e" providerId="AD" clId="Web-{83F4DB3F-9A14-6101-7A40-648E0350EA97}" dt="2025-03-22T18:54:10.622" v="60"/>
          <ac:spMkLst>
            <pc:docMk/>
            <pc:sldMk cId="1934055582" sldId="266"/>
            <ac:spMk id="15" creationId="{2CD83B4D-BA8D-104E-8645-8B7A4B8E8337}"/>
          </ac:spMkLst>
        </pc:spChg>
        <pc:spChg chg="add del">
          <ac:chgData name="Ewa Szkudlarek (2423444)" userId="S::2423444@student.uwtsd.ac.uk::d197f96f-fd90-4f9f-bb83-eaa7e7e9bb5e" providerId="AD" clId="Web-{83F4DB3F-9A14-6101-7A40-648E0350EA97}" dt="2025-03-22T18:44:01.010" v="31"/>
          <ac:spMkLst>
            <pc:docMk/>
            <pc:sldMk cId="1934055582" sldId="266"/>
            <ac:spMk id="16" creationId="{4F96EE13-2C4D-4262-812E-DDE5FC35F0AD}"/>
          </ac:spMkLst>
        </pc:spChg>
        <pc:spChg chg="add mod">
          <ac:chgData name="Ewa Szkudlarek (2423444)" userId="S::2423444@student.uwtsd.ac.uk::d197f96f-fd90-4f9f-bb83-eaa7e7e9bb5e" providerId="AD" clId="Web-{83F4DB3F-9A14-6101-7A40-648E0350EA97}" dt="2025-03-22T18:54:25.607" v="61"/>
          <ac:spMkLst>
            <pc:docMk/>
            <pc:sldMk cId="1934055582" sldId="266"/>
            <ac:spMk id="19" creationId="{4BD49F43-F979-86A6-4EC0-834006CA6E65}"/>
          </ac:spMkLst>
        </pc:spChg>
        <pc:spChg chg="add del">
          <ac:chgData name="Ewa Szkudlarek (2423444)" userId="S::2423444@student.uwtsd.ac.uk::d197f96f-fd90-4f9f-bb83-eaa7e7e9bb5e" providerId="AD" clId="Web-{83F4DB3F-9A14-6101-7A40-648E0350EA97}" dt="2025-03-22T18:43:57.776" v="28"/>
          <ac:spMkLst>
            <pc:docMk/>
            <pc:sldMk cId="1934055582" sldId="266"/>
            <ac:spMk id="21" creationId="{7A203437-703A-4E00-A8C0-91D328D6C7C7}"/>
          </ac:spMkLst>
        </pc:spChg>
        <pc:spChg chg="add del">
          <ac:chgData name="Ewa Szkudlarek (2423444)" userId="S::2423444@student.uwtsd.ac.uk::d197f96f-fd90-4f9f-bb83-eaa7e7e9bb5e" providerId="AD" clId="Web-{83F4DB3F-9A14-6101-7A40-648E0350EA97}" dt="2025-03-22T18:43:57.776" v="28"/>
          <ac:spMkLst>
            <pc:docMk/>
            <pc:sldMk cId="1934055582" sldId="266"/>
            <ac:spMk id="23" creationId="{CD84038B-4A56-439B-A184-79B2D4506692}"/>
          </ac:spMkLst>
        </pc:spChg>
        <pc:spChg chg="add del">
          <ac:chgData name="Ewa Szkudlarek (2423444)" userId="S::2423444@student.uwtsd.ac.uk::d197f96f-fd90-4f9f-bb83-eaa7e7e9bb5e" providerId="AD" clId="Web-{83F4DB3F-9A14-6101-7A40-648E0350EA97}" dt="2025-03-22T18:43:57.776" v="28"/>
          <ac:spMkLst>
            <pc:docMk/>
            <pc:sldMk cId="1934055582" sldId="266"/>
            <ac:spMk id="25" creationId="{4F96EE13-2C4D-4262-812E-DDE5FC35F0AD}"/>
          </ac:spMkLst>
        </pc:spChg>
        <pc:spChg chg="add del">
          <ac:chgData name="Ewa Szkudlarek (2423444)" userId="S::2423444@student.uwtsd.ac.uk::d197f96f-fd90-4f9f-bb83-eaa7e7e9bb5e" providerId="AD" clId="Web-{83F4DB3F-9A14-6101-7A40-648E0350EA97}" dt="2025-03-22T18:44:00.994" v="30"/>
          <ac:spMkLst>
            <pc:docMk/>
            <pc:sldMk cId="1934055582" sldId="266"/>
            <ac:spMk id="27" creationId="{99F1FFA9-D672-408C-9220-ADEEC6ABDD09}"/>
          </ac:spMkLst>
        </pc:spChg>
        <pc:spChg chg="add del">
          <ac:chgData name="Ewa Szkudlarek (2423444)" userId="S::2423444@student.uwtsd.ac.uk::d197f96f-fd90-4f9f-bb83-eaa7e7e9bb5e" providerId="AD" clId="Web-{83F4DB3F-9A14-6101-7A40-648E0350EA97}" dt="2025-03-22T18:44:28.792" v="34"/>
          <ac:spMkLst>
            <pc:docMk/>
            <pc:sldMk cId="1934055582" sldId="266"/>
            <ac:spMk id="29" creationId="{95B1FC96-0749-41C9-BAED-E089E77149FA}"/>
          </ac:spMkLst>
        </pc:spChg>
        <pc:spChg chg="add del">
          <ac:chgData name="Ewa Szkudlarek (2423444)" userId="S::2423444@student.uwtsd.ac.uk::d197f96f-fd90-4f9f-bb83-eaa7e7e9bb5e" providerId="AD" clId="Web-{83F4DB3F-9A14-6101-7A40-648E0350EA97}" dt="2025-03-22T18:44:28.792" v="34"/>
          <ac:spMkLst>
            <pc:docMk/>
            <pc:sldMk cId="1934055582" sldId="266"/>
            <ac:spMk id="30" creationId="{63C1A86C-B1A8-4AEC-B001-595C91716E77}"/>
          </ac:spMkLst>
        </pc:spChg>
        <pc:spChg chg="add del">
          <ac:chgData name="Ewa Szkudlarek (2423444)" userId="S::2423444@student.uwtsd.ac.uk::d197f96f-fd90-4f9f-bb83-eaa7e7e9bb5e" providerId="AD" clId="Web-{83F4DB3F-9A14-6101-7A40-648E0350EA97}" dt="2025-03-22T18:53:22.308" v="49"/>
          <ac:spMkLst>
            <pc:docMk/>
            <pc:sldMk cId="1934055582" sldId="266"/>
            <ac:spMk id="35" creationId="{99F1FFA9-D672-408C-9220-ADEEC6ABDD09}"/>
          </ac:spMkLst>
        </pc:spChg>
        <pc:spChg chg="add del">
          <ac:chgData name="Ewa Szkudlarek (2423444)" userId="S::2423444@student.uwtsd.ac.uk::d197f96f-fd90-4f9f-bb83-eaa7e7e9bb5e" providerId="AD" clId="Web-{83F4DB3F-9A14-6101-7A40-648E0350EA97}" dt="2025-03-22T18:54:10.622" v="60"/>
          <ac:spMkLst>
            <pc:docMk/>
            <pc:sldMk cId="1934055582" sldId="266"/>
            <ac:spMk id="49" creationId="{23E547B5-89CF-4EC0-96DE-25771AED0799}"/>
          </ac:spMkLst>
        </pc:spChg>
        <pc:spChg chg="add del">
          <ac:chgData name="Ewa Szkudlarek (2423444)" userId="S::2423444@student.uwtsd.ac.uk::d197f96f-fd90-4f9f-bb83-eaa7e7e9bb5e" providerId="AD" clId="Web-{83F4DB3F-9A14-6101-7A40-648E0350EA97}" dt="2025-03-22T18:54:10.622" v="60"/>
          <ac:spMkLst>
            <pc:docMk/>
            <pc:sldMk cId="1934055582" sldId="266"/>
            <ac:spMk id="51" creationId="{3F0B8CEB-8279-4E5E-A0CE-1FC9F71736F2}"/>
          </ac:spMkLst>
        </pc:spChg>
        <pc:spChg chg="add del">
          <ac:chgData name="Ewa Szkudlarek (2423444)" userId="S::2423444@student.uwtsd.ac.uk::d197f96f-fd90-4f9f-bb83-eaa7e7e9bb5e" providerId="AD" clId="Web-{83F4DB3F-9A14-6101-7A40-648E0350EA97}" dt="2025-03-22T18:54:10.606" v="59"/>
          <ac:spMkLst>
            <pc:docMk/>
            <pc:sldMk cId="1934055582" sldId="266"/>
            <ac:spMk id="56" creationId="{04812C46-200A-4DEB-A05E-3ED6C68C2387}"/>
          </ac:spMkLst>
        </pc:spChg>
        <pc:spChg chg="add del">
          <ac:chgData name="Ewa Szkudlarek (2423444)" userId="S::2423444@student.uwtsd.ac.uk::d197f96f-fd90-4f9f-bb83-eaa7e7e9bb5e" providerId="AD" clId="Web-{83F4DB3F-9A14-6101-7A40-648E0350EA97}" dt="2025-03-22T18:54:10.606" v="59"/>
          <ac:spMkLst>
            <pc:docMk/>
            <pc:sldMk cId="1934055582" sldId="266"/>
            <ac:spMk id="58" creationId="{D1EA859B-E555-4109-94F3-6700E046E008}"/>
          </ac:spMkLst>
        </pc:spChg>
        <pc:spChg chg="add">
          <ac:chgData name="Ewa Szkudlarek (2423444)" userId="S::2423444@student.uwtsd.ac.uk::d197f96f-fd90-4f9f-bb83-eaa7e7e9bb5e" providerId="AD" clId="Web-{83F4DB3F-9A14-6101-7A40-648E0350EA97}" dt="2025-03-22T18:54:10.622" v="60"/>
          <ac:spMkLst>
            <pc:docMk/>
            <pc:sldMk cId="1934055582" sldId="266"/>
            <ac:spMk id="60" creationId="{04812C46-200A-4DEB-A05E-3ED6C68C2387}"/>
          </ac:spMkLst>
        </pc:spChg>
        <pc:spChg chg="add">
          <ac:chgData name="Ewa Szkudlarek (2423444)" userId="S::2423444@student.uwtsd.ac.uk::d197f96f-fd90-4f9f-bb83-eaa7e7e9bb5e" providerId="AD" clId="Web-{83F4DB3F-9A14-6101-7A40-648E0350EA97}" dt="2025-03-22T18:54:10.622" v="60"/>
          <ac:spMkLst>
            <pc:docMk/>
            <pc:sldMk cId="1934055582" sldId="266"/>
            <ac:spMk id="61" creationId="{D1EA859B-E555-4109-94F3-6700E046E008}"/>
          </ac:spMkLst>
        </pc:spChg>
        <pc:grpChg chg="add del">
          <ac:chgData name="Ewa Szkudlarek (2423444)" userId="S::2423444@student.uwtsd.ac.uk::d197f96f-fd90-4f9f-bb83-eaa7e7e9bb5e" providerId="AD" clId="Web-{83F4DB3F-9A14-6101-7A40-648E0350EA97}" dt="2025-03-22T18:53:46.574" v="55"/>
          <ac:grpSpMkLst>
            <pc:docMk/>
            <pc:sldMk cId="1934055582" sldId="266"/>
            <ac:grpSpMk id="40" creationId="{723C66ED-DBBF-12CA-7F5E-813E0E7D036A}"/>
          </ac:grpSpMkLst>
        </pc:grpChg>
        <pc:picChg chg="add del mod ord">
          <ac:chgData name="Ewa Szkudlarek (2423444)" userId="S::2423444@student.uwtsd.ac.uk::d197f96f-fd90-4f9f-bb83-eaa7e7e9bb5e" providerId="AD" clId="Web-{83F4DB3F-9A14-6101-7A40-648E0350EA97}" dt="2025-03-22T18:47:03.828" v="36"/>
          <ac:picMkLst>
            <pc:docMk/>
            <pc:sldMk cId="1934055582" sldId="266"/>
            <ac:picMk id="4" creationId="{E5BA98B7-E6E5-64DE-FBB4-7F628415D380}"/>
          </ac:picMkLst>
        </pc:picChg>
        <pc:picChg chg="add del mod ord">
          <ac:chgData name="Ewa Szkudlarek (2423444)" userId="S::2423444@student.uwtsd.ac.uk::d197f96f-fd90-4f9f-bb83-eaa7e7e9bb5e" providerId="AD" clId="Web-{83F4DB3F-9A14-6101-7A40-648E0350EA97}" dt="2025-03-22T18:47:02.265" v="35"/>
          <ac:picMkLst>
            <pc:docMk/>
            <pc:sldMk cId="1934055582" sldId="266"/>
            <ac:picMk id="5" creationId="{7530A908-3724-560A-1747-A81D8A9D69C2}"/>
          </ac:picMkLst>
        </pc:picChg>
        <pc:picChg chg="add del mod ord">
          <ac:chgData name="Ewa Szkudlarek (2423444)" userId="S::2423444@student.uwtsd.ac.uk::d197f96f-fd90-4f9f-bb83-eaa7e7e9bb5e" providerId="AD" clId="Web-{83F4DB3F-9A14-6101-7A40-648E0350EA97}" dt="2025-03-22T18:51:08.351" v="42"/>
          <ac:picMkLst>
            <pc:docMk/>
            <pc:sldMk cId="1934055582" sldId="266"/>
            <ac:picMk id="6" creationId="{47C39261-C39B-ECE3-6446-DB6BD87D8FC9}"/>
          </ac:picMkLst>
        </pc:picChg>
        <pc:picChg chg="add del mod ord">
          <ac:chgData name="Ewa Szkudlarek (2423444)" userId="S::2423444@student.uwtsd.ac.uk::d197f96f-fd90-4f9f-bb83-eaa7e7e9bb5e" providerId="AD" clId="Web-{83F4DB3F-9A14-6101-7A40-648E0350EA97}" dt="2025-03-22T18:54:25.607" v="61"/>
          <ac:picMkLst>
            <pc:docMk/>
            <pc:sldMk cId="1934055582" sldId="266"/>
            <ac:picMk id="13" creationId="{E887DDF6-B828-E283-CC2F-23C789C781B1}"/>
          </ac:picMkLst>
        </pc:picChg>
      </pc:sldChg>
      <pc:sldChg chg="addSp delSp modSp new mod setBg">
        <pc:chgData name="Ewa Szkudlarek (2423444)" userId="S::2423444@student.uwtsd.ac.uk::d197f96f-fd90-4f9f-bb83-eaa7e7e9bb5e" providerId="AD" clId="Web-{83F4DB3F-9A14-6101-7A40-648E0350EA97}" dt="2025-03-22T19:14:17.912" v="219" actId="20577"/>
        <pc:sldMkLst>
          <pc:docMk/>
          <pc:sldMk cId="2977291269" sldId="266"/>
        </pc:sldMkLst>
        <pc:spChg chg="mod">
          <ac:chgData name="Ewa Szkudlarek (2423444)" userId="S::2423444@student.uwtsd.ac.uk::d197f96f-fd90-4f9f-bb83-eaa7e7e9bb5e" providerId="AD" clId="Web-{83F4DB3F-9A14-6101-7A40-648E0350EA97}" dt="2025-03-22T19:07:56.337" v="137" actId="14100"/>
          <ac:spMkLst>
            <pc:docMk/>
            <pc:sldMk cId="2977291269" sldId="266"/>
            <ac:spMk id="2" creationId="{172C1F88-32E9-C576-B98B-8A48AE13882A}"/>
          </ac:spMkLst>
        </pc:spChg>
        <pc:spChg chg="del">
          <ac:chgData name="Ewa Szkudlarek (2423444)" userId="S::2423444@student.uwtsd.ac.uk::d197f96f-fd90-4f9f-bb83-eaa7e7e9bb5e" providerId="AD" clId="Web-{83F4DB3F-9A14-6101-7A40-648E0350EA97}" dt="2025-03-22T19:01:18.887" v="64"/>
          <ac:spMkLst>
            <pc:docMk/>
            <pc:sldMk cId="2977291269" sldId="266"/>
            <ac:spMk id="3" creationId="{74D2BBFD-C2A6-A093-E66D-94F2631FAE22}"/>
          </ac:spMkLst>
        </pc:spChg>
        <pc:spChg chg="add mod">
          <ac:chgData name="Ewa Szkudlarek (2423444)" userId="S::2423444@student.uwtsd.ac.uk::d197f96f-fd90-4f9f-bb83-eaa7e7e9bb5e" providerId="AD" clId="Web-{83F4DB3F-9A14-6101-7A40-648E0350EA97}" dt="2025-03-22T19:14:17.912" v="219" actId="20577"/>
          <ac:spMkLst>
            <pc:docMk/>
            <pc:sldMk cId="2977291269" sldId="266"/>
            <ac:spMk id="8" creationId="{3F99CC4A-F645-3B93-641F-247D3DE99A59}"/>
          </ac:spMkLst>
        </pc:spChg>
        <pc:spChg chg="add del">
          <ac:chgData name="Ewa Szkudlarek (2423444)" userId="S::2423444@student.uwtsd.ac.uk::d197f96f-fd90-4f9f-bb83-eaa7e7e9bb5e" providerId="AD" clId="Web-{83F4DB3F-9A14-6101-7A40-648E0350EA97}" dt="2025-03-22T19:03:10.265" v="79"/>
          <ac:spMkLst>
            <pc:docMk/>
            <pc:sldMk cId="2977291269" sldId="266"/>
            <ac:spMk id="11" creationId="{D9A7F3BF-8763-4074-AD77-92790AF314D1}"/>
          </ac:spMkLst>
        </pc:spChg>
        <pc:spChg chg="add del">
          <ac:chgData name="Ewa Szkudlarek (2423444)" userId="S::2423444@student.uwtsd.ac.uk::d197f96f-fd90-4f9f-bb83-eaa7e7e9bb5e" providerId="AD" clId="Web-{83F4DB3F-9A14-6101-7A40-648E0350EA97}" dt="2025-03-22T19:03:10.249" v="78"/>
          <ac:spMkLst>
            <pc:docMk/>
            <pc:sldMk cId="2977291269" sldId="266"/>
            <ac:spMk id="15" creationId="{6CB927A4-E432-4310-9CD5-E89FF5063179}"/>
          </ac:spMkLst>
        </pc:spChg>
        <pc:spChg chg="add del">
          <ac:chgData name="Ewa Szkudlarek (2423444)" userId="S::2423444@student.uwtsd.ac.uk::d197f96f-fd90-4f9f-bb83-eaa7e7e9bb5e" providerId="AD" clId="Web-{83F4DB3F-9A14-6101-7A40-648E0350EA97}" dt="2025-03-22T19:03:10.265" v="79"/>
          <ac:spMkLst>
            <pc:docMk/>
            <pc:sldMk cId="2977291269" sldId="266"/>
            <ac:spMk id="17" creationId="{E3020543-B24B-4EC4-8FFC-8DD88EEA91A8}"/>
          </ac:spMkLst>
        </pc:spChg>
        <pc:spChg chg="add del">
          <ac:chgData name="Ewa Szkudlarek (2423444)" userId="S::2423444@student.uwtsd.ac.uk::d197f96f-fd90-4f9f-bb83-eaa7e7e9bb5e" providerId="AD" clId="Web-{83F4DB3F-9A14-6101-7A40-648E0350EA97}" dt="2025-03-22T19:03:10.265" v="79"/>
          <ac:spMkLst>
            <pc:docMk/>
            <pc:sldMk cId="2977291269" sldId="266"/>
            <ac:spMk id="19" creationId="{1453BF6C-B012-48B7-B4E8-6D7AC7C27D02}"/>
          </ac:spMkLst>
        </pc:spChg>
        <pc:spChg chg="add del">
          <ac:chgData name="Ewa Szkudlarek (2423444)" userId="S::2423444@student.uwtsd.ac.uk::d197f96f-fd90-4f9f-bb83-eaa7e7e9bb5e" providerId="AD" clId="Web-{83F4DB3F-9A14-6101-7A40-648E0350EA97}" dt="2025-03-22T19:01:53.794" v="70"/>
          <ac:spMkLst>
            <pc:docMk/>
            <pc:sldMk cId="2977291269" sldId="266"/>
            <ac:spMk id="24" creationId="{0E3596DD-156A-473E-9BB3-C6A29F7574E9}"/>
          </ac:spMkLst>
        </pc:spChg>
        <pc:spChg chg="add del">
          <ac:chgData name="Ewa Szkudlarek (2423444)" userId="S::2423444@student.uwtsd.ac.uk::d197f96f-fd90-4f9f-bb83-eaa7e7e9bb5e" providerId="AD" clId="Web-{83F4DB3F-9A14-6101-7A40-648E0350EA97}" dt="2025-03-22T19:01:53.794" v="70"/>
          <ac:spMkLst>
            <pc:docMk/>
            <pc:sldMk cId="2977291269" sldId="266"/>
            <ac:spMk id="26" creationId="{2C46C4D6-C474-4E92-B52E-944C1118F7B6}"/>
          </ac:spMkLst>
        </pc:spChg>
        <pc:spChg chg="add del">
          <ac:chgData name="Ewa Szkudlarek (2423444)" userId="S::2423444@student.uwtsd.ac.uk::d197f96f-fd90-4f9f-bb83-eaa7e7e9bb5e" providerId="AD" clId="Web-{83F4DB3F-9A14-6101-7A40-648E0350EA97}" dt="2025-03-22T19:02:18.373" v="72"/>
          <ac:spMkLst>
            <pc:docMk/>
            <pc:sldMk cId="2977291269" sldId="266"/>
            <ac:spMk id="28" creationId="{B8B8D07F-F13E-443E-BA68-2D26672D76B9}"/>
          </ac:spMkLst>
        </pc:spChg>
        <pc:spChg chg="add del">
          <ac:chgData name="Ewa Szkudlarek (2423444)" userId="S::2423444@student.uwtsd.ac.uk::d197f96f-fd90-4f9f-bb83-eaa7e7e9bb5e" providerId="AD" clId="Web-{83F4DB3F-9A14-6101-7A40-648E0350EA97}" dt="2025-03-22T19:02:18.373" v="72"/>
          <ac:spMkLst>
            <pc:docMk/>
            <pc:sldMk cId="2977291269" sldId="266"/>
            <ac:spMk id="29" creationId="{12609869-9E80-471B-A487-A53288E0E791}"/>
          </ac:spMkLst>
        </pc:spChg>
        <pc:spChg chg="add del">
          <ac:chgData name="Ewa Szkudlarek (2423444)" userId="S::2423444@student.uwtsd.ac.uk::d197f96f-fd90-4f9f-bb83-eaa7e7e9bb5e" providerId="AD" clId="Web-{83F4DB3F-9A14-6101-7A40-648E0350EA97}" dt="2025-03-22T19:02:18.373" v="72"/>
          <ac:spMkLst>
            <pc:docMk/>
            <pc:sldMk cId="2977291269" sldId="266"/>
            <ac:spMk id="30" creationId="{2813A4FA-24A5-41ED-A534-3807D1B2F344}"/>
          </ac:spMkLst>
        </pc:spChg>
        <pc:spChg chg="add del">
          <ac:chgData name="Ewa Szkudlarek (2423444)" userId="S::2423444@student.uwtsd.ac.uk::d197f96f-fd90-4f9f-bb83-eaa7e7e9bb5e" providerId="AD" clId="Web-{83F4DB3F-9A14-6101-7A40-648E0350EA97}" dt="2025-03-22T19:02:18.373" v="72"/>
          <ac:spMkLst>
            <pc:docMk/>
            <pc:sldMk cId="2977291269" sldId="266"/>
            <ac:spMk id="31" creationId="{7004738A-9D34-43E8-97D2-CA0EED4F8BE0}"/>
          </ac:spMkLst>
        </pc:spChg>
        <pc:spChg chg="add del">
          <ac:chgData name="Ewa Szkudlarek (2423444)" userId="S::2423444@student.uwtsd.ac.uk::d197f96f-fd90-4f9f-bb83-eaa7e7e9bb5e" providerId="AD" clId="Web-{83F4DB3F-9A14-6101-7A40-648E0350EA97}" dt="2025-03-22T19:02:18.373" v="72"/>
          <ac:spMkLst>
            <pc:docMk/>
            <pc:sldMk cId="2977291269" sldId="266"/>
            <ac:spMk id="32" creationId="{C3944F27-CA70-4E84-A51A-E6BF89558979}"/>
          </ac:spMkLst>
        </pc:spChg>
        <pc:spChg chg="add del">
          <ac:chgData name="Ewa Szkudlarek (2423444)" userId="S::2423444@student.uwtsd.ac.uk::d197f96f-fd90-4f9f-bb83-eaa7e7e9bb5e" providerId="AD" clId="Web-{83F4DB3F-9A14-6101-7A40-648E0350EA97}" dt="2025-03-22T19:02:33.092" v="74"/>
          <ac:spMkLst>
            <pc:docMk/>
            <pc:sldMk cId="2977291269" sldId="266"/>
            <ac:spMk id="34" creationId="{9D909724-2FAC-4941-A743-AB97A8A67D50}"/>
          </ac:spMkLst>
        </pc:spChg>
        <pc:spChg chg="add del">
          <ac:chgData name="Ewa Szkudlarek (2423444)" userId="S::2423444@student.uwtsd.ac.uk::d197f96f-fd90-4f9f-bb83-eaa7e7e9bb5e" providerId="AD" clId="Web-{83F4DB3F-9A14-6101-7A40-648E0350EA97}" dt="2025-03-22T19:02:33.092" v="74"/>
          <ac:spMkLst>
            <pc:docMk/>
            <pc:sldMk cId="2977291269" sldId="266"/>
            <ac:spMk id="35" creationId="{97B03642-7722-4B15-897F-76918F86B8FB}"/>
          </ac:spMkLst>
        </pc:spChg>
        <pc:spChg chg="add del">
          <ac:chgData name="Ewa Szkudlarek (2423444)" userId="S::2423444@student.uwtsd.ac.uk::d197f96f-fd90-4f9f-bb83-eaa7e7e9bb5e" providerId="AD" clId="Web-{83F4DB3F-9A14-6101-7A40-648E0350EA97}" dt="2025-03-22T19:02:33.092" v="74"/>
          <ac:spMkLst>
            <pc:docMk/>
            <pc:sldMk cId="2977291269" sldId="266"/>
            <ac:spMk id="36" creationId="{6068EAC2-2623-4156-A990-D776FF9BF493}"/>
          </ac:spMkLst>
        </pc:spChg>
        <pc:spChg chg="add del">
          <ac:chgData name="Ewa Szkudlarek (2423444)" userId="S::2423444@student.uwtsd.ac.uk::d197f96f-fd90-4f9f-bb83-eaa7e7e9bb5e" providerId="AD" clId="Web-{83F4DB3F-9A14-6101-7A40-648E0350EA97}" dt="2025-03-22T19:02:33.092" v="74"/>
          <ac:spMkLst>
            <pc:docMk/>
            <pc:sldMk cId="2977291269" sldId="266"/>
            <ac:spMk id="37" creationId="{4C707BC9-731A-490A-AF25-6F349FD9B02F}"/>
          </ac:spMkLst>
        </pc:spChg>
        <pc:spChg chg="add del">
          <ac:chgData name="Ewa Szkudlarek (2423444)" userId="S::2423444@student.uwtsd.ac.uk::d197f96f-fd90-4f9f-bb83-eaa7e7e9bb5e" providerId="AD" clId="Web-{83F4DB3F-9A14-6101-7A40-648E0350EA97}" dt="2025-03-22T19:02:33.092" v="74"/>
          <ac:spMkLst>
            <pc:docMk/>
            <pc:sldMk cId="2977291269" sldId="266"/>
            <ac:spMk id="38" creationId="{3FD7C480-AC7D-4FEE-BB95-EEE23BB3E693}"/>
          </ac:spMkLst>
        </pc:spChg>
        <pc:spChg chg="add del">
          <ac:chgData name="Ewa Szkudlarek (2423444)" userId="S::2423444@student.uwtsd.ac.uk::d197f96f-fd90-4f9f-bb83-eaa7e7e9bb5e" providerId="AD" clId="Web-{83F4DB3F-9A14-6101-7A40-648E0350EA97}" dt="2025-03-22T19:02:51.796" v="76"/>
          <ac:spMkLst>
            <pc:docMk/>
            <pc:sldMk cId="2977291269" sldId="266"/>
            <ac:spMk id="40" creationId="{12609869-9E80-471B-A487-A53288E0E791}"/>
          </ac:spMkLst>
        </pc:spChg>
        <pc:spChg chg="add del">
          <ac:chgData name="Ewa Szkudlarek (2423444)" userId="S::2423444@student.uwtsd.ac.uk::d197f96f-fd90-4f9f-bb83-eaa7e7e9bb5e" providerId="AD" clId="Web-{83F4DB3F-9A14-6101-7A40-648E0350EA97}" dt="2025-03-22T19:02:51.796" v="76"/>
          <ac:spMkLst>
            <pc:docMk/>
            <pc:sldMk cId="2977291269" sldId="266"/>
            <ac:spMk id="41" creationId="{7004738A-9D34-43E8-97D2-CA0EED4F8BE0}"/>
          </ac:spMkLst>
        </pc:spChg>
        <pc:spChg chg="add del">
          <ac:chgData name="Ewa Szkudlarek (2423444)" userId="S::2423444@student.uwtsd.ac.uk::d197f96f-fd90-4f9f-bb83-eaa7e7e9bb5e" providerId="AD" clId="Web-{83F4DB3F-9A14-6101-7A40-648E0350EA97}" dt="2025-03-22T19:02:51.796" v="76"/>
          <ac:spMkLst>
            <pc:docMk/>
            <pc:sldMk cId="2977291269" sldId="266"/>
            <ac:spMk id="42" creationId="{B8B8D07F-F13E-443E-BA68-2D26672D76B9}"/>
          </ac:spMkLst>
        </pc:spChg>
        <pc:spChg chg="add del">
          <ac:chgData name="Ewa Szkudlarek (2423444)" userId="S::2423444@student.uwtsd.ac.uk::d197f96f-fd90-4f9f-bb83-eaa7e7e9bb5e" providerId="AD" clId="Web-{83F4DB3F-9A14-6101-7A40-648E0350EA97}" dt="2025-03-22T19:02:51.796" v="76"/>
          <ac:spMkLst>
            <pc:docMk/>
            <pc:sldMk cId="2977291269" sldId="266"/>
            <ac:spMk id="43" creationId="{2813A4FA-24A5-41ED-A534-3807D1B2F344}"/>
          </ac:spMkLst>
        </pc:spChg>
        <pc:spChg chg="add del">
          <ac:chgData name="Ewa Szkudlarek (2423444)" userId="S::2423444@student.uwtsd.ac.uk::d197f96f-fd90-4f9f-bb83-eaa7e7e9bb5e" providerId="AD" clId="Web-{83F4DB3F-9A14-6101-7A40-648E0350EA97}" dt="2025-03-22T19:02:51.796" v="76"/>
          <ac:spMkLst>
            <pc:docMk/>
            <pc:sldMk cId="2977291269" sldId="266"/>
            <ac:spMk id="44" creationId="{C3944F27-CA70-4E84-A51A-E6BF89558979}"/>
          </ac:spMkLst>
        </pc:spChg>
        <pc:spChg chg="add del">
          <ac:chgData name="Ewa Szkudlarek (2423444)" userId="S::2423444@student.uwtsd.ac.uk::d197f96f-fd90-4f9f-bb83-eaa7e7e9bb5e" providerId="AD" clId="Web-{83F4DB3F-9A14-6101-7A40-648E0350EA97}" dt="2025-03-22T19:03:10.249" v="78"/>
          <ac:spMkLst>
            <pc:docMk/>
            <pc:sldMk cId="2977291269" sldId="266"/>
            <ac:spMk id="46" creationId="{9D909724-2FAC-4941-A743-AB97A8A67D50}"/>
          </ac:spMkLst>
        </pc:spChg>
        <pc:spChg chg="add del">
          <ac:chgData name="Ewa Szkudlarek (2423444)" userId="S::2423444@student.uwtsd.ac.uk::d197f96f-fd90-4f9f-bb83-eaa7e7e9bb5e" providerId="AD" clId="Web-{83F4DB3F-9A14-6101-7A40-648E0350EA97}" dt="2025-03-22T19:03:10.249" v="78"/>
          <ac:spMkLst>
            <pc:docMk/>
            <pc:sldMk cId="2977291269" sldId="266"/>
            <ac:spMk id="47" creationId="{97B03642-7722-4B15-897F-76918F86B8FB}"/>
          </ac:spMkLst>
        </pc:spChg>
        <pc:spChg chg="add del">
          <ac:chgData name="Ewa Szkudlarek (2423444)" userId="S::2423444@student.uwtsd.ac.uk::d197f96f-fd90-4f9f-bb83-eaa7e7e9bb5e" providerId="AD" clId="Web-{83F4DB3F-9A14-6101-7A40-648E0350EA97}" dt="2025-03-22T19:03:10.249" v="78"/>
          <ac:spMkLst>
            <pc:docMk/>
            <pc:sldMk cId="2977291269" sldId="266"/>
            <ac:spMk id="48" creationId="{6068EAC2-2623-4156-A990-D776FF9BF493}"/>
          </ac:spMkLst>
        </pc:spChg>
        <pc:spChg chg="add del">
          <ac:chgData name="Ewa Szkudlarek (2423444)" userId="S::2423444@student.uwtsd.ac.uk::d197f96f-fd90-4f9f-bb83-eaa7e7e9bb5e" providerId="AD" clId="Web-{83F4DB3F-9A14-6101-7A40-648E0350EA97}" dt="2025-03-22T19:03:10.249" v="78"/>
          <ac:spMkLst>
            <pc:docMk/>
            <pc:sldMk cId="2977291269" sldId="266"/>
            <ac:spMk id="49" creationId="{4C707BC9-731A-490A-AF25-6F349FD9B02F}"/>
          </ac:spMkLst>
        </pc:spChg>
        <pc:spChg chg="add del">
          <ac:chgData name="Ewa Szkudlarek (2423444)" userId="S::2423444@student.uwtsd.ac.uk::d197f96f-fd90-4f9f-bb83-eaa7e7e9bb5e" providerId="AD" clId="Web-{83F4DB3F-9A14-6101-7A40-648E0350EA97}" dt="2025-03-22T19:03:10.249" v="78"/>
          <ac:spMkLst>
            <pc:docMk/>
            <pc:sldMk cId="2977291269" sldId="266"/>
            <ac:spMk id="50" creationId="{3FD7C480-AC7D-4FEE-BB95-EEE23BB3E693}"/>
          </ac:spMkLst>
        </pc:spChg>
        <pc:spChg chg="add">
          <ac:chgData name="Ewa Szkudlarek (2423444)" userId="S::2423444@student.uwtsd.ac.uk::d197f96f-fd90-4f9f-bb83-eaa7e7e9bb5e" providerId="AD" clId="Web-{83F4DB3F-9A14-6101-7A40-648E0350EA97}" dt="2025-03-22T19:03:10.265" v="79"/>
          <ac:spMkLst>
            <pc:docMk/>
            <pc:sldMk cId="2977291269" sldId="266"/>
            <ac:spMk id="52" creationId="{12609869-9E80-471B-A487-A53288E0E791}"/>
          </ac:spMkLst>
        </pc:spChg>
        <pc:spChg chg="add">
          <ac:chgData name="Ewa Szkudlarek (2423444)" userId="S::2423444@student.uwtsd.ac.uk::d197f96f-fd90-4f9f-bb83-eaa7e7e9bb5e" providerId="AD" clId="Web-{83F4DB3F-9A14-6101-7A40-648E0350EA97}" dt="2025-03-22T19:03:10.265" v="79"/>
          <ac:spMkLst>
            <pc:docMk/>
            <pc:sldMk cId="2977291269" sldId="266"/>
            <ac:spMk id="53" creationId="{7004738A-9D34-43E8-97D2-CA0EED4F8BE0}"/>
          </ac:spMkLst>
        </pc:spChg>
        <pc:spChg chg="add">
          <ac:chgData name="Ewa Szkudlarek (2423444)" userId="S::2423444@student.uwtsd.ac.uk::d197f96f-fd90-4f9f-bb83-eaa7e7e9bb5e" providerId="AD" clId="Web-{83F4DB3F-9A14-6101-7A40-648E0350EA97}" dt="2025-03-22T19:03:10.265" v="79"/>
          <ac:spMkLst>
            <pc:docMk/>
            <pc:sldMk cId="2977291269" sldId="266"/>
            <ac:spMk id="54" creationId="{B8B8D07F-F13E-443E-BA68-2D26672D76B9}"/>
          </ac:spMkLst>
        </pc:spChg>
        <pc:spChg chg="add">
          <ac:chgData name="Ewa Szkudlarek (2423444)" userId="S::2423444@student.uwtsd.ac.uk::d197f96f-fd90-4f9f-bb83-eaa7e7e9bb5e" providerId="AD" clId="Web-{83F4DB3F-9A14-6101-7A40-648E0350EA97}" dt="2025-03-22T19:03:10.265" v="79"/>
          <ac:spMkLst>
            <pc:docMk/>
            <pc:sldMk cId="2977291269" sldId="266"/>
            <ac:spMk id="55" creationId="{2813A4FA-24A5-41ED-A534-3807D1B2F344}"/>
          </ac:spMkLst>
        </pc:spChg>
        <pc:spChg chg="add">
          <ac:chgData name="Ewa Szkudlarek (2423444)" userId="S::2423444@student.uwtsd.ac.uk::d197f96f-fd90-4f9f-bb83-eaa7e7e9bb5e" providerId="AD" clId="Web-{83F4DB3F-9A14-6101-7A40-648E0350EA97}" dt="2025-03-22T19:03:10.265" v="79"/>
          <ac:spMkLst>
            <pc:docMk/>
            <pc:sldMk cId="2977291269" sldId="266"/>
            <ac:spMk id="56" creationId="{C3944F27-CA70-4E84-A51A-E6BF89558979}"/>
          </ac:spMkLst>
        </pc:spChg>
        <pc:picChg chg="add mod ord">
          <ac:chgData name="Ewa Szkudlarek (2423444)" userId="S::2423444@student.uwtsd.ac.uk::d197f96f-fd90-4f9f-bb83-eaa7e7e9bb5e" providerId="AD" clId="Web-{83F4DB3F-9A14-6101-7A40-648E0350EA97}" dt="2025-03-22T19:06:57.694" v="133" actId="14100"/>
          <ac:picMkLst>
            <pc:docMk/>
            <pc:sldMk cId="2977291269" sldId="266"/>
            <ac:picMk id="4" creationId="{73EC0E99-7083-6272-6012-56F522F70393}"/>
          </ac:picMkLst>
        </pc:picChg>
        <pc:cxnChg chg="add del">
          <ac:chgData name="Ewa Szkudlarek (2423444)" userId="S::2423444@student.uwtsd.ac.uk::d197f96f-fd90-4f9f-bb83-eaa7e7e9bb5e" providerId="AD" clId="Web-{83F4DB3F-9A14-6101-7A40-648E0350EA97}" dt="2025-03-22T19:01:53.794" v="70"/>
          <ac:cxnSpMkLst>
            <pc:docMk/>
            <pc:sldMk cId="2977291269" sldId="266"/>
            <ac:cxnSpMk id="13" creationId="{C49DA8F6-BCC1-4447-B54C-57856834B94B}"/>
          </ac:cxnSpMkLst>
        </pc:cxnChg>
      </pc:sldChg>
    </pc:docChg>
  </pc:docChgLst>
  <pc:docChgLst>
    <pc:chgData name="Ewa Szkudlarek (2423444)" userId="S::2423444@student.uwtsd.ac.uk::d197f96f-fd90-4f9f-bb83-eaa7e7e9bb5e" providerId="AD" clId="Web-{30767736-9170-2F5B-BA4C-0F42D54350E5}"/>
    <pc:docChg chg="modSld">
      <pc:chgData name="Ewa Szkudlarek (2423444)" userId="S::2423444@student.uwtsd.ac.uk::d197f96f-fd90-4f9f-bb83-eaa7e7e9bb5e" providerId="AD" clId="Web-{30767736-9170-2F5B-BA4C-0F42D54350E5}" dt="2025-03-21T21:04:24.221" v="129"/>
      <pc:docMkLst>
        <pc:docMk/>
      </pc:docMkLst>
      <pc:sldChg chg="modSp">
        <pc:chgData name="Ewa Szkudlarek (2423444)" userId="S::2423444@student.uwtsd.ac.uk::d197f96f-fd90-4f9f-bb83-eaa7e7e9bb5e" providerId="AD" clId="Web-{30767736-9170-2F5B-BA4C-0F42D54350E5}" dt="2025-03-21T21:04:24.221" v="129"/>
        <pc:sldMkLst>
          <pc:docMk/>
          <pc:sldMk cId="109857222" sldId="256"/>
        </pc:sldMkLst>
        <pc:spChg chg="mod">
          <ac:chgData name="Ewa Szkudlarek (2423444)" userId="S::2423444@student.uwtsd.ac.uk::d197f96f-fd90-4f9f-bb83-eaa7e7e9bb5e" providerId="AD" clId="Web-{30767736-9170-2F5B-BA4C-0F42D54350E5}" dt="2025-03-21T20:59:16.053" v="56" actId="20577"/>
          <ac:spMkLst>
            <pc:docMk/>
            <pc:sldMk cId="109857222" sldId="256"/>
            <ac:spMk id="2" creationId="{00000000-0000-0000-0000-000000000000}"/>
          </ac:spMkLst>
        </pc:spChg>
        <pc:spChg chg="mod">
          <ac:chgData name="Ewa Szkudlarek (2423444)" userId="S::2423444@student.uwtsd.ac.uk::d197f96f-fd90-4f9f-bb83-eaa7e7e9bb5e" providerId="AD" clId="Web-{30767736-9170-2F5B-BA4C-0F42D54350E5}" dt="2025-03-21T21:02:45.498" v="124" actId="14100"/>
          <ac:spMkLst>
            <pc:docMk/>
            <pc:sldMk cId="109857222" sldId="256"/>
            <ac:spMk id="3" creationId="{00000000-0000-0000-0000-000000000000}"/>
          </ac:spMkLst>
        </pc:spChg>
        <pc:picChg chg="mod modCrop">
          <ac:chgData name="Ewa Szkudlarek (2423444)" userId="S::2423444@student.uwtsd.ac.uk::d197f96f-fd90-4f9f-bb83-eaa7e7e9bb5e" providerId="AD" clId="Web-{30767736-9170-2F5B-BA4C-0F42D54350E5}" dt="2025-03-21T21:04:24.221" v="129"/>
          <ac:picMkLst>
            <pc:docMk/>
            <pc:sldMk cId="109857222" sldId="256"/>
            <ac:picMk id="5" creationId="{E909A712-9AC7-6420-7329-71F56F944AA2}"/>
          </ac:picMkLst>
        </pc:picChg>
      </pc:sldChg>
    </pc:docChg>
  </pc:docChgLst>
  <pc:docChgLst>
    <pc:chgData name="Ewa Szkudlarek (2423444)" userId="S::2423444@student.uwtsd.ac.uk::d197f96f-fd90-4f9f-bb83-eaa7e7e9bb5e" providerId="AD" clId="Web-{9773D06A-8322-DA84-A6B7-B7F74036D5AC}"/>
    <pc:docChg chg="addSld modSld">
      <pc:chgData name="Ewa Szkudlarek (2423444)" userId="S::2423444@student.uwtsd.ac.uk::d197f96f-fd90-4f9f-bb83-eaa7e7e9bb5e" providerId="AD" clId="Web-{9773D06A-8322-DA84-A6B7-B7F74036D5AC}" dt="2025-03-11T20:01:07.267" v="36" actId="1076"/>
      <pc:docMkLst>
        <pc:docMk/>
      </pc:docMkLst>
      <pc:sldChg chg="addSp delSp modSp new mod setBg">
        <pc:chgData name="Ewa Szkudlarek (2423444)" userId="S::2423444@student.uwtsd.ac.uk::d197f96f-fd90-4f9f-bb83-eaa7e7e9bb5e" providerId="AD" clId="Web-{9773D06A-8322-DA84-A6B7-B7F74036D5AC}" dt="2025-03-11T20:01:07.267" v="36" actId="1076"/>
        <pc:sldMkLst>
          <pc:docMk/>
          <pc:sldMk cId="3645865150" sldId="261"/>
        </pc:sldMkLst>
        <pc:spChg chg="mod">
          <ac:chgData name="Ewa Szkudlarek (2423444)" userId="S::2423444@student.uwtsd.ac.uk::d197f96f-fd90-4f9f-bb83-eaa7e7e9bb5e" providerId="AD" clId="Web-{9773D06A-8322-DA84-A6B7-B7F74036D5AC}" dt="2025-03-11T20:00:33.906" v="26"/>
          <ac:spMkLst>
            <pc:docMk/>
            <pc:sldMk cId="3645865150" sldId="261"/>
            <ac:spMk id="2" creationId="{12A80905-4650-10CC-0FBE-9FDF062D186C}"/>
          </ac:spMkLst>
        </pc:spChg>
        <pc:spChg chg="del">
          <ac:chgData name="Ewa Szkudlarek (2423444)" userId="S::2423444@student.uwtsd.ac.uk::d197f96f-fd90-4f9f-bb83-eaa7e7e9bb5e" providerId="AD" clId="Web-{9773D06A-8322-DA84-A6B7-B7F74036D5AC}" dt="2025-03-11T19:59:39.155" v="13"/>
          <ac:spMkLst>
            <pc:docMk/>
            <pc:sldMk cId="3645865150" sldId="261"/>
            <ac:spMk id="3" creationId="{45649332-27DA-8A14-E926-634A925A306A}"/>
          </ac:spMkLst>
        </pc:spChg>
        <pc:spChg chg="add del">
          <ac:chgData name="Ewa Szkudlarek (2423444)" userId="S::2423444@student.uwtsd.ac.uk::d197f96f-fd90-4f9f-bb83-eaa7e7e9bb5e" providerId="AD" clId="Web-{9773D06A-8322-DA84-A6B7-B7F74036D5AC}" dt="2025-03-11T20:00:33.906" v="26"/>
          <ac:spMkLst>
            <pc:docMk/>
            <pc:sldMk cId="3645865150" sldId="261"/>
            <ac:spMk id="9" creationId="{A8384FB5-9ADC-4DDC-881B-597D56F5B15D}"/>
          </ac:spMkLst>
        </pc:spChg>
        <pc:spChg chg="add del">
          <ac:chgData name="Ewa Szkudlarek (2423444)" userId="S::2423444@student.uwtsd.ac.uk::d197f96f-fd90-4f9f-bb83-eaa7e7e9bb5e" providerId="AD" clId="Web-{9773D06A-8322-DA84-A6B7-B7F74036D5AC}" dt="2025-03-11T20:00:33.906" v="26"/>
          <ac:spMkLst>
            <pc:docMk/>
            <pc:sldMk cId="3645865150" sldId="261"/>
            <ac:spMk id="11" creationId="{91E5A9A7-95C6-4F4F-B00E-C82E07FE62EF}"/>
          </ac:spMkLst>
        </pc:spChg>
        <pc:spChg chg="add del">
          <ac:chgData name="Ewa Szkudlarek (2423444)" userId="S::2423444@student.uwtsd.ac.uk::d197f96f-fd90-4f9f-bb83-eaa7e7e9bb5e" providerId="AD" clId="Web-{9773D06A-8322-DA84-A6B7-B7F74036D5AC}" dt="2025-03-11T20:00:33.906" v="26"/>
          <ac:spMkLst>
            <pc:docMk/>
            <pc:sldMk cId="3645865150" sldId="261"/>
            <ac:spMk id="13" creationId="{D07DD2DE-F619-49DD-B5E7-03A290FF4ED1}"/>
          </ac:spMkLst>
        </pc:spChg>
        <pc:spChg chg="add del">
          <ac:chgData name="Ewa Szkudlarek (2423444)" userId="S::2423444@student.uwtsd.ac.uk::d197f96f-fd90-4f9f-bb83-eaa7e7e9bb5e" providerId="AD" clId="Web-{9773D06A-8322-DA84-A6B7-B7F74036D5AC}" dt="2025-03-11T20:00:33.906" v="26"/>
          <ac:spMkLst>
            <pc:docMk/>
            <pc:sldMk cId="3645865150" sldId="261"/>
            <ac:spMk id="15" creationId="{85149191-5F60-4A28-AAFF-039F96B0F3EC}"/>
          </ac:spMkLst>
        </pc:spChg>
        <pc:spChg chg="add del">
          <ac:chgData name="Ewa Szkudlarek (2423444)" userId="S::2423444@student.uwtsd.ac.uk::d197f96f-fd90-4f9f-bb83-eaa7e7e9bb5e" providerId="AD" clId="Web-{9773D06A-8322-DA84-A6B7-B7F74036D5AC}" dt="2025-03-11T20:00:33.906" v="26"/>
          <ac:spMkLst>
            <pc:docMk/>
            <pc:sldMk cId="3645865150" sldId="261"/>
            <ac:spMk id="17" creationId="{F8260ED5-17F7-4158-B241-D51DD4CF1B7E}"/>
          </ac:spMkLst>
        </pc:spChg>
        <pc:spChg chg="add del">
          <ac:chgData name="Ewa Szkudlarek (2423444)" userId="S::2423444@student.uwtsd.ac.uk::d197f96f-fd90-4f9f-bb83-eaa7e7e9bb5e" providerId="AD" clId="Web-{9773D06A-8322-DA84-A6B7-B7F74036D5AC}" dt="2025-03-11T20:00:33.891" v="25"/>
          <ac:spMkLst>
            <pc:docMk/>
            <pc:sldMk cId="3645865150" sldId="261"/>
            <ac:spMk id="21" creationId="{E24916AD-7AB2-D968-D989-403836DBB4C7}"/>
          </ac:spMkLst>
        </pc:spChg>
        <pc:spChg chg="add">
          <ac:chgData name="Ewa Szkudlarek (2423444)" userId="S::2423444@student.uwtsd.ac.uk::d197f96f-fd90-4f9f-bb83-eaa7e7e9bb5e" providerId="AD" clId="Web-{9773D06A-8322-DA84-A6B7-B7F74036D5AC}" dt="2025-03-11T20:00:33.906" v="26"/>
          <ac:spMkLst>
            <pc:docMk/>
            <pc:sldMk cId="3645865150" sldId="261"/>
            <ac:spMk id="22" creationId="{D12DDE76-C203-4047-9998-63900085B5E8}"/>
          </ac:spMkLst>
        </pc:spChg>
        <pc:spChg chg="add del">
          <ac:chgData name="Ewa Szkudlarek (2423444)" userId="S::2423444@student.uwtsd.ac.uk::d197f96f-fd90-4f9f-bb83-eaa7e7e9bb5e" providerId="AD" clId="Web-{9773D06A-8322-DA84-A6B7-B7F74036D5AC}" dt="2025-03-11T20:00:33.891" v="25"/>
          <ac:spMkLst>
            <pc:docMk/>
            <pc:sldMk cId="3645865150" sldId="261"/>
            <ac:spMk id="26" creationId="{C1F06963-6374-4B48-844F-071A9BAAAE02}"/>
          </ac:spMkLst>
        </pc:spChg>
        <pc:spChg chg="add del">
          <ac:chgData name="Ewa Szkudlarek (2423444)" userId="S::2423444@student.uwtsd.ac.uk::d197f96f-fd90-4f9f-bb83-eaa7e7e9bb5e" providerId="AD" clId="Web-{9773D06A-8322-DA84-A6B7-B7F74036D5AC}" dt="2025-03-11T20:00:33.891" v="25"/>
          <ac:spMkLst>
            <pc:docMk/>
            <pc:sldMk cId="3645865150" sldId="261"/>
            <ac:spMk id="28" creationId="{6CB927A4-E432-4310-9CD5-E89FF5063179}"/>
          </ac:spMkLst>
        </pc:spChg>
        <pc:spChg chg="add del">
          <ac:chgData name="Ewa Szkudlarek (2423444)" userId="S::2423444@student.uwtsd.ac.uk::d197f96f-fd90-4f9f-bb83-eaa7e7e9bb5e" providerId="AD" clId="Web-{9773D06A-8322-DA84-A6B7-B7F74036D5AC}" dt="2025-03-11T20:00:33.891" v="25"/>
          <ac:spMkLst>
            <pc:docMk/>
            <pc:sldMk cId="3645865150" sldId="261"/>
            <ac:spMk id="30" creationId="{1453BF6C-B012-48B7-B4E8-6D7AC7C27D02}"/>
          </ac:spMkLst>
        </pc:spChg>
        <pc:spChg chg="add del">
          <ac:chgData name="Ewa Szkudlarek (2423444)" userId="S::2423444@student.uwtsd.ac.uk::d197f96f-fd90-4f9f-bb83-eaa7e7e9bb5e" providerId="AD" clId="Web-{9773D06A-8322-DA84-A6B7-B7F74036D5AC}" dt="2025-03-11T20:00:33.891" v="25"/>
          <ac:spMkLst>
            <pc:docMk/>
            <pc:sldMk cId="3645865150" sldId="261"/>
            <ac:spMk id="32" creationId="{E3020543-B24B-4EC4-8FFC-8DD88EEA91A8}"/>
          </ac:spMkLst>
        </pc:spChg>
        <pc:picChg chg="add mod ord">
          <ac:chgData name="Ewa Szkudlarek (2423444)" userId="S::2423444@student.uwtsd.ac.uk::d197f96f-fd90-4f9f-bb83-eaa7e7e9bb5e" providerId="AD" clId="Web-{9773D06A-8322-DA84-A6B7-B7F74036D5AC}" dt="2025-03-11T20:01:07.267" v="36" actId="1076"/>
          <ac:picMkLst>
            <pc:docMk/>
            <pc:sldMk cId="3645865150" sldId="261"/>
            <ac:picMk id="4" creationId="{A660B250-C586-EAFA-FD89-40885892AE58}"/>
          </ac:picMkLst>
        </pc:picChg>
      </pc:sldChg>
    </pc:docChg>
  </pc:docChgLst>
  <pc:docChgLst>
    <pc:chgData name="Ewa Szkudlarek (2423444)" userId="S::2423444@student.uwtsd.ac.uk::d197f96f-fd90-4f9f-bb83-eaa7e7e9bb5e" providerId="AD" clId="Web-{72D46987-7D1A-80FB-1E4A-E9FDE666262D}"/>
    <pc:docChg chg="addSld delSld modSld">
      <pc:chgData name="Ewa Szkudlarek (2423444)" userId="S::2423444@student.uwtsd.ac.uk::d197f96f-fd90-4f9f-bb83-eaa7e7e9bb5e" providerId="AD" clId="Web-{72D46987-7D1A-80FB-1E4A-E9FDE666262D}" dt="2025-03-09T19:27:47.851" v="2838" actId="20577"/>
      <pc:docMkLst>
        <pc:docMk/>
      </pc:docMkLst>
      <pc:sldChg chg="addSp delSp modSp mod setBg">
        <pc:chgData name="Ewa Szkudlarek (2423444)" userId="S::2423444@student.uwtsd.ac.uk::d197f96f-fd90-4f9f-bb83-eaa7e7e9bb5e" providerId="AD" clId="Web-{72D46987-7D1A-80FB-1E4A-E9FDE666262D}" dt="2025-03-09T18:22:59.641" v="1723" actId="14100"/>
        <pc:sldMkLst>
          <pc:docMk/>
          <pc:sldMk cId="109857222" sldId="256"/>
        </pc:sldMkLst>
        <pc:spChg chg="mod">
          <ac:chgData name="Ewa Szkudlarek (2423444)" userId="S::2423444@student.uwtsd.ac.uk::d197f96f-fd90-4f9f-bb83-eaa7e7e9bb5e" providerId="AD" clId="Web-{72D46987-7D1A-80FB-1E4A-E9FDE666262D}" dt="2025-03-09T17:38:59.680" v="1216" actId="14100"/>
          <ac:spMkLst>
            <pc:docMk/>
            <pc:sldMk cId="109857222" sldId="256"/>
            <ac:spMk id="2" creationId="{00000000-0000-0000-0000-000000000000}"/>
          </ac:spMkLst>
        </pc:spChg>
        <pc:spChg chg="mod ord">
          <ac:chgData name="Ewa Szkudlarek (2423444)" userId="S::2423444@student.uwtsd.ac.uk::d197f96f-fd90-4f9f-bb83-eaa7e7e9bb5e" providerId="AD" clId="Web-{72D46987-7D1A-80FB-1E4A-E9FDE666262D}" dt="2025-03-09T17:39:22.712" v="1220" actId="14100"/>
          <ac:spMkLst>
            <pc:docMk/>
            <pc:sldMk cId="109857222" sldId="256"/>
            <ac:spMk id="3" creationId="{00000000-0000-0000-0000-000000000000}"/>
          </ac:spMkLst>
        </pc:spChg>
        <pc:spChg chg="add del">
          <ac:chgData name="Ewa Szkudlarek (2423444)" userId="S::2423444@student.uwtsd.ac.uk::d197f96f-fd90-4f9f-bb83-eaa7e7e9bb5e" providerId="AD" clId="Web-{72D46987-7D1A-80FB-1E4A-E9FDE666262D}" dt="2025-03-09T17:36:47.474" v="1195"/>
          <ac:spMkLst>
            <pc:docMk/>
            <pc:sldMk cId="109857222" sldId="256"/>
            <ac:spMk id="10" creationId="{5964CBE2-084A-47DF-A704-CF5F6217B569}"/>
          </ac:spMkLst>
        </pc:spChg>
        <pc:spChg chg="add del">
          <ac:chgData name="Ewa Szkudlarek (2423444)" userId="S::2423444@student.uwtsd.ac.uk::d197f96f-fd90-4f9f-bb83-eaa7e7e9bb5e" providerId="AD" clId="Web-{72D46987-7D1A-80FB-1E4A-E9FDE666262D}" dt="2025-03-09T17:36:47.474" v="1195"/>
          <ac:spMkLst>
            <pc:docMk/>
            <pc:sldMk cId="109857222" sldId="256"/>
            <ac:spMk id="12" creationId="{686A5CBB-E03B-4019-8BCD-78975D39E48C}"/>
          </ac:spMkLst>
        </pc:spChg>
        <pc:spChg chg="add del">
          <ac:chgData name="Ewa Szkudlarek (2423444)" userId="S::2423444@student.uwtsd.ac.uk::d197f96f-fd90-4f9f-bb83-eaa7e7e9bb5e" providerId="AD" clId="Web-{72D46987-7D1A-80FB-1E4A-E9FDE666262D}" dt="2025-03-09T17:36:47.474" v="1195"/>
          <ac:spMkLst>
            <pc:docMk/>
            <pc:sldMk cId="109857222" sldId="256"/>
            <ac:spMk id="14" creationId="{94993204-9792-4E61-A83C-73D4379E2B1C}"/>
          </ac:spMkLst>
        </pc:spChg>
        <pc:spChg chg="add del">
          <ac:chgData name="Ewa Szkudlarek (2423444)" userId="S::2423444@student.uwtsd.ac.uk::d197f96f-fd90-4f9f-bb83-eaa7e7e9bb5e" providerId="AD" clId="Web-{72D46987-7D1A-80FB-1E4A-E9FDE666262D}" dt="2025-03-09T17:36:36.193" v="1186"/>
          <ac:spMkLst>
            <pc:docMk/>
            <pc:sldMk cId="109857222" sldId="256"/>
            <ac:spMk id="19" creationId="{A8384FB5-9ADC-4DDC-881B-597D56F5B15D}"/>
          </ac:spMkLst>
        </pc:spChg>
        <pc:spChg chg="add del">
          <ac:chgData name="Ewa Szkudlarek (2423444)" userId="S::2423444@student.uwtsd.ac.uk::d197f96f-fd90-4f9f-bb83-eaa7e7e9bb5e" providerId="AD" clId="Web-{72D46987-7D1A-80FB-1E4A-E9FDE666262D}" dt="2025-03-09T17:36:36.193" v="1186"/>
          <ac:spMkLst>
            <pc:docMk/>
            <pc:sldMk cId="109857222" sldId="256"/>
            <ac:spMk id="21" creationId="{BC05CA36-AD6A-4ABF-9A05-52E5A143D2BB}"/>
          </ac:spMkLst>
        </pc:spChg>
        <pc:spChg chg="add del">
          <ac:chgData name="Ewa Szkudlarek (2423444)" userId="S::2423444@student.uwtsd.ac.uk::d197f96f-fd90-4f9f-bb83-eaa7e7e9bb5e" providerId="AD" clId="Web-{72D46987-7D1A-80FB-1E4A-E9FDE666262D}" dt="2025-03-09T17:36:36.193" v="1186"/>
          <ac:spMkLst>
            <pc:docMk/>
            <pc:sldMk cId="109857222" sldId="256"/>
            <ac:spMk id="23" creationId="{D4331EE8-85A4-4588-8D9E-70E534D477DB}"/>
          </ac:spMkLst>
        </pc:spChg>
        <pc:spChg chg="add del">
          <ac:chgData name="Ewa Szkudlarek (2423444)" userId="S::2423444@student.uwtsd.ac.uk::d197f96f-fd90-4f9f-bb83-eaa7e7e9bb5e" providerId="AD" clId="Web-{72D46987-7D1A-80FB-1E4A-E9FDE666262D}" dt="2025-03-09T17:36:36.193" v="1186"/>
          <ac:spMkLst>
            <pc:docMk/>
            <pc:sldMk cId="109857222" sldId="256"/>
            <ac:spMk id="25" creationId="{49D6C862-61CC-4B46-8080-96583D653BAB}"/>
          </ac:spMkLst>
        </pc:spChg>
        <pc:spChg chg="add del">
          <ac:chgData name="Ewa Szkudlarek (2423444)" userId="S::2423444@student.uwtsd.ac.uk::d197f96f-fd90-4f9f-bb83-eaa7e7e9bb5e" providerId="AD" clId="Web-{72D46987-7D1A-80FB-1E4A-E9FDE666262D}" dt="2025-03-09T17:36:36.193" v="1186"/>
          <ac:spMkLst>
            <pc:docMk/>
            <pc:sldMk cId="109857222" sldId="256"/>
            <ac:spMk id="27" creationId="{E37EECFC-A684-4391-AE85-4CDAF5565F61}"/>
          </ac:spMkLst>
        </pc:spChg>
        <pc:spChg chg="add del">
          <ac:chgData name="Ewa Szkudlarek (2423444)" userId="S::2423444@student.uwtsd.ac.uk::d197f96f-fd90-4f9f-bb83-eaa7e7e9bb5e" providerId="AD" clId="Web-{72D46987-7D1A-80FB-1E4A-E9FDE666262D}" dt="2025-03-09T17:36:38.724" v="1188"/>
          <ac:spMkLst>
            <pc:docMk/>
            <pc:sldMk cId="109857222" sldId="256"/>
            <ac:spMk id="29" creationId="{362810D9-2C5A-477D-949C-C191895477F3}"/>
          </ac:spMkLst>
        </pc:spChg>
        <pc:spChg chg="add del">
          <ac:chgData name="Ewa Szkudlarek (2423444)" userId="S::2423444@student.uwtsd.ac.uk::d197f96f-fd90-4f9f-bb83-eaa7e7e9bb5e" providerId="AD" clId="Web-{72D46987-7D1A-80FB-1E4A-E9FDE666262D}" dt="2025-03-09T17:36:38.724" v="1188"/>
          <ac:spMkLst>
            <pc:docMk/>
            <pc:sldMk cId="109857222" sldId="256"/>
            <ac:spMk id="30" creationId="{081E4A58-353D-44AE-B2FC-2A74E2E400F7}"/>
          </ac:spMkLst>
        </pc:spChg>
        <pc:spChg chg="add del">
          <ac:chgData name="Ewa Szkudlarek (2423444)" userId="S::2423444@student.uwtsd.ac.uk::d197f96f-fd90-4f9f-bb83-eaa7e7e9bb5e" providerId="AD" clId="Web-{72D46987-7D1A-80FB-1E4A-E9FDE666262D}" dt="2025-03-09T17:36:44.912" v="1192"/>
          <ac:spMkLst>
            <pc:docMk/>
            <pc:sldMk cId="109857222" sldId="256"/>
            <ac:spMk id="34" creationId="{5964CBE2-084A-47DF-A704-CF5F6217B569}"/>
          </ac:spMkLst>
        </pc:spChg>
        <pc:spChg chg="add del">
          <ac:chgData name="Ewa Szkudlarek (2423444)" userId="S::2423444@student.uwtsd.ac.uk::d197f96f-fd90-4f9f-bb83-eaa7e7e9bb5e" providerId="AD" clId="Web-{72D46987-7D1A-80FB-1E4A-E9FDE666262D}" dt="2025-03-09T17:36:44.912" v="1192"/>
          <ac:spMkLst>
            <pc:docMk/>
            <pc:sldMk cId="109857222" sldId="256"/>
            <ac:spMk id="35" creationId="{686A5CBB-E03B-4019-8BCD-78975D39E48C}"/>
          </ac:spMkLst>
        </pc:spChg>
        <pc:spChg chg="add del">
          <ac:chgData name="Ewa Szkudlarek (2423444)" userId="S::2423444@student.uwtsd.ac.uk::d197f96f-fd90-4f9f-bb83-eaa7e7e9bb5e" providerId="AD" clId="Web-{72D46987-7D1A-80FB-1E4A-E9FDE666262D}" dt="2025-03-09T17:36:44.912" v="1192"/>
          <ac:spMkLst>
            <pc:docMk/>
            <pc:sldMk cId="109857222" sldId="256"/>
            <ac:spMk id="36" creationId="{94993204-9792-4E61-A83C-73D4379E2B1C}"/>
          </ac:spMkLst>
        </pc:spChg>
        <pc:spChg chg="add del">
          <ac:chgData name="Ewa Szkudlarek (2423444)" userId="S::2423444@student.uwtsd.ac.uk::d197f96f-fd90-4f9f-bb83-eaa7e7e9bb5e" providerId="AD" clId="Web-{72D46987-7D1A-80FB-1E4A-E9FDE666262D}" dt="2025-03-09T17:36:47.459" v="1194"/>
          <ac:spMkLst>
            <pc:docMk/>
            <pc:sldMk cId="109857222" sldId="256"/>
            <ac:spMk id="38" creationId="{657F69E0-C4B0-4BEC-A689-4F8D877F05D4}"/>
          </ac:spMkLst>
        </pc:spChg>
        <pc:spChg chg="add del">
          <ac:chgData name="Ewa Szkudlarek (2423444)" userId="S::2423444@student.uwtsd.ac.uk::d197f96f-fd90-4f9f-bb83-eaa7e7e9bb5e" providerId="AD" clId="Web-{72D46987-7D1A-80FB-1E4A-E9FDE666262D}" dt="2025-03-09T17:36:47.459" v="1194"/>
          <ac:spMkLst>
            <pc:docMk/>
            <pc:sldMk cId="109857222" sldId="256"/>
            <ac:spMk id="39" creationId="{9F6380B4-6A1C-481E-8408-B4E6C75B9B81}"/>
          </ac:spMkLst>
        </pc:spChg>
        <pc:spChg chg="add">
          <ac:chgData name="Ewa Szkudlarek (2423444)" userId="S::2423444@student.uwtsd.ac.uk::d197f96f-fd90-4f9f-bb83-eaa7e7e9bb5e" providerId="AD" clId="Web-{72D46987-7D1A-80FB-1E4A-E9FDE666262D}" dt="2025-03-09T17:36:47.474" v="1195"/>
          <ac:spMkLst>
            <pc:docMk/>
            <pc:sldMk cId="109857222" sldId="256"/>
            <ac:spMk id="41" creationId="{A8384FB5-9ADC-4DDC-881B-597D56F5B15D}"/>
          </ac:spMkLst>
        </pc:spChg>
        <pc:spChg chg="add">
          <ac:chgData name="Ewa Szkudlarek (2423444)" userId="S::2423444@student.uwtsd.ac.uk::d197f96f-fd90-4f9f-bb83-eaa7e7e9bb5e" providerId="AD" clId="Web-{72D46987-7D1A-80FB-1E4A-E9FDE666262D}" dt="2025-03-09T17:36:47.474" v="1195"/>
          <ac:spMkLst>
            <pc:docMk/>
            <pc:sldMk cId="109857222" sldId="256"/>
            <ac:spMk id="42" creationId="{BC05CA36-AD6A-4ABF-9A05-52E5A143D2BB}"/>
          </ac:spMkLst>
        </pc:spChg>
        <pc:spChg chg="add">
          <ac:chgData name="Ewa Szkudlarek (2423444)" userId="S::2423444@student.uwtsd.ac.uk::d197f96f-fd90-4f9f-bb83-eaa7e7e9bb5e" providerId="AD" clId="Web-{72D46987-7D1A-80FB-1E4A-E9FDE666262D}" dt="2025-03-09T17:36:47.474" v="1195"/>
          <ac:spMkLst>
            <pc:docMk/>
            <pc:sldMk cId="109857222" sldId="256"/>
            <ac:spMk id="43" creationId="{D4331EE8-85A4-4588-8D9E-70E534D477DB}"/>
          </ac:spMkLst>
        </pc:spChg>
        <pc:spChg chg="add">
          <ac:chgData name="Ewa Szkudlarek (2423444)" userId="S::2423444@student.uwtsd.ac.uk::d197f96f-fd90-4f9f-bb83-eaa7e7e9bb5e" providerId="AD" clId="Web-{72D46987-7D1A-80FB-1E4A-E9FDE666262D}" dt="2025-03-09T17:36:47.474" v="1195"/>
          <ac:spMkLst>
            <pc:docMk/>
            <pc:sldMk cId="109857222" sldId="256"/>
            <ac:spMk id="44" creationId="{49D6C862-61CC-4B46-8080-96583D653BAB}"/>
          </ac:spMkLst>
        </pc:spChg>
        <pc:spChg chg="add">
          <ac:chgData name="Ewa Szkudlarek (2423444)" userId="S::2423444@student.uwtsd.ac.uk::d197f96f-fd90-4f9f-bb83-eaa7e7e9bb5e" providerId="AD" clId="Web-{72D46987-7D1A-80FB-1E4A-E9FDE666262D}" dt="2025-03-09T17:36:47.474" v="1195"/>
          <ac:spMkLst>
            <pc:docMk/>
            <pc:sldMk cId="109857222" sldId="256"/>
            <ac:spMk id="45" creationId="{E37EECFC-A684-4391-AE85-4CDAF5565F61}"/>
          </ac:spMkLst>
        </pc:spChg>
        <pc:picChg chg="mod ord">
          <ac:chgData name="Ewa Szkudlarek (2423444)" userId="S::2423444@student.uwtsd.ac.uk::d197f96f-fd90-4f9f-bb83-eaa7e7e9bb5e" providerId="AD" clId="Web-{72D46987-7D1A-80FB-1E4A-E9FDE666262D}" dt="2025-03-09T18:22:59.641" v="1723" actId="14100"/>
          <ac:picMkLst>
            <pc:docMk/>
            <pc:sldMk cId="109857222" sldId="256"/>
            <ac:picMk id="5" creationId="{E909A712-9AC7-6420-7329-71F56F944AA2}"/>
          </ac:picMkLst>
        </pc:picChg>
        <pc:cxnChg chg="add del">
          <ac:chgData name="Ewa Szkudlarek (2423444)" userId="S::2423444@student.uwtsd.ac.uk::d197f96f-fd90-4f9f-bb83-eaa7e7e9bb5e" providerId="AD" clId="Web-{72D46987-7D1A-80FB-1E4A-E9FDE666262D}" dt="2025-03-09T17:36:42.333" v="1190"/>
          <ac:cxnSpMkLst>
            <pc:docMk/>
            <pc:sldMk cId="109857222" sldId="256"/>
            <ac:cxnSpMk id="32" creationId="{249EDD1B-F94D-B4E6-ACAA-566B9A26FDE3}"/>
          </ac:cxnSpMkLst>
        </pc:cxnChg>
      </pc:sldChg>
      <pc:sldChg chg="addSp delSp modSp new mod setBg">
        <pc:chgData name="Ewa Szkudlarek (2423444)" userId="S::2423444@student.uwtsd.ac.uk::d197f96f-fd90-4f9f-bb83-eaa7e7e9bb5e" providerId="AD" clId="Web-{72D46987-7D1A-80FB-1E4A-E9FDE666262D}" dt="2025-03-09T17:42:39.360" v="1239"/>
        <pc:sldMkLst>
          <pc:docMk/>
          <pc:sldMk cId="3005393603" sldId="257"/>
        </pc:sldMkLst>
        <pc:spChg chg="mod">
          <ac:chgData name="Ewa Szkudlarek (2423444)" userId="S::2423444@student.uwtsd.ac.uk::d197f96f-fd90-4f9f-bb83-eaa7e7e9bb5e" providerId="AD" clId="Web-{72D46987-7D1A-80FB-1E4A-E9FDE666262D}" dt="2025-03-09T17:39:53.197" v="1227"/>
          <ac:spMkLst>
            <pc:docMk/>
            <pc:sldMk cId="3005393603" sldId="257"/>
            <ac:spMk id="2" creationId="{FD53AAE5-11F3-31E0-4C00-386FD8A85FAE}"/>
          </ac:spMkLst>
        </pc:spChg>
        <pc:spChg chg="add del mod">
          <ac:chgData name="Ewa Szkudlarek (2423444)" userId="S::2423444@student.uwtsd.ac.uk::d197f96f-fd90-4f9f-bb83-eaa7e7e9bb5e" providerId="AD" clId="Web-{72D46987-7D1A-80FB-1E4A-E9FDE666262D}" dt="2025-03-09T17:39:53.197" v="1227"/>
          <ac:spMkLst>
            <pc:docMk/>
            <pc:sldMk cId="3005393603" sldId="257"/>
            <ac:spMk id="3" creationId="{3FCDDCDD-93EA-8556-4DAB-0C078AEAA279}"/>
          </ac:spMkLst>
        </pc:spChg>
        <pc:spChg chg="add del">
          <ac:chgData name="Ewa Szkudlarek (2423444)" userId="S::2423444@student.uwtsd.ac.uk::d197f96f-fd90-4f9f-bb83-eaa7e7e9bb5e" providerId="AD" clId="Web-{72D46987-7D1A-80FB-1E4A-E9FDE666262D}" dt="2025-03-09T17:39:46.416" v="1222"/>
          <ac:spMkLst>
            <pc:docMk/>
            <pc:sldMk cId="3005393603" sldId="257"/>
            <ac:spMk id="8" creationId="{70DFC902-7D23-471A-B557-B6B6917D7A0D}"/>
          </ac:spMkLst>
        </pc:spChg>
        <pc:spChg chg="add del">
          <ac:chgData name="Ewa Szkudlarek (2423444)" userId="S::2423444@student.uwtsd.ac.uk::d197f96f-fd90-4f9f-bb83-eaa7e7e9bb5e" providerId="AD" clId="Web-{72D46987-7D1A-80FB-1E4A-E9FDE666262D}" dt="2025-03-09T17:39:48.869" v="1224"/>
          <ac:spMkLst>
            <pc:docMk/>
            <pc:sldMk cId="3005393603" sldId="257"/>
            <ac:spMk id="9" creationId="{BACC6370-2D7E-4714-9D71-7542949D7D5D}"/>
          </ac:spMkLst>
        </pc:spChg>
        <pc:spChg chg="add del">
          <ac:chgData name="Ewa Szkudlarek (2423444)" userId="S::2423444@student.uwtsd.ac.uk::d197f96f-fd90-4f9f-bb83-eaa7e7e9bb5e" providerId="AD" clId="Web-{72D46987-7D1A-80FB-1E4A-E9FDE666262D}" dt="2025-03-09T17:39:46.416" v="1222"/>
          <ac:spMkLst>
            <pc:docMk/>
            <pc:sldMk cId="3005393603" sldId="257"/>
            <ac:spMk id="10" creationId="{A55D5633-D557-4DCA-982C-FF36EB7A1C00}"/>
          </ac:spMkLst>
        </pc:spChg>
        <pc:spChg chg="add del">
          <ac:chgData name="Ewa Szkudlarek (2423444)" userId="S::2423444@student.uwtsd.ac.uk::d197f96f-fd90-4f9f-bb83-eaa7e7e9bb5e" providerId="AD" clId="Web-{72D46987-7D1A-80FB-1E4A-E9FDE666262D}" dt="2025-03-09T17:39:48.869" v="1224"/>
          <ac:spMkLst>
            <pc:docMk/>
            <pc:sldMk cId="3005393603" sldId="257"/>
            <ac:spMk id="11" creationId="{256B2C21-A230-48C0-8DF1-C46611373C44}"/>
          </ac:spMkLst>
        </pc:spChg>
        <pc:spChg chg="add del">
          <ac:chgData name="Ewa Szkudlarek (2423444)" userId="S::2423444@student.uwtsd.ac.uk::d197f96f-fd90-4f9f-bb83-eaa7e7e9bb5e" providerId="AD" clId="Web-{72D46987-7D1A-80FB-1E4A-E9FDE666262D}" dt="2025-03-09T17:39:46.416" v="1222"/>
          <ac:spMkLst>
            <pc:docMk/>
            <pc:sldMk cId="3005393603" sldId="257"/>
            <ac:spMk id="12" creationId="{450D3AD2-FA80-415F-A9CE-54D884561CD7}"/>
          </ac:spMkLst>
        </pc:spChg>
        <pc:spChg chg="add del">
          <ac:chgData name="Ewa Szkudlarek (2423444)" userId="S::2423444@student.uwtsd.ac.uk::d197f96f-fd90-4f9f-bb83-eaa7e7e9bb5e" providerId="AD" clId="Web-{72D46987-7D1A-80FB-1E4A-E9FDE666262D}" dt="2025-03-09T17:39:48.869" v="1224"/>
          <ac:spMkLst>
            <pc:docMk/>
            <pc:sldMk cId="3005393603" sldId="257"/>
            <ac:spMk id="13" creationId="{3847E18C-932D-4C95-AABA-FEC7C9499AD7}"/>
          </ac:spMkLst>
        </pc:spChg>
        <pc:spChg chg="add del">
          <ac:chgData name="Ewa Szkudlarek (2423444)" userId="S::2423444@student.uwtsd.ac.uk::d197f96f-fd90-4f9f-bb83-eaa7e7e9bb5e" providerId="AD" clId="Web-{72D46987-7D1A-80FB-1E4A-E9FDE666262D}" dt="2025-03-09T17:39:48.869" v="1224"/>
          <ac:spMkLst>
            <pc:docMk/>
            <pc:sldMk cId="3005393603" sldId="257"/>
            <ac:spMk id="15" creationId="{3150CB11-0C61-439E-910F-5787759E72A0}"/>
          </ac:spMkLst>
        </pc:spChg>
        <pc:spChg chg="add del">
          <ac:chgData name="Ewa Szkudlarek (2423444)" userId="S::2423444@student.uwtsd.ac.uk::d197f96f-fd90-4f9f-bb83-eaa7e7e9bb5e" providerId="AD" clId="Web-{72D46987-7D1A-80FB-1E4A-E9FDE666262D}" dt="2025-03-09T17:39:48.869" v="1224"/>
          <ac:spMkLst>
            <pc:docMk/>
            <pc:sldMk cId="3005393603" sldId="257"/>
            <ac:spMk id="17" creationId="{43F8A58B-5155-44CE-A5FF-7647B47D0A7A}"/>
          </ac:spMkLst>
        </pc:spChg>
        <pc:spChg chg="add del">
          <ac:chgData name="Ewa Szkudlarek (2423444)" userId="S::2423444@student.uwtsd.ac.uk::d197f96f-fd90-4f9f-bb83-eaa7e7e9bb5e" providerId="AD" clId="Web-{72D46987-7D1A-80FB-1E4A-E9FDE666262D}" dt="2025-03-09T17:39:48.869" v="1224"/>
          <ac:spMkLst>
            <pc:docMk/>
            <pc:sldMk cId="3005393603" sldId="257"/>
            <ac:spMk id="19" creationId="{443F2ACA-E6D6-4028-82DD-F03C262D5DE6}"/>
          </ac:spMkLst>
        </pc:spChg>
        <pc:spChg chg="add del">
          <ac:chgData name="Ewa Szkudlarek (2423444)" userId="S::2423444@student.uwtsd.ac.uk::d197f96f-fd90-4f9f-bb83-eaa7e7e9bb5e" providerId="AD" clId="Web-{72D46987-7D1A-80FB-1E4A-E9FDE666262D}" dt="2025-03-09T17:39:53.166" v="1226"/>
          <ac:spMkLst>
            <pc:docMk/>
            <pc:sldMk cId="3005393603" sldId="257"/>
            <ac:spMk id="21" creationId="{907EF6B7-1338-4443-8C46-6A318D952DFD}"/>
          </ac:spMkLst>
        </pc:spChg>
        <pc:spChg chg="add del">
          <ac:chgData name="Ewa Szkudlarek (2423444)" userId="S::2423444@student.uwtsd.ac.uk::d197f96f-fd90-4f9f-bb83-eaa7e7e9bb5e" providerId="AD" clId="Web-{72D46987-7D1A-80FB-1E4A-E9FDE666262D}" dt="2025-03-09T17:39:53.166" v="1226"/>
          <ac:spMkLst>
            <pc:docMk/>
            <pc:sldMk cId="3005393603" sldId="257"/>
            <ac:spMk id="22" creationId="{DAAE4CDD-124C-4DCF-9584-B6033B545DD5}"/>
          </ac:spMkLst>
        </pc:spChg>
        <pc:spChg chg="add del">
          <ac:chgData name="Ewa Szkudlarek (2423444)" userId="S::2423444@student.uwtsd.ac.uk::d197f96f-fd90-4f9f-bb83-eaa7e7e9bb5e" providerId="AD" clId="Web-{72D46987-7D1A-80FB-1E4A-E9FDE666262D}" dt="2025-03-09T17:39:53.166" v="1226"/>
          <ac:spMkLst>
            <pc:docMk/>
            <pc:sldMk cId="3005393603" sldId="257"/>
            <ac:spMk id="23" creationId="{081E4A58-353D-44AE-B2FC-2A74E2E400F7}"/>
          </ac:spMkLst>
        </pc:spChg>
        <pc:spChg chg="add del">
          <ac:chgData name="Ewa Szkudlarek (2423444)" userId="S::2423444@student.uwtsd.ac.uk::d197f96f-fd90-4f9f-bb83-eaa7e7e9bb5e" providerId="AD" clId="Web-{72D46987-7D1A-80FB-1E4A-E9FDE666262D}" dt="2025-03-09T17:39:53.166" v="1226"/>
          <ac:spMkLst>
            <pc:docMk/>
            <pc:sldMk cId="3005393603" sldId="257"/>
            <ac:spMk id="24" creationId="{3FCDDCDD-93EA-8556-4DAB-0C078AEAA279}"/>
          </ac:spMkLst>
        </pc:spChg>
        <pc:spChg chg="add">
          <ac:chgData name="Ewa Szkudlarek (2423444)" userId="S::2423444@student.uwtsd.ac.uk::d197f96f-fd90-4f9f-bb83-eaa7e7e9bb5e" providerId="AD" clId="Web-{72D46987-7D1A-80FB-1E4A-E9FDE666262D}" dt="2025-03-09T17:39:53.197" v="1227"/>
          <ac:spMkLst>
            <pc:docMk/>
            <pc:sldMk cId="3005393603" sldId="257"/>
            <ac:spMk id="26" creationId="{BACC6370-2D7E-4714-9D71-7542949D7D5D}"/>
          </ac:spMkLst>
        </pc:spChg>
        <pc:spChg chg="add">
          <ac:chgData name="Ewa Szkudlarek (2423444)" userId="S::2423444@student.uwtsd.ac.uk::d197f96f-fd90-4f9f-bb83-eaa7e7e9bb5e" providerId="AD" clId="Web-{72D46987-7D1A-80FB-1E4A-E9FDE666262D}" dt="2025-03-09T17:39:53.197" v="1227"/>
          <ac:spMkLst>
            <pc:docMk/>
            <pc:sldMk cId="3005393603" sldId="257"/>
            <ac:spMk id="27" creationId="{256B2C21-A230-48C0-8DF1-C46611373C44}"/>
          </ac:spMkLst>
        </pc:spChg>
        <pc:spChg chg="add">
          <ac:chgData name="Ewa Szkudlarek (2423444)" userId="S::2423444@student.uwtsd.ac.uk::d197f96f-fd90-4f9f-bb83-eaa7e7e9bb5e" providerId="AD" clId="Web-{72D46987-7D1A-80FB-1E4A-E9FDE666262D}" dt="2025-03-09T17:39:53.197" v="1227"/>
          <ac:spMkLst>
            <pc:docMk/>
            <pc:sldMk cId="3005393603" sldId="257"/>
            <ac:spMk id="28" creationId="{3847E18C-932D-4C95-AABA-FEC7C9499AD7}"/>
          </ac:spMkLst>
        </pc:spChg>
        <pc:spChg chg="add">
          <ac:chgData name="Ewa Szkudlarek (2423444)" userId="S::2423444@student.uwtsd.ac.uk::d197f96f-fd90-4f9f-bb83-eaa7e7e9bb5e" providerId="AD" clId="Web-{72D46987-7D1A-80FB-1E4A-E9FDE666262D}" dt="2025-03-09T17:39:53.197" v="1227"/>
          <ac:spMkLst>
            <pc:docMk/>
            <pc:sldMk cId="3005393603" sldId="257"/>
            <ac:spMk id="29" creationId="{3150CB11-0C61-439E-910F-5787759E72A0}"/>
          </ac:spMkLst>
        </pc:spChg>
        <pc:spChg chg="add">
          <ac:chgData name="Ewa Szkudlarek (2423444)" userId="S::2423444@student.uwtsd.ac.uk::d197f96f-fd90-4f9f-bb83-eaa7e7e9bb5e" providerId="AD" clId="Web-{72D46987-7D1A-80FB-1E4A-E9FDE666262D}" dt="2025-03-09T17:39:53.197" v="1227"/>
          <ac:spMkLst>
            <pc:docMk/>
            <pc:sldMk cId="3005393603" sldId="257"/>
            <ac:spMk id="30" creationId="{43F8A58B-5155-44CE-A5FF-7647B47D0A7A}"/>
          </ac:spMkLst>
        </pc:spChg>
        <pc:spChg chg="add">
          <ac:chgData name="Ewa Szkudlarek (2423444)" userId="S::2423444@student.uwtsd.ac.uk::d197f96f-fd90-4f9f-bb83-eaa7e7e9bb5e" providerId="AD" clId="Web-{72D46987-7D1A-80FB-1E4A-E9FDE666262D}" dt="2025-03-09T17:39:53.197" v="1227"/>
          <ac:spMkLst>
            <pc:docMk/>
            <pc:sldMk cId="3005393603" sldId="257"/>
            <ac:spMk id="31" creationId="{443F2ACA-E6D6-4028-82DD-F03C262D5DE6}"/>
          </ac:spMkLst>
        </pc:spChg>
        <pc:graphicFrameChg chg="add del">
          <ac:chgData name="Ewa Szkudlarek (2423444)" userId="S::2423444@student.uwtsd.ac.uk::d197f96f-fd90-4f9f-bb83-eaa7e7e9bb5e" providerId="AD" clId="Web-{72D46987-7D1A-80FB-1E4A-E9FDE666262D}" dt="2025-03-09T17:39:48.869" v="1224"/>
          <ac:graphicFrameMkLst>
            <pc:docMk/>
            <pc:sldMk cId="3005393603" sldId="257"/>
            <ac:graphicFrameMk id="5" creationId="{E8F84C5E-7CA4-ECE9-A4B8-6875481CC185}"/>
          </ac:graphicFrameMkLst>
        </pc:graphicFrameChg>
        <pc:graphicFrameChg chg="add mod modGraphic">
          <ac:chgData name="Ewa Szkudlarek (2423444)" userId="S::2423444@student.uwtsd.ac.uk::d197f96f-fd90-4f9f-bb83-eaa7e7e9bb5e" providerId="AD" clId="Web-{72D46987-7D1A-80FB-1E4A-E9FDE666262D}" dt="2025-03-09T17:42:39.360" v="1239"/>
          <ac:graphicFrameMkLst>
            <pc:docMk/>
            <pc:sldMk cId="3005393603" sldId="257"/>
            <ac:graphicFrameMk id="32" creationId="{8C77FBB5-C9EC-3D20-04A0-C002E31170C8}"/>
          </ac:graphicFrameMkLst>
        </pc:graphicFrameChg>
      </pc:sldChg>
      <pc:sldChg chg="addSp delSp modSp new mod setBg">
        <pc:chgData name="Ewa Szkudlarek (2423444)" userId="S::2423444@student.uwtsd.ac.uk::d197f96f-fd90-4f9f-bb83-eaa7e7e9bb5e" providerId="AD" clId="Web-{72D46987-7D1A-80FB-1E4A-E9FDE666262D}" dt="2025-03-09T19:07:59.154" v="2516" actId="14100"/>
        <pc:sldMkLst>
          <pc:docMk/>
          <pc:sldMk cId="2018695856" sldId="258"/>
        </pc:sldMkLst>
        <pc:spChg chg="mod">
          <ac:chgData name="Ewa Szkudlarek (2423444)" userId="S::2423444@student.uwtsd.ac.uk::d197f96f-fd90-4f9f-bb83-eaa7e7e9bb5e" providerId="AD" clId="Web-{72D46987-7D1A-80FB-1E4A-E9FDE666262D}" dt="2025-03-09T19:04:00.164" v="2414" actId="14100"/>
          <ac:spMkLst>
            <pc:docMk/>
            <pc:sldMk cId="2018695856" sldId="258"/>
            <ac:spMk id="2" creationId="{E6C82F60-75AE-4F0D-425A-863D9CF59531}"/>
          </ac:spMkLst>
        </pc:spChg>
        <pc:spChg chg="del mod ord">
          <ac:chgData name="Ewa Szkudlarek (2423444)" userId="S::2423444@student.uwtsd.ac.uk::d197f96f-fd90-4f9f-bb83-eaa7e7e9bb5e" providerId="AD" clId="Web-{72D46987-7D1A-80FB-1E4A-E9FDE666262D}" dt="2025-03-09T17:46:53.069" v="1257"/>
          <ac:spMkLst>
            <pc:docMk/>
            <pc:sldMk cId="2018695856" sldId="258"/>
            <ac:spMk id="3" creationId="{9825F541-A29B-5466-D6DB-168325FA2B66}"/>
          </ac:spMkLst>
        </pc:spChg>
        <pc:spChg chg="add mod ord">
          <ac:chgData name="Ewa Szkudlarek (2423444)" userId="S::2423444@student.uwtsd.ac.uk::d197f96f-fd90-4f9f-bb83-eaa7e7e9bb5e" providerId="AD" clId="Web-{72D46987-7D1A-80FB-1E4A-E9FDE666262D}" dt="2025-03-09T19:07:59.154" v="2516" actId="14100"/>
          <ac:spMkLst>
            <pc:docMk/>
            <pc:sldMk cId="2018695856" sldId="258"/>
            <ac:spMk id="5" creationId="{E16F7334-51E0-018C-CE59-18078D434678}"/>
          </ac:spMkLst>
        </pc:spChg>
        <pc:spChg chg="add del">
          <ac:chgData name="Ewa Szkudlarek (2423444)" userId="S::2423444@student.uwtsd.ac.uk::d197f96f-fd90-4f9f-bb83-eaa7e7e9bb5e" providerId="AD" clId="Web-{72D46987-7D1A-80FB-1E4A-E9FDE666262D}" dt="2025-03-09T17:46:33.318" v="1254"/>
          <ac:spMkLst>
            <pc:docMk/>
            <pc:sldMk cId="2018695856" sldId="258"/>
            <ac:spMk id="10" creationId="{EDDBB197-D710-4A4F-A9CA-FD2177498BE8}"/>
          </ac:spMkLst>
        </pc:spChg>
        <pc:spChg chg="add del">
          <ac:chgData name="Ewa Szkudlarek (2423444)" userId="S::2423444@student.uwtsd.ac.uk::d197f96f-fd90-4f9f-bb83-eaa7e7e9bb5e" providerId="AD" clId="Web-{72D46987-7D1A-80FB-1E4A-E9FDE666262D}" dt="2025-03-09T17:46:33.318" v="1254"/>
          <ac:spMkLst>
            <pc:docMk/>
            <pc:sldMk cId="2018695856" sldId="258"/>
            <ac:spMk id="12" creationId="{975D1CFA-2CDB-4B64-BD9F-85744E8DA12F}"/>
          </ac:spMkLst>
        </pc:spChg>
        <pc:spChg chg="add del">
          <ac:chgData name="Ewa Szkudlarek (2423444)" userId="S::2423444@student.uwtsd.ac.uk::d197f96f-fd90-4f9f-bb83-eaa7e7e9bb5e" providerId="AD" clId="Web-{72D46987-7D1A-80FB-1E4A-E9FDE666262D}" dt="2025-03-09T17:46:29.209" v="1251"/>
          <ac:spMkLst>
            <pc:docMk/>
            <pc:sldMk cId="2018695856" sldId="258"/>
            <ac:spMk id="23" creationId="{12609869-9E80-471B-A487-A53288E0E791}"/>
          </ac:spMkLst>
        </pc:spChg>
        <pc:spChg chg="add del">
          <ac:chgData name="Ewa Szkudlarek (2423444)" userId="S::2423444@student.uwtsd.ac.uk::d197f96f-fd90-4f9f-bb83-eaa7e7e9bb5e" providerId="AD" clId="Web-{72D46987-7D1A-80FB-1E4A-E9FDE666262D}" dt="2025-03-09T17:46:29.209" v="1251"/>
          <ac:spMkLst>
            <pc:docMk/>
            <pc:sldMk cId="2018695856" sldId="258"/>
            <ac:spMk id="25" creationId="{7004738A-9D34-43E8-97D2-CA0EED4F8BE0}"/>
          </ac:spMkLst>
        </pc:spChg>
        <pc:spChg chg="add del">
          <ac:chgData name="Ewa Szkudlarek (2423444)" userId="S::2423444@student.uwtsd.ac.uk::d197f96f-fd90-4f9f-bb83-eaa7e7e9bb5e" providerId="AD" clId="Web-{72D46987-7D1A-80FB-1E4A-E9FDE666262D}" dt="2025-03-09T17:46:29.209" v="1251"/>
          <ac:spMkLst>
            <pc:docMk/>
            <pc:sldMk cId="2018695856" sldId="258"/>
            <ac:spMk id="27" creationId="{B8B8D07F-F13E-443E-BA68-2D26672D76B9}"/>
          </ac:spMkLst>
        </pc:spChg>
        <pc:spChg chg="add del">
          <ac:chgData name="Ewa Szkudlarek (2423444)" userId="S::2423444@student.uwtsd.ac.uk::d197f96f-fd90-4f9f-bb83-eaa7e7e9bb5e" providerId="AD" clId="Web-{72D46987-7D1A-80FB-1E4A-E9FDE666262D}" dt="2025-03-09T17:46:29.209" v="1251"/>
          <ac:spMkLst>
            <pc:docMk/>
            <pc:sldMk cId="2018695856" sldId="258"/>
            <ac:spMk id="29" creationId="{2813A4FA-24A5-41ED-A534-3807D1B2F344}"/>
          </ac:spMkLst>
        </pc:spChg>
        <pc:spChg chg="add del">
          <ac:chgData name="Ewa Szkudlarek (2423444)" userId="S::2423444@student.uwtsd.ac.uk::d197f96f-fd90-4f9f-bb83-eaa7e7e9bb5e" providerId="AD" clId="Web-{72D46987-7D1A-80FB-1E4A-E9FDE666262D}" dt="2025-03-09T17:46:29.209" v="1251"/>
          <ac:spMkLst>
            <pc:docMk/>
            <pc:sldMk cId="2018695856" sldId="258"/>
            <ac:spMk id="31" creationId="{C3944F27-CA70-4E84-A51A-E6BF89558979}"/>
          </ac:spMkLst>
        </pc:spChg>
        <pc:spChg chg="add del">
          <ac:chgData name="Ewa Szkudlarek (2423444)" userId="S::2423444@student.uwtsd.ac.uk::d197f96f-fd90-4f9f-bb83-eaa7e7e9bb5e" providerId="AD" clId="Web-{72D46987-7D1A-80FB-1E4A-E9FDE666262D}" dt="2025-03-09T17:46:33.318" v="1253"/>
          <ac:spMkLst>
            <pc:docMk/>
            <pc:sldMk cId="2018695856" sldId="258"/>
            <ac:spMk id="33" creationId="{3346177D-ADC4-4968-B747-5CFCD390B5B9}"/>
          </ac:spMkLst>
        </pc:spChg>
        <pc:spChg chg="add del">
          <ac:chgData name="Ewa Szkudlarek (2423444)" userId="S::2423444@student.uwtsd.ac.uk::d197f96f-fd90-4f9f-bb83-eaa7e7e9bb5e" providerId="AD" clId="Web-{72D46987-7D1A-80FB-1E4A-E9FDE666262D}" dt="2025-03-09T17:46:33.318" v="1253"/>
          <ac:spMkLst>
            <pc:docMk/>
            <pc:sldMk cId="2018695856" sldId="258"/>
            <ac:spMk id="34" creationId="{0844A943-BF79-4FEA-ABB1-3BD54D236606}"/>
          </ac:spMkLst>
        </pc:spChg>
        <pc:spChg chg="add del">
          <ac:chgData name="Ewa Szkudlarek (2423444)" userId="S::2423444@student.uwtsd.ac.uk::d197f96f-fd90-4f9f-bb83-eaa7e7e9bb5e" providerId="AD" clId="Web-{72D46987-7D1A-80FB-1E4A-E9FDE666262D}" dt="2025-03-09T17:46:33.318" v="1253"/>
          <ac:spMkLst>
            <pc:docMk/>
            <pc:sldMk cId="2018695856" sldId="258"/>
            <ac:spMk id="35" creationId="{6437CC72-F4A8-4DC3-AFAB-D22C482C8100}"/>
          </ac:spMkLst>
        </pc:spChg>
        <pc:spChg chg="add del">
          <ac:chgData name="Ewa Szkudlarek (2423444)" userId="S::2423444@student.uwtsd.ac.uk::d197f96f-fd90-4f9f-bb83-eaa7e7e9bb5e" providerId="AD" clId="Web-{72D46987-7D1A-80FB-1E4A-E9FDE666262D}" dt="2025-03-09T18:11:51.913" v="1629"/>
          <ac:spMkLst>
            <pc:docMk/>
            <pc:sldMk cId="2018695856" sldId="258"/>
            <ac:spMk id="37" creationId="{B6FACB3C-9069-4791-BC5C-0DB7CD19B853}"/>
          </ac:spMkLst>
        </pc:spChg>
        <pc:spChg chg="add del">
          <ac:chgData name="Ewa Szkudlarek (2423444)" userId="S::2423444@student.uwtsd.ac.uk::d197f96f-fd90-4f9f-bb83-eaa7e7e9bb5e" providerId="AD" clId="Web-{72D46987-7D1A-80FB-1E4A-E9FDE666262D}" dt="2025-03-09T18:11:51.913" v="1629"/>
          <ac:spMkLst>
            <pc:docMk/>
            <pc:sldMk cId="2018695856" sldId="258"/>
            <ac:spMk id="38" creationId="{71F2038E-D777-4B76-81DD-DD13EE91B9DD}"/>
          </ac:spMkLst>
        </pc:spChg>
        <pc:spChg chg="add del">
          <ac:chgData name="Ewa Szkudlarek (2423444)" userId="S::2423444@student.uwtsd.ac.uk::d197f96f-fd90-4f9f-bb83-eaa7e7e9bb5e" providerId="AD" clId="Web-{72D46987-7D1A-80FB-1E4A-E9FDE666262D}" dt="2025-03-09T18:11:34.054" v="1622"/>
          <ac:spMkLst>
            <pc:docMk/>
            <pc:sldMk cId="2018695856" sldId="258"/>
            <ac:spMk id="46" creationId="{3346177D-ADC4-4968-B747-5CFCD390B5B9}"/>
          </ac:spMkLst>
        </pc:spChg>
        <pc:spChg chg="add del">
          <ac:chgData name="Ewa Szkudlarek (2423444)" userId="S::2423444@student.uwtsd.ac.uk::d197f96f-fd90-4f9f-bb83-eaa7e7e9bb5e" providerId="AD" clId="Web-{72D46987-7D1A-80FB-1E4A-E9FDE666262D}" dt="2025-03-09T18:11:34.054" v="1622"/>
          <ac:spMkLst>
            <pc:docMk/>
            <pc:sldMk cId="2018695856" sldId="258"/>
            <ac:spMk id="48" creationId="{0844A943-BF79-4FEA-ABB1-3BD54D236606}"/>
          </ac:spMkLst>
        </pc:spChg>
        <pc:spChg chg="add del">
          <ac:chgData name="Ewa Szkudlarek (2423444)" userId="S::2423444@student.uwtsd.ac.uk::d197f96f-fd90-4f9f-bb83-eaa7e7e9bb5e" providerId="AD" clId="Web-{72D46987-7D1A-80FB-1E4A-E9FDE666262D}" dt="2025-03-09T18:11:34.054" v="1622"/>
          <ac:spMkLst>
            <pc:docMk/>
            <pc:sldMk cId="2018695856" sldId="258"/>
            <ac:spMk id="50" creationId="{6437CC72-F4A8-4DC3-AFAB-D22C482C8100}"/>
          </ac:spMkLst>
        </pc:spChg>
        <pc:spChg chg="add del">
          <ac:chgData name="Ewa Szkudlarek (2423444)" userId="S::2423444@student.uwtsd.ac.uk::d197f96f-fd90-4f9f-bb83-eaa7e7e9bb5e" providerId="AD" clId="Web-{72D46987-7D1A-80FB-1E4A-E9FDE666262D}" dt="2025-03-09T18:11:38.007" v="1624"/>
          <ac:spMkLst>
            <pc:docMk/>
            <pc:sldMk cId="2018695856" sldId="258"/>
            <ac:spMk id="52" creationId="{E3020543-B24B-4EC4-8FFC-8DD88EEA91A8}"/>
          </ac:spMkLst>
        </pc:spChg>
        <pc:spChg chg="add del">
          <ac:chgData name="Ewa Szkudlarek (2423444)" userId="S::2423444@student.uwtsd.ac.uk::d197f96f-fd90-4f9f-bb83-eaa7e7e9bb5e" providerId="AD" clId="Web-{72D46987-7D1A-80FB-1E4A-E9FDE666262D}" dt="2025-03-09T18:11:38.007" v="1624"/>
          <ac:spMkLst>
            <pc:docMk/>
            <pc:sldMk cId="2018695856" sldId="258"/>
            <ac:spMk id="53" creationId="{8D1AA55E-40D5-461B-A5A8-4AE8AAB71B08}"/>
          </ac:spMkLst>
        </pc:spChg>
        <pc:spChg chg="add del">
          <ac:chgData name="Ewa Szkudlarek (2423444)" userId="S::2423444@student.uwtsd.ac.uk::d197f96f-fd90-4f9f-bb83-eaa7e7e9bb5e" providerId="AD" clId="Web-{72D46987-7D1A-80FB-1E4A-E9FDE666262D}" dt="2025-03-09T18:11:38.007" v="1624"/>
          <ac:spMkLst>
            <pc:docMk/>
            <pc:sldMk cId="2018695856" sldId="258"/>
            <ac:spMk id="55" creationId="{6CB927A4-E432-4310-9CD5-E89FF5063179}"/>
          </ac:spMkLst>
        </pc:spChg>
        <pc:spChg chg="add del">
          <ac:chgData name="Ewa Szkudlarek (2423444)" userId="S::2423444@student.uwtsd.ac.uk::d197f96f-fd90-4f9f-bb83-eaa7e7e9bb5e" providerId="AD" clId="Web-{72D46987-7D1A-80FB-1E4A-E9FDE666262D}" dt="2025-03-09T18:11:51.898" v="1628"/>
          <ac:spMkLst>
            <pc:docMk/>
            <pc:sldMk cId="2018695856" sldId="258"/>
            <ac:spMk id="59" creationId="{EDDBB197-D710-4A4F-A9CA-FD2177498BE8}"/>
          </ac:spMkLst>
        </pc:spChg>
        <pc:spChg chg="add del">
          <ac:chgData name="Ewa Szkudlarek (2423444)" userId="S::2423444@student.uwtsd.ac.uk::d197f96f-fd90-4f9f-bb83-eaa7e7e9bb5e" providerId="AD" clId="Web-{72D46987-7D1A-80FB-1E4A-E9FDE666262D}" dt="2025-03-09T18:11:51.898" v="1628"/>
          <ac:spMkLst>
            <pc:docMk/>
            <pc:sldMk cId="2018695856" sldId="258"/>
            <ac:spMk id="60" creationId="{975D1CFA-2CDB-4B64-BD9F-85744E8DA12F}"/>
          </ac:spMkLst>
        </pc:spChg>
        <pc:spChg chg="add del">
          <ac:chgData name="Ewa Szkudlarek (2423444)" userId="S::2423444@student.uwtsd.ac.uk::d197f96f-fd90-4f9f-bb83-eaa7e7e9bb5e" providerId="AD" clId="Web-{72D46987-7D1A-80FB-1E4A-E9FDE666262D}" dt="2025-03-09T18:12:26.979" v="1637"/>
          <ac:spMkLst>
            <pc:docMk/>
            <pc:sldMk cId="2018695856" sldId="258"/>
            <ac:spMk id="66" creationId="{B6FACB3C-9069-4791-BC5C-0DB7CD19B853}"/>
          </ac:spMkLst>
        </pc:spChg>
        <pc:spChg chg="add del">
          <ac:chgData name="Ewa Szkudlarek (2423444)" userId="S::2423444@student.uwtsd.ac.uk::d197f96f-fd90-4f9f-bb83-eaa7e7e9bb5e" providerId="AD" clId="Web-{72D46987-7D1A-80FB-1E4A-E9FDE666262D}" dt="2025-03-09T18:12:26.979" v="1637"/>
          <ac:spMkLst>
            <pc:docMk/>
            <pc:sldMk cId="2018695856" sldId="258"/>
            <ac:spMk id="67" creationId="{71F2038E-D777-4B76-81DD-DD13EE91B9DD}"/>
          </ac:spMkLst>
        </pc:spChg>
        <pc:spChg chg="add del">
          <ac:chgData name="Ewa Szkudlarek (2423444)" userId="S::2423444@student.uwtsd.ac.uk::d197f96f-fd90-4f9f-bb83-eaa7e7e9bb5e" providerId="AD" clId="Web-{72D46987-7D1A-80FB-1E4A-E9FDE666262D}" dt="2025-03-09T18:14:29.200" v="1657"/>
          <ac:spMkLst>
            <pc:docMk/>
            <pc:sldMk cId="2018695856" sldId="258"/>
            <ac:spMk id="76" creationId="{EDDBB197-D710-4A4F-A9CA-FD2177498BE8}"/>
          </ac:spMkLst>
        </pc:spChg>
        <pc:spChg chg="add del mod">
          <ac:chgData name="Ewa Szkudlarek (2423444)" userId="S::2423444@student.uwtsd.ac.uk::d197f96f-fd90-4f9f-bb83-eaa7e7e9bb5e" providerId="AD" clId="Web-{72D46987-7D1A-80FB-1E4A-E9FDE666262D}" dt="2025-03-09T18:14:29.200" v="1657"/>
          <ac:spMkLst>
            <pc:docMk/>
            <pc:sldMk cId="2018695856" sldId="258"/>
            <ac:spMk id="78" creationId="{975D1CFA-2CDB-4B64-BD9F-85744E8DA12F}"/>
          </ac:spMkLst>
        </pc:spChg>
        <pc:spChg chg="add del">
          <ac:chgData name="Ewa Szkudlarek (2423444)" userId="S::2423444@student.uwtsd.ac.uk::d197f96f-fd90-4f9f-bb83-eaa7e7e9bb5e" providerId="AD" clId="Web-{72D46987-7D1A-80FB-1E4A-E9FDE666262D}" dt="2025-03-09T18:14:26.841" v="1654"/>
          <ac:spMkLst>
            <pc:docMk/>
            <pc:sldMk cId="2018695856" sldId="258"/>
            <ac:spMk id="89" creationId="{8D1AA55E-40D5-461B-A5A8-4AE8AAB71B08}"/>
          </ac:spMkLst>
        </pc:spChg>
        <pc:spChg chg="add del">
          <ac:chgData name="Ewa Szkudlarek (2423444)" userId="S::2423444@student.uwtsd.ac.uk::d197f96f-fd90-4f9f-bb83-eaa7e7e9bb5e" providerId="AD" clId="Web-{72D46987-7D1A-80FB-1E4A-E9FDE666262D}" dt="2025-03-09T18:14:26.841" v="1654"/>
          <ac:spMkLst>
            <pc:docMk/>
            <pc:sldMk cId="2018695856" sldId="258"/>
            <ac:spMk id="93" creationId="{6CB927A4-E432-4310-9CD5-E89FF5063179}"/>
          </ac:spMkLst>
        </pc:spChg>
        <pc:spChg chg="add del">
          <ac:chgData name="Ewa Szkudlarek (2423444)" userId="S::2423444@student.uwtsd.ac.uk::d197f96f-fd90-4f9f-bb83-eaa7e7e9bb5e" providerId="AD" clId="Web-{72D46987-7D1A-80FB-1E4A-E9FDE666262D}" dt="2025-03-09T18:14:26.841" v="1654"/>
          <ac:spMkLst>
            <pc:docMk/>
            <pc:sldMk cId="2018695856" sldId="258"/>
            <ac:spMk id="95" creationId="{E3020543-B24B-4EC4-8FFC-8DD88EEA91A8}"/>
          </ac:spMkLst>
        </pc:spChg>
        <pc:spChg chg="add del">
          <ac:chgData name="Ewa Szkudlarek (2423444)" userId="S::2423444@student.uwtsd.ac.uk::d197f96f-fd90-4f9f-bb83-eaa7e7e9bb5e" providerId="AD" clId="Web-{72D46987-7D1A-80FB-1E4A-E9FDE666262D}" dt="2025-03-09T18:15:21.826" v="1669"/>
          <ac:spMkLst>
            <pc:docMk/>
            <pc:sldMk cId="2018695856" sldId="258"/>
            <ac:spMk id="99" creationId="{3346177D-ADC4-4968-B747-5CFCD390B5B9}"/>
          </ac:spMkLst>
        </pc:spChg>
        <pc:spChg chg="add del">
          <ac:chgData name="Ewa Szkudlarek (2423444)" userId="S::2423444@student.uwtsd.ac.uk::d197f96f-fd90-4f9f-bb83-eaa7e7e9bb5e" providerId="AD" clId="Web-{72D46987-7D1A-80FB-1E4A-E9FDE666262D}" dt="2025-03-09T18:15:21.826" v="1669"/>
          <ac:spMkLst>
            <pc:docMk/>
            <pc:sldMk cId="2018695856" sldId="258"/>
            <ac:spMk id="100" creationId="{0844A943-BF79-4FEA-ABB1-3BD54D236606}"/>
          </ac:spMkLst>
        </pc:spChg>
        <pc:spChg chg="add del">
          <ac:chgData name="Ewa Szkudlarek (2423444)" userId="S::2423444@student.uwtsd.ac.uk::d197f96f-fd90-4f9f-bb83-eaa7e7e9bb5e" providerId="AD" clId="Web-{72D46987-7D1A-80FB-1E4A-E9FDE666262D}" dt="2025-03-09T18:15:21.826" v="1669"/>
          <ac:spMkLst>
            <pc:docMk/>
            <pc:sldMk cId="2018695856" sldId="258"/>
            <ac:spMk id="101" creationId="{6437CC72-F4A8-4DC3-AFAB-D22C482C8100}"/>
          </ac:spMkLst>
        </pc:spChg>
        <pc:spChg chg="add">
          <ac:chgData name="Ewa Szkudlarek (2423444)" userId="S::2423444@student.uwtsd.ac.uk::d197f96f-fd90-4f9f-bb83-eaa7e7e9bb5e" providerId="AD" clId="Web-{72D46987-7D1A-80FB-1E4A-E9FDE666262D}" dt="2025-03-09T18:15:21.826" v="1669"/>
          <ac:spMkLst>
            <pc:docMk/>
            <pc:sldMk cId="2018695856" sldId="258"/>
            <ac:spMk id="106" creationId="{B6FACB3C-9069-4791-BC5C-0DB7CD19B853}"/>
          </ac:spMkLst>
        </pc:spChg>
        <pc:spChg chg="add">
          <ac:chgData name="Ewa Szkudlarek (2423444)" userId="S::2423444@student.uwtsd.ac.uk::d197f96f-fd90-4f9f-bb83-eaa7e7e9bb5e" providerId="AD" clId="Web-{72D46987-7D1A-80FB-1E4A-E9FDE666262D}" dt="2025-03-09T18:15:21.826" v="1669"/>
          <ac:spMkLst>
            <pc:docMk/>
            <pc:sldMk cId="2018695856" sldId="258"/>
            <ac:spMk id="108" creationId="{71F2038E-D777-4B76-81DD-DD13EE91B9DD}"/>
          </ac:spMkLst>
        </pc:spChg>
        <pc:grpChg chg="add del">
          <ac:chgData name="Ewa Szkudlarek (2423444)" userId="S::2423444@student.uwtsd.ac.uk::d197f96f-fd90-4f9f-bb83-eaa7e7e9bb5e" providerId="AD" clId="Web-{72D46987-7D1A-80FB-1E4A-E9FDE666262D}" dt="2025-03-09T17:46:33.318" v="1254"/>
          <ac:grpSpMkLst>
            <pc:docMk/>
            <pc:sldMk cId="2018695856" sldId="258"/>
            <ac:grpSpMk id="14" creationId="{25EE5136-01F1-466C-962D-BA9B4C6757AA}"/>
          </ac:grpSpMkLst>
        </pc:grpChg>
        <pc:grpChg chg="add del">
          <ac:chgData name="Ewa Szkudlarek (2423444)" userId="S::2423444@student.uwtsd.ac.uk::d197f96f-fd90-4f9f-bb83-eaa7e7e9bb5e" providerId="AD" clId="Web-{72D46987-7D1A-80FB-1E4A-E9FDE666262D}" dt="2025-03-09T18:11:51.913" v="1629"/>
          <ac:grpSpMkLst>
            <pc:docMk/>
            <pc:sldMk cId="2018695856" sldId="258"/>
            <ac:grpSpMk id="39" creationId="{DD354807-230F-4402-B1B9-F733A8F1F190}"/>
          </ac:grpSpMkLst>
        </pc:grpChg>
        <pc:grpChg chg="add del">
          <ac:chgData name="Ewa Szkudlarek (2423444)" userId="S::2423444@student.uwtsd.ac.uk::d197f96f-fd90-4f9f-bb83-eaa7e7e9bb5e" providerId="AD" clId="Web-{72D46987-7D1A-80FB-1E4A-E9FDE666262D}" dt="2025-03-09T18:11:51.898" v="1628"/>
          <ac:grpSpMkLst>
            <pc:docMk/>
            <pc:sldMk cId="2018695856" sldId="258"/>
            <ac:grpSpMk id="61" creationId="{25EE5136-01F1-466C-962D-BA9B4C6757AA}"/>
          </ac:grpSpMkLst>
        </pc:grpChg>
        <pc:grpChg chg="add del">
          <ac:chgData name="Ewa Szkudlarek (2423444)" userId="S::2423444@student.uwtsd.ac.uk::d197f96f-fd90-4f9f-bb83-eaa7e7e9bb5e" providerId="AD" clId="Web-{72D46987-7D1A-80FB-1E4A-E9FDE666262D}" dt="2025-03-09T18:12:26.979" v="1637"/>
          <ac:grpSpMkLst>
            <pc:docMk/>
            <pc:sldMk cId="2018695856" sldId="258"/>
            <ac:grpSpMk id="68" creationId="{DD354807-230F-4402-B1B9-F733A8F1F190}"/>
          </ac:grpSpMkLst>
        </pc:grpChg>
        <pc:grpChg chg="add del">
          <ac:chgData name="Ewa Szkudlarek (2423444)" userId="S::2423444@student.uwtsd.ac.uk::d197f96f-fd90-4f9f-bb83-eaa7e7e9bb5e" providerId="AD" clId="Web-{72D46987-7D1A-80FB-1E4A-E9FDE666262D}" dt="2025-03-09T18:14:29.200" v="1657"/>
          <ac:grpSpMkLst>
            <pc:docMk/>
            <pc:sldMk cId="2018695856" sldId="258"/>
            <ac:grpSpMk id="80" creationId="{25EE5136-01F1-466C-962D-BA9B4C6757AA}"/>
          </ac:grpSpMkLst>
        </pc:grpChg>
        <pc:grpChg chg="add">
          <ac:chgData name="Ewa Szkudlarek (2423444)" userId="S::2423444@student.uwtsd.ac.uk::d197f96f-fd90-4f9f-bb83-eaa7e7e9bb5e" providerId="AD" clId="Web-{72D46987-7D1A-80FB-1E4A-E9FDE666262D}" dt="2025-03-09T18:15:21.826" v="1669"/>
          <ac:grpSpMkLst>
            <pc:docMk/>
            <pc:sldMk cId="2018695856" sldId="258"/>
            <ac:grpSpMk id="110" creationId="{DD354807-230F-4402-B1B9-F733A8F1F190}"/>
          </ac:grpSpMkLst>
        </pc:grpChg>
        <pc:picChg chg="add mod ord">
          <ac:chgData name="Ewa Szkudlarek (2423444)" userId="S::2423444@student.uwtsd.ac.uk::d197f96f-fd90-4f9f-bb83-eaa7e7e9bb5e" providerId="AD" clId="Web-{72D46987-7D1A-80FB-1E4A-E9FDE666262D}" dt="2025-03-09T18:18:16.783" v="1702" actId="14100"/>
          <ac:picMkLst>
            <pc:docMk/>
            <pc:sldMk cId="2018695856" sldId="258"/>
            <ac:picMk id="7" creationId="{7834EB4A-D25D-03BA-BB3B-CB7BB5BB2E11}"/>
          </ac:picMkLst>
        </pc:picChg>
        <pc:cxnChg chg="add del">
          <ac:chgData name="Ewa Szkudlarek (2423444)" userId="S::2423444@student.uwtsd.ac.uk::d197f96f-fd90-4f9f-bb83-eaa7e7e9bb5e" providerId="AD" clId="Web-{72D46987-7D1A-80FB-1E4A-E9FDE666262D}" dt="2025-03-09T18:11:38.007" v="1624"/>
          <ac:cxnSpMkLst>
            <pc:docMk/>
            <pc:sldMk cId="2018695856" sldId="258"/>
            <ac:cxnSpMk id="54" creationId="{7EB498BD-8089-4626-91EA-4978EBEF535E}"/>
          </ac:cxnSpMkLst>
        </pc:cxnChg>
        <pc:cxnChg chg="add del">
          <ac:chgData name="Ewa Szkudlarek (2423444)" userId="S::2423444@student.uwtsd.ac.uk::d197f96f-fd90-4f9f-bb83-eaa7e7e9bb5e" providerId="AD" clId="Web-{72D46987-7D1A-80FB-1E4A-E9FDE666262D}" dt="2025-03-09T18:11:42.007" v="1626"/>
          <ac:cxnSpMkLst>
            <pc:docMk/>
            <pc:sldMk cId="2018695856" sldId="258"/>
            <ac:cxnSpMk id="57" creationId="{FC23E3B9-5ABF-58B3-E2B0-E9A5DAA90037}"/>
          </ac:cxnSpMkLst>
        </pc:cxnChg>
        <pc:cxnChg chg="add del">
          <ac:chgData name="Ewa Szkudlarek (2423444)" userId="S::2423444@student.uwtsd.ac.uk::d197f96f-fd90-4f9f-bb83-eaa7e7e9bb5e" providerId="AD" clId="Web-{72D46987-7D1A-80FB-1E4A-E9FDE666262D}" dt="2025-03-09T18:14:26.841" v="1654"/>
          <ac:cxnSpMkLst>
            <pc:docMk/>
            <pc:sldMk cId="2018695856" sldId="258"/>
            <ac:cxnSpMk id="91" creationId="{7EB498BD-8089-4626-91EA-4978EBEF535E}"/>
          </ac:cxnSpMkLst>
        </pc:cxnChg>
        <pc:cxnChg chg="add del">
          <ac:chgData name="Ewa Szkudlarek (2423444)" userId="S::2423444@student.uwtsd.ac.uk::d197f96f-fd90-4f9f-bb83-eaa7e7e9bb5e" providerId="AD" clId="Web-{72D46987-7D1A-80FB-1E4A-E9FDE666262D}" dt="2025-03-09T18:14:29.200" v="1656"/>
          <ac:cxnSpMkLst>
            <pc:docMk/>
            <pc:sldMk cId="2018695856" sldId="258"/>
            <ac:cxnSpMk id="97" creationId="{FC23E3B9-5ABF-58B3-E2B0-E9A5DAA90037}"/>
          </ac:cxnSpMkLst>
        </pc:cxnChg>
      </pc:sldChg>
      <pc:sldChg chg="modSp new del">
        <pc:chgData name="Ewa Szkudlarek (2423444)" userId="S::2423444@student.uwtsd.ac.uk::d197f96f-fd90-4f9f-bb83-eaa7e7e9bb5e" providerId="AD" clId="Web-{72D46987-7D1A-80FB-1E4A-E9FDE666262D}" dt="2025-03-09T18:34:08.827" v="1747"/>
        <pc:sldMkLst>
          <pc:docMk/>
          <pc:sldMk cId="1331061248" sldId="259"/>
        </pc:sldMkLst>
        <pc:spChg chg="mod">
          <ac:chgData name="Ewa Szkudlarek (2423444)" userId="S::2423444@student.uwtsd.ac.uk::d197f96f-fd90-4f9f-bb83-eaa7e7e9bb5e" providerId="AD" clId="Web-{72D46987-7D1A-80FB-1E4A-E9FDE666262D}" dt="2025-03-09T18:31:30.996" v="1732" actId="20577"/>
          <ac:spMkLst>
            <pc:docMk/>
            <pc:sldMk cId="1331061248" sldId="259"/>
            <ac:spMk id="2" creationId="{43813DDE-2B2B-98DB-950E-F3E1C5ABE6C7}"/>
          </ac:spMkLst>
        </pc:spChg>
        <pc:spChg chg="mod">
          <ac:chgData name="Ewa Szkudlarek (2423444)" userId="S::2423444@student.uwtsd.ac.uk::d197f96f-fd90-4f9f-bb83-eaa7e7e9bb5e" providerId="AD" clId="Web-{72D46987-7D1A-80FB-1E4A-E9FDE666262D}" dt="2025-03-09T18:33:54.905" v="1744" actId="20577"/>
          <ac:spMkLst>
            <pc:docMk/>
            <pc:sldMk cId="1331061248" sldId="259"/>
            <ac:spMk id="3" creationId="{C3C9844C-CF31-759B-38B8-E641222996CC}"/>
          </ac:spMkLst>
        </pc:spChg>
      </pc:sldChg>
      <pc:sldChg chg="modSp new">
        <pc:chgData name="Ewa Szkudlarek (2423444)" userId="S::2423444@student.uwtsd.ac.uk::d197f96f-fd90-4f9f-bb83-eaa7e7e9bb5e" providerId="AD" clId="Web-{72D46987-7D1A-80FB-1E4A-E9FDE666262D}" dt="2025-03-09T18:58:49.314" v="2116" actId="1076"/>
        <pc:sldMkLst>
          <pc:docMk/>
          <pc:sldMk cId="2410646457" sldId="259"/>
        </pc:sldMkLst>
        <pc:spChg chg="mod">
          <ac:chgData name="Ewa Szkudlarek (2423444)" userId="S::2423444@student.uwtsd.ac.uk::d197f96f-fd90-4f9f-bb83-eaa7e7e9bb5e" providerId="AD" clId="Web-{72D46987-7D1A-80FB-1E4A-E9FDE666262D}" dt="2025-03-09T18:58:49.314" v="2116" actId="1076"/>
          <ac:spMkLst>
            <pc:docMk/>
            <pc:sldMk cId="2410646457" sldId="259"/>
            <ac:spMk id="2" creationId="{36E8C0D9-353B-D709-80BF-E5664590375F}"/>
          </ac:spMkLst>
        </pc:spChg>
        <pc:spChg chg="mod">
          <ac:chgData name="Ewa Szkudlarek (2423444)" userId="S::2423444@student.uwtsd.ac.uk::d197f96f-fd90-4f9f-bb83-eaa7e7e9bb5e" providerId="AD" clId="Web-{72D46987-7D1A-80FB-1E4A-E9FDE666262D}" dt="2025-03-09T18:58:30.376" v="2115" actId="1076"/>
          <ac:spMkLst>
            <pc:docMk/>
            <pc:sldMk cId="2410646457" sldId="259"/>
            <ac:spMk id="3" creationId="{EA4D3E20-A1A5-884D-EFB4-35BE276211BC}"/>
          </ac:spMkLst>
        </pc:spChg>
      </pc:sldChg>
      <pc:sldChg chg="new del">
        <pc:chgData name="Ewa Szkudlarek (2423444)" userId="S::2423444@student.uwtsd.ac.uk::d197f96f-fd90-4f9f-bb83-eaa7e7e9bb5e" providerId="AD" clId="Web-{72D46987-7D1A-80FB-1E4A-E9FDE666262D}" dt="2025-03-09T18:17:56.736" v="1696"/>
        <pc:sldMkLst>
          <pc:docMk/>
          <pc:sldMk cId="3825810279" sldId="259"/>
        </pc:sldMkLst>
      </pc:sldChg>
      <pc:sldChg chg="addSp delSp modSp new del">
        <pc:chgData name="Ewa Szkudlarek (2423444)" userId="S::2423444@student.uwtsd.ac.uk::d197f96f-fd90-4f9f-bb83-eaa7e7e9bb5e" providerId="AD" clId="Web-{72D46987-7D1A-80FB-1E4A-E9FDE666262D}" dt="2025-03-09T17:31:38.655" v="1129"/>
        <pc:sldMkLst>
          <pc:docMk/>
          <pc:sldMk cId="4013031681" sldId="259"/>
        </pc:sldMkLst>
        <pc:spChg chg="mod">
          <ac:chgData name="Ewa Szkudlarek (2423444)" userId="S::2423444@student.uwtsd.ac.uk::d197f96f-fd90-4f9f-bb83-eaa7e7e9bb5e" providerId="AD" clId="Web-{72D46987-7D1A-80FB-1E4A-E9FDE666262D}" dt="2025-03-09T17:25:58.898" v="1110" actId="20577"/>
          <ac:spMkLst>
            <pc:docMk/>
            <pc:sldMk cId="4013031681" sldId="259"/>
            <ac:spMk id="2" creationId="{BBFD266B-5E4C-6DEB-73DA-87E5E90809EB}"/>
          </ac:spMkLst>
        </pc:spChg>
        <pc:spChg chg="del">
          <ac:chgData name="Ewa Szkudlarek (2423444)" userId="S::2423444@student.uwtsd.ac.uk::d197f96f-fd90-4f9f-bb83-eaa7e7e9bb5e" providerId="AD" clId="Web-{72D46987-7D1A-80FB-1E4A-E9FDE666262D}" dt="2025-03-09T17:28:06.635" v="1117"/>
          <ac:spMkLst>
            <pc:docMk/>
            <pc:sldMk cId="4013031681" sldId="259"/>
            <ac:spMk id="3" creationId="{1052E76A-20C2-9661-BC4E-13AE07A4D369}"/>
          </ac:spMkLst>
        </pc:spChg>
        <pc:spChg chg="add del mod">
          <ac:chgData name="Ewa Szkudlarek (2423444)" userId="S::2423444@student.uwtsd.ac.uk::d197f96f-fd90-4f9f-bb83-eaa7e7e9bb5e" providerId="AD" clId="Web-{72D46987-7D1A-80FB-1E4A-E9FDE666262D}" dt="2025-03-09T17:30:26.482" v="1122"/>
          <ac:spMkLst>
            <pc:docMk/>
            <pc:sldMk cId="4013031681" sldId="259"/>
            <ac:spMk id="54" creationId="{921F2E09-6456-BBCE-03DF-1CE2A6DCE002}"/>
          </ac:spMkLst>
        </pc:spChg>
        <pc:spChg chg="add del mod">
          <ac:chgData name="Ewa Szkudlarek (2423444)" userId="S::2423444@student.uwtsd.ac.uk::d197f96f-fd90-4f9f-bb83-eaa7e7e9bb5e" providerId="AD" clId="Web-{72D46987-7D1A-80FB-1E4A-E9FDE666262D}" dt="2025-03-09T17:30:53.310" v="1124"/>
          <ac:spMkLst>
            <pc:docMk/>
            <pc:sldMk cId="4013031681" sldId="259"/>
            <ac:spMk id="63" creationId="{1561F221-BD12-DE8E-A2E0-41DA70F71B22}"/>
          </ac:spMkLst>
        </pc:spChg>
        <pc:graphicFrameChg chg="add del mod ord modGraphic">
          <ac:chgData name="Ewa Szkudlarek (2423444)" userId="S::2423444@student.uwtsd.ac.uk::d197f96f-fd90-4f9f-bb83-eaa7e7e9bb5e" providerId="AD" clId="Web-{72D46987-7D1A-80FB-1E4A-E9FDE666262D}" dt="2025-03-09T17:30:17.528" v="1121"/>
          <ac:graphicFrameMkLst>
            <pc:docMk/>
            <pc:sldMk cId="4013031681" sldId="259"/>
            <ac:graphicFrameMk id="4" creationId="{EBBADFCF-21D1-BD7D-850F-2EE0C81D401F}"/>
          </ac:graphicFrameMkLst>
        </pc:graphicFrameChg>
        <pc:graphicFrameChg chg="add del mod ord modGraphic">
          <ac:chgData name="Ewa Szkudlarek (2423444)" userId="S::2423444@student.uwtsd.ac.uk::d197f96f-fd90-4f9f-bb83-eaa7e7e9bb5e" providerId="AD" clId="Web-{72D46987-7D1A-80FB-1E4A-E9FDE666262D}" dt="2025-03-09T17:30:28.372" v="1123"/>
          <ac:graphicFrameMkLst>
            <pc:docMk/>
            <pc:sldMk cId="4013031681" sldId="259"/>
            <ac:graphicFrameMk id="55" creationId="{4EDAB2FE-6BDF-7270-5832-907E483FDDD3}"/>
          </ac:graphicFrameMkLst>
        </pc:graphicFrameChg>
        <pc:picChg chg="add mod ord">
          <ac:chgData name="Ewa Szkudlarek (2423444)" userId="S::2423444@student.uwtsd.ac.uk::d197f96f-fd90-4f9f-bb83-eaa7e7e9bb5e" providerId="AD" clId="Web-{72D46987-7D1A-80FB-1E4A-E9FDE666262D}" dt="2025-03-09T17:31:16.358" v="1128" actId="1076"/>
          <ac:picMkLst>
            <pc:docMk/>
            <pc:sldMk cId="4013031681" sldId="259"/>
            <ac:picMk id="64" creationId="{0ABE2ED6-D8FC-E981-6A65-0E9556D69AAC}"/>
          </ac:picMkLst>
        </pc:picChg>
      </pc:sldChg>
      <pc:sldChg chg="addSp delSp modSp new del mod setBg">
        <pc:chgData name="Ewa Szkudlarek (2423444)" userId="S::2423444@student.uwtsd.ac.uk::d197f96f-fd90-4f9f-bb83-eaa7e7e9bb5e" providerId="AD" clId="Web-{72D46987-7D1A-80FB-1E4A-E9FDE666262D}" dt="2025-03-09T17:44:48.941" v="1245"/>
        <pc:sldMkLst>
          <pc:docMk/>
          <pc:sldMk cId="4228537492" sldId="259"/>
        </pc:sldMkLst>
        <pc:spChg chg="add del">
          <ac:chgData name="Ewa Szkudlarek (2423444)" userId="S::2423444@student.uwtsd.ac.uk::d197f96f-fd90-4f9f-bb83-eaa7e7e9bb5e" providerId="AD" clId="Web-{72D46987-7D1A-80FB-1E4A-E9FDE666262D}" dt="2025-03-09T17:32:43.578" v="1140"/>
          <ac:spMkLst>
            <pc:docMk/>
            <pc:sldMk cId="4228537492" sldId="259"/>
            <ac:spMk id="2" creationId="{44DDF9BD-249F-1438-676F-AF1B4140CC61}"/>
          </ac:spMkLst>
        </pc:spChg>
        <pc:spChg chg="del">
          <ac:chgData name="Ewa Szkudlarek (2423444)" userId="S::2423444@student.uwtsd.ac.uk::d197f96f-fd90-4f9f-bb83-eaa7e7e9bb5e" providerId="AD" clId="Web-{72D46987-7D1A-80FB-1E4A-E9FDE666262D}" dt="2025-03-09T17:32:10.234" v="1131"/>
          <ac:spMkLst>
            <pc:docMk/>
            <pc:sldMk cId="4228537492" sldId="259"/>
            <ac:spMk id="3" creationId="{2C48D399-151E-D652-A49E-FAF7D31B7B65}"/>
          </ac:spMkLst>
        </pc:spChg>
        <pc:spChg chg="add del">
          <ac:chgData name="Ewa Szkudlarek (2423444)" userId="S::2423444@student.uwtsd.ac.uk::d197f96f-fd90-4f9f-bb83-eaa7e7e9bb5e" providerId="AD" clId="Web-{72D46987-7D1A-80FB-1E4A-E9FDE666262D}" dt="2025-03-09T17:33:26.782" v="1151"/>
          <ac:spMkLst>
            <pc:docMk/>
            <pc:sldMk cId="4228537492" sldId="259"/>
            <ac:spMk id="6" creationId="{C0763A76-9F1C-4FC5-82B7-DD475DA461B2}"/>
          </ac:spMkLst>
        </pc:spChg>
        <pc:spChg chg="add del">
          <ac:chgData name="Ewa Szkudlarek (2423444)" userId="S::2423444@student.uwtsd.ac.uk::d197f96f-fd90-4f9f-bb83-eaa7e7e9bb5e" providerId="AD" clId="Web-{72D46987-7D1A-80FB-1E4A-E9FDE666262D}" dt="2025-03-09T17:33:26.782" v="1151"/>
          <ac:spMkLst>
            <pc:docMk/>
            <pc:sldMk cId="4228537492" sldId="259"/>
            <ac:spMk id="7" creationId="{E81BF4F6-F2CF-4984-9D14-D6966D92F99F}"/>
          </ac:spMkLst>
        </pc:spChg>
        <pc:spChg chg="add mod">
          <ac:chgData name="Ewa Szkudlarek (2423444)" userId="S::2423444@student.uwtsd.ac.uk::d197f96f-fd90-4f9f-bb83-eaa7e7e9bb5e" providerId="AD" clId="Web-{72D46987-7D1A-80FB-1E4A-E9FDE666262D}" dt="2025-03-09T17:35:21.550" v="1180"/>
          <ac:spMkLst>
            <pc:docMk/>
            <pc:sldMk cId="4228537492" sldId="259"/>
            <ac:spMk id="8" creationId="{9767168E-3A6C-60D3-76BE-B0B34C468E32}"/>
          </ac:spMkLst>
        </pc:spChg>
        <pc:spChg chg="add del">
          <ac:chgData name="Ewa Szkudlarek (2423444)" userId="S::2423444@student.uwtsd.ac.uk::d197f96f-fd90-4f9f-bb83-eaa7e7e9bb5e" providerId="AD" clId="Web-{72D46987-7D1A-80FB-1E4A-E9FDE666262D}" dt="2025-03-09T17:32:37.453" v="1137"/>
          <ac:spMkLst>
            <pc:docMk/>
            <pc:sldMk cId="4228537492" sldId="259"/>
            <ac:spMk id="9" creationId="{0B761509-3B9A-49A6-A84B-C3D86811697D}"/>
          </ac:spMkLst>
        </pc:spChg>
        <pc:spChg chg="add mod">
          <ac:chgData name="Ewa Szkudlarek (2423444)" userId="S::2423444@student.uwtsd.ac.uk::d197f96f-fd90-4f9f-bb83-eaa7e7e9bb5e" providerId="AD" clId="Web-{72D46987-7D1A-80FB-1E4A-E9FDE666262D}" dt="2025-03-09T17:35:38.863" v="1181" actId="14100"/>
          <ac:spMkLst>
            <pc:docMk/>
            <pc:sldMk cId="4228537492" sldId="259"/>
            <ac:spMk id="10" creationId="{44DDF9BD-249F-1438-676F-AF1B4140CC61}"/>
          </ac:spMkLst>
        </pc:spChg>
        <pc:spChg chg="add del">
          <ac:chgData name="Ewa Szkudlarek (2423444)" userId="S::2423444@student.uwtsd.ac.uk::d197f96f-fd90-4f9f-bb83-eaa7e7e9bb5e" providerId="AD" clId="Web-{72D46987-7D1A-80FB-1E4A-E9FDE666262D}" dt="2025-03-09T17:32:37.453" v="1137"/>
          <ac:spMkLst>
            <pc:docMk/>
            <pc:sldMk cId="4228537492" sldId="259"/>
            <ac:spMk id="11" creationId="{91DE43FD-EB47-414A-B0AB-169B0FFFA527}"/>
          </ac:spMkLst>
        </pc:spChg>
        <pc:spChg chg="add del">
          <ac:chgData name="Ewa Szkudlarek (2423444)" userId="S::2423444@student.uwtsd.ac.uk::d197f96f-fd90-4f9f-bb83-eaa7e7e9bb5e" providerId="AD" clId="Web-{72D46987-7D1A-80FB-1E4A-E9FDE666262D}" dt="2025-03-09T17:34:50.862" v="1172"/>
          <ac:spMkLst>
            <pc:docMk/>
            <pc:sldMk cId="4228537492" sldId="259"/>
            <ac:spMk id="15" creationId="{45D37F4E-DDB4-456B-97E0-9937730A039F}"/>
          </ac:spMkLst>
        </pc:spChg>
        <pc:spChg chg="add del">
          <ac:chgData name="Ewa Szkudlarek (2423444)" userId="S::2423444@student.uwtsd.ac.uk::d197f96f-fd90-4f9f-bb83-eaa7e7e9bb5e" providerId="AD" clId="Web-{72D46987-7D1A-80FB-1E4A-E9FDE666262D}" dt="2025-03-09T17:34:50.862" v="1172"/>
          <ac:spMkLst>
            <pc:docMk/>
            <pc:sldMk cId="4228537492" sldId="259"/>
            <ac:spMk id="17" creationId="{B2DD41CD-8F47-4F56-AD12-4E2FF7696987}"/>
          </ac:spMkLst>
        </pc:spChg>
        <pc:spChg chg="add del">
          <ac:chgData name="Ewa Szkudlarek (2423444)" userId="S::2423444@student.uwtsd.ac.uk::d197f96f-fd90-4f9f-bb83-eaa7e7e9bb5e" providerId="AD" clId="Web-{72D46987-7D1A-80FB-1E4A-E9FDE666262D}" dt="2025-03-09T17:34:39.690" v="1163"/>
          <ac:spMkLst>
            <pc:docMk/>
            <pc:sldMk cId="4228537492" sldId="259"/>
            <ac:spMk id="22" creationId="{F13C74B1-5B17-4795-BED0-7140497B445A}"/>
          </ac:spMkLst>
        </pc:spChg>
        <pc:spChg chg="add del">
          <ac:chgData name="Ewa Szkudlarek (2423444)" userId="S::2423444@student.uwtsd.ac.uk::d197f96f-fd90-4f9f-bb83-eaa7e7e9bb5e" providerId="AD" clId="Web-{72D46987-7D1A-80FB-1E4A-E9FDE666262D}" dt="2025-03-09T17:34:39.690" v="1163"/>
          <ac:spMkLst>
            <pc:docMk/>
            <pc:sldMk cId="4228537492" sldId="259"/>
            <ac:spMk id="24" creationId="{D4974D33-8DC5-464E-8C6D-BE58F0669C17}"/>
          </ac:spMkLst>
        </pc:spChg>
        <pc:spChg chg="add del">
          <ac:chgData name="Ewa Szkudlarek (2423444)" userId="S::2423444@student.uwtsd.ac.uk::d197f96f-fd90-4f9f-bb83-eaa7e7e9bb5e" providerId="AD" clId="Web-{72D46987-7D1A-80FB-1E4A-E9FDE666262D}" dt="2025-03-09T17:34:45.409" v="1167"/>
          <ac:spMkLst>
            <pc:docMk/>
            <pc:sldMk cId="4228537492" sldId="259"/>
            <ac:spMk id="26" creationId="{F227E5B6-9132-43CA-B503-37A18562ADF2}"/>
          </ac:spMkLst>
        </pc:spChg>
        <pc:spChg chg="add del">
          <ac:chgData name="Ewa Szkudlarek (2423444)" userId="S::2423444@student.uwtsd.ac.uk::d197f96f-fd90-4f9f-bb83-eaa7e7e9bb5e" providerId="AD" clId="Web-{72D46987-7D1A-80FB-1E4A-E9FDE666262D}" dt="2025-03-09T17:34:43.018" v="1165"/>
          <ac:spMkLst>
            <pc:docMk/>
            <pc:sldMk cId="4228537492" sldId="259"/>
            <ac:spMk id="28" creationId="{47942995-B07F-4636-9A06-C6A104B260A8}"/>
          </ac:spMkLst>
        </pc:spChg>
        <pc:spChg chg="add del">
          <ac:chgData name="Ewa Szkudlarek (2423444)" userId="S::2423444@student.uwtsd.ac.uk::d197f96f-fd90-4f9f-bb83-eaa7e7e9bb5e" providerId="AD" clId="Web-{72D46987-7D1A-80FB-1E4A-E9FDE666262D}" dt="2025-03-09T17:34:43.018" v="1165"/>
          <ac:spMkLst>
            <pc:docMk/>
            <pc:sldMk cId="4228537492" sldId="259"/>
            <ac:spMk id="29" creationId="{B81933D1-5615-42C7-9C0B-4EB7105CCE2D}"/>
          </ac:spMkLst>
        </pc:spChg>
        <pc:spChg chg="add del">
          <ac:chgData name="Ewa Szkudlarek (2423444)" userId="S::2423444@student.uwtsd.ac.uk::d197f96f-fd90-4f9f-bb83-eaa7e7e9bb5e" providerId="AD" clId="Web-{72D46987-7D1A-80FB-1E4A-E9FDE666262D}" dt="2025-03-09T17:34:43.018" v="1165"/>
          <ac:spMkLst>
            <pc:docMk/>
            <pc:sldMk cId="4228537492" sldId="259"/>
            <ac:spMk id="31" creationId="{19C9EAEA-39D0-4B0E-A0EB-51E7B26740B1}"/>
          </ac:spMkLst>
        </pc:spChg>
        <pc:spChg chg="add del">
          <ac:chgData name="Ewa Szkudlarek (2423444)" userId="S::2423444@student.uwtsd.ac.uk::d197f96f-fd90-4f9f-bb83-eaa7e7e9bb5e" providerId="AD" clId="Web-{72D46987-7D1A-80FB-1E4A-E9FDE666262D}" dt="2025-03-09T17:34:45.409" v="1167"/>
          <ac:spMkLst>
            <pc:docMk/>
            <pc:sldMk cId="4228537492" sldId="259"/>
            <ac:spMk id="32" creationId="{D2929CB1-0E3C-4B2D-ADC5-0154FB33BA44}"/>
          </ac:spMkLst>
        </pc:spChg>
        <pc:spChg chg="add del">
          <ac:chgData name="Ewa Szkudlarek (2423444)" userId="S::2423444@student.uwtsd.ac.uk::d197f96f-fd90-4f9f-bb83-eaa7e7e9bb5e" providerId="AD" clId="Web-{72D46987-7D1A-80FB-1E4A-E9FDE666262D}" dt="2025-03-09T17:34:45.409" v="1167"/>
          <ac:spMkLst>
            <pc:docMk/>
            <pc:sldMk cId="4228537492" sldId="259"/>
            <ac:spMk id="33" creationId="{362D44EE-C852-4460-B8B5-C4F2BC20510C}"/>
          </ac:spMkLst>
        </pc:spChg>
        <pc:spChg chg="add del">
          <ac:chgData name="Ewa Szkudlarek (2423444)" userId="S::2423444@student.uwtsd.ac.uk::d197f96f-fd90-4f9f-bb83-eaa7e7e9bb5e" providerId="AD" clId="Web-{72D46987-7D1A-80FB-1E4A-E9FDE666262D}" dt="2025-03-09T17:34:45.409" v="1167"/>
          <ac:spMkLst>
            <pc:docMk/>
            <pc:sldMk cId="4228537492" sldId="259"/>
            <ac:spMk id="34" creationId="{5F2F0C84-BE8C-4DC2-A6D3-30349A801D5C}"/>
          </ac:spMkLst>
        </pc:spChg>
        <pc:spChg chg="add del">
          <ac:chgData name="Ewa Szkudlarek (2423444)" userId="S::2423444@student.uwtsd.ac.uk::d197f96f-fd90-4f9f-bb83-eaa7e7e9bb5e" providerId="AD" clId="Web-{72D46987-7D1A-80FB-1E4A-E9FDE666262D}" dt="2025-03-09T17:34:45.409" v="1167"/>
          <ac:spMkLst>
            <pc:docMk/>
            <pc:sldMk cId="4228537492" sldId="259"/>
            <ac:spMk id="35" creationId="{658970D8-8D1D-4B5C-894B-E871CC86543D}"/>
          </ac:spMkLst>
        </pc:spChg>
        <pc:spChg chg="add del">
          <ac:chgData name="Ewa Szkudlarek (2423444)" userId="S::2423444@student.uwtsd.ac.uk::d197f96f-fd90-4f9f-bb83-eaa7e7e9bb5e" providerId="AD" clId="Web-{72D46987-7D1A-80FB-1E4A-E9FDE666262D}" dt="2025-03-09T17:34:45.409" v="1167"/>
          <ac:spMkLst>
            <pc:docMk/>
            <pc:sldMk cId="4228537492" sldId="259"/>
            <ac:spMk id="36" creationId="{03C2051E-A88D-48E5-BACF-AAED17892722}"/>
          </ac:spMkLst>
        </pc:spChg>
        <pc:spChg chg="add del">
          <ac:chgData name="Ewa Szkudlarek (2423444)" userId="S::2423444@student.uwtsd.ac.uk::d197f96f-fd90-4f9f-bb83-eaa7e7e9bb5e" providerId="AD" clId="Web-{72D46987-7D1A-80FB-1E4A-E9FDE666262D}" dt="2025-03-09T17:34:48.065" v="1169"/>
          <ac:spMkLst>
            <pc:docMk/>
            <pc:sldMk cId="4228537492" sldId="259"/>
            <ac:spMk id="39" creationId="{20D5D19D-0789-4518-B5DC-D47ADF69D25A}"/>
          </ac:spMkLst>
        </pc:spChg>
        <pc:spChg chg="add del">
          <ac:chgData name="Ewa Szkudlarek (2423444)" userId="S::2423444@student.uwtsd.ac.uk::d197f96f-fd90-4f9f-bb83-eaa7e7e9bb5e" providerId="AD" clId="Web-{72D46987-7D1A-80FB-1E4A-E9FDE666262D}" dt="2025-03-09T17:34:48.065" v="1169"/>
          <ac:spMkLst>
            <pc:docMk/>
            <pc:sldMk cId="4228537492" sldId="259"/>
            <ac:spMk id="42" creationId="{B81933D1-5615-42C7-9C0B-4EB7105CCE2D}"/>
          </ac:spMkLst>
        </pc:spChg>
        <pc:spChg chg="add del">
          <ac:chgData name="Ewa Szkudlarek (2423444)" userId="S::2423444@student.uwtsd.ac.uk::d197f96f-fd90-4f9f-bb83-eaa7e7e9bb5e" providerId="AD" clId="Web-{72D46987-7D1A-80FB-1E4A-E9FDE666262D}" dt="2025-03-09T17:34:48.065" v="1169"/>
          <ac:spMkLst>
            <pc:docMk/>
            <pc:sldMk cId="4228537492" sldId="259"/>
            <ac:spMk id="43" creationId="{19C9EAEA-39D0-4B0E-A0EB-51E7B26740B1}"/>
          </ac:spMkLst>
        </pc:spChg>
        <pc:spChg chg="add del">
          <ac:chgData name="Ewa Szkudlarek (2423444)" userId="S::2423444@student.uwtsd.ac.uk::d197f96f-fd90-4f9f-bb83-eaa7e7e9bb5e" providerId="AD" clId="Web-{72D46987-7D1A-80FB-1E4A-E9FDE666262D}" dt="2025-03-09T17:34:50.862" v="1171"/>
          <ac:spMkLst>
            <pc:docMk/>
            <pc:sldMk cId="4228537492" sldId="259"/>
            <ac:spMk id="45" creationId="{06DA9DF9-31F7-4056-B42E-878CC92417B8}"/>
          </ac:spMkLst>
        </pc:spChg>
        <pc:spChg chg="add del">
          <ac:chgData name="Ewa Szkudlarek (2423444)" userId="S::2423444@student.uwtsd.ac.uk::d197f96f-fd90-4f9f-bb83-eaa7e7e9bb5e" providerId="AD" clId="Web-{72D46987-7D1A-80FB-1E4A-E9FDE666262D}" dt="2025-03-09T17:35:21.550" v="1180"/>
          <ac:spMkLst>
            <pc:docMk/>
            <pc:sldMk cId="4228537492" sldId="259"/>
            <ac:spMk id="47" creationId="{8D0D6D3E-D7F9-4591-9CA9-DDF4DB1F73DA}"/>
          </ac:spMkLst>
        </pc:spChg>
        <pc:spChg chg="add del">
          <ac:chgData name="Ewa Szkudlarek (2423444)" userId="S::2423444@student.uwtsd.ac.uk::d197f96f-fd90-4f9f-bb83-eaa7e7e9bb5e" providerId="AD" clId="Web-{72D46987-7D1A-80FB-1E4A-E9FDE666262D}" dt="2025-03-09T17:35:21.550" v="1180"/>
          <ac:spMkLst>
            <pc:docMk/>
            <pc:sldMk cId="4228537492" sldId="259"/>
            <ac:spMk id="48" creationId="{C4C9F2B0-1044-46EB-8AEB-C3BFFDE6C2CC}"/>
          </ac:spMkLst>
        </pc:spChg>
        <pc:spChg chg="add del">
          <ac:chgData name="Ewa Szkudlarek (2423444)" userId="S::2423444@student.uwtsd.ac.uk::d197f96f-fd90-4f9f-bb83-eaa7e7e9bb5e" providerId="AD" clId="Web-{72D46987-7D1A-80FB-1E4A-E9FDE666262D}" dt="2025-03-09T17:35:21.550" v="1180"/>
          <ac:spMkLst>
            <pc:docMk/>
            <pc:sldMk cId="4228537492" sldId="259"/>
            <ac:spMk id="49" creationId="{D28B54C3-B57B-472A-B96E-1FCB67093DC2}"/>
          </ac:spMkLst>
        </pc:spChg>
        <pc:spChg chg="add del">
          <ac:chgData name="Ewa Szkudlarek (2423444)" userId="S::2423444@student.uwtsd.ac.uk::d197f96f-fd90-4f9f-bb83-eaa7e7e9bb5e" providerId="AD" clId="Web-{72D46987-7D1A-80FB-1E4A-E9FDE666262D}" dt="2025-03-09T17:35:21.550" v="1180"/>
          <ac:spMkLst>
            <pc:docMk/>
            <pc:sldMk cId="4228537492" sldId="259"/>
            <ac:spMk id="50" creationId="{7DB3C429-F8DA-49B9-AF84-21996FCF78B5}"/>
          </ac:spMkLst>
        </pc:spChg>
        <pc:spChg chg="add">
          <ac:chgData name="Ewa Szkudlarek (2423444)" userId="S::2423444@student.uwtsd.ac.uk::d197f96f-fd90-4f9f-bb83-eaa7e7e9bb5e" providerId="AD" clId="Web-{72D46987-7D1A-80FB-1E4A-E9FDE666262D}" dt="2025-03-09T17:35:21.550" v="1180"/>
          <ac:spMkLst>
            <pc:docMk/>
            <pc:sldMk cId="4228537492" sldId="259"/>
            <ac:spMk id="55" creationId="{DEE2AD96-B495-4E06-9291-B71706F728CB}"/>
          </ac:spMkLst>
        </pc:spChg>
        <pc:spChg chg="add">
          <ac:chgData name="Ewa Szkudlarek (2423444)" userId="S::2423444@student.uwtsd.ac.uk::d197f96f-fd90-4f9f-bb83-eaa7e7e9bb5e" providerId="AD" clId="Web-{72D46987-7D1A-80FB-1E4A-E9FDE666262D}" dt="2025-03-09T17:35:21.550" v="1180"/>
          <ac:spMkLst>
            <pc:docMk/>
            <pc:sldMk cId="4228537492" sldId="259"/>
            <ac:spMk id="59" creationId="{86909FA0-B515-4681-B7A8-FA281D133B94}"/>
          </ac:spMkLst>
        </pc:spChg>
        <pc:spChg chg="add">
          <ac:chgData name="Ewa Szkudlarek (2423444)" userId="S::2423444@student.uwtsd.ac.uk::d197f96f-fd90-4f9f-bb83-eaa7e7e9bb5e" providerId="AD" clId="Web-{72D46987-7D1A-80FB-1E4A-E9FDE666262D}" dt="2025-03-09T17:35:21.550" v="1180"/>
          <ac:spMkLst>
            <pc:docMk/>
            <pc:sldMk cId="4228537492" sldId="259"/>
            <ac:spMk id="61" creationId="{21C9FE86-FCC3-4A31-AA1C-C882262B7FE7}"/>
          </ac:spMkLst>
        </pc:spChg>
        <pc:spChg chg="add">
          <ac:chgData name="Ewa Szkudlarek (2423444)" userId="S::2423444@student.uwtsd.ac.uk::d197f96f-fd90-4f9f-bb83-eaa7e7e9bb5e" providerId="AD" clId="Web-{72D46987-7D1A-80FB-1E4A-E9FDE666262D}" dt="2025-03-09T17:35:21.550" v="1180"/>
          <ac:spMkLst>
            <pc:docMk/>
            <pc:sldMk cId="4228537492" sldId="259"/>
            <ac:spMk id="63" creationId="{7D96243B-ECED-4B71-8E06-AE9A285EAD20}"/>
          </ac:spMkLst>
        </pc:spChg>
        <pc:grpChg chg="add del">
          <ac:chgData name="Ewa Szkudlarek (2423444)" userId="S::2423444@student.uwtsd.ac.uk::d197f96f-fd90-4f9f-bb83-eaa7e7e9bb5e" providerId="AD" clId="Web-{72D46987-7D1A-80FB-1E4A-E9FDE666262D}" dt="2025-03-09T17:32:37.453" v="1137"/>
          <ac:grpSpMkLst>
            <pc:docMk/>
            <pc:sldMk cId="4228537492" sldId="259"/>
            <ac:grpSpMk id="13" creationId="{58495BCC-CE77-4CC2-952E-846F41119FD5}"/>
          </ac:grpSpMkLst>
        </pc:grpChg>
        <pc:grpChg chg="add del">
          <ac:chgData name="Ewa Szkudlarek (2423444)" userId="S::2423444@student.uwtsd.ac.uk::d197f96f-fd90-4f9f-bb83-eaa7e7e9bb5e" providerId="AD" clId="Web-{72D46987-7D1A-80FB-1E4A-E9FDE666262D}" dt="2025-03-09T17:34:43.018" v="1165"/>
          <ac:grpSpMkLst>
            <pc:docMk/>
            <pc:sldMk cId="4228537492" sldId="259"/>
            <ac:grpSpMk id="30" creationId="{032D8612-31EB-44CF-A1D0-14FD4C705424}"/>
          </ac:grpSpMkLst>
        </pc:grpChg>
        <pc:grpChg chg="add del">
          <ac:chgData name="Ewa Szkudlarek (2423444)" userId="S::2423444@student.uwtsd.ac.uk::d197f96f-fd90-4f9f-bb83-eaa7e7e9bb5e" providerId="AD" clId="Web-{72D46987-7D1A-80FB-1E4A-E9FDE666262D}" dt="2025-03-09T17:34:48.065" v="1169"/>
          <ac:grpSpMkLst>
            <pc:docMk/>
            <pc:sldMk cId="4228537492" sldId="259"/>
            <ac:grpSpMk id="40" creationId="{032D8612-31EB-44CF-A1D0-14FD4C705424}"/>
          </ac:grpSpMkLst>
        </pc:grpChg>
        <pc:picChg chg="add del mod ord">
          <ac:chgData name="Ewa Szkudlarek (2423444)" userId="S::2423444@student.uwtsd.ac.uk::d197f96f-fd90-4f9f-bb83-eaa7e7e9bb5e" providerId="AD" clId="Web-{72D46987-7D1A-80FB-1E4A-E9FDE666262D}" dt="2025-03-09T17:34:57.909" v="1173"/>
          <ac:picMkLst>
            <pc:docMk/>
            <pc:sldMk cId="4228537492" sldId="259"/>
            <ac:picMk id="4" creationId="{98813D0B-B146-4D23-4385-900DE47C57F4}"/>
          </ac:picMkLst>
        </pc:picChg>
      </pc:sldChg>
      <pc:sldChg chg="new del">
        <pc:chgData name="Ewa Szkudlarek (2423444)" userId="S::2423444@student.uwtsd.ac.uk::d197f96f-fd90-4f9f-bb83-eaa7e7e9bb5e" providerId="AD" clId="Web-{72D46987-7D1A-80FB-1E4A-E9FDE666262D}" dt="2025-03-09T19:12:06.128" v="2550"/>
        <pc:sldMkLst>
          <pc:docMk/>
          <pc:sldMk cId="298428478" sldId="260"/>
        </pc:sldMkLst>
      </pc:sldChg>
      <pc:sldChg chg="addSp delSp modSp new del">
        <pc:chgData name="Ewa Szkudlarek (2423444)" userId="S::2423444@student.uwtsd.ac.uk::d197f96f-fd90-4f9f-bb83-eaa7e7e9bb5e" providerId="AD" clId="Web-{72D46987-7D1A-80FB-1E4A-E9FDE666262D}" dt="2025-03-09T19:11:48.393" v="2548"/>
        <pc:sldMkLst>
          <pc:docMk/>
          <pc:sldMk cId="898502595" sldId="260"/>
        </pc:sldMkLst>
        <pc:spChg chg="mod">
          <ac:chgData name="Ewa Szkudlarek (2423444)" userId="S::2423444@student.uwtsd.ac.uk::d197f96f-fd90-4f9f-bb83-eaa7e7e9bb5e" providerId="AD" clId="Web-{72D46987-7D1A-80FB-1E4A-E9FDE666262D}" dt="2025-03-09T19:10:38.938" v="2546" actId="20577"/>
          <ac:spMkLst>
            <pc:docMk/>
            <pc:sldMk cId="898502595" sldId="260"/>
            <ac:spMk id="2" creationId="{0425411C-77D1-1124-E057-DCCF5E2ADD99}"/>
          </ac:spMkLst>
        </pc:spChg>
        <pc:spChg chg="del">
          <ac:chgData name="Ewa Szkudlarek (2423444)" userId="S::2423444@student.uwtsd.ac.uk::d197f96f-fd90-4f9f-bb83-eaa7e7e9bb5e" providerId="AD" clId="Web-{72D46987-7D1A-80FB-1E4A-E9FDE666262D}" dt="2025-03-09T19:11:41.205" v="2547"/>
          <ac:spMkLst>
            <pc:docMk/>
            <pc:sldMk cId="898502595" sldId="260"/>
            <ac:spMk id="3" creationId="{28EBDABD-49A2-BB1E-908F-6693CCC471EA}"/>
          </ac:spMkLst>
        </pc:spChg>
        <pc:picChg chg="add mod ord">
          <ac:chgData name="Ewa Szkudlarek (2423444)" userId="S::2423444@student.uwtsd.ac.uk::d197f96f-fd90-4f9f-bb83-eaa7e7e9bb5e" providerId="AD" clId="Web-{72D46987-7D1A-80FB-1E4A-E9FDE666262D}" dt="2025-03-09T19:11:41.205" v="2547"/>
          <ac:picMkLst>
            <pc:docMk/>
            <pc:sldMk cId="898502595" sldId="260"/>
            <ac:picMk id="4" creationId="{5FE8E9B5-3D2E-F2E7-F116-45F9C516D87A}"/>
          </ac:picMkLst>
        </pc:picChg>
      </pc:sldChg>
      <pc:sldChg chg="addSp delSp modSp new del">
        <pc:chgData name="Ewa Szkudlarek (2423444)" userId="S::2423444@student.uwtsd.ac.uk::d197f96f-fd90-4f9f-bb83-eaa7e7e9bb5e" providerId="AD" clId="Web-{72D46987-7D1A-80FB-1E4A-E9FDE666262D}" dt="2025-03-09T19:10:19.844" v="2533"/>
        <pc:sldMkLst>
          <pc:docMk/>
          <pc:sldMk cId="1129292971" sldId="260"/>
        </pc:sldMkLst>
        <pc:spChg chg="mod">
          <ac:chgData name="Ewa Szkudlarek (2423444)" userId="S::2423444@student.uwtsd.ac.uk::d197f96f-fd90-4f9f-bb83-eaa7e7e9bb5e" providerId="AD" clId="Web-{72D46987-7D1A-80FB-1E4A-E9FDE666262D}" dt="2025-03-09T19:09:36.874" v="2529" actId="14100"/>
          <ac:spMkLst>
            <pc:docMk/>
            <pc:sldMk cId="1129292971" sldId="260"/>
            <ac:spMk id="2" creationId="{DEC32DBB-CA06-E952-61FE-C534AF4F6B03}"/>
          </ac:spMkLst>
        </pc:spChg>
        <pc:spChg chg="del">
          <ac:chgData name="Ewa Szkudlarek (2423444)" userId="S::2423444@student.uwtsd.ac.uk::d197f96f-fd90-4f9f-bb83-eaa7e7e9bb5e" providerId="AD" clId="Web-{72D46987-7D1A-80FB-1E4A-E9FDE666262D}" dt="2025-03-09T19:09:45.031" v="2530"/>
          <ac:spMkLst>
            <pc:docMk/>
            <pc:sldMk cId="1129292971" sldId="260"/>
            <ac:spMk id="3" creationId="{ADE977F5-8BFE-0144-C09B-910B96CACE28}"/>
          </ac:spMkLst>
        </pc:spChg>
        <pc:graphicFrameChg chg="add mod ord modGraphic">
          <ac:chgData name="Ewa Szkudlarek (2423444)" userId="S::2423444@student.uwtsd.ac.uk::d197f96f-fd90-4f9f-bb83-eaa7e7e9bb5e" providerId="AD" clId="Web-{72D46987-7D1A-80FB-1E4A-E9FDE666262D}" dt="2025-03-09T19:10:10.344" v="2532"/>
          <ac:graphicFrameMkLst>
            <pc:docMk/>
            <pc:sldMk cId="1129292971" sldId="260"/>
            <ac:graphicFrameMk id="4" creationId="{33E9F7A6-6EE7-9608-A3FC-E52C66D0A509}"/>
          </ac:graphicFrameMkLst>
        </pc:graphicFrameChg>
      </pc:sldChg>
      <pc:sldChg chg="addSp delSp modSp new mod setBg">
        <pc:chgData name="Ewa Szkudlarek (2423444)" userId="S::2423444@student.uwtsd.ac.uk::d197f96f-fd90-4f9f-bb83-eaa7e7e9bb5e" providerId="AD" clId="Web-{72D46987-7D1A-80FB-1E4A-E9FDE666262D}" dt="2025-03-09T19:27:47.851" v="2838" actId="20577"/>
        <pc:sldMkLst>
          <pc:docMk/>
          <pc:sldMk cId="1426584693" sldId="260"/>
        </pc:sldMkLst>
        <pc:spChg chg="mod">
          <ac:chgData name="Ewa Szkudlarek (2423444)" userId="S::2423444@student.uwtsd.ac.uk::d197f96f-fd90-4f9f-bb83-eaa7e7e9bb5e" providerId="AD" clId="Web-{72D46987-7D1A-80FB-1E4A-E9FDE666262D}" dt="2025-03-09T19:26:51.366" v="2836" actId="14100"/>
          <ac:spMkLst>
            <pc:docMk/>
            <pc:sldMk cId="1426584693" sldId="260"/>
            <ac:spMk id="2" creationId="{63AAA475-D727-7E0B-E643-2D2C6EDDE11A}"/>
          </ac:spMkLst>
        </pc:spChg>
        <pc:spChg chg="del">
          <ac:chgData name="Ewa Szkudlarek (2423444)" userId="S::2423444@student.uwtsd.ac.uk::d197f96f-fd90-4f9f-bb83-eaa7e7e9bb5e" providerId="AD" clId="Web-{72D46987-7D1A-80FB-1E4A-E9FDE666262D}" dt="2025-03-09T19:12:31.769" v="2552"/>
          <ac:spMkLst>
            <pc:docMk/>
            <pc:sldMk cId="1426584693" sldId="260"/>
            <ac:spMk id="3" creationId="{1D87EEC8-925A-7306-6B6D-B2D9EEDCB441}"/>
          </ac:spMkLst>
        </pc:spChg>
        <pc:spChg chg="add mod">
          <ac:chgData name="Ewa Szkudlarek (2423444)" userId="S::2423444@student.uwtsd.ac.uk::d197f96f-fd90-4f9f-bb83-eaa7e7e9bb5e" providerId="AD" clId="Web-{72D46987-7D1A-80FB-1E4A-E9FDE666262D}" dt="2025-03-09T19:27:47.851" v="2838" actId="20577"/>
          <ac:spMkLst>
            <pc:docMk/>
            <pc:sldMk cId="1426584693" sldId="260"/>
            <ac:spMk id="8" creationId="{C37B5F39-1ACF-2D46-BE6F-BA6EA419A63F}"/>
          </ac:spMkLst>
        </pc:spChg>
        <pc:spChg chg="add">
          <ac:chgData name="Ewa Szkudlarek (2423444)" userId="S::2423444@student.uwtsd.ac.uk::d197f96f-fd90-4f9f-bb83-eaa7e7e9bb5e" providerId="AD" clId="Web-{72D46987-7D1A-80FB-1E4A-E9FDE666262D}" dt="2025-03-09T19:12:47.066" v="2553"/>
          <ac:spMkLst>
            <pc:docMk/>
            <pc:sldMk cId="1426584693" sldId="260"/>
            <ac:spMk id="11" creationId="{C0763A76-9F1C-4FC5-82B7-DD475DA461B2}"/>
          </ac:spMkLst>
        </pc:spChg>
        <pc:spChg chg="add">
          <ac:chgData name="Ewa Szkudlarek (2423444)" userId="S::2423444@student.uwtsd.ac.uk::d197f96f-fd90-4f9f-bb83-eaa7e7e9bb5e" providerId="AD" clId="Web-{72D46987-7D1A-80FB-1E4A-E9FDE666262D}" dt="2025-03-09T19:12:47.066" v="2553"/>
          <ac:spMkLst>
            <pc:docMk/>
            <pc:sldMk cId="1426584693" sldId="260"/>
            <ac:spMk id="13" creationId="{E81BF4F6-F2CF-4984-9D14-D6966D92F99F}"/>
          </ac:spMkLst>
        </pc:spChg>
        <pc:picChg chg="add mod ord">
          <ac:chgData name="Ewa Szkudlarek (2423444)" userId="S::2423444@student.uwtsd.ac.uk::d197f96f-fd90-4f9f-bb83-eaa7e7e9bb5e" providerId="AD" clId="Web-{72D46987-7D1A-80FB-1E4A-E9FDE666262D}" dt="2025-03-09T19:13:08.473" v="2560" actId="1076"/>
          <ac:picMkLst>
            <pc:docMk/>
            <pc:sldMk cId="1426584693" sldId="260"/>
            <ac:picMk id="4" creationId="{18931249-2141-7C00-56B5-9C3F35056493}"/>
          </ac:picMkLst>
        </pc:picChg>
      </pc:sldChg>
      <pc:sldChg chg="new del">
        <pc:chgData name="Ewa Szkudlarek (2423444)" userId="S::2423444@student.uwtsd.ac.uk::d197f96f-fd90-4f9f-bb83-eaa7e7e9bb5e" providerId="AD" clId="Web-{72D46987-7D1A-80FB-1E4A-E9FDE666262D}" dt="2025-03-09T18:34:07.843" v="1746"/>
        <pc:sldMkLst>
          <pc:docMk/>
          <pc:sldMk cId="2275221477" sldId="260"/>
        </pc:sldMkLst>
      </pc:sldChg>
      <pc:sldChg chg="new del">
        <pc:chgData name="Ewa Szkudlarek (2423444)" userId="S::2423444@student.uwtsd.ac.uk::d197f96f-fd90-4f9f-bb83-eaa7e7e9bb5e" providerId="AD" clId="Web-{72D46987-7D1A-80FB-1E4A-E9FDE666262D}" dt="2025-03-09T17:44:47.832" v="1244"/>
        <pc:sldMkLst>
          <pc:docMk/>
          <pc:sldMk cId="2819992162" sldId="260"/>
        </pc:sldMkLst>
      </pc:sldChg>
    </pc:docChg>
  </pc:docChgLst>
  <pc:docChgLst>
    <pc:chgData name="Ewa Szkudlarek (2423444)" userId="S::2423444@student.uwtsd.ac.uk::d197f96f-fd90-4f9f-bb83-eaa7e7e9bb5e" providerId="AD" clId="Web-{EB29AE2C-EB12-AB51-0661-6AD035848BE4}"/>
    <pc:docChg chg="modSld">
      <pc:chgData name="Ewa Szkudlarek (2423444)" userId="S::2423444@student.uwtsd.ac.uk::d197f96f-fd90-4f9f-bb83-eaa7e7e9bb5e" providerId="AD" clId="Web-{EB29AE2C-EB12-AB51-0661-6AD035848BE4}" dt="2025-03-22T16:29:45.047" v="231"/>
      <pc:docMkLst>
        <pc:docMk/>
      </pc:docMkLst>
      <pc:sldChg chg="addSp delSp modSp">
        <pc:chgData name="Ewa Szkudlarek (2423444)" userId="S::2423444@student.uwtsd.ac.uk::d197f96f-fd90-4f9f-bb83-eaa7e7e9bb5e" providerId="AD" clId="Web-{EB29AE2C-EB12-AB51-0661-6AD035848BE4}" dt="2025-03-22T16:29:45.047" v="231"/>
        <pc:sldMkLst>
          <pc:docMk/>
          <pc:sldMk cId="109857222" sldId="256"/>
        </pc:sldMkLst>
        <pc:spChg chg="mod">
          <ac:chgData name="Ewa Szkudlarek (2423444)" userId="S::2423444@student.uwtsd.ac.uk::d197f96f-fd90-4f9f-bb83-eaa7e7e9bb5e" providerId="AD" clId="Web-{EB29AE2C-EB12-AB51-0661-6AD035848BE4}" dt="2025-03-22T16:29:38.922" v="230" actId="14100"/>
          <ac:spMkLst>
            <pc:docMk/>
            <pc:sldMk cId="109857222" sldId="256"/>
            <ac:spMk id="2" creationId="{00000000-0000-0000-0000-000000000000}"/>
          </ac:spMkLst>
        </pc:spChg>
        <pc:spChg chg="mod ord">
          <ac:chgData name="Ewa Szkudlarek (2423444)" userId="S::2423444@student.uwtsd.ac.uk::d197f96f-fd90-4f9f-bb83-eaa7e7e9bb5e" providerId="AD" clId="Web-{EB29AE2C-EB12-AB51-0661-6AD035848BE4}" dt="2025-03-22T16:24:17.990" v="166" actId="14100"/>
          <ac:spMkLst>
            <pc:docMk/>
            <pc:sldMk cId="109857222" sldId="256"/>
            <ac:spMk id="3" creationId="{00000000-0000-0000-0000-000000000000}"/>
          </ac:spMkLst>
        </pc:spChg>
        <pc:spChg chg="add del">
          <ac:chgData name="Ewa Szkudlarek (2423444)" userId="S::2423444@student.uwtsd.ac.uk::d197f96f-fd90-4f9f-bb83-eaa7e7e9bb5e" providerId="AD" clId="Web-{EB29AE2C-EB12-AB51-0661-6AD035848BE4}" dt="2025-03-22T16:14:44.082" v="2"/>
          <ac:spMkLst>
            <pc:docMk/>
            <pc:sldMk cId="109857222" sldId="256"/>
            <ac:spMk id="92" creationId="{2C61293E-6EBE-43EF-A52C-9BEBFD7679D4}"/>
          </ac:spMkLst>
        </pc:spChg>
        <pc:spChg chg="add del">
          <ac:chgData name="Ewa Szkudlarek (2423444)" userId="S::2423444@student.uwtsd.ac.uk::d197f96f-fd90-4f9f-bb83-eaa7e7e9bb5e" providerId="AD" clId="Web-{EB29AE2C-EB12-AB51-0661-6AD035848BE4}" dt="2025-03-22T16:14:44.082" v="2"/>
          <ac:spMkLst>
            <pc:docMk/>
            <pc:sldMk cId="109857222" sldId="256"/>
            <ac:spMk id="93" creationId="{21540236-BFD5-4A9D-8840-4703E7F76825}"/>
          </ac:spMkLst>
        </pc:spChg>
        <pc:spChg chg="add del">
          <ac:chgData name="Ewa Szkudlarek (2423444)" userId="S::2423444@student.uwtsd.ac.uk::d197f96f-fd90-4f9f-bb83-eaa7e7e9bb5e" providerId="AD" clId="Web-{EB29AE2C-EB12-AB51-0661-6AD035848BE4}" dt="2025-03-22T16:14:44.066" v="1"/>
          <ac:spMkLst>
            <pc:docMk/>
            <pc:sldMk cId="109857222" sldId="256"/>
            <ac:spMk id="98" creationId="{2C61293E-6EBE-43EF-A52C-9BEBFD7679D4}"/>
          </ac:spMkLst>
        </pc:spChg>
        <pc:spChg chg="add del">
          <ac:chgData name="Ewa Szkudlarek (2423444)" userId="S::2423444@student.uwtsd.ac.uk::d197f96f-fd90-4f9f-bb83-eaa7e7e9bb5e" providerId="AD" clId="Web-{EB29AE2C-EB12-AB51-0661-6AD035848BE4}" dt="2025-03-22T16:14:44.066" v="1"/>
          <ac:spMkLst>
            <pc:docMk/>
            <pc:sldMk cId="109857222" sldId="256"/>
            <ac:spMk id="100" creationId="{21540236-BFD5-4A9D-8840-4703E7F76825}"/>
          </ac:spMkLst>
        </pc:spChg>
        <pc:spChg chg="add del">
          <ac:chgData name="Ewa Szkudlarek (2423444)" userId="S::2423444@student.uwtsd.ac.uk::d197f96f-fd90-4f9f-bb83-eaa7e7e9bb5e" providerId="AD" clId="Web-{EB29AE2C-EB12-AB51-0661-6AD035848BE4}" dt="2025-03-22T16:18:04.463" v="70"/>
          <ac:spMkLst>
            <pc:docMk/>
            <pc:sldMk cId="109857222" sldId="256"/>
            <ac:spMk id="102" creationId="{8A94871E-96FC-4ADE-815B-41A636E34F1A}"/>
          </ac:spMkLst>
        </pc:spChg>
        <pc:spChg chg="add del">
          <ac:chgData name="Ewa Szkudlarek (2423444)" userId="S::2423444@student.uwtsd.ac.uk::d197f96f-fd90-4f9f-bb83-eaa7e7e9bb5e" providerId="AD" clId="Web-{EB29AE2C-EB12-AB51-0661-6AD035848BE4}" dt="2025-03-22T16:18:04.463" v="70"/>
          <ac:spMkLst>
            <pc:docMk/>
            <pc:sldMk cId="109857222" sldId="256"/>
            <ac:spMk id="103" creationId="{3FCFB1DE-0B7E-48CC-BA90-B2AB0889F9D6}"/>
          </ac:spMkLst>
        </pc:spChg>
        <pc:spChg chg="add del">
          <ac:chgData name="Ewa Szkudlarek (2423444)" userId="S::2423444@student.uwtsd.ac.uk::d197f96f-fd90-4f9f-bb83-eaa7e7e9bb5e" providerId="AD" clId="Web-{EB29AE2C-EB12-AB51-0661-6AD035848BE4}" dt="2025-03-22T16:17:22.024" v="59"/>
          <ac:spMkLst>
            <pc:docMk/>
            <pc:sldMk cId="109857222" sldId="256"/>
            <ac:spMk id="108" creationId="{A7AE9375-4664-4DB2-922D-2782A6E439AC}"/>
          </ac:spMkLst>
        </pc:spChg>
        <pc:spChg chg="add del">
          <ac:chgData name="Ewa Szkudlarek (2423444)" userId="S::2423444@student.uwtsd.ac.uk::d197f96f-fd90-4f9f-bb83-eaa7e7e9bb5e" providerId="AD" clId="Web-{EB29AE2C-EB12-AB51-0661-6AD035848BE4}" dt="2025-03-22T16:17:22.024" v="59"/>
          <ac:spMkLst>
            <pc:docMk/>
            <pc:sldMk cId="109857222" sldId="256"/>
            <ac:spMk id="112" creationId="{9DD005C1-8C51-42D6-9BEE-B9B83849743D}"/>
          </ac:spMkLst>
        </pc:spChg>
        <pc:spChg chg="add del">
          <ac:chgData name="Ewa Szkudlarek (2423444)" userId="S::2423444@student.uwtsd.ac.uk::d197f96f-fd90-4f9f-bb83-eaa7e7e9bb5e" providerId="AD" clId="Web-{EB29AE2C-EB12-AB51-0661-6AD035848BE4}" dt="2025-03-22T16:17:30.196" v="61"/>
          <ac:spMkLst>
            <pc:docMk/>
            <pc:sldMk cId="109857222" sldId="256"/>
            <ac:spMk id="114" creationId="{22A397E7-BF60-45B2-84C7-B074B76C37A7}"/>
          </ac:spMkLst>
        </pc:spChg>
        <pc:spChg chg="add del">
          <ac:chgData name="Ewa Szkudlarek (2423444)" userId="S::2423444@student.uwtsd.ac.uk::d197f96f-fd90-4f9f-bb83-eaa7e7e9bb5e" providerId="AD" clId="Web-{EB29AE2C-EB12-AB51-0661-6AD035848BE4}" dt="2025-03-22T16:17:30.196" v="61"/>
          <ac:spMkLst>
            <pc:docMk/>
            <pc:sldMk cId="109857222" sldId="256"/>
            <ac:spMk id="115" creationId="{890DEF05-784E-4B61-89E4-04C4ECF4E5A0}"/>
          </ac:spMkLst>
        </pc:spChg>
        <pc:spChg chg="add del">
          <ac:chgData name="Ewa Szkudlarek (2423444)" userId="S::2423444@student.uwtsd.ac.uk::d197f96f-fd90-4f9f-bb83-eaa7e7e9bb5e" providerId="AD" clId="Web-{EB29AE2C-EB12-AB51-0661-6AD035848BE4}" dt="2025-03-22T16:17:34.681" v="63"/>
          <ac:spMkLst>
            <pc:docMk/>
            <pc:sldMk cId="109857222" sldId="256"/>
            <ac:spMk id="118" creationId="{A7AE9375-4664-4DB2-922D-2782A6E439AC}"/>
          </ac:spMkLst>
        </pc:spChg>
        <pc:spChg chg="add del">
          <ac:chgData name="Ewa Szkudlarek (2423444)" userId="S::2423444@student.uwtsd.ac.uk::d197f96f-fd90-4f9f-bb83-eaa7e7e9bb5e" providerId="AD" clId="Web-{EB29AE2C-EB12-AB51-0661-6AD035848BE4}" dt="2025-03-22T16:17:34.681" v="63"/>
          <ac:spMkLst>
            <pc:docMk/>
            <pc:sldMk cId="109857222" sldId="256"/>
            <ac:spMk id="120" creationId="{9DD005C1-8C51-42D6-9BEE-B9B83849743D}"/>
          </ac:spMkLst>
        </pc:spChg>
        <pc:spChg chg="add del">
          <ac:chgData name="Ewa Szkudlarek (2423444)" userId="S::2423444@student.uwtsd.ac.uk::d197f96f-fd90-4f9f-bb83-eaa7e7e9bb5e" providerId="AD" clId="Web-{EB29AE2C-EB12-AB51-0661-6AD035848BE4}" dt="2025-03-22T16:17:43.322" v="65"/>
          <ac:spMkLst>
            <pc:docMk/>
            <pc:sldMk cId="109857222" sldId="256"/>
            <ac:spMk id="122" creationId="{EC3FE92E-FF21-46DB-BE36-B3A5D4149B10}"/>
          </ac:spMkLst>
        </pc:spChg>
        <pc:spChg chg="add del">
          <ac:chgData name="Ewa Szkudlarek (2423444)" userId="S::2423444@student.uwtsd.ac.uk::d197f96f-fd90-4f9f-bb83-eaa7e7e9bb5e" providerId="AD" clId="Web-{EB29AE2C-EB12-AB51-0661-6AD035848BE4}" dt="2025-03-22T16:17:43.322" v="65"/>
          <ac:spMkLst>
            <pc:docMk/>
            <pc:sldMk cId="109857222" sldId="256"/>
            <ac:spMk id="123" creationId="{7E9DFFEE-526A-4D56-A70C-EADE7289BEE5}"/>
          </ac:spMkLst>
        </pc:spChg>
        <pc:spChg chg="add del">
          <ac:chgData name="Ewa Szkudlarek (2423444)" userId="S::2423444@student.uwtsd.ac.uk::d197f96f-fd90-4f9f-bb83-eaa7e7e9bb5e" providerId="AD" clId="Web-{EB29AE2C-EB12-AB51-0661-6AD035848BE4}" dt="2025-03-22T16:17:45.681" v="67"/>
          <ac:spMkLst>
            <pc:docMk/>
            <pc:sldMk cId="109857222" sldId="256"/>
            <ac:spMk id="125" creationId="{22A397E7-BF60-45B2-84C7-B074B76C37A7}"/>
          </ac:spMkLst>
        </pc:spChg>
        <pc:spChg chg="add del">
          <ac:chgData name="Ewa Szkudlarek (2423444)" userId="S::2423444@student.uwtsd.ac.uk::d197f96f-fd90-4f9f-bb83-eaa7e7e9bb5e" providerId="AD" clId="Web-{EB29AE2C-EB12-AB51-0661-6AD035848BE4}" dt="2025-03-22T16:17:45.681" v="67"/>
          <ac:spMkLst>
            <pc:docMk/>
            <pc:sldMk cId="109857222" sldId="256"/>
            <ac:spMk id="126" creationId="{890DEF05-784E-4B61-89E4-04C4ECF4E5A0}"/>
          </ac:spMkLst>
        </pc:spChg>
        <pc:spChg chg="add del">
          <ac:chgData name="Ewa Szkudlarek (2423444)" userId="S::2423444@student.uwtsd.ac.uk::d197f96f-fd90-4f9f-bb83-eaa7e7e9bb5e" providerId="AD" clId="Web-{EB29AE2C-EB12-AB51-0661-6AD035848BE4}" dt="2025-03-22T16:18:04.432" v="69"/>
          <ac:spMkLst>
            <pc:docMk/>
            <pc:sldMk cId="109857222" sldId="256"/>
            <ac:spMk id="129" creationId="{EC3FE92E-FF21-46DB-BE36-B3A5D4149B10}"/>
          </ac:spMkLst>
        </pc:spChg>
        <pc:spChg chg="add del">
          <ac:chgData name="Ewa Szkudlarek (2423444)" userId="S::2423444@student.uwtsd.ac.uk::d197f96f-fd90-4f9f-bb83-eaa7e7e9bb5e" providerId="AD" clId="Web-{EB29AE2C-EB12-AB51-0661-6AD035848BE4}" dt="2025-03-22T16:18:04.432" v="69"/>
          <ac:spMkLst>
            <pc:docMk/>
            <pc:sldMk cId="109857222" sldId="256"/>
            <ac:spMk id="130" creationId="{7E9DFFEE-526A-4D56-A70C-EADE7289BEE5}"/>
          </ac:spMkLst>
        </pc:spChg>
        <pc:spChg chg="add del">
          <ac:chgData name="Ewa Szkudlarek (2423444)" userId="S::2423444@student.uwtsd.ac.uk::d197f96f-fd90-4f9f-bb83-eaa7e7e9bb5e" providerId="AD" clId="Web-{EB29AE2C-EB12-AB51-0661-6AD035848BE4}" dt="2025-03-22T16:19:48.997" v="87"/>
          <ac:spMkLst>
            <pc:docMk/>
            <pc:sldMk cId="109857222" sldId="256"/>
            <ac:spMk id="132" creationId="{A8384FB5-9ADC-4DDC-881B-597D56F5B15D}"/>
          </ac:spMkLst>
        </pc:spChg>
        <pc:spChg chg="add del">
          <ac:chgData name="Ewa Szkudlarek (2423444)" userId="S::2423444@student.uwtsd.ac.uk::d197f96f-fd90-4f9f-bb83-eaa7e7e9bb5e" providerId="AD" clId="Web-{EB29AE2C-EB12-AB51-0661-6AD035848BE4}" dt="2025-03-22T16:19:48.997" v="87"/>
          <ac:spMkLst>
            <pc:docMk/>
            <pc:sldMk cId="109857222" sldId="256"/>
            <ac:spMk id="133" creationId="{BC05CA36-AD6A-4ABF-9A05-52E5A143D2BB}"/>
          </ac:spMkLst>
        </pc:spChg>
        <pc:spChg chg="add del">
          <ac:chgData name="Ewa Szkudlarek (2423444)" userId="S::2423444@student.uwtsd.ac.uk::d197f96f-fd90-4f9f-bb83-eaa7e7e9bb5e" providerId="AD" clId="Web-{EB29AE2C-EB12-AB51-0661-6AD035848BE4}" dt="2025-03-22T16:19:48.997" v="87"/>
          <ac:spMkLst>
            <pc:docMk/>
            <pc:sldMk cId="109857222" sldId="256"/>
            <ac:spMk id="134" creationId="{D4331EE8-85A4-4588-8D9E-70E534D477DB}"/>
          </ac:spMkLst>
        </pc:spChg>
        <pc:spChg chg="add del">
          <ac:chgData name="Ewa Szkudlarek (2423444)" userId="S::2423444@student.uwtsd.ac.uk::d197f96f-fd90-4f9f-bb83-eaa7e7e9bb5e" providerId="AD" clId="Web-{EB29AE2C-EB12-AB51-0661-6AD035848BE4}" dt="2025-03-22T16:19:48.997" v="87"/>
          <ac:spMkLst>
            <pc:docMk/>
            <pc:sldMk cId="109857222" sldId="256"/>
            <ac:spMk id="135" creationId="{49D6C862-61CC-4B46-8080-96583D653BAB}"/>
          </ac:spMkLst>
        </pc:spChg>
        <pc:spChg chg="add del">
          <ac:chgData name="Ewa Szkudlarek (2423444)" userId="S::2423444@student.uwtsd.ac.uk::d197f96f-fd90-4f9f-bb83-eaa7e7e9bb5e" providerId="AD" clId="Web-{EB29AE2C-EB12-AB51-0661-6AD035848BE4}" dt="2025-03-22T16:19:48.997" v="87"/>
          <ac:spMkLst>
            <pc:docMk/>
            <pc:sldMk cId="109857222" sldId="256"/>
            <ac:spMk id="136" creationId="{E37EECFC-A684-4391-AE85-4CDAF5565F61}"/>
          </ac:spMkLst>
        </pc:spChg>
        <pc:spChg chg="add del">
          <ac:chgData name="Ewa Szkudlarek (2423444)" userId="S::2423444@student.uwtsd.ac.uk::d197f96f-fd90-4f9f-bb83-eaa7e7e9bb5e" providerId="AD" clId="Web-{EB29AE2C-EB12-AB51-0661-6AD035848BE4}" dt="2025-03-22T16:19:28.168" v="80"/>
          <ac:spMkLst>
            <pc:docMk/>
            <pc:sldMk cId="109857222" sldId="256"/>
            <ac:spMk id="141" creationId="{2C61293E-6EBE-43EF-A52C-9BEBFD7679D4}"/>
          </ac:spMkLst>
        </pc:spChg>
        <pc:spChg chg="add del">
          <ac:chgData name="Ewa Szkudlarek (2423444)" userId="S::2423444@student.uwtsd.ac.uk::d197f96f-fd90-4f9f-bb83-eaa7e7e9bb5e" providerId="AD" clId="Web-{EB29AE2C-EB12-AB51-0661-6AD035848BE4}" dt="2025-03-22T16:19:28.168" v="80"/>
          <ac:spMkLst>
            <pc:docMk/>
            <pc:sldMk cId="109857222" sldId="256"/>
            <ac:spMk id="143" creationId="{21540236-BFD5-4A9D-8840-4703E7F76825}"/>
          </ac:spMkLst>
        </pc:spChg>
        <pc:spChg chg="add del">
          <ac:chgData name="Ewa Szkudlarek (2423444)" userId="S::2423444@student.uwtsd.ac.uk::d197f96f-fd90-4f9f-bb83-eaa7e7e9bb5e" providerId="AD" clId="Web-{EB29AE2C-EB12-AB51-0661-6AD035848BE4}" dt="2025-03-22T16:19:38.856" v="82"/>
          <ac:spMkLst>
            <pc:docMk/>
            <pc:sldMk cId="109857222" sldId="256"/>
            <ac:spMk id="145" creationId="{D4331EE8-85A4-4588-8D9E-70E534D477DB}"/>
          </ac:spMkLst>
        </pc:spChg>
        <pc:spChg chg="add del">
          <ac:chgData name="Ewa Szkudlarek (2423444)" userId="S::2423444@student.uwtsd.ac.uk::d197f96f-fd90-4f9f-bb83-eaa7e7e9bb5e" providerId="AD" clId="Web-{EB29AE2C-EB12-AB51-0661-6AD035848BE4}" dt="2025-03-22T16:19:38.856" v="82"/>
          <ac:spMkLst>
            <pc:docMk/>
            <pc:sldMk cId="109857222" sldId="256"/>
            <ac:spMk id="146" creationId="{A8384FB5-9ADC-4DDC-881B-597D56F5B15D}"/>
          </ac:spMkLst>
        </pc:spChg>
        <pc:spChg chg="add del">
          <ac:chgData name="Ewa Szkudlarek (2423444)" userId="S::2423444@student.uwtsd.ac.uk::d197f96f-fd90-4f9f-bb83-eaa7e7e9bb5e" providerId="AD" clId="Web-{EB29AE2C-EB12-AB51-0661-6AD035848BE4}" dt="2025-03-22T16:19:38.856" v="82"/>
          <ac:spMkLst>
            <pc:docMk/>
            <pc:sldMk cId="109857222" sldId="256"/>
            <ac:spMk id="147" creationId="{49D6C862-61CC-4B46-8080-96583D653BAB}"/>
          </ac:spMkLst>
        </pc:spChg>
        <pc:spChg chg="add del">
          <ac:chgData name="Ewa Szkudlarek (2423444)" userId="S::2423444@student.uwtsd.ac.uk::d197f96f-fd90-4f9f-bb83-eaa7e7e9bb5e" providerId="AD" clId="Web-{EB29AE2C-EB12-AB51-0661-6AD035848BE4}" dt="2025-03-22T16:19:38.856" v="82"/>
          <ac:spMkLst>
            <pc:docMk/>
            <pc:sldMk cId="109857222" sldId="256"/>
            <ac:spMk id="148" creationId="{BC05CA36-AD6A-4ABF-9A05-52E5A143D2BB}"/>
          </ac:spMkLst>
        </pc:spChg>
        <pc:spChg chg="add del">
          <ac:chgData name="Ewa Szkudlarek (2423444)" userId="S::2423444@student.uwtsd.ac.uk::d197f96f-fd90-4f9f-bb83-eaa7e7e9bb5e" providerId="AD" clId="Web-{EB29AE2C-EB12-AB51-0661-6AD035848BE4}" dt="2025-03-22T16:19:38.856" v="82"/>
          <ac:spMkLst>
            <pc:docMk/>
            <pc:sldMk cId="109857222" sldId="256"/>
            <ac:spMk id="149" creationId="{E37EECFC-A684-4391-AE85-4CDAF5565F61}"/>
          </ac:spMkLst>
        </pc:spChg>
        <pc:spChg chg="add del">
          <ac:chgData name="Ewa Szkudlarek (2423444)" userId="S::2423444@student.uwtsd.ac.uk::d197f96f-fd90-4f9f-bb83-eaa7e7e9bb5e" providerId="AD" clId="Web-{EB29AE2C-EB12-AB51-0661-6AD035848BE4}" dt="2025-03-22T16:19:46.606" v="84"/>
          <ac:spMkLst>
            <pc:docMk/>
            <pc:sldMk cId="109857222" sldId="256"/>
            <ac:spMk id="151" creationId="{E8A8EAB8-D2FF-444D-B34B-7D32F106AD0E}"/>
          </ac:spMkLst>
        </pc:spChg>
        <pc:spChg chg="add del">
          <ac:chgData name="Ewa Szkudlarek (2423444)" userId="S::2423444@student.uwtsd.ac.uk::d197f96f-fd90-4f9f-bb83-eaa7e7e9bb5e" providerId="AD" clId="Web-{EB29AE2C-EB12-AB51-0661-6AD035848BE4}" dt="2025-03-22T16:19:48.997" v="86"/>
          <ac:spMkLst>
            <pc:docMk/>
            <pc:sldMk cId="109857222" sldId="256"/>
            <ac:spMk id="155" creationId="{A8384FB5-9ADC-4DDC-881B-597D56F5B15D}"/>
          </ac:spMkLst>
        </pc:spChg>
        <pc:spChg chg="add del">
          <ac:chgData name="Ewa Szkudlarek (2423444)" userId="S::2423444@student.uwtsd.ac.uk::d197f96f-fd90-4f9f-bb83-eaa7e7e9bb5e" providerId="AD" clId="Web-{EB29AE2C-EB12-AB51-0661-6AD035848BE4}" dt="2025-03-22T16:19:48.997" v="86"/>
          <ac:spMkLst>
            <pc:docMk/>
            <pc:sldMk cId="109857222" sldId="256"/>
            <ac:spMk id="156" creationId="{BC05CA36-AD6A-4ABF-9A05-52E5A143D2BB}"/>
          </ac:spMkLst>
        </pc:spChg>
        <pc:spChg chg="add del">
          <ac:chgData name="Ewa Szkudlarek (2423444)" userId="S::2423444@student.uwtsd.ac.uk::d197f96f-fd90-4f9f-bb83-eaa7e7e9bb5e" providerId="AD" clId="Web-{EB29AE2C-EB12-AB51-0661-6AD035848BE4}" dt="2025-03-22T16:19:48.997" v="86"/>
          <ac:spMkLst>
            <pc:docMk/>
            <pc:sldMk cId="109857222" sldId="256"/>
            <ac:spMk id="157" creationId="{D4331EE8-85A4-4588-8D9E-70E534D477DB}"/>
          </ac:spMkLst>
        </pc:spChg>
        <pc:spChg chg="add del">
          <ac:chgData name="Ewa Szkudlarek (2423444)" userId="S::2423444@student.uwtsd.ac.uk::d197f96f-fd90-4f9f-bb83-eaa7e7e9bb5e" providerId="AD" clId="Web-{EB29AE2C-EB12-AB51-0661-6AD035848BE4}" dt="2025-03-22T16:19:48.997" v="86"/>
          <ac:spMkLst>
            <pc:docMk/>
            <pc:sldMk cId="109857222" sldId="256"/>
            <ac:spMk id="158" creationId="{49D6C862-61CC-4B46-8080-96583D653BAB}"/>
          </ac:spMkLst>
        </pc:spChg>
        <pc:spChg chg="add del">
          <ac:chgData name="Ewa Szkudlarek (2423444)" userId="S::2423444@student.uwtsd.ac.uk::d197f96f-fd90-4f9f-bb83-eaa7e7e9bb5e" providerId="AD" clId="Web-{EB29AE2C-EB12-AB51-0661-6AD035848BE4}" dt="2025-03-22T16:19:48.997" v="86"/>
          <ac:spMkLst>
            <pc:docMk/>
            <pc:sldMk cId="109857222" sldId="256"/>
            <ac:spMk id="159" creationId="{E37EECFC-A684-4391-AE85-4CDAF5565F61}"/>
          </ac:spMkLst>
        </pc:spChg>
        <pc:spChg chg="add del">
          <ac:chgData name="Ewa Szkudlarek (2423444)" userId="S::2423444@student.uwtsd.ac.uk::d197f96f-fd90-4f9f-bb83-eaa7e7e9bb5e" providerId="AD" clId="Web-{EB29AE2C-EB12-AB51-0661-6AD035848BE4}" dt="2025-03-22T16:20:54.343" v="101"/>
          <ac:spMkLst>
            <pc:docMk/>
            <pc:sldMk cId="109857222" sldId="256"/>
            <ac:spMk id="161" creationId="{E8A8EAB8-D2FF-444D-B34B-7D32F106AD0E}"/>
          </ac:spMkLst>
        </pc:spChg>
        <pc:spChg chg="add del">
          <ac:chgData name="Ewa Szkudlarek (2423444)" userId="S::2423444@student.uwtsd.ac.uk::d197f96f-fd90-4f9f-bb83-eaa7e7e9bb5e" providerId="AD" clId="Web-{EB29AE2C-EB12-AB51-0661-6AD035848BE4}" dt="2025-03-22T16:20:54.343" v="100"/>
          <ac:spMkLst>
            <pc:docMk/>
            <pc:sldMk cId="109857222" sldId="256"/>
            <ac:spMk id="168" creationId="{06DA9DF9-31F7-4056-B42E-878CC92417B8}"/>
          </ac:spMkLst>
        </pc:spChg>
        <pc:spChg chg="add del">
          <ac:chgData name="Ewa Szkudlarek (2423444)" userId="S::2423444@student.uwtsd.ac.uk::d197f96f-fd90-4f9f-bb83-eaa7e7e9bb5e" providerId="AD" clId="Web-{EB29AE2C-EB12-AB51-0661-6AD035848BE4}" dt="2025-03-22T16:29:45.047" v="231"/>
          <ac:spMkLst>
            <pc:docMk/>
            <pc:sldMk cId="109857222" sldId="256"/>
            <ac:spMk id="171" creationId="{E8A8EAB8-D2FF-444D-B34B-7D32F106AD0E}"/>
          </ac:spMkLst>
        </pc:spChg>
        <pc:picChg chg="mod ord">
          <ac:chgData name="Ewa Szkudlarek (2423444)" userId="S::2423444@student.uwtsd.ac.uk::d197f96f-fd90-4f9f-bb83-eaa7e7e9bb5e" providerId="AD" clId="Web-{EB29AE2C-EB12-AB51-0661-6AD035848BE4}" dt="2025-03-22T16:20:54.343" v="100"/>
          <ac:picMkLst>
            <pc:docMk/>
            <pc:sldMk cId="109857222" sldId="256"/>
            <ac:picMk id="5" creationId="{E909A712-9AC7-6420-7329-71F56F944AA2}"/>
          </ac:picMkLst>
        </pc:picChg>
        <pc:cxnChg chg="add del">
          <ac:chgData name="Ewa Szkudlarek (2423444)" userId="S::2423444@student.uwtsd.ac.uk::d197f96f-fd90-4f9f-bb83-eaa7e7e9bb5e" providerId="AD" clId="Web-{EB29AE2C-EB12-AB51-0661-6AD035848BE4}" dt="2025-03-22T16:17:22.024" v="59"/>
          <ac:cxnSpMkLst>
            <pc:docMk/>
            <pc:sldMk cId="109857222" sldId="256"/>
            <ac:cxnSpMk id="110" creationId="{EE504C98-6397-41C1-A8D8-2D9C4ED307E0}"/>
          </ac:cxnSpMkLst>
        </pc:cxnChg>
        <pc:cxnChg chg="add del">
          <ac:chgData name="Ewa Szkudlarek (2423444)" userId="S::2423444@student.uwtsd.ac.uk::d197f96f-fd90-4f9f-bb83-eaa7e7e9bb5e" providerId="AD" clId="Web-{EB29AE2C-EB12-AB51-0661-6AD035848BE4}" dt="2025-03-22T16:17:30.196" v="61"/>
          <ac:cxnSpMkLst>
            <pc:docMk/>
            <pc:sldMk cId="109857222" sldId="256"/>
            <ac:cxnSpMk id="116" creationId="{C41BAEC7-F7B0-4224-8B18-8F74B7D87F0B}"/>
          </ac:cxnSpMkLst>
        </pc:cxnChg>
        <pc:cxnChg chg="add del">
          <ac:chgData name="Ewa Szkudlarek (2423444)" userId="S::2423444@student.uwtsd.ac.uk::d197f96f-fd90-4f9f-bb83-eaa7e7e9bb5e" providerId="AD" clId="Web-{EB29AE2C-EB12-AB51-0661-6AD035848BE4}" dt="2025-03-22T16:17:34.681" v="63"/>
          <ac:cxnSpMkLst>
            <pc:docMk/>
            <pc:sldMk cId="109857222" sldId="256"/>
            <ac:cxnSpMk id="119" creationId="{EE504C98-6397-41C1-A8D8-2D9C4ED307E0}"/>
          </ac:cxnSpMkLst>
        </pc:cxnChg>
        <pc:cxnChg chg="add del">
          <ac:chgData name="Ewa Szkudlarek (2423444)" userId="S::2423444@student.uwtsd.ac.uk::d197f96f-fd90-4f9f-bb83-eaa7e7e9bb5e" providerId="AD" clId="Web-{EB29AE2C-EB12-AB51-0661-6AD035848BE4}" dt="2025-03-22T16:17:45.681" v="67"/>
          <ac:cxnSpMkLst>
            <pc:docMk/>
            <pc:sldMk cId="109857222" sldId="256"/>
            <ac:cxnSpMk id="127" creationId="{C41BAEC7-F7B0-4224-8B18-8F74B7D87F0B}"/>
          </ac:cxnSpMkLst>
        </pc:cxnChg>
        <pc:cxnChg chg="add del">
          <ac:chgData name="Ewa Szkudlarek (2423444)" userId="S::2423444@student.uwtsd.ac.uk::d197f96f-fd90-4f9f-bb83-eaa7e7e9bb5e" providerId="AD" clId="Web-{EB29AE2C-EB12-AB51-0661-6AD035848BE4}" dt="2025-03-22T16:19:46.606" v="84"/>
          <ac:cxnSpMkLst>
            <pc:docMk/>
            <pc:sldMk cId="109857222" sldId="256"/>
            <ac:cxnSpMk id="152" creationId="{EEA38897-7BA3-4408-8083-3235339C4A60}"/>
          </ac:cxnSpMkLst>
        </pc:cxnChg>
        <pc:cxnChg chg="add del">
          <ac:chgData name="Ewa Szkudlarek (2423444)" userId="S::2423444@student.uwtsd.ac.uk::d197f96f-fd90-4f9f-bb83-eaa7e7e9bb5e" providerId="AD" clId="Web-{EB29AE2C-EB12-AB51-0661-6AD035848BE4}" dt="2025-03-22T16:20:54.343" v="101"/>
          <ac:cxnSpMkLst>
            <pc:docMk/>
            <pc:sldMk cId="109857222" sldId="256"/>
            <ac:cxnSpMk id="162" creationId="{EEA38897-7BA3-4408-8083-3235339C4A60}"/>
          </ac:cxnSpMkLst>
        </pc:cxnChg>
        <pc:cxnChg chg="add del">
          <ac:chgData name="Ewa Szkudlarek (2423444)" userId="S::2423444@student.uwtsd.ac.uk::d197f96f-fd90-4f9f-bb83-eaa7e7e9bb5e" providerId="AD" clId="Web-{EB29AE2C-EB12-AB51-0661-6AD035848BE4}" dt="2025-03-22T16:20:54.343" v="101"/>
          <ac:cxnSpMkLst>
            <pc:docMk/>
            <pc:sldMk cId="109857222" sldId="256"/>
            <ac:cxnSpMk id="163" creationId="{F11AD06B-AB20-4097-8606-5DA00DBACE88}"/>
          </ac:cxnSpMkLst>
        </pc:cxnChg>
        <pc:cxnChg chg="add">
          <ac:chgData name="Ewa Szkudlarek (2423444)" userId="S::2423444@student.uwtsd.ac.uk::d197f96f-fd90-4f9f-bb83-eaa7e7e9bb5e" providerId="AD" clId="Web-{EB29AE2C-EB12-AB51-0661-6AD035848BE4}" dt="2025-03-22T16:20:54.343" v="101"/>
          <ac:cxnSpMkLst>
            <pc:docMk/>
            <pc:sldMk cId="109857222" sldId="256"/>
            <ac:cxnSpMk id="170" creationId="{EEA38897-7BA3-4408-8083-3235339C4A60}"/>
          </ac:cxnSpMkLst>
        </pc:cxnChg>
        <pc:cxnChg chg="add">
          <ac:chgData name="Ewa Szkudlarek (2423444)" userId="S::2423444@student.uwtsd.ac.uk::d197f96f-fd90-4f9f-bb83-eaa7e7e9bb5e" providerId="AD" clId="Web-{EB29AE2C-EB12-AB51-0661-6AD035848BE4}" dt="2025-03-22T16:20:54.343" v="101"/>
          <ac:cxnSpMkLst>
            <pc:docMk/>
            <pc:sldMk cId="109857222" sldId="256"/>
            <ac:cxnSpMk id="172" creationId="{F11AD06B-AB20-4097-8606-5DA00DBACE88}"/>
          </ac:cxnSpMkLst>
        </pc:cxnChg>
      </pc:sldChg>
    </pc:docChg>
  </pc:docChgLst>
  <pc:docChgLst>
    <pc:chgData name="Ewa Szkudlarek (2423444)" userId="S::2423444@student.uwtsd.ac.uk::d197f96f-fd90-4f9f-bb83-eaa7e7e9bb5e" providerId="AD" clId="Web-{0C3C5132-68AD-8D27-66F2-9D054D269C5F}"/>
    <pc:docChg chg="addSld delSld modSld">
      <pc:chgData name="Ewa Szkudlarek (2423444)" userId="S::2423444@student.uwtsd.ac.uk::d197f96f-fd90-4f9f-bb83-eaa7e7e9bb5e" providerId="AD" clId="Web-{0C3C5132-68AD-8D27-66F2-9D054D269C5F}" dt="2025-03-11T20:53:32.423" v="1365" actId="20577"/>
      <pc:docMkLst>
        <pc:docMk/>
      </pc:docMkLst>
      <pc:sldChg chg="addSp delSp modSp new mod setBg">
        <pc:chgData name="Ewa Szkudlarek (2423444)" userId="S::2423444@student.uwtsd.ac.uk::d197f96f-fd90-4f9f-bb83-eaa7e7e9bb5e" providerId="AD" clId="Web-{0C3C5132-68AD-8D27-66F2-9D054D269C5F}" dt="2025-03-11T20:30:35.376" v="973" actId="14100"/>
        <pc:sldMkLst>
          <pc:docMk/>
          <pc:sldMk cId="1925009180" sldId="261"/>
        </pc:sldMkLst>
        <pc:spChg chg="mod ord">
          <ac:chgData name="Ewa Szkudlarek (2423444)" userId="S::2423444@student.uwtsd.ac.uk::d197f96f-fd90-4f9f-bb83-eaa7e7e9bb5e" providerId="AD" clId="Web-{0C3C5132-68AD-8D27-66F2-9D054D269C5F}" dt="2025-03-11T20:05:40.272" v="73"/>
          <ac:spMkLst>
            <pc:docMk/>
            <pc:sldMk cId="1925009180" sldId="261"/>
            <ac:spMk id="2" creationId="{0EB9DAD3-F9AF-C9C4-D69F-E9689D5CD8A8}"/>
          </ac:spMkLst>
        </pc:spChg>
        <pc:spChg chg="del">
          <ac:chgData name="Ewa Szkudlarek (2423444)" userId="S::2423444@student.uwtsd.ac.uk::d197f96f-fd90-4f9f-bb83-eaa7e7e9bb5e" providerId="AD" clId="Web-{0C3C5132-68AD-8D27-66F2-9D054D269C5F}" dt="2025-03-11T20:02:44.838" v="43"/>
          <ac:spMkLst>
            <pc:docMk/>
            <pc:sldMk cId="1925009180" sldId="261"/>
            <ac:spMk id="3" creationId="{82BE4205-607E-57FC-8309-A4127FFF43B1}"/>
          </ac:spMkLst>
        </pc:spChg>
        <pc:spChg chg="add del">
          <ac:chgData name="Ewa Szkudlarek (2423444)" userId="S::2423444@student.uwtsd.ac.uk::d197f96f-fd90-4f9f-bb83-eaa7e7e9bb5e" providerId="AD" clId="Web-{0C3C5132-68AD-8D27-66F2-9D054D269C5F}" dt="2025-03-11T20:03:16.903" v="45"/>
          <ac:spMkLst>
            <pc:docMk/>
            <pc:sldMk cId="1925009180" sldId="261"/>
            <ac:spMk id="8" creationId="{3974BB8D-9246-4F07-5D28-715E0568FABA}"/>
          </ac:spMkLst>
        </pc:spChg>
        <pc:spChg chg="add del">
          <ac:chgData name="Ewa Szkudlarek (2423444)" userId="S::2423444@student.uwtsd.ac.uk::d197f96f-fd90-4f9f-bb83-eaa7e7e9bb5e" providerId="AD" clId="Web-{0C3C5132-68AD-8D27-66F2-9D054D269C5F}" dt="2025-03-11T20:03:16.903" v="45"/>
          <ac:spMkLst>
            <pc:docMk/>
            <pc:sldMk cId="1925009180" sldId="261"/>
            <ac:spMk id="11" creationId="{9F7D5CDA-D291-4307-BF55-1381FED29634}"/>
          </ac:spMkLst>
        </pc:spChg>
        <pc:spChg chg="add del">
          <ac:chgData name="Ewa Szkudlarek (2423444)" userId="S::2423444@student.uwtsd.ac.uk::d197f96f-fd90-4f9f-bb83-eaa7e7e9bb5e" providerId="AD" clId="Web-{0C3C5132-68AD-8D27-66F2-9D054D269C5F}" dt="2025-03-11T20:03:16.903" v="45"/>
          <ac:spMkLst>
            <pc:docMk/>
            <pc:sldMk cId="1925009180" sldId="261"/>
            <ac:spMk id="13" creationId="{59B296B9-C5A5-4E4F-9B60-C907B5F1466C}"/>
          </ac:spMkLst>
        </pc:spChg>
        <pc:spChg chg="add del">
          <ac:chgData name="Ewa Szkudlarek (2423444)" userId="S::2423444@student.uwtsd.ac.uk::d197f96f-fd90-4f9f-bb83-eaa7e7e9bb5e" providerId="AD" clId="Web-{0C3C5132-68AD-8D27-66F2-9D054D269C5F}" dt="2025-03-11T20:03:16.903" v="45"/>
          <ac:spMkLst>
            <pc:docMk/>
            <pc:sldMk cId="1925009180" sldId="261"/>
            <ac:spMk id="15" creationId="{D0300FD3-5AF1-6305-15FA-9078072672E2}"/>
          </ac:spMkLst>
        </pc:spChg>
        <pc:spChg chg="add del">
          <ac:chgData name="Ewa Szkudlarek (2423444)" userId="S::2423444@student.uwtsd.ac.uk::d197f96f-fd90-4f9f-bb83-eaa7e7e9bb5e" providerId="AD" clId="Web-{0C3C5132-68AD-8D27-66F2-9D054D269C5F}" dt="2025-03-11T20:03:18.293" v="47"/>
          <ac:spMkLst>
            <pc:docMk/>
            <pc:sldMk cId="1925009180" sldId="261"/>
            <ac:spMk id="17" creationId="{C0763A76-9F1C-4FC5-82B7-DD475DA461B2}"/>
          </ac:spMkLst>
        </pc:spChg>
        <pc:spChg chg="add del">
          <ac:chgData name="Ewa Szkudlarek (2423444)" userId="S::2423444@student.uwtsd.ac.uk::d197f96f-fd90-4f9f-bb83-eaa7e7e9bb5e" providerId="AD" clId="Web-{0C3C5132-68AD-8D27-66F2-9D054D269C5F}" dt="2025-03-11T20:03:18.293" v="47"/>
          <ac:spMkLst>
            <pc:docMk/>
            <pc:sldMk cId="1925009180" sldId="261"/>
            <ac:spMk id="18" creationId="{E81BF4F6-F2CF-4984-9D14-D6966D92F99F}"/>
          </ac:spMkLst>
        </pc:spChg>
        <pc:spChg chg="add del">
          <ac:chgData name="Ewa Szkudlarek (2423444)" userId="S::2423444@student.uwtsd.ac.uk::d197f96f-fd90-4f9f-bb83-eaa7e7e9bb5e" providerId="AD" clId="Web-{0C3C5132-68AD-8D27-66F2-9D054D269C5F}" dt="2025-03-11T20:03:18.293" v="47"/>
          <ac:spMkLst>
            <pc:docMk/>
            <pc:sldMk cId="1925009180" sldId="261"/>
            <ac:spMk id="19" creationId="{8AF0B9F1-B54A-F290-B34B-5905A52CA615}"/>
          </ac:spMkLst>
        </pc:spChg>
        <pc:spChg chg="add del">
          <ac:chgData name="Ewa Szkudlarek (2423444)" userId="S::2423444@student.uwtsd.ac.uk::d197f96f-fd90-4f9f-bb83-eaa7e7e9bb5e" providerId="AD" clId="Web-{0C3C5132-68AD-8D27-66F2-9D054D269C5F}" dt="2025-03-11T20:03:20.278" v="49"/>
          <ac:spMkLst>
            <pc:docMk/>
            <pc:sldMk cId="1925009180" sldId="261"/>
            <ac:spMk id="21" creationId="{9F7D5CDA-D291-4307-BF55-1381FED29634}"/>
          </ac:spMkLst>
        </pc:spChg>
        <pc:spChg chg="add del">
          <ac:chgData name="Ewa Szkudlarek (2423444)" userId="S::2423444@student.uwtsd.ac.uk::d197f96f-fd90-4f9f-bb83-eaa7e7e9bb5e" providerId="AD" clId="Web-{0C3C5132-68AD-8D27-66F2-9D054D269C5F}" dt="2025-03-11T20:03:20.278" v="49"/>
          <ac:spMkLst>
            <pc:docMk/>
            <pc:sldMk cId="1925009180" sldId="261"/>
            <ac:spMk id="22" creationId="{E9DBB78A-AA70-99C0-4923-E2DA87DAC74F}"/>
          </ac:spMkLst>
        </pc:spChg>
        <pc:spChg chg="add del">
          <ac:chgData name="Ewa Szkudlarek (2423444)" userId="S::2423444@student.uwtsd.ac.uk::d197f96f-fd90-4f9f-bb83-eaa7e7e9bb5e" providerId="AD" clId="Web-{0C3C5132-68AD-8D27-66F2-9D054D269C5F}" dt="2025-03-11T20:04:23.329" v="59"/>
          <ac:spMkLst>
            <pc:docMk/>
            <pc:sldMk cId="1925009180" sldId="261"/>
            <ac:spMk id="24" creationId="{2EB492CD-616E-47F8-933B-5E2D952A0593}"/>
          </ac:spMkLst>
        </pc:spChg>
        <pc:spChg chg="add del">
          <ac:chgData name="Ewa Szkudlarek (2423444)" userId="S::2423444@student.uwtsd.ac.uk::d197f96f-fd90-4f9f-bb83-eaa7e7e9bb5e" providerId="AD" clId="Web-{0C3C5132-68AD-8D27-66F2-9D054D269C5F}" dt="2025-03-11T20:04:23.329" v="59"/>
          <ac:spMkLst>
            <pc:docMk/>
            <pc:sldMk cId="1925009180" sldId="261"/>
            <ac:spMk id="25" creationId="{59383CF9-23B5-4335-9B21-1791C4CF1C75}"/>
          </ac:spMkLst>
        </pc:spChg>
        <pc:spChg chg="add del">
          <ac:chgData name="Ewa Szkudlarek (2423444)" userId="S::2423444@student.uwtsd.ac.uk::d197f96f-fd90-4f9f-bb83-eaa7e7e9bb5e" providerId="AD" clId="Web-{0C3C5132-68AD-8D27-66F2-9D054D269C5F}" dt="2025-03-11T20:04:23.329" v="59"/>
          <ac:spMkLst>
            <pc:docMk/>
            <pc:sldMk cId="1925009180" sldId="261"/>
            <ac:spMk id="26" creationId="{0007FE00-9498-4706-B255-6437B0252C02}"/>
          </ac:spMkLst>
        </pc:spChg>
        <pc:spChg chg="add del mod">
          <ac:chgData name="Ewa Szkudlarek (2423444)" userId="S::2423444@student.uwtsd.ac.uk::d197f96f-fd90-4f9f-bb83-eaa7e7e9bb5e" providerId="AD" clId="Web-{0C3C5132-68AD-8D27-66F2-9D054D269C5F}" dt="2025-03-11T20:04:23.329" v="59"/>
          <ac:spMkLst>
            <pc:docMk/>
            <pc:sldMk cId="1925009180" sldId="261"/>
            <ac:spMk id="27" creationId="{A909BF78-0ACE-E833-1124-C577CC2EFD1A}"/>
          </ac:spMkLst>
        </pc:spChg>
        <pc:spChg chg="add del">
          <ac:chgData name="Ewa Szkudlarek (2423444)" userId="S::2423444@student.uwtsd.ac.uk::d197f96f-fd90-4f9f-bb83-eaa7e7e9bb5e" providerId="AD" clId="Web-{0C3C5132-68AD-8D27-66F2-9D054D269C5F}" dt="2025-03-11T20:05:40.272" v="73"/>
          <ac:spMkLst>
            <pc:docMk/>
            <pc:sldMk cId="1925009180" sldId="261"/>
            <ac:spMk id="32" creationId="{A3363022-C969-41E9-8EB2-E4C94908C1FA}"/>
          </ac:spMkLst>
        </pc:spChg>
        <pc:spChg chg="add del">
          <ac:chgData name="Ewa Szkudlarek (2423444)" userId="S::2423444@student.uwtsd.ac.uk::d197f96f-fd90-4f9f-bb83-eaa7e7e9bb5e" providerId="AD" clId="Web-{0C3C5132-68AD-8D27-66F2-9D054D269C5F}" dt="2025-03-11T20:05:40.272" v="73"/>
          <ac:spMkLst>
            <pc:docMk/>
            <pc:sldMk cId="1925009180" sldId="261"/>
            <ac:spMk id="34" creationId="{8D1AD6B3-BE88-4CEB-BA17-790657CC4729}"/>
          </ac:spMkLst>
        </pc:spChg>
        <pc:spChg chg="add del">
          <ac:chgData name="Ewa Szkudlarek (2423444)" userId="S::2423444@student.uwtsd.ac.uk::d197f96f-fd90-4f9f-bb83-eaa7e7e9bb5e" providerId="AD" clId="Web-{0C3C5132-68AD-8D27-66F2-9D054D269C5F}" dt="2025-03-11T20:05:40.256" v="72"/>
          <ac:spMkLst>
            <pc:docMk/>
            <pc:sldMk cId="1925009180" sldId="261"/>
            <ac:spMk id="43" creationId="{B0002866-EE29-EC6A-E055-8CA477EC585B}"/>
          </ac:spMkLst>
        </pc:spChg>
        <pc:spChg chg="add del">
          <ac:chgData name="Ewa Szkudlarek (2423444)" userId="S::2423444@student.uwtsd.ac.uk::d197f96f-fd90-4f9f-bb83-eaa7e7e9bb5e" providerId="AD" clId="Web-{0C3C5132-68AD-8D27-66F2-9D054D269C5F}" dt="2025-03-11T20:05:40.256" v="72"/>
          <ac:spMkLst>
            <pc:docMk/>
            <pc:sldMk cId="1925009180" sldId="261"/>
            <ac:spMk id="46" creationId="{3346177D-ADC4-4968-B747-5CFCD390B5B9}"/>
          </ac:spMkLst>
        </pc:spChg>
        <pc:spChg chg="add del">
          <ac:chgData name="Ewa Szkudlarek (2423444)" userId="S::2423444@student.uwtsd.ac.uk::d197f96f-fd90-4f9f-bb83-eaa7e7e9bb5e" providerId="AD" clId="Web-{0C3C5132-68AD-8D27-66F2-9D054D269C5F}" dt="2025-03-11T20:05:40.256" v="72"/>
          <ac:spMkLst>
            <pc:docMk/>
            <pc:sldMk cId="1925009180" sldId="261"/>
            <ac:spMk id="48" creationId="{0844A943-BF79-4FEA-ABB1-3BD54D236606}"/>
          </ac:spMkLst>
        </pc:spChg>
        <pc:spChg chg="add del">
          <ac:chgData name="Ewa Szkudlarek (2423444)" userId="S::2423444@student.uwtsd.ac.uk::d197f96f-fd90-4f9f-bb83-eaa7e7e9bb5e" providerId="AD" clId="Web-{0C3C5132-68AD-8D27-66F2-9D054D269C5F}" dt="2025-03-11T20:05:40.256" v="72"/>
          <ac:spMkLst>
            <pc:docMk/>
            <pc:sldMk cId="1925009180" sldId="261"/>
            <ac:spMk id="50" creationId="{6437CC72-F4A8-4DC3-AFAB-D22C482C8100}"/>
          </ac:spMkLst>
        </pc:spChg>
        <pc:spChg chg="add">
          <ac:chgData name="Ewa Szkudlarek (2423444)" userId="S::2423444@student.uwtsd.ac.uk::d197f96f-fd90-4f9f-bb83-eaa7e7e9bb5e" providerId="AD" clId="Web-{0C3C5132-68AD-8D27-66F2-9D054D269C5F}" dt="2025-03-11T20:05:40.272" v="73"/>
          <ac:spMkLst>
            <pc:docMk/>
            <pc:sldMk cId="1925009180" sldId="261"/>
            <ac:spMk id="52" creationId="{C0763A76-9F1C-4FC5-82B7-DD475DA461B2}"/>
          </ac:spMkLst>
        </pc:spChg>
        <pc:spChg chg="add">
          <ac:chgData name="Ewa Szkudlarek (2423444)" userId="S::2423444@student.uwtsd.ac.uk::d197f96f-fd90-4f9f-bb83-eaa7e7e9bb5e" providerId="AD" clId="Web-{0C3C5132-68AD-8D27-66F2-9D054D269C5F}" dt="2025-03-11T20:05:40.272" v="73"/>
          <ac:spMkLst>
            <pc:docMk/>
            <pc:sldMk cId="1925009180" sldId="261"/>
            <ac:spMk id="53" creationId="{E81BF4F6-F2CF-4984-9D14-D6966D92F99F}"/>
          </ac:spMkLst>
        </pc:spChg>
        <pc:spChg chg="add mod">
          <ac:chgData name="Ewa Szkudlarek (2423444)" userId="S::2423444@student.uwtsd.ac.uk::d197f96f-fd90-4f9f-bb83-eaa7e7e9bb5e" providerId="AD" clId="Web-{0C3C5132-68AD-8D27-66F2-9D054D269C5F}" dt="2025-03-11T20:30:35.376" v="973" actId="14100"/>
          <ac:spMkLst>
            <pc:docMk/>
            <pc:sldMk cId="1925009180" sldId="261"/>
            <ac:spMk id="54" creationId="{5BD5B132-71C8-BE7C-A672-7073B0247A82}"/>
          </ac:spMkLst>
        </pc:spChg>
        <pc:grpChg chg="add del">
          <ac:chgData name="Ewa Szkudlarek (2423444)" userId="S::2423444@student.uwtsd.ac.uk::d197f96f-fd90-4f9f-bb83-eaa7e7e9bb5e" providerId="AD" clId="Web-{0C3C5132-68AD-8D27-66F2-9D054D269C5F}" dt="2025-03-11T20:05:40.272" v="73"/>
          <ac:grpSpMkLst>
            <pc:docMk/>
            <pc:sldMk cId="1925009180" sldId="261"/>
            <ac:grpSpMk id="36" creationId="{89D1390B-7E13-4B4F-9CB2-391063412E54}"/>
          </ac:grpSpMkLst>
        </pc:grpChg>
        <pc:picChg chg="add mod ord">
          <ac:chgData name="Ewa Szkudlarek (2423444)" userId="S::2423444@student.uwtsd.ac.uk::d197f96f-fd90-4f9f-bb83-eaa7e7e9bb5e" providerId="AD" clId="Web-{0C3C5132-68AD-8D27-66F2-9D054D269C5F}" dt="2025-03-11T20:30:27.500" v="972" actId="1076"/>
          <ac:picMkLst>
            <pc:docMk/>
            <pc:sldMk cId="1925009180" sldId="261"/>
            <ac:picMk id="4" creationId="{E51B1315-84BB-B0D9-9005-23CBB739F12B}"/>
          </ac:picMkLst>
        </pc:picChg>
      </pc:sldChg>
      <pc:sldChg chg="del">
        <pc:chgData name="Ewa Szkudlarek (2423444)" userId="S::2423444@student.uwtsd.ac.uk::d197f96f-fd90-4f9f-bb83-eaa7e7e9bb5e" providerId="AD" clId="Web-{0C3C5132-68AD-8D27-66F2-9D054D269C5F}" dt="2025-03-11T20:01:53.897" v="0"/>
        <pc:sldMkLst>
          <pc:docMk/>
          <pc:sldMk cId="3645865150" sldId="261"/>
        </pc:sldMkLst>
      </pc:sldChg>
      <pc:sldChg chg="addSp delSp modSp new del mod setBg">
        <pc:chgData name="Ewa Szkudlarek (2423444)" userId="S::2423444@student.uwtsd.ac.uk::d197f96f-fd90-4f9f-bb83-eaa7e7e9bb5e" providerId="AD" clId="Web-{0C3C5132-68AD-8D27-66F2-9D054D269C5F}" dt="2025-03-11T20:33:17.387" v="1001"/>
        <pc:sldMkLst>
          <pc:docMk/>
          <pc:sldMk cId="1934170065" sldId="262"/>
        </pc:sldMkLst>
        <pc:spChg chg="mod">
          <ac:chgData name="Ewa Szkudlarek (2423444)" userId="S::2423444@student.uwtsd.ac.uk::d197f96f-fd90-4f9f-bb83-eaa7e7e9bb5e" providerId="AD" clId="Web-{0C3C5132-68AD-8D27-66F2-9D054D269C5F}" dt="2025-03-11T20:32:44.072" v="992"/>
          <ac:spMkLst>
            <pc:docMk/>
            <pc:sldMk cId="1934170065" sldId="262"/>
            <ac:spMk id="2" creationId="{0338CF5F-CBFB-DC39-38CE-3FA721097984}"/>
          </ac:spMkLst>
        </pc:spChg>
        <pc:spChg chg="del">
          <ac:chgData name="Ewa Szkudlarek (2423444)" userId="S::2423444@student.uwtsd.ac.uk::d197f96f-fd90-4f9f-bb83-eaa7e7e9bb5e" providerId="AD" clId="Web-{0C3C5132-68AD-8D27-66F2-9D054D269C5F}" dt="2025-03-11T20:29:40.028" v="965"/>
          <ac:spMkLst>
            <pc:docMk/>
            <pc:sldMk cId="1934170065" sldId="262"/>
            <ac:spMk id="3" creationId="{8B90BE46-AEA7-FA49-8673-8DE8EB3BCA11}"/>
          </ac:spMkLst>
        </pc:spChg>
        <pc:spChg chg="add del">
          <ac:chgData name="Ewa Szkudlarek (2423444)" userId="S::2423444@student.uwtsd.ac.uk::d197f96f-fd90-4f9f-bb83-eaa7e7e9bb5e" providerId="AD" clId="Web-{0C3C5132-68AD-8D27-66F2-9D054D269C5F}" dt="2025-03-11T20:31:25.926" v="979"/>
          <ac:spMkLst>
            <pc:docMk/>
            <pc:sldMk cId="1934170065" sldId="262"/>
            <ac:spMk id="9" creationId="{43C823D3-D619-407C-89E0-C6F6B1E7A42A}"/>
          </ac:spMkLst>
        </pc:spChg>
        <pc:spChg chg="add del">
          <ac:chgData name="Ewa Szkudlarek (2423444)" userId="S::2423444@student.uwtsd.ac.uk::d197f96f-fd90-4f9f-bb83-eaa7e7e9bb5e" providerId="AD" clId="Web-{0C3C5132-68AD-8D27-66F2-9D054D269C5F}" dt="2025-03-11T20:31:25.926" v="979"/>
          <ac:spMkLst>
            <pc:docMk/>
            <pc:sldMk cId="1934170065" sldId="262"/>
            <ac:spMk id="11" creationId="{047F8E3E-2FFA-4A0F-B3C7-E57ADDCFB415}"/>
          </ac:spMkLst>
        </pc:spChg>
        <pc:spChg chg="add del">
          <ac:chgData name="Ewa Szkudlarek (2423444)" userId="S::2423444@student.uwtsd.ac.uk::d197f96f-fd90-4f9f-bb83-eaa7e7e9bb5e" providerId="AD" clId="Web-{0C3C5132-68AD-8D27-66F2-9D054D269C5F}" dt="2025-03-11T20:32:44.072" v="992"/>
          <ac:spMkLst>
            <pc:docMk/>
            <pc:sldMk cId="1934170065" sldId="262"/>
            <ac:spMk id="28" creationId="{D038248A-211C-4EEC-8401-C761B929FB52}"/>
          </ac:spMkLst>
        </pc:spChg>
        <pc:spChg chg="add del">
          <ac:chgData name="Ewa Szkudlarek (2423444)" userId="S::2423444@student.uwtsd.ac.uk::d197f96f-fd90-4f9f-bb83-eaa7e7e9bb5e" providerId="AD" clId="Web-{0C3C5132-68AD-8D27-66F2-9D054D269C5F}" dt="2025-03-11T20:32:44.072" v="992"/>
          <ac:spMkLst>
            <pc:docMk/>
            <pc:sldMk cId="1934170065" sldId="262"/>
            <ac:spMk id="30" creationId="{C30A849F-66D9-40C8-BEC8-35AFF8F4568F}"/>
          </ac:spMkLst>
        </pc:spChg>
        <pc:spChg chg="add del">
          <ac:chgData name="Ewa Szkudlarek (2423444)" userId="S::2423444@student.uwtsd.ac.uk::d197f96f-fd90-4f9f-bb83-eaa7e7e9bb5e" providerId="AD" clId="Web-{0C3C5132-68AD-8D27-66F2-9D054D269C5F}" dt="2025-03-11T20:32:12.226" v="985"/>
          <ac:spMkLst>
            <pc:docMk/>
            <pc:sldMk cId="1934170065" sldId="262"/>
            <ac:spMk id="47" creationId="{1B15ED52-F352-441B-82BF-E0EA34836D08}"/>
          </ac:spMkLst>
        </pc:spChg>
        <pc:spChg chg="add del">
          <ac:chgData name="Ewa Szkudlarek (2423444)" userId="S::2423444@student.uwtsd.ac.uk::d197f96f-fd90-4f9f-bb83-eaa7e7e9bb5e" providerId="AD" clId="Web-{0C3C5132-68AD-8D27-66F2-9D054D269C5F}" dt="2025-03-11T20:32:12.226" v="985"/>
          <ac:spMkLst>
            <pc:docMk/>
            <pc:sldMk cId="1934170065" sldId="262"/>
            <ac:spMk id="49" creationId="{3B2E3793-BFE6-45A2-9B7B-E18844431C99}"/>
          </ac:spMkLst>
        </pc:spChg>
        <pc:spChg chg="add del">
          <ac:chgData name="Ewa Szkudlarek (2423444)" userId="S::2423444@student.uwtsd.ac.uk::d197f96f-fd90-4f9f-bb83-eaa7e7e9bb5e" providerId="AD" clId="Web-{0C3C5132-68AD-8D27-66F2-9D054D269C5F}" dt="2025-03-11T20:32:12.226" v="985"/>
          <ac:spMkLst>
            <pc:docMk/>
            <pc:sldMk cId="1934170065" sldId="262"/>
            <ac:spMk id="51" creationId="{BC4C4868-CB8F-4AF9-9CDB-8108F2C19B67}"/>
          </ac:spMkLst>
        </pc:spChg>
        <pc:spChg chg="add del">
          <ac:chgData name="Ewa Szkudlarek (2423444)" userId="S::2423444@student.uwtsd.ac.uk::d197f96f-fd90-4f9f-bb83-eaa7e7e9bb5e" providerId="AD" clId="Web-{0C3C5132-68AD-8D27-66F2-9D054D269C5F}" dt="2025-03-11T20:32:12.226" v="985"/>
          <ac:spMkLst>
            <pc:docMk/>
            <pc:sldMk cId="1934170065" sldId="262"/>
            <ac:spMk id="53" creationId="{375E0459-6403-40CD-989D-56A4407CA12E}"/>
          </ac:spMkLst>
        </pc:spChg>
        <pc:spChg chg="add del">
          <ac:chgData name="Ewa Szkudlarek (2423444)" userId="S::2423444@student.uwtsd.ac.uk::d197f96f-fd90-4f9f-bb83-eaa7e7e9bb5e" providerId="AD" clId="Web-{0C3C5132-68AD-8D27-66F2-9D054D269C5F}" dt="2025-03-11T20:32:21.398" v="987"/>
          <ac:spMkLst>
            <pc:docMk/>
            <pc:sldMk cId="1934170065" sldId="262"/>
            <ac:spMk id="54" creationId="{D5B0017B-2ECA-49AF-B397-DC140825DF8D}"/>
          </ac:spMkLst>
        </pc:spChg>
        <pc:spChg chg="add del">
          <ac:chgData name="Ewa Szkudlarek (2423444)" userId="S::2423444@student.uwtsd.ac.uk::d197f96f-fd90-4f9f-bb83-eaa7e7e9bb5e" providerId="AD" clId="Web-{0C3C5132-68AD-8D27-66F2-9D054D269C5F}" dt="2025-03-11T20:32:12.226" v="985"/>
          <ac:spMkLst>
            <pc:docMk/>
            <pc:sldMk cId="1934170065" sldId="262"/>
            <ac:spMk id="55" creationId="{53E5B1A8-3AC9-4BD1-9BBC-78CA94F2D1BA}"/>
          </ac:spMkLst>
        </pc:spChg>
        <pc:spChg chg="add del">
          <ac:chgData name="Ewa Szkudlarek (2423444)" userId="S::2423444@student.uwtsd.ac.uk::d197f96f-fd90-4f9f-bb83-eaa7e7e9bb5e" providerId="AD" clId="Web-{0C3C5132-68AD-8D27-66F2-9D054D269C5F}" dt="2025-03-11T20:32:21.398" v="987"/>
          <ac:spMkLst>
            <pc:docMk/>
            <pc:sldMk cId="1934170065" sldId="262"/>
            <ac:spMk id="57" creationId="{B6CDA21F-E7AF-4C75-8395-33F58D5B0E45}"/>
          </ac:spMkLst>
        </pc:spChg>
        <pc:spChg chg="add del">
          <ac:chgData name="Ewa Szkudlarek (2423444)" userId="S::2423444@student.uwtsd.ac.uk::d197f96f-fd90-4f9f-bb83-eaa7e7e9bb5e" providerId="AD" clId="Web-{0C3C5132-68AD-8D27-66F2-9D054D269C5F}" dt="2025-03-11T20:32:35.228" v="989"/>
          <ac:spMkLst>
            <pc:docMk/>
            <pc:sldMk cId="1934170065" sldId="262"/>
            <ac:spMk id="61" creationId="{1B15ED52-F352-441B-82BF-E0EA34836D08}"/>
          </ac:spMkLst>
        </pc:spChg>
        <pc:spChg chg="add del">
          <ac:chgData name="Ewa Szkudlarek (2423444)" userId="S::2423444@student.uwtsd.ac.uk::d197f96f-fd90-4f9f-bb83-eaa7e7e9bb5e" providerId="AD" clId="Web-{0C3C5132-68AD-8D27-66F2-9D054D269C5F}" dt="2025-03-11T20:32:35.228" v="989"/>
          <ac:spMkLst>
            <pc:docMk/>
            <pc:sldMk cId="1934170065" sldId="262"/>
            <ac:spMk id="62" creationId="{3B2E3793-BFE6-45A2-9B7B-E18844431C99}"/>
          </ac:spMkLst>
        </pc:spChg>
        <pc:spChg chg="add del">
          <ac:chgData name="Ewa Szkudlarek (2423444)" userId="S::2423444@student.uwtsd.ac.uk::d197f96f-fd90-4f9f-bb83-eaa7e7e9bb5e" providerId="AD" clId="Web-{0C3C5132-68AD-8D27-66F2-9D054D269C5F}" dt="2025-03-11T20:32:35.228" v="989"/>
          <ac:spMkLst>
            <pc:docMk/>
            <pc:sldMk cId="1934170065" sldId="262"/>
            <ac:spMk id="63" creationId="{BC4C4868-CB8F-4AF9-9CDB-8108F2C19B67}"/>
          </ac:spMkLst>
        </pc:spChg>
        <pc:spChg chg="add del">
          <ac:chgData name="Ewa Szkudlarek (2423444)" userId="S::2423444@student.uwtsd.ac.uk::d197f96f-fd90-4f9f-bb83-eaa7e7e9bb5e" providerId="AD" clId="Web-{0C3C5132-68AD-8D27-66F2-9D054D269C5F}" dt="2025-03-11T20:32:35.228" v="989"/>
          <ac:spMkLst>
            <pc:docMk/>
            <pc:sldMk cId="1934170065" sldId="262"/>
            <ac:spMk id="64" creationId="{375E0459-6403-40CD-989D-56A4407CA12E}"/>
          </ac:spMkLst>
        </pc:spChg>
        <pc:spChg chg="add del">
          <ac:chgData name="Ewa Szkudlarek (2423444)" userId="S::2423444@student.uwtsd.ac.uk::d197f96f-fd90-4f9f-bb83-eaa7e7e9bb5e" providerId="AD" clId="Web-{0C3C5132-68AD-8D27-66F2-9D054D269C5F}" dt="2025-03-11T20:32:35.228" v="989"/>
          <ac:spMkLst>
            <pc:docMk/>
            <pc:sldMk cId="1934170065" sldId="262"/>
            <ac:spMk id="65" creationId="{53E5B1A8-3AC9-4BD1-9BBC-78CA94F2D1BA}"/>
          </ac:spMkLst>
        </pc:spChg>
        <pc:spChg chg="add del">
          <ac:chgData name="Ewa Szkudlarek (2423444)" userId="S::2423444@student.uwtsd.ac.uk::d197f96f-fd90-4f9f-bb83-eaa7e7e9bb5e" providerId="AD" clId="Web-{0C3C5132-68AD-8D27-66F2-9D054D269C5F}" dt="2025-03-11T20:32:44.072" v="991"/>
          <ac:spMkLst>
            <pc:docMk/>
            <pc:sldMk cId="1934170065" sldId="262"/>
            <ac:spMk id="67" creationId="{43C823D3-D619-407C-89E0-C6F6B1E7A42A}"/>
          </ac:spMkLst>
        </pc:spChg>
        <pc:spChg chg="add del">
          <ac:chgData name="Ewa Szkudlarek (2423444)" userId="S::2423444@student.uwtsd.ac.uk::d197f96f-fd90-4f9f-bb83-eaa7e7e9bb5e" providerId="AD" clId="Web-{0C3C5132-68AD-8D27-66F2-9D054D269C5F}" dt="2025-03-11T20:32:44.072" v="991"/>
          <ac:spMkLst>
            <pc:docMk/>
            <pc:sldMk cId="1934170065" sldId="262"/>
            <ac:spMk id="68" creationId="{047F8E3E-2FFA-4A0F-B3C7-E57ADDCFB415}"/>
          </ac:spMkLst>
        </pc:spChg>
        <pc:spChg chg="add">
          <ac:chgData name="Ewa Szkudlarek (2423444)" userId="S::2423444@student.uwtsd.ac.uk::d197f96f-fd90-4f9f-bb83-eaa7e7e9bb5e" providerId="AD" clId="Web-{0C3C5132-68AD-8D27-66F2-9D054D269C5F}" dt="2025-03-11T20:32:44.072" v="992"/>
          <ac:spMkLst>
            <pc:docMk/>
            <pc:sldMk cId="1934170065" sldId="262"/>
            <ac:spMk id="77" creationId="{1B15ED52-F352-441B-82BF-E0EA34836D08}"/>
          </ac:spMkLst>
        </pc:spChg>
        <pc:spChg chg="add">
          <ac:chgData name="Ewa Szkudlarek (2423444)" userId="S::2423444@student.uwtsd.ac.uk::d197f96f-fd90-4f9f-bb83-eaa7e7e9bb5e" providerId="AD" clId="Web-{0C3C5132-68AD-8D27-66F2-9D054D269C5F}" dt="2025-03-11T20:32:44.072" v="992"/>
          <ac:spMkLst>
            <pc:docMk/>
            <pc:sldMk cId="1934170065" sldId="262"/>
            <ac:spMk id="78" creationId="{3B2E3793-BFE6-45A2-9B7B-E18844431C99}"/>
          </ac:spMkLst>
        </pc:spChg>
        <pc:spChg chg="add">
          <ac:chgData name="Ewa Szkudlarek (2423444)" userId="S::2423444@student.uwtsd.ac.uk::d197f96f-fd90-4f9f-bb83-eaa7e7e9bb5e" providerId="AD" clId="Web-{0C3C5132-68AD-8D27-66F2-9D054D269C5F}" dt="2025-03-11T20:32:44.072" v="992"/>
          <ac:spMkLst>
            <pc:docMk/>
            <pc:sldMk cId="1934170065" sldId="262"/>
            <ac:spMk id="79" creationId="{BC4C4868-CB8F-4AF9-9CDB-8108F2C19B67}"/>
          </ac:spMkLst>
        </pc:spChg>
        <pc:spChg chg="add">
          <ac:chgData name="Ewa Szkudlarek (2423444)" userId="S::2423444@student.uwtsd.ac.uk::d197f96f-fd90-4f9f-bb83-eaa7e7e9bb5e" providerId="AD" clId="Web-{0C3C5132-68AD-8D27-66F2-9D054D269C5F}" dt="2025-03-11T20:32:44.072" v="992"/>
          <ac:spMkLst>
            <pc:docMk/>
            <pc:sldMk cId="1934170065" sldId="262"/>
            <ac:spMk id="80" creationId="{375E0459-6403-40CD-989D-56A4407CA12E}"/>
          </ac:spMkLst>
        </pc:spChg>
        <pc:spChg chg="add">
          <ac:chgData name="Ewa Szkudlarek (2423444)" userId="S::2423444@student.uwtsd.ac.uk::d197f96f-fd90-4f9f-bb83-eaa7e7e9bb5e" providerId="AD" clId="Web-{0C3C5132-68AD-8D27-66F2-9D054D269C5F}" dt="2025-03-11T20:32:44.072" v="992"/>
          <ac:spMkLst>
            <pc:docMk/>
            <pc:sldMk cId="1934170065" sldId="262"/>
            <ac:spMk id="81" creationId="{53E5B1A8-3AC9-4BD1-9BBC-78CA94F2D1BA}"/>
          </ac:spMkLst>
        </pc:spChg>
        <pc:grpChg chg="add del">
          <ac:chgData name="Ewa Szkudlarek (2423444)" userId="S::2423444@student.uwtsd.ac.uk::d197f96f-fd90-4f9f-bb83-eaa7e7e9bb5e" providerId="AD" clId="Web-{0C3C5132-68AD-8D27-66F2-9D054D269C5F}" dt="2025-03-11T20:31:25.926" v="979"/>
          <ac:grpSpMkLst>
            <pc:docMk/>
            <pc:sldMk cId="1934170065" sldId="262"/>
            <ac:grpSpMk id="13" creationId="{33D939F1-7ABE-4D0E-946A-43F37F556AFD}"/>
          </ac:grpSpMkLst>
        </pc:grpChg>
        <pc:grpChg chg="add del">
          <ac:chgData name="Ewa Szkudlarek (2423444)" userId="S::2423444@student.uwtsd.ac.uk::d197f96f-fd90-4f9f-bb83-eaa7e7e9bb5e" providerId="AD" clId="Web-{0C3C5132-68AD-8D27-66F2-9D054D269C5F}" dt="2025-03-11T20:31:25.926" v="979"/>
          <ac:grpSpMkLst>
            <pc:docMk/>
            <pc:sldMk cId="1934170065" sldId="262"/>
            <ac:grpSpMk id="19" creationId="{9DB3963A-4187-4A72-9DA4-CA6BADE22931}"/>
          </ac:grpSpMkLst>
        </pc:grpChg>
        <pc:grpChg chg="add del">
          <ac:chgData name="Ewa Szkudlarek (2423444)" userId="S::2423444@student.uwtsd.ac.uk::d197f96f-fd90-4f9f-bb83-eaa7e7e9bb5e" providerId="AD" clId="Web-{0C3C5132-68AD-8D27-66F2-9D054D269C5F}" dt="2025-03-11T20:32:44.072" v="992"/>
          <ac:grpSpMkLst>
            <pc:docMk/>
            <pc:sldMk cId="1934170065" sldId="262"/>
            <ac:grpSpMk id="32" creationId="{04542298-A2B1-480F-A11C-A40EDD19B857}"/>
          </ac:grpSpMkLst>
        </pc:grpChg>
        <pc:grpChg chg="add del">
          <ac:chgData name="Ewa Szkudlarek (2423444)" userId="S::2423444@student.uwtsd.ac.uk::d197f96f-fd90-4f9f-bb83-eaa7e7e9bb5e" providerId="AD" clId="Web-{0C3C5132-68AD-8D27-66F2-9D054D269C5F}" dt="2025-03-11T20:32:44.072" v="992"/>
          <ac:grpSpMkLst>
            <pc:docMk/>
            <pc:sldMk cId="1934170065" sldId="262"/>
            <ac:grpSpMk id="38" creationId="{2A5C9C35-2375-49EB-B99C-17C87D42FE7C}"/>
          </ac:grpSpMkLst>
        </pc:grpChg>
        <pc:grpChg chg="add del">
          <ac:chgData name="Ewa Szkudlarek (2423444)" userId="S::2423444@student.uwtsd.ac.uk::d197f96f-fd90-4f9f-bb83-eaa7e7e9bb5e" providerId="AD" clId="Web-{0C3C5132-68AD-8D27-66F2-9D054D269C5F}" dt="2025-03-11T20:32:21.398" v="987"/>
          <ac:grpSpMkLst>
            <pc:docMk/>
            <pc:sldMk cId="1934170065" sldId="262"/>
            <ac:grpSpMk id="58" creationId="{AE1C45F0-260A-458C-96ED-C1F6D2151219}"/>
          </ac:grpSpMkLst>
        </pc:grpChg>
        <pc:grpChg chg="add del">
          <ac:chgData name="Ewa Szkudlarek (2423444)" userId="S::2423444@student.uwtsd.ac.uk::d197f96f-fd90-4f9f-bb83-eaa7e7e9bb5e" providerId="AD" clId="Web-{0C3C5132-68AD-8D27-66F2-9D054D269C5F}" dt="2025-03-11T20:32:44.072" v="991"/>
          <ac:grpSpMkLst>
            <pc:docMk/>
            <pc:sldMk cId="1934170065" sldId="262"/>
            <ac:grpSpMk id="69" creationId="{33D939F1-7ABE-4D0E-946A-43F37F556AFD}"/>
          </ac:grpSpMkLst>
        </pc:grpChg>
        <pc:grpChg chg="add del">
          <ac:chgData name="Ewa Szkudlarek (2423444)" userId="S::2423444@student.uwtsd.ac.uk::d197f96f-fd90-4f9f-bb83-eaa7e7e9bb5e" providerId="AD" clId="Web-{0C3C5132-68AD-8D27-66F2-9D054D269C5F}" dt="2025-03-11T20:32:44.072" v="991"/>
          <ac:grpSpMkLst>
            <pc:docMk/>
            <pc:sldMk cId="1934170065" sldId="262"/>
            <ac:grpSpMk id="73" creationId="{9DB3963A-4187-4A72-9DA4-CA6BADE22931}"/>
          </ac:grpSpMkLst>
        </pc:grpChg>
        <pc:picChg chg="add mod ord">
          <ac:chgData name="Ewa Szkudlarek (2423444)" userId="S::2423444@student.uwtsd.ac.uk::d197f96f-fd90-4f9f-bb83-eaa7e7e9bb5e" providerId="AD" clId="Web-{0C3C5132-68AD-8D27-66F2-9D054D269C5F}" dt="2025-03-11T20:30:01.998" v="968" actId="1076"/>
          <ac:picMkLst>
            <pc:docMk/>
            <pc:sldMk cId="1934170065" sldId="262"/>
            <ac:picMk id="4" creationId="{2459AF57-5A70-77E4-A762-12AED708B9A6}"/>
          </ac:picMkLst>
        </pc:picChg>
        <pc:cxnChg chg="add del">
          <ac:chgData name="Ewa Szkudlarek (2423444)" userId="S::2423444@student.uwtsd.ac.uk::d197f96f-fd90-4f9f-bb83-eaa7e7e9bb5e" providerId="AD" clId="Web-{0C3C5132-68AD-8D27-66F2-9D054D269C5F}" dt="2025-03-11T20:32:21.398" v="987"/>
          <ac:cxnSpMkLst>
            <pc:docMk/>
            <pc:sldMk cId="1934170065" sldId="262"/>
            <ac:cxnSpMk id="56" creationId="{6CF1BAF6-AD41-4082-B212-8A1F9A2E8779}"/>
          </ac:cxnSpMkLst>
        </pc:cxnChg>
      </pc:sldChg>
      <pc:sldChg chg="addSp modSp new mod setBg">
        <pc:chgData name="Ewa Szkudlarek (2423444)" userId="S::2423444@student.uwtsd.ac.uk::d197f96f-fd90-4f9f-bb83-eaa7e7e9bb5e" providerId="AD" clId="Web-{0C3C5132-68AD-8D27-66F2-9D054D269C5F}" dt="2025-03-11T20:53:32.423" v="1365" actId="20577"/>
        <pc:sldMkLst>
          <pc:docMk/>
          <pc:sldMk cId="3907369437" sldId="263"/>
        </pc:sldMkLst>
        <pc:spChg chg="mod">
          <ac:chgData name="Ewa Szkudlarek (2423444)" userId="S::2423444@student.uwtsd.ac.uk::d197f96f-fd90-4f9f-bb83-eaa7e7e9bb5e" providerId="AD" clId="Web-{0C3C5132-68AD-8D27-66F2-9D054D269C5F}" dt="2025-03-11T20:33:23.434" v="1002"/>
          <ac:spMkLst>
            <pc:docMk/>
            <pc:sldMk cId="3907369437" sldId="263"/>
            <ac:spMk id="2" creationId="{4DC65A01-9E30-AA54-3A9C-6B6984747753}"/>
          </ac:spMkLst>
        </pc:spChg>
        <pc:spChg chg="mod">
          <ac:chgData name="Ewa Szkudlarek (2423444)" userId="S::2423444@student.uwtsd.ac.uk::d197f96f-fd90-4f9f-bb83-eaa7e7e9bb5e" providerId="AD" clId="Web-{0C3C5132-68AD-8D27-66F2-9D054D269C5F}" dt="2025-03-11T20:53:32.423" v="1365" actId="20577"/>
          <ac:spMkLst>
            <pc:docMk/>
            <pc:sldMk cId="3907369437" sldId="263"/>
            <ac:spMk id="3" creationId="{8C89948A-3CCD-4D41-AB3E-ABBB41886456}"/>
          </ac:spMkLst>
        </pc:spChg>
        <pc:spChg chg="add mod">
          <ac:chgData name="Ewa Szkudlarek (2423444)" userId="S::2423444@student.uwtsd.ac.uk::d197f96f-fd90-4f9f-bb83-eaa7e7e9bb5e" providerId="AD" clId="Web-{0C3C5132-68AD-8D27-66F2-9D054D269C5F}" dt="2025-03-11T20:50:50.943" v="1287" actId="20577"/>
          <ac:spMkLst>
            <pc:docMk/>
            <pc:sldMk cId="3907369437" sldId="263"/>
            <ac:spMk id="8" creationId="{1B15ED52-F352-441B-82BF-E0EA34836D08}"/>
          </ac:spMkLst>
        </pc:spChg>
        <pc:spChg chg="add">
          <ac:chgData name="Ewa Szkudlarek (2423444)" userId="S::2423444@student.uwtsd.ac.uk::d197f96f-fd90-4f9f-bb83-eaa7e7e9bb5e" providerId="AD" clId="Web-{0C3C5132-68AD-8D27-66F2-9D054D269C5F}" dt="2025-03-11T20:33:23.434" v="1002"/>
          <ac:spMkLst>
            <pc:docMk/>
            <pc:sldMk cId="3907369437" sldId="263"/>
            <ac:spMk id="10" creationId="{3B2E3793-BFE6-45A2-9B7B-E18844431C99}"/>
          </ac:spMkLst>
        </pc:spChg>
        <pc:spChg chg="add">
          <ac:chgData name="Ewa Szkudlarek (2423444)" userId="S::2423444@student.uwtsd.ac.uk::d197f96f-fd90-4f9f-bb83-eaa7e7e9bb5e" providerId="AD" clId="Web-{0C3C5132-68AD-8D27-66F2-9D054D269C5F}" dt="2025-03-11T20:33:23.434" v="1002"/>
          <ac:spMkLst>
            <pc:docMk/>
            <pc:sldMk cId="3907369437" sldId="263"/>
            <ac:spMk id="12" creationId="{BC4C4868-CB8F-4AF9-9CDB-8108F2C19B67}"/>
          </ac:spMkLst>
        </pc:spChg>
        <pc:spChg chg="add">
          <ac:chgData name="Ewa Szkudlarek (2423444)" userId="S::2423444@student.uwtsd.ac.uk::d197f96f-fd90-4f9f-bb83-eaa7e7e9bb5e" providerId="AD" clId="Web-{0C3C5132-68AD-8D27-66F2-9D054D269C5F}" dt="2025-03-11T20:33:23.434" v="1002"/>
          <ac:spMkLst>
            <pc:docMk/>
            <pc:sldMk cId="3907369437" sldId="263"/>
            <ac:spMk id="14" creationId="{375E0459-6403-40CD-989D-56A4407CA12E}"/>
          </ac:spMkLst>
        </pc:spChg>
        <pc:spChg chg="add">
          <ac:chgData name="Ewa Szkudlarek (2423444)" userId="S::2423444@student.uwtsd.ac.uk::d197f96f-fd90-4f9f-bb83-eaa7e7e9bb5e" providerId="AD" clId="Web-{0C3C5132-68AD-8D27-66F2-9D054D269C5F}" dt="2025-03-11T20:33:23.434" v="1002"/>
          <ac:spMkLst>
            <pc:docMk/>
            <pc:sldMk cId="3907369437" sldId="263"/>
            <ac:spMk id="16" creationId="{53E5B1A8-3AC9-4BD1-9BBC-78CA94F2D1BA}"/>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23/03/2025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23/03/2025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23/03/2025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23/03/2025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23/03/2025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23/03/2025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23/03/2025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23/03/2025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23/03/2025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23/03/2025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23/03/2025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23/03/2025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8" name="Rectangle 187">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p:cNvSpPr>
            <a:spLocks noGrp="1"/>
          </p:cNvSpPr>
          <p:nvPr>
            <p:ph type="ctrTitle"/>
          </p:nvPr>
        </p:nvSpPr>
        <p:spPr>
          <a:xfrm>
            <a:off x="838200" y="3693651"/>
            <a:ext cx="4714021" cy="60465"/>
          </a:xfrm>
        </p:spPr>
        <p:style>
          <a:lnRef idx="2">
            <a:schemeClr val="accent6"/>
          </a:lnRef>
          <a:fillRef idx="1">
            <a:schemeClr val="lt1"/>
          </a:fillRef>
          <a:effectRef idx="0">
            <a:schemeClr val="accent6"/>
          </a:effectRef>
          <a:fontRef idx="minor">
            <a:schemeClr val="dk1"/>
          </a:fontRef>
        </p:style>
        <p:txBody>
          <a:bodyPr vert="horz" lIns="91440" tIns="45720" rIns="91440" bIns="45720" rtlCol="0" anchor="b">
            <a:normAutofit fontScale="90000"/>
          </a:bodyPr>
          <a:lstStyle/>
          <a:p>
            <a:pPr algn="l"/>
            <a:r>
              <a:rPr lang="en-US" sz="3200" i="1">
                <a:solidFill>
                  <a:schemeClr val="bg1"/>
                </a:solidFill>
                <a:latin typeface="+mj-lt"/>
                <a:ea typeface="+mj-ea"/>
                <a:cs typeface="+mj-cs"/>
              </a:rPr>
              <a:t>Report  on the disappearance of  Dr Hart</a:t>
            </a:r>
          </a:p>
        </p:txBody>
      </p:sp>
      <p:cxnSp>
        <p:nvCxnSpPr>
          <p:cNvPr id="190" name="Straight Connector 189">
            <a:extLst>
              <a:ext uri="{FF2B5EF4-FFF2-40B4-BE49-F238E27FC236}">
                <a16:creationId xmlns:a16="http://schemas.microsoft.com/office/drawing/2014/main" id="{EEA38897-7BA3-4408-8083-3235339C4A6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1873" y="1749756"/>
            <a:ext cx="4718304"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Subtitle 2"/>
          <p:cNvSpPr>
            <a:spLocks noGrp="1"/>
          </p:cNvSpPr>
          <p:nvPr>
            <p:ph type="subTitle" idx="1"/>
          </p:nvPr>
        </p:nvSpPr>
        <p:spPr>
          <a:xfrm>
            <a:off x="741833" y="4641299"/>
            <a:ext cx="3996685" cy="925730"/>
          </a:xfrm>
        </p:spPr>
        <p:txBody>
          <a:bodyPr vert="horz" lIns="91440" tIns="45720" rIns="91440" bIns="45720" rtlCol="0" anchor="t">
            <a:noAutofit/>
          </a:bodyPr>
          <a:lstStyle/>
          <a:p>
            <a:pPr algn="l"/>
            <a:r>
              <a:rPr lang="en-US" sz="1400">
                <a:solidFill>
                  <a:schemeClr val="bg1"/>
                </a:solidFill>
              </a:rPr>
              <a:t>Module name: Academic Skills for the Digital Era                                                           Module code: (BMSW4013_CARD)                                        Student: Ewa </a:t>
            </a:r>
            <a:r>
              <a:rPr lang="en-US" sz="1400" err="1">
                <a:solidFill>
                  <a:schemeClr val="bg1"/>
                </a:solidFill>
              </a:rPr>
              <a:t>Szkudlarek</a:t>
            </a:r>
            <a:r>
              <a:rPr lang="en-US" sz="1400">
                <a:solidFill>
                  <a:schemeClr val="bg1"/>
                </a:solidFill>
              </a:rPr>
              <a:t>, 2423444                        Lecturer: Ffion Cumberpatch</a:t>
            </a:r>
          </a:p>
          <a:p>
            <a:pPr indent="-228600" algn="l">
              <a:buFont typeface="Arial" panose="020B0604020202020204" pitchFamily="34" charset="0"/>
              <a:buChar char="•"/>
            </a:pPr>
            <a:endParaRPr lang="en-US" sz="2000">
              <a:solidFill>
                <a:schemeClr val="bg1"/>
              </a:solidFill>
            </a:endParaRPr>
          </a:p>
          <a:p>
            <a:pPr indent="-228600" algn="l">
              <a:buFont typeface="Arial" panose="020B0604020202020204" pitchFamily="34" charset="0"/>
              <a:buChar char="•"/>
            </a:pPr>
            <a:endParaRPr lang="en-US" sz="2000">
              <a:solidFill>
                <a:schemeClr val="bg1"/>
              </a:solidFill>
            </a:endParaRPr>
          </a:p>
          <a:p>
            <a:pPr indent="-228600" algn="l">
              <a:buFont typeface="Arial" panose="020B0604020202020204" pitchFamily="34" charset="0"/>
              <a:buChar char="•"/>
            </a:pPr>
            <a:endParaRPr lang="en-US" sz="2000">
              <a:solidFill>
                <a:schemeClr val="bg1"/>
              </a:solidFill>
            </a:endParaRPr>
          </a:p>
        </p:txBody>
      </p:sp>
      <p:cxnSp>
        <p:nvCxnSpPr>
          <p:cNvPr id="192" name="Straight Connector 191">
            <a:extLst>
              <a:ext uri="{FF2B5EF4-FFF2-40B4-BE49-F238E27FC236}">
                <a16:creationId xmlns:a16="http://schemas.microsoft.com/office/drawing/2014/main" id="{F11AD06B-AB20-4097-8606-5DA00DBACE8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4027" y="5707672"/>
            <a:ext cx="4713997"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5" name="Picture 4" descr="Female detective silhouette with magnifying glass | Premium AI ...">
            <a:extLst>
              <a:ext uri="{FF2B5EF4-FFF2-40B4-BE49-F238E27FC236}">
                <a16:creationId xmlns:a16="http://schemas.microsoft.com/office/drawing/2014/main" id="{E909A712-9AC7-6420-7329-71F56F944AA2}"/>
              </a:ext>
            </a:extLst>
          </p:cNvPr>
          <p:cNvPicPr>
            <a:picLocks noChangeAspect="1"/>
          </p:cNvPicPr>
          <p:nvPr/>
        </p:nvPicPr>
        <p:blipFill>
          <a:blip r:embed="rId2"/>
          <a:srcRect b="19215"/>
          <a:stretch/>
        </p:blipFill>
        <p:spPr>
          <a:xfrm>
            <a:off x="6100003" y="10"/>
            <a:ext cx="6091997" cy="6864340"/>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3" name="Rectangle 172">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BFCD4CB-63F5-C0DB-1D3C-DD39777B5241}"/>
              </a:ext>
            </a:extLst>
          </p:cNvPr>
          <p:cNvSpPr>
            <a:spLocks noGrp="1"/>
          </p:cNvSpPr>
          <p:nvPr>
            <p:ph type="title"/>
          </p:nvPr>
        </p:nvSpPr>
        <p:spPr>
          <a:xfrm>
            <a:off x="182303" y="14750"/>
            <a:ext cx="5916859" cy="917662"/>
          </a:xfrm>
        </p:spPr>
        <p:txBody>
          <a:bodyPr vert="horz" lIns="91440" tIns="45720" rIns="91440" bIns="45720" rtlCol="0">
            <a:normAutofit/>
          </a:bodyPr>
          <a:lstStyle/>
          <a:p>
            <a:r>
              <a:rPr lang="en-US" sz="4800"/>
              <a:t>Introduction</a:t>
            </a:r>
            <a:r>
              <a:rPr lang="en-US"/>
              <a:t> </a:t>
            </a:r>
          </a:p>
        </p:txBody>
      </p:sp>
      <p:sp>
        <p:nvSpPr>
          <p:cNvPr id="174" name="Content Placeholder 88">
            <a:extLst>
              <a:ext uri="{FF2B5EF4-FFF2-40B4-BE49-F238E27FC236}">
                <a16:creationId xmlns:a16="http://schemas.microsoft.com/office/drawing/2014/main" id="{9FDAEEFC-3359-54C6-B933-7A7C9D93B2A8}"/>
              </a:ext>
            </a:extLst>
          </p:cNvPr>
          <p:cNvSpPr>
            <a:spLocks noGrp="1"/>
          </p:cNvSpPr>
          <p:nvPr>
            <p:ph idx="1"/>
          </p:nvPr>
        </p:nvSpPr>
        <p:spPr>
          <a:xfrm>
            <a:off x="-3134" y="1021499"/>
            <a:ext cx="8020005" cy="5841264"/>
          </a:xfrm>
        </p:spPr>
        <p:txBody>
          <a:bodyPr vert="horz" lIns="91440" tIns="45720" rIns="91440" bIns="45720" rtlCol="0" anchor="t">
            <a:noAutofit/>
          </a:bodyPr>
          <a:lstStyle/>
          <a:p>
            <a:r>
              <a:rPr lang="en-US"/>
              <a:t>Dr Hart, age 42</a:t>
            </a:r>
          </a:p>
          <a:p>
            <a:r>
              <a:rPr lang="en-US"/>
              <a:t>Senior in AI  and Robotic Pioneering work at NovaTech</a:t>
            </a:r>
          </a:p>
          <a:p>
            <a:r>
              <a:rPr lang="en-US"/>
              <a:t>Patented the "Harmony AI" system, used to synchronize robotic movements with human emotions cues </a:t>
            </a:r>
          </a:p>
          <a:p>
            <a:r>
              <a:rPr lang="en-US"/>
              <a:t>Last seen; leaving her Lab at NovaTech on Jan 5th, 2025 at 9.30pm</a:t>
            </a:r>
          </a:p>
          <a:p>
            <a:r>
              <a:rPr lang="en-US"/>
              <a:t>Was her disappearance connected  to her work?</a:t>
            </a:r>
          </a:p>
          <a:p>
            <a:r>
              <a:rPr lang="en-US"/>
              <a:t>Did anyone was jealous about her project?</a:t>
            </a:r>
          </a:p>
          <a:p>
            <a:r>
              <a:rPr lang="en-US"/>
              <a:t>Did anyone want to still her ideas?</a:t>
            </a:r>
          </a:p>
          <a:p>
            <a:r>
              <a:rPr lang="en-US"/>
              <a:t>Any witness and what they seen?</a:t>
            </a:r>
          </a:p>
          <a:p>
            <a:endParaRPr lang="en-US" sz="2000"/>
          </a:p>
          <a:p>
            <a:endParaRPr lang="en-US" sz="1600"/>
          </a:p>
        </p:txBody>
      </p:sp>
      <p:pic>
        <p:nvPicPr>
          <p:cNvPr id="3" name="Content Placeholder 2" descr="An Introduction to Thermal Evaporation Deposition in Thin Film Technology">
            <a:extLst>
              <a:ext uri="{FF2B5EF4-FFF2-40B4-BE49-F238E27FC236}">
                <a16:creationId xmlns:a16="http://schemas.microsoft.com/office/drawing/2014/main" id="{70CAA276-4F28-8DBD-268E-101B380CD030}"/>
              </a:ext>
            </a:extLst>
          </p:cNvPr>
          <p:cNvPicPr>
            <a:picLocks noChangeAspect="1"/>
          </p:cNvPicPr>
          <p:nvPr/>
        </p:nvPicPr>
        <p:blipFill>
          <a:blip r:embed="rId2"/>
          <a:srcRect l="50986" r="5541"/>
          <a:stretch/>
        </p:blipFill>
        <p:spPr>
          <a:xfrm>
            <a:off x="7854815" y="10"/>
            <a:ext cx="43371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3262640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759D12-A8FC-35D9-43E5-ED5D5DBB1275}"/>
              </a:ext>
            </a:extLst>
          </p:cNvPr>
          <p:cNvSpPr>
            <a:spLocks noGrp="1"/>
          </p:cNvSpPr>
          <p:nvPr>
            <p:ph type="title"/>
          </p:nvPr>
        </p:nvSpPr>
        <p:spPr>
          <a:xfrm>
            <a:off x="166438" y="-123491"/>
            <a:ext cx="7577421" cy="1239148"/>
          </a:xfrm>
        </p:spPr>
        <p:txBody>
          <a:bodyPr>
            <a:normAutofit/>
          </a:bodyPr>
          <a:lstStyle/>
          <a:p>
            <a:r>
              <a:rPr lang="en-GB"/>
              <a:t>Key Evidence and Analisys</a:t>
            </a:r>
          </a:p>
        </p:txBody>
      </p:sp>
      <p:sp>
        <p:nvSpPr>
          <p:cNvPr id="8" name="Content Placeholder 7">
            <a:extLst>
              <a:ext uri="{FF2B5EF4-FFF2-40B4-BE49-F238E27FC236}">
                <a16:creationId xmlns:a16="http://schemas.microsoft.com/office/drawing/2014/main" id="{D07D3FB4-8A0D-F0A4-0DC6-97E173D527F2}"/>
              </a:ext>
            </a:extLst>
          </p:cNvPr>
          <p:cNvSpPr>
            <a:spLocks noGrp="1"/>
          </p:cNvSpPr>
          <p:nvPr>
            <p:ph idx="1"/>
          </p:nvPr>
        </p:nvSpPr>
        <p:spPr>
          <a:xfrm>
            <a:off x="-334" y="852745"/>
            <a:ext cx="7456733" cy="6005339"/>
          </a:xfrm>
        </p:spPr>
        <p:txBody>
          <a:bodyPr vert="horz" lIns="91440" tIns="45720" rIns="91440" bIns="45720" rtlCol="0" anchor="t">
            <a:noAutofit/>
          </a:bodyPr>
          <a:lstStyle/>
          <a:p>
            <a:r>
              <a:rPr lang="en-GB" sz="2400">
                <a:solidFill>
                  <a:schemeClr val="tx2"/>
                </a:solidFill>
              </a:rPr>
              <a:t>Dr Hart missing 6th Jan 2025, her assistant Peter Singh found her office trashed </a:t>
            </a:r>
            <a:endParaRPr lang="en-US" sz="2400">
              <a:solidFill>
                <a:schemeClr val="tx2"/>
              </a:solidFill>
            </a:endParaRPr>
          </a:p>
          <a:p>
            <a:r>
              <a:rPr lang="en-GB" sz="2400">
                <a:solidFill>
                  <a:schemeClr val="tx2"/>
                </a:solidFill>
              </a:rPr>
              <a:t>Lab had open drawers means someone was looking for something specific and had knowledge Dr Hart work was seeking sensitives information to AI</a:t>
            </a:r>
            <a:endParaRPr lang="en-US" sz="2400">
              <a:solidFill>
                <a:schemeClr val="tx2"/>
              </a:solidFill>
            </a:endParaRPr>
          </a:p>
          <a:p>
            <a:r>
              <a:rPr lang="en-GB" sz="2400">
                <a:solidFill>
                  <a:schemeClr val="tx2"/>
                </a:solidFill>
              </a:rPr>
              <a:t>The equipment was untouched, someone was not interested in stealing physical asset but of specific data</a:t>
            </a:r>
            <a:endParaRPr lang="en-US" sz="2400">
              <a:solidFill>
                <a:schemeClr val="tx2"/>
              </a:solidFill>
            </a:endParaRPr>
          </a:p>
          <a:p>
            <a:r>
              <a:rPr lang="en-GB" sz="2400">
                <a:solidFill>
                  <a:schemeClr val="tx2"/>
                </a:solidFill>
              </a:rPr>
              <a:t>Cyntia Ramirez (neighbours) saw strange SUV outside her house before she disappeared</a:t>
            </a:r>
            <a:endParaRPr lang="en-US" sz="2400">
              <a:solidFill>
                <a:schemeClr val="tx2"/>
              </a:solidFill>
            </a:endParaRPr>
          </a:p>
          <a:p>
            <a:r>
              <a:rPr lang="en-GB" sz="2400">
                <a:solidFill>
                  <a:schemeClr val="tx2"/>
                </a:solidFill>
              </a:rPr>
              <a:t>Dr Fox( Rival) competitor a company (people was saying he had disagreement with Dr Hart) over AI ethic</a:t>
            </a:r>
            <a:endParaRPr lang="en-US" sz="2400">
              <a:solidFill>
                <a:schemeClr val="tx2"/>
              </a:solidFill>
            </a:endParaRPr>
          </a:p>
          <a:p>
            <a:r>
              <a:rPr lang="en-GB" sz="2400">
                <a:solidFill>
                  <a:schemeClr val="tx2"/>
                </a:solidFill>
              </a:rPr>
              <a:t>Peter Singh (lab assistant) he was the last person to see Dr Hart , he was saying she was stressed about meeting with company </a:t>
            </a:r>
            <a:endParaRPr lang="en-US" sz="2400">
              <a:solidFill>
                <a:schemeClr val="tx2"/>
              </a:solidFill>
            </a:endParaRPr>
          </a:p>
          <a:p>
            <a:endParaRPr lang="en-GB" sz="2400"/>
          </a:p>
          <a:p>
            <a:endParaRPr lang="en-GB" sz="2400"/>
          </a:p>
          <a:p>
            <a:endParaRPr lang="en-US" sz="2400"/>
          </a:p>
        </p:txBody>
      </p:sp>
      <p:pic>
        <p:nvPicPr>
          <p:cNvPr id="4" name="Content Placeholder 3" descr="Availability Zones: The Complete Guide for 2025 | Splunk">
            <a:extLst>
              <a:ext uri="{FF2B5EF4-FFF2-40B4-BE49-F238E27FC236}">
                <a16:creationId xmlns:a16="http://schemas.microsoft.com/office/drawing/2014/main" id="{F55D0C22-E97E-E6D2-44B4-E2B3BCDCC606}"/>
              </a:ext>
            </a:extLst>
          </p:cNvPr>
          <p:cNvPicPr>
            <a:picLocks noChangeAspect="1"/>
          </p:cNvPicPr>
          <p:nvPr/>
        </p:nvPicPr>
        <p:blipFill>
          <a:blip r:embed="rId2"/>
          <a:srcRect l="26034" r="15928" b="-1"/>
          <a:stretch/>
        </p:blipFill>
        <p:spPr>
          <a:xfrm>
            <a:off x="7471810" y="133360"/>
            <a:ext cx="4720191"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42892820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2" name="Rectangle 51">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72C1F88-32E9-C576-B98B-8A48AE13882A}"/>
              </a:ext>
            </a:extLst>
          </p:cNvPr>
          <p:cNvSpPr>
            <a:spLocks noGrp="1"/>
          </p:cNvSpPr>
          <p:nvPr>
            <p:ph type="title"/>
          </p:nvPr>
        </p:nvSpPr>
        <p:spPr>
          <a:xfrm>
            <a:off x="158578" y="451"/>
            <a:ext cx="3684050" cy="753570"/>
          </a:xfrm>
        </p:spPr>
        <p:txBody>
          <a:bodyPr anchor="b">
            <a:normAutofit/>
          </a:bodyPr>
          <a:lstStyle/>
          <a:p>
            <a:r>
              <a:rPr lang="en-GB" sz="4000" dirty="0"/>
              <a:t>Evidence 1</a:t>
            </a:r>
          </a:p>
        </p:txBody>
      </p:sp>
      <p:sp>
        <p:nvSpPr>
          <p:cNvPr id="8" name="Content Placeholder 7">
            <a:extLst>
              <a:ext uri="{FF2B5EF4-FFF2-40B4-BE49-F238E27FC236}">
                <a16:creationId xmlns:a16="http://schemas.microsoft.com/office/drawing/2014/main" id="{3F99CC4A-F645-3B93-641F-247D3DE99A59}"/>
              </a:ext>
            </a:extLst>
          </p:cNvPr>
          <p:cNvSpPr>
            <a:spLocks noGrp="1"/>
          </p:cNvSpPr>
          <p:nvPr>
            <p:ph idx="1"/>
          </p:nvPr>
        </p:nvSpPr>
        <p:spPr>
          <a:xfrm>
            <a:off x="178517" y="788011"/>
            <a:ext cx="7632939" cy="6061498"/>
          </a:xfrm>
        </p:spPr>
        <p:txBody>
          <a:bodyPr vert="horz" lIns="91440" tIns="45720" rIns="91440" bIns="45720" rtlCol="0" anchor="t">
            <a:noAutofit/>
          </a:bodyPr>
          <a:lstStyle/>
          <a:p>
            <a:r>
              <a:rPr lang="en-GB" sz="2400" dirty="0">
                <a:solidFill>
                  <a:schemeClr val="tx1">
                    <a:alpha val="80000"/>
                  </a:schemeClr>
                </a:solidFill>
              </a:rPr>
              <a:t>Point : Dr Hart disappearance is connected to her work, probably involving someone with knowledge her work and motive steal her ideas or silence her due ethical disagreement </a:t>
            </a:r>
            <a:endParaRPr lang="en-US" sz="2400">
              <a:solidFill>
                <a:schemeClr val="tx1">
                  <a:alpha val="80000"/>
                </a:schemeClr>
              </a:solidFill>
            </a:endParaRPr>
          </a:p>
          <a:p>
            <a:r>
              <a:rPr lang="en-GB" sz="2400" dirty="0">
                <a:solidFill>
                  <a:schemeClr val="tx1">
                    <a:alpha val="80000"/>
                  </a:schemeClr>
                </a:solidFill>
              </a:rPr>
              <a:t>Her disappearance is mysterious and no clear explanation</a:t>
            </a:r>
            <a:endParaRPr lang="en-US" sz="2400">
              <a:solidFill>
                <a:schemeClr val="tx1">
                  <a:alpha val="80000"/>
                </a:schemeClr>
              </a:solidFill>
            </a:endParaRPr>
          </a:p>
          <a:p>
            <a:r>
              <a:rPr lang="en-GB" sz="2400" dirty="0">
                <a:solidFill>
                  <a:schemeClr val="tx1">
                    <a:alpha val="80000"/>
                  </a:schemeClr>
                </a:solidFill>
              </a:rPr>
              <a:t>Witnesses reported seeing outside her house SUV, her office was trashed, she was nervous before some meeting </a:t>
            </a:r>
            <a:endParaRPr lang="en-US" sz="2400">
              <a:solidFill>
                <a:schemeClr val="tx1">
                  <a:alpha val="80000"/>
                </a:schemeClr>
              </a:solidFill>
            </a:endParaRPr>
          </a:p>
          <a:p>
            <a:r>
              <a:rPr lang="en-GB" sz="2400" dirty="0">
                <a:solidFill>
                  <a:schemeClr val="tx1">
                    <a:alpha val="80000"/>
                  </a:schemeClr>
                </a:solidFill>
              </a:rPr>
              <a:t>Dr Hart feeling stressed about upcoming meeting with company executives hints at international pressures within NovaTech</a:t>
            </a:r>
            <a:endParaRPr lang="en-US" sz="2400" dirty="0">
              <a:solidFill>
                <a:schemeClr val="tx1">
                  <a:alpha val="80000"/>
                </a:schemeClr>
              </a:solidFill>
            </a:endParaRPr>
          </a:p>
          <a:p>
            <a:r>
              <a:rPr lang="en-GB" sz="2400" dirty="0">
                <a:solidFill>
                  <a:schemeClr val="tx1">
                    <a:alpha val="80000"/>
                  </a:schemeClr>
                </a:solidFill>
              </a:rPr>
              <a:t>These factors suggest that Dr Harts disappearance was not a voluntary act but may involve foul play or an accident this need investigation to uncover the truth her vanishing </a:t>
            </a:r>
            <a:endParaRPr lang="en-US" sz="2400">
              <a:solidFill>
                <a:schemeClr val="tx1">
                  <a:alpha val="80000"/>
                </a:schemeClr>
              </a:solidFill>
            </a:endParaRPr>
          </a:p>
          <a:p>
            <a:endParaRPr lang="en-GB" sz="2400" dirty="0">
              <a:solidFill>
                <a:srgbClr val="FFFFFF"/>
              </a:solidFill>
            </a:endParaRPr>
          </a:p>
          <a:p>
            <a:endParaRPr lang="en-US" sz="2000" dirty="0"/>
          </a:p>
        </p:txBody>
      </p:sp>
      <p:sp>
        <p:nvSpPr>
          <p:cNvPr id="53" name="Rectangle 52">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53">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Rectangle 54">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Rectangle 55">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Content Placeholder 3" descr="Detective Silhouette at GetDrawings | Free download">
            <a:extLst>
              <a:ext uri="{FF2B5EF4-FFF2-40B4-BE49-F238E27FC236}">
                <a16:creationId xmlns:a16="http://schemas.microsoft.com/office/drawing/2014/main" id="{73EC0E99-7083-6272-6012-56F522F70393}"/>
              </a:ext>
            </a:extLst>
          </p:cNvPr>
          <p:cNvPicPr>
            <a:picLocks noChangeAspect="1"/>
          </p:cNvPicPr>
          <p:nvPr/>
        </p:nvPicPr>
        <p:blipFill>
          <a:blip r:embed="rId2"/>
          <a:stretch>
            <a:fillRect/>
          </a:stretch>
        </p:blipFill>
        <p:spPr>
          <a:xfrm>
            <a:off x="7937884" y="445531"/>
            <a:ext cx="3526196" cy="5967081"/>
          </a:xfrm>
          <a:prstGeom prst="rect">
            <a:avLst/>
          </a:prstGeom>
        </p:spPr>
      </p:pic>
    </p:spTree>
    <p:extLst>
      <p:ext uri="{BB962C8B-B14F-4D97-AF65-F5344CB8AC3E}">
        <p14:creationId xmlns:p14="http://schemas.microsoft.com/office/powerpoint/2010/main" val="29772912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5" name="Rectangle 84">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3AAA475-D727-7E0B-E643-2D2C6EDDE11A}"/>
              </a:ext>
            </a:extLst>
          </p:cNvPr>
          <p:cNvSpPr>
            <a:spLocks noGrp="1"/>
          </p:cNvSpPr>
          <p:nvPr>
            <p:ph type="title"/>
          </p:nvPr>
        </p:nvSpPr>
        <p:spPr>
          <a:xfrm>
            <a:off x="445493" y="238539"/>
            <a:ext cx="7900670" cy="1307415"/>
          </a:xfrm>
        </p:spPr>
        <p:txBody>
          <a:bodyPr anchor="b">
            <a:normAutofit/>
          </a:bodyPr>
          <a:lstStyle/>
          <a:p>
            <a:r>
              <a:rPr lang="en-GB" sz="5400"/>
              <a:t>Theories and Conclusions</a:t>
            </a:r>
          </a:p>
        </p:txBody>
      </p:sp>
      <p:sp>
        <p:nvSpPr>
          <p:cNvPr id="86"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C37B5F39-1ACF-2D46-BE6F-BA6EA419A63F}"/>
              </a:ext>
            </a:extLst>
          </p:cNvPr>
          <p:cNvSpPr>
            <a:spLocks noGrp="1"/>
          </p:cNvSpPr>
          <p:nvPr>
            <p:ph idx="1"/>
          </p:nvPr>
        </p:nvSpPr>
        <p:spPr>
          <a:xfrm>
            <a:off x="572493" y="1804616"/>
            <a:ext cx="8034352" cy="6017822"/>
          </a:xfrm>
        </p:spPr>
        <p:txBody>
          <a:bodyPr anchor="t">
            <a:noAutofit/>
          </a:bodyPr>
          <a:lstStyle/>
          <a:p>
            <a:pPr marL="0" indent="0">
              <a:buNone/>
            </a:pPr>
            <a:r>
              <a:rPr lang="en-US" sz="3200"/>
              <a:t>In conclusion the evidence, it seems like Dr Hart disappearance is connected to her work, involving someone with knowledge of her research and a motive to steal her ideas.  The rival from other company Dr Fox has a clear motive steaming from professional rival and potential disagreement over AI , he wants to steal  her ideas and silence her ethical disagreements.</a:t>
            </a:r>
          </a:p>
        </p:txBody>
      </p:sp>
      <p:pic>
        <p:nvPicPr>
          <p:cNvPr id="4" name="Content Placeholder 3" descr="Woman holding a laptop">
            <a:extLst>
              <a:ext uri="{FF2B5EF4-FFF2-40B4-BE49-F238E27FC236}">
                <a16:creationId xmlns:a16="http://schemas.microsoft.com/office/drawing/2014/main" id="{18931249-2141-7C00-56B5-9C3F35056493}"/>
              </a:ext>
            </a:extLst>
          </p:cNvPr>
          <p:cNvPicPr>
            <a:picLocks noChangeAspect="1"/>
          </p:cNvPicPr>
          <p:nvPr/>
        </p:nvPicPr>
        <p:blipFill>
          <a:blip r:embed="rId2">
            <a:extLst>
              <a:ext uri="{96DAC541-7B7A-43D3-8B79-37D633B846F1}">
                <asvg:svgBlip xmlns:asvg="http://schemas.microsoft.com/office/drawing/2016/SVG/main" r:embed="rId3"/>
              </a:ext>
            </a:extLst>
          </a:blip>
          <a:srcRect l="11659" r="11659"/>
          <a:stretch/>
        </p:blipFill>
        <p:spPr>
          <a:xfrm>
            <a:off x="8664921" y="2087626"/>
            <a:ext cx="2904009" cy="4102862"/>
          </a:xfrm>
          <a:prstGeom prst="rect">
            <a:avLst/>
          </a:prstGeom>
        </p:spPr>
      </p:pic>
    </p:spTree>
    <p:extLst>
      <p:ext uri="{BB962C8B-B14F-4D97-AF65-F5344CB8AC3E}">
        <p14:creationId xmlns:p14="http://schemas.microsoft.com/office/powerpoint/2010/main" val="14265846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3" name="Rectangle 242">
            <a:extLst>
              <a:ext uri="{FF2B5EF4-FFF2-40B4-BE49-F238E27FC236}">
                <a16:creationId xmlns:a16="http://schemas.microsoft.com/office/drawing/2014/main" id="{FA511026-8542-4AC0-9F06-134A70850B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946"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Kostenloses Foto zum Thema: dunkel, gehirn, künstliche intelligenz">
            <a:extLst>
              <a:ext uri="{FF2B5EF4-FFF2-40B4-BE49-F238E27FC236}">
                <a16:creationId xmlns:a16="http://schemas.microsoft.com/office/drawing/2014/main" id="{EC7B7D94-54A3-F661-0B62-DF4E723CAE6F}"/>
              </a:ext>
            </a:extLst>
          </p:cNvPr>
          <p:cNvPicPr>
            <a:picLocks noChangeAspect="1"/>
          </p:cNvPicPr>
          <p:nvPr/>
        </p:nvPicPr>
        <p:blipFill>
          <a:blip r:embed="rId2">
            <a:alphaModFix amt="40000"/>
          </a:blip>
          <a:srcRect/>
          <a:stretch/>
        </p:blipFill>
        <p:spPr>
          <a:xfrm>
            <a:off x="19" y="-9061"/>
            <a:ext cx="12182909" cy="6857990"/>
          </a:xfrm>
          <a:prstGeom prst="rect">
            <a:avLst/>
          </a:prstGeom>
        </p:spPr>
      </p:pic>
      <p:sp>
        <p:nvSpPr>
          <p:cNvPr id="2" name="Title 1">
            <a:extLst>
              <a:ext uri="{FF2B5EF4-FFF2-40B4-BE49-F238E27FC236}">
                <a16:creationId xmlns:a16="http://schemas.microsoft.com/office/drawing/2014/main" id="{0EB9DAD3-F9AF-C9C4-D69F-E9689D5CD8A8}"/>
              </a:ext>
            </a:extLst>
          </p:cNvPr>
          <p:cNvSpPr>
            <a:spLocks noGrp="1"/>
          </p:cNvSpPr>
          <p:nvPr>
            <p:ph type="title"/>
          </p:nvPr>
        </p:nvSpPr>
        <p:spPr>
          <a:xfrm>
            <a:off x="421073" y="-238906"/>
            <a:ext cx="6780851" cy="1066608"/>
          </a:xfrm>
        </p:spPr>
        <p:txBody>
          <a:bodyPr vert="horz" lIns="91440" tIns="45720" rIns="91440" bIns="45720" rtlCol="0" anchor="b">
            <a:noAutofit/>
          </a:bodyPr>
          <a:lstStyle/>
          <a:p>
            <a:r>
              <a:rPr lang="en-US" sz="4800" kern="1200" dirty="0">
                <a:latin typeface="+mj-lt"/>
                <a:ea typeface="+mj-ea"/>
                <a:cs typeface="+mj-cs"/>
              </a:rPr>
              <a:t>Reflection</a:t>
            </a:r>
            <a:endParaRPr lang="en-US" sz="4800" kern="1200" dirty="0">
              <a:latin typeface="+mj-lt"/>
            </a:endParaRPr>
          </a:p>
        </p:txBody>
      </p:sp>
      <p:sp>
        <p:nvSpPr>
          <p:cNvPr id="54" name="Content Placeholder 42">
            <a:extLst>
              <a:ext uri="{FF2B5EF4-FFF2-40B4-BE49-F238E27FC236}">
                <a16:creationId xmlns:a16="http://schemas.microsoft.com/office/drawing/2014/main" id="{5BD5B132-71C8-BE7C-A672-7073B0247A82}"/>
              </a:ext>
            </a:extLst>
          </p:cNvPr>
          <p:cNvSpPr>
            <a:spLocks noGrp="1"/>
          </p:cNvSpPr>
          <p:nvPr>
            <p:ph idx="1"/>
          </p:nvPr>
        </p:nvSpPr>
        <p:spPr>
          <a:xfrm>
            <a:off x="220278" y="953613"/>
            <a:ext cx="7374306" cy="5704301"/>
          </a:xfrm>
        </p:spPr>
        <p:txBody>
          <a:bodyPr vert="horz" lIns="91440" tIns="45720" rIns="91440" bIns="45720" rtlCol="0" anchor="t">
            <a:noAutofit/>
          </a:bodyPr>
          <a:lstStyle/>
          <a:p>
            <a:pPr marL="0" indent="0">
              <a:buNone/>
            </a:pPr>
            <a:r>
              <a:rPr lang="en-US" sz="2000" dirty="0"/>
              <a:t>Reflecting on the investigation Dr Hart disappearance, several challenges, emerged that complicated the investigation </a:t>
            </a:r>
          </a:p>
          <a:p>
            <a:pPr marL="0" indent="0">
              <a:buNone/>
            </a:pPr>
            <a:r>
              <a:rPr lang="en-US" sz="2000" dirty="0"/>
              <a:t>Limited the frame: the disappearance was reported only a day after she was last seen </a:t>
            </a:r>
          </a:p>
          <a:p>
            <a:pPr marL="0" indent="0">
              <a:buNone/>
            </a:pPr>
            <a:r>
              <a:rPr lang="en-US" sz="2000" dirty="0"/>
              <a:t>Lack of physical evidence: Dr Hart office the absence of any physical evidence, such as fingerprints or stolen items, suggested that the person was knowledgeable enough to target only specific information without learning traditional clues </a:t>
            </a:r>
          </a:p>
          <a:p>
            <a:pPr marL="0" indent="0">
              <a:buNone/>
            </a:pPr>
            <a:r>
              <a:rPr lang="en-US" sz="2000" dirty="0"/>
              <a:t>Technological complexity: the advanced nature Dr Hart work in AI and robotics posted a challenge, as understanding of her research was necessary to identify potential motives related to intellectual property theft. </a:t>
            </a:r>
          </a:p>
          <a:p>
            <a:pPr marL="0" indent="0">
              <a:buNone/>
            </a:pPr>
            <a:r>
              <a:rPr lang="en-US" sz="2000" dirty="0"/>
              <a:t>The process of examining evidence Dr Fox Alariac is a key suspectg in Dr Hart disepearance. His known rivarly with her over ethical concerns in AI suggest that he may had both motive and opporrtunity. If he belived her works posed a  threat to his own, he may have taken drastic measures to eliminate her, potentially organize her abduction  after monitoring her movments.</a:t>
            </a:r>
          </a:p>
        </p:txBody>
      </p:sp>
      <p:pic>
        <p:nvPicPr>
          <p:cNvPr id="4" name="Content Placeholder 3" descr="Magnifying glass">
            <a:extLst>
              <a:ext uri="{FF2B5EF4-FFF2-40B4-BE49-F238E27FC236}">
                <a16:creationId xmlns:a16="http://schemas.microsoft.com/office/drawing/2014/main" id="{E51B1315-84BB-B0D9-9005-23CBB739F12B}"/>
              </a:ext>
            </a:extLst>
          </p:cNvPr>
          <p:cNvPicPr>
            <a:picLocks noChangeAspect="1"/>
          </p:cNvPicPr>
          <p:nvPr/>
        </p:nvPicPr>
        <p:blipFill>
          <a:blip r:embed="rId3"/>
          <a:srcRect r="2" b="15247"/>
          <a:stretch/>
        </p:blipFill>
        <p:spPr>
          <a:xfrm>
            <a:off x="11050673" y="6169757"/>
            <a:ext cx="1160315" cy="688249"/>
          </a:xfrm>
          <a:custGeom>
            <a:avLst/>
            <a:gdLst/>
            <a:ahLst/>
            <a:cxnLst/>
            <a:rect l="l" t="t" r="r" b="b"/>
            <a:pathLst>
              <a:path w="3747932" h="3176541">
                <a:moveTo>
                  <a:pt x="3239865" y="21"/>
                </a:moveTo>
                <a:cubicBezTo>
                  <a:pt x="3261821" y="112"/>
                  <a:pt x="3278837" y="498"/>
                  <a:pt x="3290337" y="938"/>
                </a:cubicBezTo>
                <a:cubicBezTo>
                  <a:pt x="3401766" y="5376"/>
                  <a:pt x="3510165" y="23128"/>
                  <a:pt x="3616543" y="49449"/>
                </a:cubicBezTo>
                <a:lnTo>
                  <a:pt x="3747932" y="87091"/>
                </a:lnTo>
                <a:lnTo>
                  <a:pt x="3747932" y="3176541"/>
                </a:lnTo>
                <a:lnTo>
                  <a:pt x="401358" y="3176541"/>
                </a:lnTo>
                <a:lnTo>
                  <a:pt x="398780" y="3136258"/>
                </a:lnTo>
                <a:cubicBezTo>
                  <a:pt x="400956" y="3079023"/>
                  <a:pt x="437945" y="3052703"/>
                  <a:pt x="483325" y="3030665"/>
                </a:cubicBezTo>
                <a:cubicBezTo>
                  <a:pt x="498866" y="3023015"/>
                  <a:pt x="520932" y="3023320"/>
                  <a:pt x="526840" y="2999447"/>
                </a:cubicBezTo>
                <a:cubicBezTo>
                  <a:pt x="501352" y="2976798"/>
                  <a:pt x="470270" y="2995161"/>
                  <a:pt x="442916" y="2988735"/>
                </a:cubicBezTo>
                <a:cubicBezTo>
                  <a:pt x="420228" y="2983533"/>
                  <a:pt x="382618" y="2986286"/>
                  <a:pt x="413701" y="2944662"/>
                </a:cubicBezTo>
                <a:cubicBezTo>
                  <a:pt x="422716" y="2932726"/>
                  <a:pt x="412147" y="2923542"/>
                  <a:pt x="400645" y="2922625"/>
                </a:cubicBezTo>
                <a:cubicBezTo>
                  <a:pt x="308644" y="2913137"/>
                  <a:pt x="350915" y="2828968"/>
                  <a:pt x="321386" y="2784590"/>
                </a:cubicBezTo>
                <a:cubicBezTo>
                  <a:pt x="313307" y="2772348"/>
                  <a:pt x="322010" y="2751230"/>
                  <a:pt x="334753" y="2746027"/>
                </a:cubicBezTo>
                <a:cubicBezTo>
                  <a:pt x="416187" y="2711746"/>
                  <a:pt x="427377" y="2630027"/>
                  <a:pt x="466852" y="2559632"/>
                </a:cubicBezTo>
                <a:cubicBezTo>
                  <a:pt x="423957" y="2531782"/>
                  <a:pt x="372673" y="2525661"/>
                  <a:pt x="326361" y="2507602"/>
                </a:cubicBezTo>
                <a:cubicBezTo>
                  <a:pt x="278183" y="2488626"/>
                  <a:pt x="278183" y="2474547"/>
                  <a:pt x="317968" y="2419457"/>
                </a:cubicBezTo>
                <a:cubicBezTo>
                  <a:pt x="214465" y="2407519"/>
                  <a:pt x="214465" y="2407519"/>
                  <a:pt x="246479" y="2320903"/>
                </a:cubicBezTo>
                <a:cubicBezTo>
                  <a:pt x="159758" y="2312945"/>
                  <a:pt x="102570" y="2271933"/>
                  <a:pt x="89205" y="2182255"/>
                </a:cubicBezTo>
                <a:cubicBezTo>
                  <a:pt x="82677" y="2138795"/>
                  <a:pt x="43514" y="2118290"/>
                  <a:pt x="0" y="2089213"/>
                </a:cubicBezTo>
                <a:cubicBezTo>
                  <a:pt x="54081" y="2061053"/>
                  <a:pt x="90759" y="2002290"/>
                  <a:pt x="153855" y="2064423"/>
                </a:cubicBezTo>
                <a:cubicBezTo>
                  <a:pt x="176855" y="2087070"/>
                  <a:pt x="174683" y="2058300"/>
                  <a:pt x="177788" y="2050037"/>
                </a:cubicBezTo>
                <a:cubicBezTo>
                  <a:pt x="185247" y="2029838"/>
                  <a:pt x="169707" y="2016369"/>
                  <a:pt x="159450" y="2001067"/>
                </a:cubicBezTo>
                <a:cubicBezTo>
                  <a:pt x="149504" y="1985763"/>
                  <a:pt x="137691" y="1969543"/>
                  <a:pt x="134895" y="1952400"/>
                </a:cubicBezTo>
                <a:cubicBezTo>
                  <a:pt x="133031" y="1940465"/>
                  <a:pt x="142044" y="1923021"/>
                  <a:pt x="151990" y="1914144"/>
                </a:cubicBezTo>
                <a:cubicBezTo>
                  <a:pt x="204209" y="1867316"/>
                  <a:pt x="173127" y="1762030"/>
                  <a:pt x="271969" y="1748562"/>
                </a:cubicBezTo>
                <a:cubicBezTo>
                  <a:pt x="316415" y="1742443"/>
                  <a:pt x="337860" y="1703878"/>
                  <a:pt x="370497" y="1682760"/>
                </a:cubicBezTo>
                <a:cubicBezTo>
                  <a:pt x="483946" y="1608999"/>
                  <a:pt x="559787" y="1514119"/>
                  <a:pt x="594908" y="1383735"/>
                </a:cubicBezTo>
                <a:cubicBezTo>
                  <a:pt x="604543" y="1347620"/>
                  <a:pt x="641532" y="1318542"/>
                  <a:pt x="665465" y="1286713"/>
                </a:cubicBezTo>
                <a:cubicBezTo>
                  <a:pt x="653963" y="1263452"/>
                  <a:pt x="591178" y="1313647"/>
                  <a:pt x="613246" y="1252435"/>
                </a:cubicBezTo>
                <a:cubicBezTo>
                  <a:pt x="630030" y="1206524"/>
                  <a:pt x="672925" y="1178060"/>
                  <a:pt x="713332" y="1150820"/>
                </a:cubicBezTo>
                <a:cubicBezTo>
                  <a:pt x="759333" y="1119908"/>
                  <a:pt x="810307" y="1095117"/>
                  <a:pt x="831133" y="1037883"/>
                </a:cubicBezTo>
                <a:cubicBezTo>
                  <a:pt x="835485" y="1025640"/>
                  <a:pt x="849470" y="1012785"/>
                  <a:pt x="861903" y="1007887"/>
                </a:cubicBezTo>
                <a:cubicBezTo>
                  <a:pt x="1469751" y="63584"/>
                  <a:pt x="2910527" y="-1353"/>
                  <a:pt x="3239865" y="21"/>
                </a:cubicBezTo>
                <a:close/>
              </a:path>
            </a:pathLst>
          </a:custGeom>
        </p:spPr>
      </p:pic>
      <p:pic>
        <p:nvPicPr>
          <p:cNvPr id="3" name="Picture 2" descr="Intelligence 1080P, 2K, 4K, 5K HD wallpapers free download | Wallpaper ...">
            <a:extLst>
              <a:ext uri="{FF2B5EF4-FFF2-40B4-BE49-F238E27FC236}">
                <a16:creationId xmlns:a16="http://schemas.microsoft.com/office/drawing/2014/main" id="{55D19CC1-5CA0-BC74-78E4-A0705C9AC319}"/>
              </a:ext>
            </a:extLst>
          </p:cNvPr>
          <p:cNvPicPr>
            <a:picLocks noChangeAspect="1"/>
          </p:cNvPicPr>
          <p:nvPr/>
        </p:nvPicPr>
        <p:blipFill>
          <a:blip r:embed="rId4"/>
          <a:srcRect l="16087" r="27952"/>
          <a:stretch/>
        </p:blipFill>
        <p:spPr>
          <a:xfrm rot="180000">
            <a:off x="8667225" y="3724678"/>
            <a:ext cx="3482978" cy="2474780"/>
          </a:xfrm>
          <a:custGeom>
            <a:avLst/>
            <a:gdLst/>
            <a:ahLst/>
            <a:cxnLst/>
            <a:rect l="l" t="t" r="r" b="b"/>
            <a:pathLst>
              <a:path w="3458367" h="3476265">
                <a:moveTo>
                  <a:pt x="549716" y="15"/>
                </a:moveTo>
                <a:cubicBezTo>
                  <a:pt x="557611" y="271"/>
                  <a:pt x="565778" y="3856"/>
                  <a:pt x="573176" y="4995"/>
                </a:cubicBezTo>
                <a:cubicBezTo>
                  <a:pt x="736504" y="30493"/>
                  <a:pt x="899830" y="58040"/>
                  <a:pt x="1063336" y="82398"/>
                </a:cubicBezTo>
                <a:cubicBezTo>
                  <a:pt x="1216195" y="105163"/>
                  <a:pt x="1370136" y="110398"/>
                  <a:pt x="1523717" y="122237"/>
                </a:cubicBezTo>
                <a:cubicBezTo>
                  <a:pt x="1709602" y="136580"/>
                  <a:pt x="1895127" y="156841"/>
                  <a:pt x="2079929" y="188711"/>
                </a:cubicBezTo>
                <a:cubicBezTo>
                  <a:pt x="2208244" y="211023"/>
                  <a:pt x="2337823" y="226502"/>
                  <a:pt x="2467943" y="208745"/>
                </a:cubicBezTo>
                <a:cubicBezTo>
                  <a:pt x="2474439" y="207834"/>
                  <a:pt x="2481839" y="204876"/>
                  <a:pt x="2487253" y="207834"/>
                </a:cubicBezTo>
                <a:cubicBezTo>
                  <a:pt x="2550419" y="241073"/>
                  <a:pt x="2619357" y="217168"/>
                  <a:pt x="2684869" y="238113"/>
                </a:cubicBezTo>
                <a:cubicBezTo>
                  <a:pt x="2668085" y="318930"/>
                  <a:pt x="2596077" y="312327"/>
                  <a:pt x="2555471" y="368331"/>
                </a:cubicBezTo>
                <a:cubicBezTo>
                  <a:pt x="2621704" y="390639"/>
                  <a:pt x="2681259" y="413178"/>
                  <a:pt x="2741717" y="430023"/>
                </a:cubicBezTo>
                <a:cubicBezTo>
                  <a:pt x="2805785" y="447780"/>
                  <a:pt x="2860106" y="495816"/>
                  <a:pt x="2922728" y="517216"/>
                </a:cubicBezTo>
                <a:cubicBezTo>
                  <a:pt x="2936085" y="521769"/>
                  <a:pt x="2952146" y="537704"/>
                  <a:pt x="2956838" y="553184"/>
                </a:cubicBezTo>
                <a:cubicBezTo>
                  <a:pt x="2971997" y="603269"/>
                  <a:pt x="3274647" y="743732"/>
                  <a:pt x="3238914" y="788350"/>
                </a:cubicBezTo>
                <a:cubicBezTo>
                  <a:pt x="3224116" y="806791"/>
                  <a:pt x="3204986" y="819994"/>
                  <a:pt x="3184953" y="838207"/>
                </a:cubicBezTo>
                <a:cubicBezTo>
                  <a:pt x="3215093" y="872582"/>
                  <a:pt x="3249020" y="887608"/>
                  <a:pt x="3285115" y="897852"/>
                </a:cubicBezTo>
                <a:cubicBezTo>
                  <a:pt x="3295944" y="901039"/>
                  <a:pt x="3306591" y="907413"/>
                  <a:pt x="3307674" y="922894"/>
                </a:cubicBezTo>
                <a:cubicBezTo>
                  <a:pt x="3308757" y="939056"/>
                  <a:pt x="3297748" y="945429"/>
                  <a:pt x="3288544" y="952944"/>
                </a:cubicBezTo>
                <a:cubicBezTo>
                  <a:pt x="3275731" y="963415"/>
                  <a:pt x="3263278" y="972523"/>
                  <a:pt x="3247036" y="973888"/>
                </a:cubicBezTo>
                <a:cubicBezTo>
                  <a:pt x="3220325" y="975937"/>
                  <a:pt x="3207513" y="1005076"/>
                  <a:pt x="3191993" y="1026930"/>
                </a:cubicBezTo>
                <a:cubicBezTo>
                  <a:pt x="3183330" y="1039224"/>
                  <a:pt x="3178998" y="1064037"/>
                  <a:pt x="3194157" y="1068363"/>
                </a:cubicBezTo>
                <a:cubicBezTo>
                  <a:pt x="3230613" y="1078837"/>
                  <a:pt x="3227725" y="1109114"/>
                  <a:pt x="3226824" y="1143489"/>
                </a:cubicBezTo>
                <a:cubicBezTo>
                  <a:pt x="3225560" y="1186061"/>
                  <a:pt x="3204083" y="1205638"/>
                  <a:pt x="3177734" y="1222030"/>
                </a:cubicBezTo>
                <a:cubicBezTo>
                  <a:pt x="3168711" y="1227720"/>
                  <a:pt x="3155898" y="1227493"/>
                  <a:pt x="3152469" y="1245250"/>
                </a:cubicBezTo>
                <a:cubicBezTo>
                  <a:pt x="3167267" y="1262097"/>
                  <a:pt x="3185314" y="1248439"/>
                  <a:pt x="3201197" y="1253218"/>
                </a:cubicBezTo>
                <a:cubicBezTo>
                  <a:pt x="3214370" y="1257088"/>
                  <a:pt x="3236208" y="1255040"/>
                  <a:pt x="3218160" y="1286000"/>
                </a:cubicBezTo>
                <a:cubicBezTo>
                  <a:pt x="3212926" y="1294878"/>
                  <a:pt x="3219062" y="1301709"/>
                  <a:pt x="3225741" y="1302392"/>
                </a:cubicBezTo>
                <a:cubicBezTo>
                  <a:pt x="3279159" y="1309449"/>
                  <a:pt x="3254615" y="1372054"/>
                  <a:pt x="3271761" y="1405063"/>
                </a:cubicBezTo>
                <a:cubicBezTo>
                  <a:pt x="3276452" y="1414169"/>
                  <a:pt x="3271399" y="1429877"/>
                  <a:pt x="3263999" y="1433747"/>
                </a:cubicBezTo>
                <a:cubicBezTo>
                  <a:pt x="3216716" y="1459245"/>
                  <a:pt x="3210220" y="1520028"/>
                  <a:pt x="3187299" y="1572389"/>
                </a:cubicBezTo>
                <a:cubicBezTo>
                  <a:pt x="3212205" y="1593104"/>
                  <a:pt x="3241982" y="1597657"/>
                  <a:pt x="3268872" y="1611089"/>
                </a:cubicBezTo>
                <a:cubicBezTo>
                  <a:pt x="3296846" y="1625204"/>
                  <a:pt x="3296846" y="1635676"/>
                  <a:pt x="3273746" y="1676653"/>
                </a:cubicBezTo>
                <a:cubicBezTo>
                  <a:pt x="3333842" y="1685532"/>
                  <a:pt x="3333842" y="1685532"/>
                  <a:pt x="3315254" y="1749957"/>
                </a:cubicBezTo>
                <a:cubicBezTo>
                  <a:pt x="3365607" y="1755877"/>
                  <a:pt x="3398812" y="1786382"/>
                  <a:pt x="3406572" y="1853085"/>
                </a:cubicBezTo>
                <a:cubicBezTo>
                  <a:pt x="3410362" y="1885411"/>
                  <a:pt x="3433101" y="1900663"/>
                  <a:pt x="3458367" y="1922291"/>
                </a:cubicBezTo>
                <a:cubicBezTo>
                  <a:pt x="3426966" y="1943236"/>
                  <a:pt x="3405669" y="1986945"/>
                  <a:pt x="3369034" y="1940730"/>
                </a:cubicBezTo>
                <a:cubicBezTo>
                  <a:pt x="3355680" y="1923885"/>
                  <a:pt x="3356941" y="1945284"/>
                  <a:pt x="3355138" y="1951430"/>
                </a:cubicBezTo>
                <a:cubicBezTo>
                  <a:pt x="3350807" y="1966455"/>
                  <a:pt x="3359830" y="1976472"/>
                  <a:pt x="3365786" y="1987854"/>
                </a:cubicBezTo>
                <a:cubicBezTo>
                  <a:pt x="3371561" y="1999237"/>
                  <a:pt x="3378420" y="2011302"/>
                  <a:pt x="3380043" y="2024054"/>
                </a:cubicBezTo>
                <a:cubicBezTo>
                  <a:pt x="3381125" y="2032931"/>
                  <a:pt x="3375892" y="2045905"/>
                  <a:pt x="3370117" y="2052509"/>
                </a:cubicBezTo>
                <a:cubicBezTo>
                  <a:pt x="3339797" y="2087340"/>
                  <a:pt x="3357844" y="2165652"/>
                  <a:pt x="3300454" y="2175670"/>
                </a:cubicBezTo>
                <a:cubicBezTo>
                  <a:pt x="3274647" y="2180221"/>
                  <a:pt x="3262195" y="2208906"/>
                  <a:pt x="3243246" y="2224614"/>
                </a:cubicBezTo>
                <a:cubicBezTo>
                  <a:pt x="3177374" y="2279478"/>
                  <a:pt x="3133338" y="2350051"/>
                  <a:pt x="3112946" y="2447031"/>
                </a:cubicBezTo>
                <a:cubicBezTo>
                  <a:pt x="3107352" y="2473894"/>
                  <a:pt x="3085875" y="2495522"/>
                  <a:pt x="3071979" y="2519197"/>
                </a:cubicBezTo>
                <a:cubicBezTo>
                  <a:pt x="3078657" y="2536499"/>
                  <a:pt x="3115112" y="2499164"/>
                  <a:pt x="3102298" y="2544694"/>
                </a:cubicBezTo>
                <a:cubicBezTo>
                  <a:pt x="3092553" y="2578843"/>
                  <a:pt x="3067647" y="2600014"/>
                  <a:pt x="3044185" y="2620276"/>
                </a:cubicBezTo>
                <a:cubicBezTo>
                  <a:pt x="3017476" y="2643268"/>
                  <a:pt x="2987879" y="2661708"/>
                  <a:pt x="2975787" y="2704279"/>
                </a:cubicBezTo>
                <a:cubicBezTo>
                  <a:pt x="2973260" y="2713386"/>
                  <a:pt x="2965140" y="2722947"/>
                  <a:pt x="2957921" y="2726591"/>
                </a:cubicBezTo>
                <a:cubicBezTo>
                  <a:pt x="2581458" y="3475797"/>
                  <a:pt x="1654740" y="3480805"/>
                  <a:pt x="1547901" y="3475568"/>
                </a:cubicBezTo>
                <a:cubicBezTo>
                  <a:pt x="1418503" y="3468966"/>
                  <a:pt x="1296143" y="3422753"/>
                  <a:pt x="1176132" y="3365156"/>
                </a:cubicBezTo>
                <a:cubicBezTo>
                  <a:pt x="1125418" y="3340797"/>
                  <a:pt x="1078316" y="3306195"/>
                  <a:pt x="1029045" y="3279332"/>
                </a:cubicBezTo>
                <a:cubicBezTo>
                  <a:pt x="961009" y="3242223"/>
                  <a:pt x="908492" y="3171424"/>
                  <a:pt x="840634" y="3141601"/>
                </a:cubicBezTo>
                <a:cubicBezTo>
                  <a:pt x="770793" y="3110867"/>
                  <a:pt x="711057" y="3054638"/>
                  <a:pt x="639229" y="3030734"/>
                </a:cubicBezTo>
                <a:cubicBezTo>
                  <a:pt x="601330" y="3017985"/>
                  <a:pt x="564695" y="2994993"/>
                  <a:pt x="570649" y="2929200"/>
                </a:cubicBezTo>
                <a:cubicBezTo>
                  <a:pt x="572274" y="2910532"/>
                  <a:pt x="562349" y="2895282"/>
                  <a:pt x="546647" y="2900745"/>
                </a:cubicBezTo>
                <a:cubicBezTo>
                  <a:pt x="516690" y="2910989"/>
                  <a:pt x="503154" y="2883898"/>
                  <a:pt x="486550" y="2863636"/>
                </a:cubicBezTo>
                <a:cubicBezTo>
                  <a:pt x="456953" y="2827667"/>
                  <a:pt x="428801" y="2789422"/>
                  <a:pt x="381697" y="2783503"/>
                </a:cubicBezTo>
                <a:cubicBezTo>
                  <a:pt x="390720" y="2755272"/>
                  <a:pt x="406060" y="2759371"/>
                  <a:pt x="420137" y="2765290"/>
                </a:cubicBezTo>
                <a:cubicBezTo>
                  <a:pt x="457133" y="2780772"/>
                  <a:pt x="493769" y="2798300"/>
                  <a:pt x="530765" y="2813781"/>
                </a:cubicBezTo>
                <a:cubicBezTo>
                  <a:pt x="554948" y="2823799"/>
                  <a:pt x="578952" y="2837912"/>
                  <a:pt x="611257" y="2826755"/>
                </a:cubicBezTo>
                <a:cubicBezTo>
                  <a:pt x="583463" y="2769843"/>
                  <a:pt x="536180" y="2759598"/>
                  <a:pt x="497920" y="2742071"/>
                </a:cubicBezTo>
                <a:cubicBezTo>
                  <a:pt x="450096" y="2719988"/>
                  <a:pt x="421942" y="2678326"/>
                  <a:pt x="388193" y="2631885"/>
                </a:cubicBezTo>
                <a:cubicBezTo>
                  <a:pt x="423386" y="2620730"/>
                  <a:pt x="445223" y="2654879"/>
                  <a:pt x="472834" y="2653056"/>
                </a:cubicBezTo>
                <a:cubicBezTo>
                  <a:pt x="474279" y="2647140"/>
                  <a:pt x="476804" y="2638488"/>
                  <a:pt x="476444" y="2638259"/>
                </a:cubicBezTo>
                <a:cubicBezTo>
                  <a:pt x="431326" y="2612763"/>
                  <a:pt x="410211" y="2564956"/>
                  <a:pt x="403173" y="2507131"/>
                </a:cubicBezTo>
                <a:cubicBezTo>
                  <a:pt x="399563" y="2477310"/>
                  <a:pt x="383140" y="2467976"/>
                  <a:pt x="366897" y="2454316"/>
                </a:cubicBezTo>
                <a:cubicBezTo>
                  <a:pt x="310230" y="2405826"/>
                  <a:pt x="250314" y="2361890"/>
                  <a:pt x="203752" y="2295188"/>
                </a:cubicBezTo>
                <a:cubicBezTo>
                  <a:pt x="257532" y="2304066"/>
                  <a:pt x="300665" y="2347547"/>
                  <a:pt x="358597" y="2366215"/>
                </a:cubicBezTo>
                <a:cubicBezTo>
                  <a:pt x="312577" y="2292910"/>
                  <a:pt x="253020" y="2255803"/>
                  <a:pt x="198698" y="2211409"/>
                </a:cubicBezTo>
                <a:cubicBezTo>
                  <a:pt x="173974" y="2191149"/>
                  <a:pt x="151055" y="2165197"/>
                  <a:pt x="121097" y="2154269"/>
                </a:cubicBezTo>
                <a:cubicBezTo>
                  <a:pt x="110448" y="2150400"/>
                  <a:pt x="92943" y="2142204"/>
                  <a:pt x="101425" y="2120577"/>
                </a:cubicBezTo>
                <a:cubicBezTo>
                  <a:pt x="108643" y="2102593"/>
                  <a:pt x="122900" y="2108055"/>
                  <a:pt x="135895" y="2113292"/>
                </a:cubicBezTo>
                <a:cubicBezTo>
                  <a:pt x="167116" y="2126269"/>
                  <a:pt x="199421" y="2126495"/>
                  <a:pt x="241652" y="2126269"/>
                </a:cubicBezTo>
                <a:cubicBezTo>
                  <a:pt x="206279" y="2066851"/>
                  <a:pt x="141489" y="2084608"/>
                  <a:pt x="111170" y="2022231"/>
                </a:cubicBezTo>
                <a:cubicBezTo>
                  <a:pt x="149069" y="2011302"/>
                  <a:pt x="178305" y="2033841"/>
                  <a:pt x="208987" y="2038166"/>
                </a:cubicBezTo>
                <a:cubicBezTo>
                  <a:pt x="236777" y="2042036"/>
                  <a:pt x="243636" y="2031565"/>
                  <a:pt x="237139" y="1997188"/>
                </a:cubicBezTo>
                <a:cubicBezTo>
                  <a:pt x="227034" y="1943690"/>
                  <a:pt x="242193" y="1916371"/>
                  <a:pt x="282618" y="1930941"/>
                </a:cubicBezTo>
                <a:cubicBezTo>
                  <a:pt x="320155" y="1944601"/>
                  <a:pt x="324125" y="1924568"/>
                  <a:pt x="314019" y="1894062"/>
                </a:cubicBezTo>
                <a:cubicBezTo>
                  <a:pt x="299582" y="1849671"/>
                  <a:pt x="316004" y="1815295"/>
                  <a:pt x="327194" y="1777960"/>
                </a:cubicBezTo>
                <a:cubicBezTo>
                  <a:pt x="344339" y="1721045"/>
                  <a:pt x="337121" y="1693272"/>
                  <a:pt x="300123" y="1650929"/>
                </a:cubicBezTo>
                <a:cubicBezTo>
                  <a:pt x="279370" y="1627251"/>
                  <a:pt x="256992" y="1607219"/>
                  <a:pt x="226852" y="1586731"/>
                </a:cubicBezTo>
                <a:cubicBezTo>
                  <a:pt x="296334" y="1575576"/>
                  <a:pt x="223423" y="1538013"/>
                  <a:pt x="247968" y="1514564"/>
                </a:cubicBezTo>
                <a:cubicBezTo>
                  <a:pt x="297056" y="1505003"/>
                  <a:pt x="337121" y="1579673"/>
                  <a:pt x="403895" y="1558274"/>
                </a:cubicBezTo>
                <a:cubicBezTo>
                  <a:pt x="321420" y="1493619"/>
                  <a:pt x="230281" y="1472448"/>
                  <a:pt x="170546" y="1386396"/>
                </a:cubicBezTo>
                <a:cubicBezTo>
                  <a:pt x="184261" y="1366817"/>
                  <a:pt x="197977" y="1385030"/>
                  <a:pt x="209707" y="1377746"/>
                </a:cubicBezTo>
                <a:cubicBezTo>
                  <a:pt x="209346" y="1373192"/>
                  <a:pt x="210250" y="1366362"/>
                  <a:pt x="208083" y="1364314"/>
                </a:cubicBezTo>
                <a:cubicBezTo>
                  <a:pt x="163508" y="1317416"/>
                  <a:pt x="162784" y="1316279"/>
                  <a:pt x="210610" y="1281675"/>
                </a:cubicBezTo>
                <a:cubicBezTo>
                  <a:pt x="227394" y="1269609"/>
                  <a:pt x="225950" y="1258909"/>
                  <a:pt x="217108" y="1243657"/>
                </a:cubicBezTo>
                <a:cubicBezTo>
                  <a:pt x="210790" y="1232957"/>
                  <a:pt x="203211" y="1223395"/>
                  <a:pt x="206820" y="1199947"/>
                </a:cubicBezTo>
                <a:cubicBezTo>
                  <a:pt x="232988" y="1229998"/>
                  <a:pt x="359499" y="1220208"/>
                  <a:pt x="381877" y="1217021"/>
                </a:cubicBezTo>
                <a:cubicBezTo>
                  <a:pt x="406963" y="1213607"/>
                  <a:pt x="431688" y="1199037"/>
                  <a:pt x="458035" y="1207003"/>
                </a:cubicBezTo>
                <a:cubicBezTo>
                  <a:pt x="479150" y="1213381"/>
                  <a:pt x="576966" y="1275073"/>
                  <a:pt x="590863" y="1204273"/>
                </a:cubicBezTo>
                <a:cubicBezTo>
                  <a:pt x="591585" y="1200858"/>
                  <a:pt x="631107" y="1208826"/>
                  <a:pt x="652403" y="1212696"/>
                </a:cubicBezTo>
                <a:cubicBezTo>
                  <a:pt x="671172" y="1215883"/>
                  <a:pt x="692288" y="1229998"/>
                  <a:pt x="704920" y="1201769"/>
                </a:cubicBezTo>
                <a:cubicBezTo>
                  <a:pt x="712320" y="1185150"/>
                  <a:pt x="681820" y="1153051"/>
                  <a:pt x="654569" y="1150320"/>
                </a:cubicBezTo>
                <a:cubicBezTo>
                  <a:pt x="630926" y="1147814"/>
                  <a:pt x="606202" y="1144172"/>
                  <a:pt x="583643" y="1151001"/>
                </a:cubicBezTo>
                <a:cubicBezTo>
                  <a:pt x="555852" y="1159198"/>
                  <a:pt x="540873" y="1145995"/>
                  <a:pt x="533111" y="1117538"/>
                </a:cubicBezTo>
                <a:cubicBezTo>
                  <a:pt x="524450" y="1086122"/>
                  <a:pt x="507845" y="1071550"/>
                  <a:pt x="484926" y="1056980"/>
                </a:cubicBezTo>
                <a:cubicBezTo>
                  <a:pt x="429340" y="1021696"/>
                  <a:pt x="375921" y="980946"/>
                  <a:pt x="314922" y="960456"/>
                </a:cubicBezTo>
                <a:cubicBezTo>
                  <a:pt x="302830" y="956358"/>
                  <a:pt x="289476" y="950894"/>
                  <a:pt x="283881" y="923805"/>
                </a:cubicBezTo>
                <a:cubicBezTo>
                  <a:pt x="449013" y="964326"/>
                  <a:pt x="599526" y="1069958"/>
                  <a:pt x="769890" y="1063811"/>
                </a:cubicBezTo>
                <a:cubicBezTo>
                  <a:pt x="723329" y="1030346"/>
                  <a:pt x="669369" y="1028524"/>
                  <a:pt x="619738" y="1005076"/>
                </a:cubicBezTo>
                <a:cubicBezTo>
                  <a:pt x="654930" y="987546"/>
                  <a:pt x="687956" y="1005759"/>
                  <a:pt x="721344" y="1015777"/>
                </a:cubicBezTo>
                <a:cubicBezTo>
                  <a:pt x="749317" y="1023970"/>
                  <a:pt x="774583" y="1025337"/>
                  <a:pt x="777650" y="976393"/>
                </a:cubicBezTo>
                <a:cubicBezTo>
                  <a:pt x="776566" y="973205"/>
                  <a:pt x="776747" y="969107"/>
                  <a:pt x="776929" y="965238"/>
                </a:cubicBezTo>
                <a:cubicBezTo>
                  <a:pt x="767542" y="944976"/>
                  <a:pt x="752926" y="934504"/>
                  <a:pt x="735601" y="928584"/>
                </a:cubicBezTo>
                <a:cubicBezTo>
                  <a:pt x="725133" y="924942"/>
                  <a:pt x="711237" y="919478"/>
                  <a:pt x="711416" y="904909"/>
                </a:cubicBezTo>
                <a:cubicBezTo>
                  <a:pt x="711958" y="850955"/>
                  <a:pt x="678571" y="835246"/>
                  <a:pt x="645185" y="819539"/>
                </a:cubicBezTo>
                <a:cubicBezTo>
                  <a:pt x="663773" y="792676"/>
                  <a:pt x="678391" y="812481"/>
                  <a:pt x="692468" y="810433"/>
                </a:cubicBezTo>
                <a:cubicBezTo>
                  <a:pt x="701672" y="809067"/>
                  <a:pt x="709973" y="806563"/>
                  <a:pt x="709973" y="792676"/>
                </a:cubicBezTo>
                <a:cubicBezTo>
                  <a:pt x="710154" y="781065"/>
                  <a:pt x="705822" y="767861"/>
                  <a:pt x="696799" y="767635"/>
                </a:cubicBezTo>
                <a:cubicBezTo>
                  <a:pt x="640312" y="765585"/>
                  <a:pt x="609090" y="690914"/>
                  <a:pt x="550437" y="690687"/>
                </a:cubicBezTo>
                <a:cubicBezTo>
                  <a:pt x="515425" y="690687"/>
                  <a:pt x="568666" y="648572"/>
                  <a:pt x="539068" y="631042"/>
                </a:cubicBezTo>
                <a:cubicBezTo>
                  <a:pt x="532570" y="627171"/>
                  <a:pt x="556032" y="621254"/>
                  <a:pt x="566500" y="622164"/>
                </a:cubicBezTo>
                <a:cubicBezTo>
                  <a:pt x="576786" y="623074"/>
                  <a:pt x="585990" y="634229"/>
                  <a:pt x="598443" y="626261"/>
                </a:cubicBezTo>
                <a:cubicBezTo>
                  <a:pt x="605300" y="597806"/>
                  <a:pt x="587615" y="587332"/>
                  <a:pt x="572996" y="579365"/>
                </a:cubicBezTo>
                <a:cubicBezTo>
                  <a:pt x="539247" y="560925"/>
                  <a:pt x="506402" y="538615"/>
                  <a:pt x="469405" y="532013"/>
                </a:cubicBezTo>
                <a:cubicBezTo>
                  <a:pt x="456232" y="529737"/>
                  <a:pt x="488355" y="499231"/>
                  <a:pt x="494671" y="488532"/>
                </a:cubicBezTo>
                <a:cubicBezTo>
                  <a:pt x="345782" y="376071"/>
                  <a:pt x="166756" y="381762"/>
                  <a:pt x="0" y="290928"/>
                </a:cubicBezTo>
                <a:cubicBezTo>
                  <a:pt x="36817" y="273173"/>
                  <a:pt x="63887" y="286148"/>
                  <a:pt x="88973" y="288880"/>
                </a:cubicBezTo>
                <a:cubicBezTo>
                  <a:pt x="151595" y="295708"/>
                  <a:pt x="213498" y="309822"/>
                  <a:pt x="275940" y="318246"/>
                </a:cubicBezTo>
                <a:cubicBezTo>
                  <a:pt x="306620" y="322344"/>
                  <a:pt x="335134" y="337824"/>
                  <a:pt x="369424" y="313239"/>
                </a:cubicBezTo>
                <a:cubicBezTo>
                  <a:pt x="392343" y="296847"/>
                  <a:pt x="428980" y="314604"/>
                  <a:pt x="457133" y="329174"/>
                </a:cubicBezTo>
                <a:cubicBezTo>
                  <a:pt x="480414" y="341238"/>
                  <a:pt x="502612" y="344425"/>
                  <a:pt x="533474" y="329174"/>
                </a:cubicBezTo>
                <a:cubicBezTo>
                  <a:pt x="505501" y="319841"/>
                  <a:pt x="484023" y="311645"/>
                  <a:pt x="462006" y="305953"/>
                </a:cubicBezTo>
                <a:cubicBezTo>
                  <a:pt x="444501" y="301400"/>
                  <a:pt x="486189" y="282960"/>
                  <a:pt x="507484" y="285237"/>
                </a:cubicBezTo>
                <a:cubicBezTo>
                  <a:pt x="537263" y="288423"/>
                  <a:pt x="520479" y="276586"/>
                  <a:pt x="515425" y="260195"/>
                </a:cubicBezTo>
                <a:cubicBezTo>
                  <a:pt x="510012" y="242665"/>
                  <a:pt x="526074" y="237203"/>
                  <a:pt x="536180" y="240844"/>
                </a:cubicBezTo>
                <a:cubicBezTo>
                  <a:pt x="574980" y="255187"/>
                  <a:pt x="613602" y="229917"/>
                  <a:pt x="653668" y="250407"/>
                </a:cubicBezTo>
                <a:cubicBezTo>
                  <a:pt x="643561" y="199867"/>
                  <a:pt x="621723" y="177784"/>
                  <a:pt x="576064" y="170726"/>
                </a:cubicBezTo>
                <a:cubicBezTo>
                  <a:pt x="558919" y="167996"/>
                  <a:pt x="541053" y="172093"/>
                  <a:pt x="526254" y="157522"/>
                </a:cubicBezTo>
                <a:cubicBezTo>
                  <a:pt x="517771" y="149101"/>
                  <a:pt x="508207" y="139084"/>
                  <a:pt x="514884" y="123603"/>
                </a:cubicBezTo>
                <a:cubicBezTo>
                  <a:pt x="519577" y="112674"/>
                  <a:pt x="529684" y="112674"/>
                  <a:pt x="537985" y="116318"/>
                </a:cubicBezTo>
                <a:cubicBezTo>
                  <a:pt x="575162" y="132483"/>
                  <a:pt x="613963" y="138400"/>
                  <a:pt x="652764" y="144320"/>
                </a:cubicBezTo>
                <a:cubicBezTo>
                  <a:pt x="658720" y="145230"/>
                  <a:pt x="665397" y="148191"/>
                  <a:pt x="672075" y="133164"/>
                </a:cubicBezTo>
                <a:cubicBezTo>
                  <a:pt x="599526" y="108805"/>
                  <a:pt x="530585" y="74202"/>
                  <a:pt x="456051" y="60770"/>
                </a:cubicBezTo>
                <a:cubicBezTo>
                  <a:pt x="457133" y="54397"/>
                  <a:pt x="458215" y="48022"/>
                  <a:pt x="459299" y="41649"/>
                </a:cubicBezTo>
                <a:cubicBezTo>
                  <a:pt x="517591" y="50753"/>
                  <a:pt x="575884" y="59859"/>
                  <a:pt x="649515" y="71243"/>
                </a:cubicBezTo>
                <a:cubicBezTo>
                  <a:pt x="604218" y="35045"/>
                  <a:pt x="561446" y="47111"/>
                  <a:pt x="527879" y="15013"/>
                </a:cubicBezTo>
                <a:cubicBezTo>
                  <a:pt x="534195" y="2833"/>
                  <a:pt x="541820" y="-241"/>
                  <a:pt x="549716" y="15"/>
                </a:cubicBezTo>
                <a:close/>
              </a:path>
            </a:pathLst>
          </a:custGeom>
        </p:spPr>
      </p:pic>
      <p:pic>
        <p:nvPicPr>
          <p:cNvPr id="6" name="Picture 5" descr="Lloyd Bridges | Trapped (1949) Crime Drama, Film-Noir | Full Length ...">
            <a:extLst>
              <a:ext uri="{FF2B5EF4-FFF2-40B4-BE49-F238E27FC236}">
                <a16:creationId xmlns:a16="http://schemas.microsoft.com/office/drawing/2014/main" id="{765D2AC5-C7D6-4E1E-E495-50A6B84BCD2D}"/>
              </a:ext>
            </a:extLst>
          </p:cNvPr>
          <p:cNvPicPr>
            <a:picLocks noChangeAspect="1"/>
          </p:cNvPicPr>
          <p:nvPr/>
        </p:nvPicPr>
        <p:blipFill>
          <a:blip r:embed="rId5"/>
          <a:srcRect l="7887" r="19269" b="1"/>
          <a:stretch/>
        </p:blipFill>
        <p:spPr>
          <a:xfrm>
            <a:off x="7184775" y="2828"/>
            <a:ext cx="5008538" cy="3427645"/>
          </a:xfrm>
          <a:custGeom>
            <a:avLst/>
            <a:gdLst/>
            <a:ahLst/>
            <a:cxnLst/>
            <a:rect l="l" t="t" r="r" b="b"/>
            <a:pathLst>
              <a:path w="4579876" h="3536502">
                <a:moveTo>
                  <a:pt x="457312" y="0"/>
                </a:moveTo>
                <a:lnTo>
                  <a:pt x="4579876" y="0"/>
                </a:lnTo>
                <a:lnTo>
                  <a:pt x="4579876" y="3057029"/>
                </a:lnTo>
                <a:lnTo>
                  <a:pt x="4508441" y="3086568"/>
                </a:lnTo>
                <a:cubicBezTo>
                  <a:pt x="4391572" y="3126663"/>
                  <a:pt x="4301124" y="3221848"/>
                  <a:pt x="4183947" y="3271738"/>
                </a:cubicBezTo>
                <a:cubicBezTo>
                  <a:pt x="4099090" y="3307854"/>
                  <a:pt x="4017967" y="3354374"/>
                  <a:pt x="3930625" y="3387123"/>
                </a:cubicBezTo>
                <a:cubicBezTo>
                  <a:pt x="3723932" y="3464557"/>
                  <a:pt x="3513195" y="3526689"/>
                  <a:pt x="3290337" y="3535564"/>
                </a:cubicBezTo>
                <a:cubicBezTo>
                  <a:pt x="3106332" y="3542605"/>
                  <a:pt x="1510274" y="3535872"/>
                  <a:pt x="861903" y="2528615"/>
                </a:cubicBezTo>
                <a:cubicBezTo>
                  <a:pt x="849470" y="2523717"/>
                  <a:pt x="835485" y="2510862"/>
                  <a:pt x="831133" y="2498619"/>
                </a:cubicBezTo>
                <a:cubicBezTo>
                  <a:pt x="810307" y="2441385"/>
                  <a:pt x="759333" y="2416594"/>
                  <a:pt x="713333" y="2385682"/>
                </a:cubicBezTo>
                <a:cubicBezTo>
                  <a:pt x="672925" y="2358442"/>
                  <a:pt x="630030" y="2329978"/>
                  <a:pt x="613246" y="2284067"/>
                </a:cubicBezTo>
                <a:cubicBezTo>
                  <a:pt x="591179" y="2222855"/>
                  <a:pt x="653963" y="2273050"/>
                  <a:pt x="665465" y="2249789"/>
                </a:cubicBezTo>
                <a:cubicBezTo>
                  <a:pt x="641532" y="2217960"/>
                  <a:pt x="604543" y="2188882"/>
                  <a:pt x="594908" y="2152767"/>
                </a:cubicBezTo>
                <a:cubicBezTo>
                  <a:pt x="559787" y="2022383"/>
                  <a:pt x="483946" y="1927503"/>
                  <a:pt x="370497" y="1853742"/>
                </a:cubicBezTo>
                <a:cubicBezTo>
                  <a:pt x="337861" y="1832624"/>
                  <a:pt x="316415" y="1794059"/>
                  <a:pt x="271969" y="1787940"/>
                </a:cubicBezTo>
                <a:cubicBezTo>
                  <a:pt x="173127" y="1774472"/>
                  <a:pt x="204209" y="1669186"/>
                  <a:pt x="151990" y="1622358"/>
                </a:cubicBezTo>
                <a:cubicBezTo>
                  <a:pt x="142044" y="1613481"/>
                  <a:pt x="133031" y="1596037"/>
                  <a:pt x="134895" y="1584102"/>
                </a:cubicBezTo>
                <a:cubicBezTo>
                  <a:pt x="137691" y="1566959"/>
                  <a:pt x="149504" y="1550739"/>
                  <a:pt x="159450" y="1535435"/>
                </a:cubicBezTo>
                <a:cubicBezTo>
                  <a:pt x="169708" y="1520133"/>
                  <a:pt x="185247" y="1506664"/>
                  <a:pt x="177788" y="1486465"/>
                </a:cubicBezTo>
                <a:cubicBezTo>
                  <a:pt x="174683" y="1478202"/>
                  <a:pt x="176855" y="1449432"/>
                  <a:pt x="153856" y="1472079"/>
                </a:cubicBezTo>
                <a:cubicBezTo>
                  <a:pt x="90760" y="1534212"/>
                  <a:pt x="54082" y="1475449"/>
                  <a:pt x="0" y="1447289"/>
                </a:cubicBezTo>
                <a:cubicBezTo>
                  <a:pt x="43515" y="1418212"/>
                  <a:pt x="82677" y="1397707"/>
                  <a:pt x="89205" y="1354247"/>
                </a:cubicBezTo>
                <a:cubicBezTo>
                  <a:pt x="102570" y="1264569"/>
                  <a:pt x="159758" y="1223557"/>
                  <a:pt x="246479" y="1215599"/>
                </a:cubicBezTo>
                <a:cubicBezTo>
                  <a:pt x="214465" y="1128983"/>
                  <a:pt x="214465" y="1128983"/>
                  <a:pt x="317968" y="1117045"/>
                </a:cubicBezTo>
                <a:cubicBezTo>
                  <a:pt x="278183" y="1061955"/>
                  <a:pt x="278183" y="1047876"/>
                  <a:pt x="326362" y="1028900"/>
                </a:cubicBezTo>
                <a:cubicBezTo>
                  <a:pt x="372673" y="1010841"/>
                  <a:pt x="423957" y="1004720"/>
                  <a:pt x="466852" y="976870"/>
                </a:cubicBezTo>
                <a:cubicBezTo>
                  <a:pt x="427377" y="906475"/>
                  <a:pt x="416188" y="824756"/>
                  <a:pt x="334754" y="790475"/>
                </a:cubicBezTo>
                <a:cubicBezTo>
                  <a:pt x="322010" y="785272"/>
                  <a:pt x="313307" y="764154"/>
                  <a:pt x="321386" y="751912"/>
                </a:cubicBezTo>
                <a:cubicBezTo>
                  <a:pt x="350915" y="707534"/>
                  <a:pt x="308644" y="623365"/>
                  <a:pt x="400645" y="613877"/>
                </a:cubicBezTo>
                <a:cubicBezTo>
                  <a:pt x="412147" y="612959"/>
                  <a:pt x="422716" y="603776"/>
                  <a:pt x="413701" y="591839"/>
                </a:cubicBezTo>
                <a:cubicBezTo>
                  <a:pt x="382618" y="550216"/>
                  <a:pt x="420228" y="552969"/>
                  <a:pt x="442917" y="547767"/>
                </a:cubicBezTo>
                <a:cubicBezTo>
                  <a:pt x="470271" y="541341"/>
                  <a:pt x="501353" y="559703"/>
                  <a:pt x="526840" y="537055"/>
                </a:cubicBezTo>
                <a:cubicBezTo>
                  <a:pt x="520932" y="513181"/>
                  <a:pt x="498866" y="513487"/>
                  <a:pt x="483325" y="505836"/>
                </a:cubicBezTo>
                <a:cubicBezTo>
                  <a:pt x="437946" y="483799"/>
                  <a:pt x="400956" y="457479"/>
                  <a:pt x="398780" y="400243"/>
                </a:cubicBezTo>
                <a:cubicBezTo>
                  <a:pt x="397229" y="354028"/>
                  <a:pt x="392255" y="313323"/>
                  <a:pt x="455041" y="299242"/>
                </a:cubicBezTo>
                <a:cubicBezTo>
                  <a:pt x="481149" y="293426"/>
                  <a:pt x="473687" y="260067"/>
                  <a:pt x="458769" y="243538"/>
                </a:cubicBezTo>
                <a:cubicBezTo>
                  <a:pt x="432038" y="214157"/>
                  <a:pt x="409972" y="174981"/>
                  <a:pt x="363969" y="172227"/>
                </a:cubicBezTo>
                <a:cubicBezTo>
                  <a:pt x="335995" y="170391"/>
                  <a:pt x="314549" y="158146"/>
                  <a:pt x="292481" y="144069"/>
                </a:cubicBezTo>
                <a:cubicBezTo>
                  <a:pt x="276630" y="133966"/>
                  <a:pt x="257670" y="125398"/>
                  <a:pt x="259534" y="103668"/>
                </a:cubicBezTo>
                <a:cubicBezTo>
                  <a:pt x="261399" y="82855"/>
                  <a:pt x="279736" y="74286"/>
                  <a:pt x="298387" y="70001"/>
                </a:cubicBezTo>
                <a:cubicBezTo>
                  <a:pt x="345011" y="59672"/>
                  <a:pt x="389535" y="45726"/>
                  <a:pt x="430782" y="19902"/>
                </a:cubicBezTo>
                <a:close/>
              </a:path>
            </a:pathLst>
          </a:custGeom>
        </p:spPr>
      </p:pic>
    </p:spTree>
    <p:extLst>
      <p:ext uri="{BB962C8B-B14F-4D97-AF65-F5344CB8AC3E}">
        <p14:creationId xmlns:p14="http://schemas.microsoft.com/office/powerpoint/2010/main" val="1925009180"/>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9" name="Rectangle 118">
            <a:extLst>
              <a:ext uri="{FF2B5EF4-FFF2-40B4-BE49-F238E27FC236}">
                <a16:creationId xmlns:a16="http://schemas.microsoft.com/office/drawing/2014/main" id="{560AFAAC-EA6C-45A9-9E03-C9C9F0193B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remium Vector | Woman detective black and white sketch">
            <a:extLst>
              <a:ext uri="{FF2B5EF4-FFF2-40B4-BE49-F238E27FC236}">
                <a16:creationId xmlns:a16="http://schemas.microsoft.com/office/drawing/2014/main" id="{8A7B2DB2-847A-527B-D7BB-ABFDCE5D4B09}"/>
              </a:ext>
            </a:extLst>
          </p:cNvPr>
          <p:cNvPicPr>
            <a:picLocks noChangeAspect="1"/>
          </p:cNvPicPr>
          <p:nvPr/>
        </p:nvPicPr>
        <p:blipFill>
          <a:blip r:embed="rId2"/>
          <a:srcRect r="-2" b="17194"/>
          <a:stretch/>
        </p:blipFill>
        <p:spPr>
          <a:xfrm>
            <a:off x="4834227" y="10"/>
            <a:ext cx="7357773" cy="6857990"/>
          </a:xfrm>
          <a:custGeom>
            <a:avLst/>
            <a:gdLst/>
            <a:ahLst/>
            <a:cxnLst/>
            <a:rect l="l" t="t" r="r" b="b"/>
            <a:pathLst>
              <a:path w="7308978" h="6858000">
                <a:moveTo>
                  <a:pt x="0" y="0"/>
                </a:moveTo>
                <a:lnTo>
                  <a:pt x="7308978" y="0"/>
                </a:lnTo>
                <a:lnTo>
                  <a:pt x="7308978" y="6858000"/>
                </a:lnTo>
                <a:lnTo>
                  <a:pt x="0" y="6858000"/>
                </a:lnTo>
                <a:lnTo>
                  <a:pt x="62983" y="6788730"/>
                </a:lnTo>
                <a:cubicBezTo>
                  <a:pt x="773509" y="5928900"/>
                  <a:pt x="1212978" y="4741056"/>
                  <a:pt x="1212978" y="3429000"/>
                </a:cubicBezTo>
                <a:cubicBezTo>
                  <a:pt x="1212978" y="2116944"/>
                  <a:pt x="773509" y="929100"/>
                  <a:pt x="62983" y="69271"/>
                </a:cubicBezTo>
                <a:close/>
              </a:path>
            </a:pathLst>
          </a:custGeom>
        </p:spPr>
      </p:pic>
      <p:sp useBgFill="1">
        <p:nvSpPr>
          <p:cNvPr id="122" name="Freeform: Shape 109">
            <a:extLst>
              <a:ext uri="{FF2B5EF4-FFF2-40B4-BE49-F238E27FC236}">
                <a16:creationId xmlns:a16="http://schemas.microsoft.com/office/drawing/2014/main" id="{83549E37-C86B-4401-90BD-D8BF83859F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3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3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3" y="0"/>
                </a:lnTo>
                <a:lnTo>
                  <a:pt x="4946006" y="69271"/>
                </a:lnTo>
                <a:cubicBezTo>
                  <a:pt x="5656532" y="929100"/>
                  <a:pt x="6096001" y="2116944"/>
                  <a:pt x="6096001" y="3429000"/>
                </a:cubicBezTo>
                <a:cubicBezTo>
                  <a:pt x="6096001" y="4741056"/>
                  <a:pt x="5656532" y="5928900"/>
                  <a:pt x="4946006" y="6788730"/>
                </a:cubicBezTo>
                <a:lnTo>
                  <a:pt x="4883023"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4" name="Freeform: Shape 111">
            <a:extLst>
              <a:ext uri="{FF2B5EF4-FFF2-40B4-BE49-F238E27FC236}">
                <a16:creationId xmlns:a16="http://schemas.microsoft.com/office/drawing/2014/main" id="{8A17784E-76D8-4521-A77D-0D2EBB9230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86857" cy="6858000"/>
          </a:xfrm>
          <a:custGeom>
            <a:avLst/>
            <a:gdLst>
              <a:gd name="connsiteX0" fmla="*/ 0 w 6086857"/>
              <a:gd name="connsiteY0" fmla="*/ 0 h 6858000"/>
              <a:gd name="connsiteX1" fmla="*/ 4873879 w 6086857"/>
              <a:gd name="connsiteY1" fmla="*/ 0 h 6858000"/>
              <a:gd name="connsiteX2" fmla="*/ 4936862 w 6086857"/>
              <a:gd name="connsiteY2" fmla="*/ 69271 h 6858000"/>
              <a:gd name="connsiteX3" fmla="*/ 6086857 w 6086857"/>
              <a:gd name="connsiteY3" fmla="*/ 3429000 h 6858000"/>
              <a:gd name="connsiteX4" fmla="*/ 4936862 w 6086857"/>
              <a:gd name="connsiteY4" fmla="*/ 6788730 h 6858000"/>
              <a:gd name="connsiteX5" fmla="*/ 4873879 w 6086857"/>
              <a:gd name="connsiteY5" fmla="*/ 6858000 h 6858000"/>
              <a:gd name="connsiteX6" fmla="*/ 0 w 608685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6857" h="6858000">
                <a:moveTo>
                  <a:pt x="0" y="0"/>
                </a:moveTo>
                <a:lnTo>
                  <a:pt x="4873879" y="0"/>
                </a:lnTo>
                <a:lnTo>
                  <a:pt x="4936862" y="69271"/>
                </a:lnTo>
                <a:cubicBezTo>
                  <a:pt x="5647388" y="929100"/>
                  <a:pt x="6086857" y="2116944"/>
                  <a:pt x="6086857" y="3429000"/>
                </a:cubicBezTo>
                <a:cubicBezTo>
                  <a:pt x="6086857" y="4741056"/>
                  <a:pt x="5647388" y="5928900"/>
                  <a:pt x="4936862" y="6788730"/>
                </a:cubicBezTo>
                <a:lnTo>
                  <a:pt x="487387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DC65A01-9E30-AA54-3A9C-6B6984747753}"/>
              </a:ext>
            </a:extLst>
          </p:cNvPr>
          <p:cNvSpPr>
            <a:spLocks noGrp="1"/>
          </p:cNvSpPr>
          <p:nvPr>
            <p:ph type="title"/>
          </p:nvPr>
        </p:nvSpPr>
        <p:spPr>
          <a:xfrm>
            <a:off x="374904" y="856488"/>
            <a:ext cx="4992624" cy="1243584"/>
          </a:xfrm>
        </p:spPr>
        <p:txBody>
          <a:bodyPr anchor="ctr">
            <a:normAutofit/>
          </a:bodyPr>
          <a:lstStyle/>
          <a:p>
            <a:r>
              <a:rPr lang="en-GB" sz="3400"/>
              <a:t>References</a:t>
            </a:r>
          </a:p>
        </p:txBody>
      </p:sp>
      <p:sp>
        <p:nvSpPr>
          <p:cNvPr id="127" name="Rectangle 126">
            <a:extLst>
              <a:ext uri="{FF2B5EF4-FFF2-40B4-BE49-F238E27FC236}">
                <a16:creationId xmlns:a16="http://schemas.microsoft.com/office/drawing/2014/main" id="{C0036C6B-F09C-4EAB-AE02-8D056EE748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24325"/>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29" name="Rectangle 128">
            <a:extLst>
              <a:ext uri="{FF2B5EF4-FFF2-40B4-BE49-F238E27FC236}">
                <a16:creationId xmlns:a16="http://schemas.microsoft.com/office/drawing/2014/main" id="{FC8D5885-2804-4D3C-BE31-902E4D32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7769" y="2195336"/>
            <a:ext cx="49834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8C89948A-3CCD-4D41-AB3E-ABBB41886456}"/>
              </a:ext>
            </a:extLst>
          </p:cNvPr>
          <p:cNvSpPr>
            <a:spLocks noGrp="1"/>
          </p:cNvSpPr>
          <p:nvPr>
            <p:ph idx="1"/>
          </p:nvPr>
        </p:nvSpPr>
        <p:spPr>
          <a:xfrm>
            <a:off x="120904" y="2342476"/>
            <a:ext cx="5620565" cy="4117572"/>
          </a:xfrm>
        </p:spPr>
        <p:txBody>
          <a:bodyPr vert="horz" lIns="91440" tIns="45720" rIns="91440" bIns="45720" rtlCol="0" anchor="t">
            <a:normAutofit/>
          </a:bodyPr>
          <a:lstStyle/>
          <a:p>
            <a:pPr marL="342900" indent="-342900"/>
            <a:r>
              <a:rPr lang="en-GB" sz="1800" dirty="0"/>
              <a:t>Fairness and Bias in AI (Angwin et al,2016), Machine bias in ethics data of analytics (pp.254-264). Aurbach publication </a:t>
            </a:r>
          </a:p>
          <a:p>
            <a:pPr marL="342900" indent="-342900"/>
            <a:r>
              <a:rPr lang="en-GB" sz="1800" dirty="0"/>
              <a:t>Articles "The Impact of organizations Culture on Ethical Decisions – making" ( Trevino et al.,2014) </a:t>
            </a:r>
          </a:p>
          <a:p>
            <a:pPr marL="342900" indent="-342900"/>
            <a:r>
              <a:rPr lang="en-GB" sz="1800" dirty="0"/>
              <a:t>Ethic in Engineering Educations: A literature Review ( Davis,2012)</a:t>
            </a:r>
          </a:p>
          <a:p>
            <a:pPr marL="342900" indent="-342900"/>
            <a:r>
              <a:rPr lang="en-GB" sz="1800" dirty="0"/>
              <a:t>"AI  and robotics: ethical challenges and opportunities" ( European Commision, 2020)</a:t>
            </a:r>
          </a:p>
          <a:p>
            <a:pPr marL="342900" indent="-342900"/>
            <a:r>
              <a:rPr lang="en-GB" sz="1800" dirty="0"/>
              <a:t>Academic articles such as "Ethical Implications of Robotics and Artificial Intelligence" (Bornstein et </a:t>
            </a:r>
            <a:r>
              <a:rPr lang="en-GB" sz="1800"/>
              <a:t>al.,2017). </a:t>
            </a:r>
          </a:p>
          <a:p>
            <a:pPr marL="0" indent="0">
              <a:buNone/>
            </a:pPr>
            <a:endParaRPr lang="en-GB" sz="1800" dirty="0"/>
          </a:p>
        </p:txBody>
      </p:sp>
      <p:pic>
        <p:nvPicPr>
          <p:cNvPr id="4" name="Picture 3" descr="Female detective silhouette with magnifying glass | Premium AI ...">
            <a:extLst>
              <a:ext uri="{FF2B5EF4-FFF2-40B4-BE49-F238E27FC236}">
                <a16:creationId xmlns:a16="http://schemas.microsoft.com/office/drawing/2014/main" id="{797674A0-497B-8505-CCE4-E5E3DE583628}"/>
              </a:ext>
            </a:extLst>
          </p:cNvPr>
          <p:cNvPicPr>
            <a:picLocks noChangeAspect="1"/>
          </p:cNvPicPr>
          <p:nvPr/>
        </p:nvPicPr>
        <p:blipFill>
          <a:blip r:embed="rId3"/>
          <a:srcRect r="-1" b="5182"/>
          <a:stretch/>
        </p:blipFill>
        <p:spPr>
          <a:xfrm>
            <a:off x="10857914" y="-18"/>
            <a:ext cx="1334086" cy="6857999"/>
          </a:xfrm>
          <a:custGeom>
            <a:avLst/>
            <a:gdLst/>
            <a:ahLst/>
            <a:cxnLst/>
            <a:rect l="l" t="t" r="r" b="b"/>
            <a:pathLst>
              <a:path w="4827922" h="6858000">
                <a:moveTo>
                  <a:pt x="4441" y="0"/>
                </a:moveTo>
                <a:lnTo>
                  <a:pt x="4827922" y="0"/>
                </a:lnTo>
                <a:lnTo>
                  <a:pt x="4827922" y="6858000"/>
                </a:lnTo>
                <a:lnTo>
                  <a:pt x="0" y="6858000"/>
                </a:lnTo>
                <a:lnTo>
                  <a:pt x="106674" y="6638378"/>
                </a:lnTo>
                <a:cubicBezTo>
                  <a:pt x="530028" y="5720938"/>
                  <a:pt x="777229" y="4614948"/>
                  <a:pt x="777229" y="3424428"/>
                </a:cubicBezTo>
                <a:cubicBezTo>
                  <a:pt x="777229" y="2233909"/>
                  <a:pt x="530028" y="1127919"/>
                  <a:pt x="106674" y="210478"/>
                </a:cubicBezTo>
                <a:close/>
              </a:path>
            </a:pathLst>
          </a:custGeom>
        </p:spPr>
      </p:pic>
    </p:spTree>
    <p:extLst>
      <p:ext uri="{BB962C8B-B14F-4D97-AF65-F5344CB8AC3E}">
        <p14:creationId xmlns:p14="http://schemas.microsoft.com/office/powerpoint/2010/main" val="39073694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7</Slides>
  <Notes>0</Notes>
  <HiddenSlides>0</HiddenSlide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Report  on the disappearance of  Dr Hart</vt:lpstr>
      <vt:lpstr>Introduction </vt:lpstr>
      <vt:lpstr>Key Evidence and Analisys</vt:lpstr>
      <vt:lpstr>Evidence 1</vt:lpstr>
      <vt:lpstr>Theories and Conclusions</vt:lpstr>
      <vt:lpstr>Reflection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481</cp:revision>
  <dcterms:created xsi:type="dcterms:W3CDTF">2025-03-09T15:31:47Z</dcterms:created>
  <dcterms:modified xsi:type="dcterms:W3CDTF">2025-03-23T16:35:32Z</dcterms:modified>
</cp:coreProperties>
</file>