
<file path=[Content_Types].xml><?xml version="1.0" encoding="utf-8"?>
<Types xmlns="http://schemas.openxmlformats.org/package/2006/content-types"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Override1.xml" ContentType="application/vnd.openxmlformats-officedocument.themeOverr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27"/>
  </p:notesMasterIdLst>
  <p:sldIdLst>
    <p:sldId id="278" r:id="rId2"/>
    <p:sldId id="279" r:id="rId3"/>
    <p:sldId id="264" r:id="rId4"/>
    <p:sldId id="265" r:id="rId5"/>
    <p:sldId id="266" r:id="rId6"/>
    <p:sldId id="256" r:id="rId7"/>
    <p:sldId id="258" r:id="rId8"/>
    <p:sldId id="259" r:id="rId9"/>
    <p:sldId id="263" r:id="rId10"/>
    <p:sldId id="261" r:id="rId11"/>
    <p:sldId id="262" r:id="rId12"/>
    <p:sldId id="267" r:id="rId13"/>
    <p:sldId id="268" r:id="rId14"/>
    <p:sldId id="269" r:id="rId15"/>
    <p:sldId id="270" r:id="rId16"/>
    <p:sldId id="280" r:id="rId17"/>
    <p:sldId id="271" r:id="rId18"/>
    <p:sldId id="272" r:id="rId19"/>
    <p:sldId id="274" r:id="rId20"/>
    <p:sldId id="275" r:id="rId21"/>
    <p:sldId id="276" r:id="rId22"/>
    <p:sldId id="277" r:id="rId23"/>
    <p:sldId id="281" r:id="rId24"/>
    <p:sldId id="283" r:id="rId25"/>
    <p:sldId id="257" r:id="rId26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58" d="100"/>
          <a:sy n="58" d="100"/>
        </p:scale>
        <p:origin x="732" y="5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notesMaster" Target="notesMasters/notesMaster1.xml"/><Relationship Id="rId30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页眉占位符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1E71B998-4389-4218-BCA0-7392C836F173}" type="datetimeFigureOut">
              <a:rPr lang="en-US" smtClean="0"/>
              <a:t>12/8/2019</a:t>
            </a:fld>
            <a:endParaRPr lang="en-US"/>
          </a:p>
        </p:txBody>
      </p:sp>
      <p:sp>
        <p:nvSpPr>
          <p:cNvPr id="4" name="幻灯片图像占位符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备注占位符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FF73ED6-3711-4A66-8035-5D8E97383959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标题幻灯片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zh-CN" altLang="en-US"/>
              <a:t>单击此处编辑母版副标题样式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节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内容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图片与标题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图片占位符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文本占位符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zh-CN" altLang="en-US"/>
              <a:t>单击此处编辑母版文本样式</a:t>
            </a:r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标题和竖排文字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垂直排列标题与文本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竖排标题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竖排文字占位符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占位符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</a:p>
          <a:p>
            <a:pPr lvl="1"/>
            <a:r>
              <a:rPr lang="zh-CN" altLang="en-US"/>
              <a:t>第二级</a:t>
            </a:r>
          </a:p>
          <a:p>
            <a:pPr lvl="2"/>
            <a:r>
              <a:rPr lang="zh-CN" altLang="en-US"/>
              <a:t>第三级</a:t>
            </a:r>
          </a:p>
          <a:p>
            <a:pPr lvl="3"/>
            <a:r>
              <a:rPr lang="zh-CN" altLang="en-US"/>
              <a:t>第四级</a:t>
            </a:r>
          </a:p>
          <a:p>
            <a:pPr lvl="4"/>
            <a:r>
              <a:rPr lang="zh-CN" altLang="en-US"/>
              <a:t>第五级</a:t>
            </a:r>
            <a:endParaRPr 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en-US"/>
              <a:t>12/8/2019</a:t>
            </a:r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57A3802-CDED-4F4C-B7D4-28A5EB2A9533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slideLayout" Target="../slideLayouts/slideLayout2.xml"/><Relationship Id="rId1" Type="http://schemas.openxmlformats.org/officeDocument/2006/relationships/themeOverride" Target="../theme/themeOverride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我的每一天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</a:t>
            </a:fld>
            <a:endParaRPr lang="en-US"/>
          </a:p>
        </p:txBody>
      </p:sp>
      <p:pic>
        <p:nvPicPr>
          <p:cNvPr id="6146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600200" y="2057400"/>
            <a:ext cx="6096000" cy="26630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燕子去了，有再来的时候；杨柳枯了，有再青的时候；桃花谢了，有再开的时 候。但是，聪明的，你告诉我，我们的日子为什么一去不复返呢？</a:t>
            </a:r>
            <a:r>
              <a:rPr lang="en-US" altLang="zh-CN" dirty="0"/>
              <a:t>——</a:t>
            </a:r>
            <a:r>
              <a:rPr lang="zh-CN" altLang="en-US" dirty="0"/>
              <a:t>是有人偷了他 们罢：那是谁？又藏在何处呢？是他们自己逃走了罢</a:t>
            </a:r>
            <a:r>
              <a:rPr lang="en-US" altLang="zh-CN" dirty="0"/>
              <a:t>——</a:t>
            </a:r>
            <a:r>
              <a:rPr lang="zh-CN" altLang="en-US" dirty="0"/>
              <a:t>如今又到了哪里呢</a:t>
            </a:r>
            <a:endParaRPr lang="en-US" altLang="zh-CN" dirty="0"/>
          </a:p>
          <a:p>
            <a:r>
              <a:rPr lang="en-US" altLang="zh-CN" dirty="0"/>
              <a:t>--</a:t>
            </a:r>
            <a:r>
              <a:rPr lang="zh-CN" altLang="en-US" dirty="0"/>
              <a:t>朱自清</a:t>
            </a:r>
            <a:r>
              <a:rPr lang="en-US" altLang="zh-CN" dirty="0"/>
              <a:t>《</a:t>
            </a:r>
            <a:r>
              <a:rPr lang="zh-CN" altLang="en-US" dirty="0"/>
              <a:t>匆匆</a:t>
            </a:r>
            <a:r>
              <a:rPr lang="en-US" altLang="zh-CN" dirty="0"/>
              <a:t>》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2</a:t>
            </a:fld>
            <a:endParaRPr lang="en-US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请将下面的词组分类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495800" y="1524000"/>
            <a:ext cx="3733800" cy="4525963"/>
          </a:xfrm>
        </p:spPr>
        <p:txBody>
          <a:bodyPr>
            <a:noAutofit/>
          </a:bodyPr>
          <a:lstStyle/>
          <a:p>
            <a:r>
              <a:rPr lang="zh-CN" altLang="en-US" sz="3600" dirty="0"/>
              <a:t>下学</a:t>
            </a:r>
            <a:endParaRPr lang="en-US" altLang="zh-CN" sz="3600" dirty="0"/>
          </a:p>
          <a:p>
            <a:r>
              <a:rPr lang="zh-CN" altLang="en-US" sz="3600" dirty="0"/>
              <a:t>上学</a:t>
            </a:r>
            <a:endParaRPr lang="en-US" altLang="zh-CN" sz="3600" dirty="0"/>
          </a:p>
          <a:p>
            <a:r>
              <a:rPr lang="zh-CN" altLang="en-US" sz="3600" dirty="0"/>
              <a:t>下课</a:t>
            </a:r>
            <a:endParaRPr lang="en-US" altLang="zh-CN" sz="3600" dirty="0"/>
          </a:p>
          <a:p>
            <a:r>
              <a:rPr lang="zh-CN" altLang="en-US" sz="3600" dirty="0"/>
              <a:t>上课</a:t>
            </a:r>
            <a:endParaRPr lang="en-US" altLang="zh-CN" sz="3600" dirty="0"/>
          </a:p>
          <a:p>
            <a:r>
              <a:rPr lang="zh-CN" altLang="en-US" sz="3600" dirty="0"/>
              <a:t>早上</a:t>
            </a:r>
            <a:endParaRPr lang="en-US" altLang="zh-CN" sz="3600" dirty="0"/>
          </a:p>
          <a:p>
            <a:r>
              <a:rPr lang="zh-CN" altLang="en-US" sz="3600" dirty="0"/>
              <a:t>晚上</a:t>
            </a:r>
            <a:endParaRPr lang="en-US" altLang="zh-CN" sz="3600" dirty="0"/>
          </a:p>
          <a:p>
            <a:r>
              <a:rPr lang="zh-CN" altLang="en-US" sz="3600" dirty="0"/>
              <a:t>听音乐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6553200" y="2057400"/>
            <a:ext cx="3124200" cy="264072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做作业</a:t>
            </a:r>
            <a:endParaRPr lang="en-US" altLang="zh-CN" sz="36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放学</a:t>
            </a:r>
            <a:endParaRPr lang="en-US" altLang="zh-CN" sz="36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每天</a:t>
            </a:r>
            <a:endParaRPr lang="en-US" altLang="zh-CN" sz="36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吃饭</a:t>
            </a:r>
            <a:endParaRPr lang="en-US" altLang="zh-CN" sz="3600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3</a:t>
            </a:fld>
            <a:endParaRPr lang="en-US"/>
          </a:p>
        </p:txBody>
      </p:sp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5800" y="1828800"/>
            <a:ext cx="3200400" cy="3790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动作</a:t>
            </a:r>
            <a:r>
              <a:rPr lang="en-US" altLang="zh-CN" dirty="0"/>
              <a:t>+</a:t>
            </a:r>
            <a:r>
              <a:rPr lang="zh-CN" altLang="en-US" dirty="0"/>
              <a:t>时间短语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914400" y="1295400"/>
            <a:ext cx="3733800" cy="4525963"/>
          </a:xfrm>
        </p:spPr>
        <p:txBody>
          <a:bodyPr>
            <a:noAutofit/>
          </a:bodyPr>
          <a:lstStyle/>
          <a:p>
            <a:r>
              <a:rPr lang="zh-CN" altLang="en-US" sz="3600" dirty="0"/>
              <a:t>下学</a:t>
            </a:r>
            <a:endParaRPr lang="en-US" altLang="zh-CN" sz="3600" dirty="0"/>
          </a:p>
          <a:p>
            <a:r>
              <a:rPr lang="zh-CN" altLang="en-US" sz="3600" dirty="0"/>
              <a:t>上学</a:t>
            </a:r>
            <a:endParaRPr lang="en-US" altLang="zh-CN" sz="3600" dirty="0"/>
          </a:p>
          <a:p>
            <a:r>
              <a:rPr lang="zh-CN" altLang="en-US" sz="3600" dirty="0"/>
              <a:t>下课</a:t>
            </a:r>
            <a:endParaRPr lang="en-US" altLang="zh-CN" sz="3600" dirty="0"/>
          </a:p>
          <a:p>
            <a:r>
              <a:rPr lang="zh-CN" altLang="en-US" sz="3600" dirty="0"/>
              <a:t>上课</a:t>
            </a:r>
            <a:endParaRPr lang="en-US" altLang="zh-CN" sz="3600" dirty="0"/>
          </a:p>
          <a:p>
            <a:r>
              <a:rPr lang="zh-CN" altLang="en-US" sz="3600" dirty="0"/>
              <a:t>放学</a:t>
            </a:r>
            <a:endParaRPr lang="en-US" altLang="zh-CN" sz="3600" dirty="0"/>
          </a:p>
          <a:p>
            <a:r>
              <a:rPr lang="zh-CN" altLang="en-US" sz="3600" dirty="0"/>
              <a:t>做作业</a:t>
            </a:r>
            <a:endParaRPr lang="en-US" altLang="zh-CN" sz="3600" dirty="0"/>
          </a:p>
          <a:p>
            <a:r>
              <a:rPr lang="zh-CN" altLang="en-US" sz="3600" dirty="0"/>
              <a:t>吃饭</a:t>
            </a:r>
            <a:endParaRPr lang="en-US" altLang="zh-CN" sz="3600" dirty="0"/>
          </a:p>
          <a:p>
            <a:r>
              <a:rPr lang="zh-CN" altLang="en-US" sz="3600" dirty="0"/>
              <a:t>听音乐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2819400" y="1752600"/>
            <a:ext cx="312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每天</a:t>
            </a:r>
            <a:endParaRPr lang="en-US" altLang="zh-CN" sz="3600" dirty="0"/>
          </a:p>
        </p:txBody>
      </p:sp>
      <p:sp>
        <p:nvSpPr>
          <p:cNvPr id="5" name="矩形 4"/>
          <p:cNvSpPr/>
          <p:nvPr/>
        </p:nvSpPr>
        <p:spPr>
          <a:xfrm>
            <a:off x="2819400" y="2895600"/>
            <a:ext cx="1454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早上</a:t>
            </a:r>
            <a:endParaRPr lang="en-US" altLang="en-US" sz="3600" dirty="0"/>
          </a:p>
        </p:txBody>
      </p:sp>
      <p:sp>
        <p:nvSpPr>
          <p:cNvPr id="6" name="矩形 5"/>
          <p:cNvSpPr/>
          <p:nvPr/>
        </p:nvSpPr>
        <p:spPr>
          <a:xfrm>
            <a:off x="3200400" y="3962400"/>
            <a:ext cx="1454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晚上</a:t>
            </a:r>
            <a:endParaRPr lang="en-US" altLang="en-US" sz="3600" dirty="0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8" name="灯片编号占位符 7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4</a:t>
            </a:fld>
            <a:endParaRPr lang="en-US"/>
          </a:p>
        </p:txBody>
      </p:sp>
      <p:pic>
        <p:nvPicPr>
          <p:cNvPr id="819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724400" y="1752600"/>
            <a:ext cx="3848100" cy="4038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动作</a:t>
            </a:r>
            <a:r>
              <a:rPr lang="en-US" altLang="zh-CN" dirty="0"/>
              <a:t>+</a:t>
            </a:r>
            <a:r>
              <a:rPr lang="zh-CN" altLang="en-US" dirty="0"/>
              <a:t>时间短语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286000" y="1524000"/>
            <a:ext cx="3733800" cy="4525963"/>
          </a:xfrm>
        </p:spPr>
        <p:txBody>
          <a:bodyPr>
            <a:noAutofit/>
          </a:bodyPr>
          <a:lstStyle/>
          <a:p>
            <a:r>
              <a:rPr lang="zh-CN" altLang="en-US" sz="3600" dirty="0"/>
              <a:t>下学</a:t>
            </a:r>
            <a:endParaRPr lang="en-US" altLang="zh-CN" sz="3600" dirty="0"/>
          </a:p>
          <a:p>
            <a:r>
              <a:rPr lang="zh-CN" altLang="en-US" sz="3600" dirty="0"/>
              <a:t>上学</a:t>
            </a:r>
            <a:endParaRPr lang="en-US" altLang="zh-CN" sz="3600" dirty="0"/>
          </a:p>
          <a:p>
            <a:r>
              <a:rPr lang="zh-CN" altLang="en-US" sz="3600" dirty="0"/>
              <a:t>下课</a:t>
            </a:r>
            <a:endParaRPr lang="en-US" altLang="zh-CN" sz="3600" dirty="0"/>
          </a:p>
          <a:p>
            <a:r>
              <a:rPr lang="zh-CN" altLang="en-US" sz="3600" dirty="0"/>
              <a:t>上课</a:t>
            </a:r>
            <a:endParaRPr lang="en-US" altLang="zh-CN" sz="3600" dirty="0"/>
          </a:p>
          <a:p>
            <a:r>
              <a:rPr lang="zh-CN" altLang="en-US" sz="3600" dirty="0"/>
              <a:t>放学</a:t>
            </a:r>
            <a:endParaRPr lang="en-US" altLang="zh-CN" sz="3600" dirty="0"/>
          </a:p>
          <a:p>
            <a:r>
              <a:rPr lang="zh-CN" altLang="en-US" sz="3600" dirty="0"/>
              <a:t>做作业</a:t>
            </a:r>
            <a:endParaRPr lang="en-US" altLang="zh-CN" sz="3600" dirty="0"/>
          </a:p>
          <a:p>
            <a:r>
              <a:rPr lang="zh-CN" altLang="en-US" sz="3600" dirty="0"/>
              <a:t>吃饭</a:t>
            </a:r>
            <a:endParaRPr lang="en-US" altLang="zh-CN" sz="3600" dirty="0"/>
          </a:p>
          <a:p>
            <a:r>
              <a:rPr lang="zh-CN" altLang="en-US" sz="3600" dirty="0"/>
              <a:t>听音乐</a:t>
            </a:r>
            <a:endParaRPr lang="en-US" sz="3600" dirty="0"/>
          </a:p>
        </p:txBody>
      </p:sp>
      <p:sp>
        <p:nvSpPr>
          <p:cNvPr id="4" name="TextBox 3"/>
          <p:cNvSpPr txBox="1"/>
          <p:nvPr/>
        </p:nvSpPr>
        <p:spPr>
          <a:xfrm>
            <a:off x="533400" y="2057400"/>
            <a:ext cx="31242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每天</a:t>
            </a:r>
            <a:endParaRPr lang="en-US" altLang="zh-CN" sz="3600" dirty="0"/>
          </a:p>
        </p:txBody>
      </p:sp>
      <p:sp>
        <p:nvSpPr>
          <p:cNvPr id="5" name="矩形 4"/>
          <p:cNvSpPr/>
          <p:nvPr/>
        </p:nvSpPr>
        <p:spPr>
          <a:xfrm>
            <a:off x="609600" y="2743200"/>
            <a:ext cx="1454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早上</a:t>
            </a:r>
            <a:endParaRPr lang="en-US" altLang="en-US" sz="3600" dirty="0"/>
          </a:p>
        </p:txBody>
      </p:sp>
      <p:sp>
        <p:nvSpPr>
          <p:cNvPr id="6" name="矩形 5"/>
          <p:cNvSpPr/>
          <p:nvPr/>
        </p:nvSpPr>
        <p:spPr>
          <a:xfrm>
            <a:off x="609600" y="3429000"/>
            <a:ext cx="1454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晚上</a:t>
            </a:r>
            <a:endParaRPr lang="en-US" altLang="en-US" sz="3600" dirty="0"/>
          </a:p>
        </p:txBody>
      </p:sp>
      <p:sp>
        <p:nvSpPr>
          <p:cNvPr id="7" name="TextBox 6"/>
          <p:cNvSpPr txBox="1"/>
          <p:nvPr/>
        </p:nvSpPr>
        <p:spPr>
          <a:xfrm>
            <a:off x="609600" y="4114800"/>
            <a:ext cx="182880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en-US" altLang="zh-CN" sz="3600" dirty="0"/>
              <a:t>10</a:t>
            </a:r>
            <a:r>
              <a:rPr lang="zh-CN" altLang="en-US" sz="3600" dirty="0"/>
              <a:t>点</a:t>
            </a:r>
            <a:endParaRPr lang="en-US" altLang="en-US" sz="3600" dirty="0"/>
          </a:p>
        </p:txBody>
      </p:sp>
      <p:sp>
        <p:nvSpPr>
          <p:cNvPr id="8" name="日期占位符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5</a:t>
            </a:fld>
            <a:endParaRPr lang="en-US"/>
          </a:p>
        </p:txBody>
      </p:sp>
      <p:pic>
        <p:nvPicPr>
          <p:cNvPr id="9218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0" y="2057400"/>
            <a:ext cx="3429000" cy="381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ctrTitle"/>
          </p:nvPr>
        </p:nvSpPr>
        <p:spPr>
          <a:xfrm>
            <a:off x="685800" y="0"/>
            <a:ext cx="7772400" cy="1470025"/>
          </a:xfrm>
        </p:spPr>
        <p:txBody>
          <a:bodyPr>
            <a:normAutofit/>
          </a:bodyPr>
          <a:lstStyle/>
          <a:p>
            <a:r>
              <a:rPr lang="zh-CN" altLang="en-US" sz="5400" b="1" dirty="0"/>
              <a:t>我的日常生活</a:t>
            </a:r>
            <a:endParaRPr lang="en-US" sz="5400" b="1" dirty="0"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US" dirty="0"/>
          </a:p>
        </p:txBody>
      </p:sp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438400" y="1143000"/>
            <a:ext cx="4343400" cy="5553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6</a:t>
            </a:fld>
            <a:endParaRPr lang="en-US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038600" y="12192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zh-CN" altLang="en-US" sz="4400" dirty="0"/>
              <a:t>起床         放学</a:t>
            </a:r>
            <a:endParaRPr lang="en-US" altLang="zh-CN" sz="4400" dirty="0"/>
          </a:p>
          <a:p>
            <a:r>
              <a:rPr lang="zh-CN" altLang="en-US" sz="4400" dirty="0"/>
              <a:t>洗澡         做作业</a:t>
            </a:r>
            <a:endParaRPr lang="en-US" altLang="zh-CN" sz="4400" dirty="0"/>
          </a:p>
          <a:p>
            <a:r>
              <a:rPr lang="zh-CN" altLang="en-US" sz="4400" dirty="0"/>
              <a:t>穿衣服     踢球</a:t>
            </a:r>
            <a:endParaRPr lang="en-US" altLang="zh-CN" sz="4400" dirty="0"/>
          </a:p>
          <a:p>
            <a:r>
              <a:rPr lang="zh-CN" altLang="en-US" sz="4400" dirty="0"/>
              <a:t>吃早饭     上床睡觉</a:t>
            </a:r>
            <a:endParaRPr lang="en-US" altLang="zh-CN" sz="4400" dirty="0"/>
          </a:p>
          <a:p>
            <a:r>
              <a:rPr lang="zh-CN" altLang="en-US" sz="4400" dirty="0"/>
              <a:t>刷牙          吃早饭</a:t>
            </a:r>
            <a:endParaRPr lang="en-US" altLang="zh-CN" sz="4400" dirty="0"/>
          </a:p>
          <a:p>
            <a:r>
              <a:rPr lang="zh-CN" altLang="en-US" sz="4400" dirty="0"/>
              <a:t>去上学      吃完饭</a:t>
            </a:r>
            <a:endParaRPr lang="en-US" altLang="zh-CN" sz="4400" dirty="0"/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7</a:t>
            </a:fld>
            <a:endParaRPr lang="en-US"/>
          </a:p>
        </p:txBody>
      </p:sp>
      <p:pic>
        <p:nvPicPr>
          <p:cNvPr id="10242" name="Picture 2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228600" y="1295400"/>
            <a:ext cx="3581400" cy="4343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990600"/>
            <a:ext cx="8229600" cy="4525963"/>
          </a:xfrm>
        </p:spPr>
        <p:txBody>
          <a:bodyPr>
            <a:normAutofit lnSpcReduction="10000"/>
          </a:bodyPr>
          <a:lstStyle/>
          <a:p>
            <a:r>
              <a:rPr lang="zh-CN" altLang="en-US" dirty="0"/>
              <a:t>你什么时候起床？</a:t>
            </a:r>
            <a:endParaRPr lang="en-US" altLang="zh-CN" dirty="0"/>
          </a:p>
          <a:p>
            <a:r>
              <a:rPr lang="zh-CN" altLang="en-US" dirty="0"/>
              <a:t>我早晨</a:t>
            </a:r>
            <a:r>
              <a:rPr lang="en-US" altLang="zh-CN" dirty="0"/>
              <a:t>8</a:t>
            </a:r>
            <a:r>
              <a:rPr lang="zh-CN" altLang="en-US" dirty="0"/>
              <a:t>点起床。</a:t>
            </a:r>
            <a:endParaRPr lang="en-US" altLang="zh-CN" dirty="0"/>
          </a:p>
          <a:p>
            <a:endParaRPr lang="en-US" altLang="zh-CN" dirty="0"/>
          </a:p>
          <a:p>
            <a:r>
              <a:rPr lang="zh-CN" altLang="en-US" dirty="0"/>
              <a:t>你每天几点起床？</a:t>
            </a:r>
            <a:endParaRPr lang="en-US" altLang="zh-CN" dirty="0"/>
          </a:p>
          <a:p>
            <a:r>
              <a:rPr lang="zh-CN" altLang="en-US" dirty="0"/>
              <a:t>我每天</a:t>
            </a:r>
            <a:r>
              <a:rPr lang="en-US" altLang="zh-CN" dirty="0"/>
              <a:t>8</a:t>
            </a:r>
            <a:r>
              <a:rPr lang="zh-CN" altLang="en-US" dirty="0"/>
              <a:t>点起床。</a:t>
            </a:r>
            <a:endParaRPr lang="en-US" altLang="zh-CN" dirty="0"/>
          </a:p>
          <a:p>
            <a:endParaRPr lang="en-US" dirty="0"/>
          </a:p>
          <a:p>
            <a:r>
              <a:rPr lang="zh-CN" altLang="en-US" dirty="0"/>
              <a:t>今天早晨</a:t>
            </a:r>
            <a:r>
              <a:rPr lang="en-US" altLang="zh-CN" dirty="0"/>
              <a:t>8</a:t>
            </a:r>
            <a:r>
              <a:rPr lang="zh-CN" altLang="en-US" dirty="0"/>
              <a:t>点你在做什么？</a:t>
            </a:r>
            <a:endParaRPr lang="en-US" altLang="zh-CN" dirty="0"/>
          </a:p>
          <a:p>
            <a:r>
              <a:rPr lang="zh-CN" altLang="en-US" dirty="0"/>
              <a:t>今天早晨</a:t>
            </a:r>
            <a:r>
              <a:rPr lang="en-US" altLang="zh-CN" dirty="0"/>
              <a:t>8</a:t>
            </a:r>
            <a:r>
              <a:rPr lang="zh-CN" altLang="en-US" dirty="0"/>
              <a:t>点我在起床。</a:t>
            </a:r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29200" y="1752600"/>
            <a:ext cx="287655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8</a:t>
            </a:fld>
            <a:endParaRPr lang="en-US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57200" y="1219200"/>
            <a:ext cx="8229600" cy="4525963"/>
          </a:xfrm>
        </p:spPr>
        <p:txBody>
          <a:bodyPr>
            <a:normAutofit/>
          </a:bodyPr>
          <a:lstStyle/>
          <a:p>
            <a:r>
              <a:rPr lang="zh-CN" altLang="en-US" dirty="0"/>
              <a:t>你什么时候睡觉？</a:t>
            </a:r>
            <a:endParaRPr lang="en-US" altLang="zh-CN" dirty="0"/>
          </a:p>
          <a:p>
            <a:r>
              <a:rPr lang="zh-CN" altLang="en-US" dirty="0"/>
              <a:t>我晚上</a:t>
            </a:r>
            <a:r>
              <a:rPr lang="en-US" altLang="zh-CN" dirty="0"/>
              <a:t>9</a:t>
            </a:r>
            <a:r>
              <a:rPr lang="zh-CN" altLang="en-US" dirty="0"/>
              <a:t>点半点睡觉。</a:t>
            </a:r>
            <a:endParaRPr lang="en-US" altLang="zh-CN" dirty="0"/>
          </a:p>
          <a:p>
            <a:endParaRPr lang="en-US" altLang="zh-CN" dirty="0"/>
          </a:p>
          <a:p>
            <a:r>
              <a:rPr lang="zh-CN" altLang="en-US" dirty="0"/>
              <a:t>你每天几点睡觉？</a:t>
            </a:r>
            <a:endParaRPr lang="en-US" altLang="zh-CN" dirty="0"/>
          </a:p>
          <a:p>
            <a:r>
              <a:rPr lang="zh-CN" altLang="en-US" dirty="0"/>
              <a:t>我每天</a:t>
            </a:r>
            <a:r>
              <a:rPr lang="en-US" altLang="zh-CN" dirty="0"/>
              <a:t>9</a:t>
            </a:r>
            <a:r>
              <a:rPr lang="zh-CN" altLang="en-US" dirty="0"/>
              <a:t>点半睡觉。</a:t>
            </a:r>
            <a:endParaRPr lang="en-US" altLang="zh-CN" dirty="0"/>
          </a:p>
          <a:p>
            <a:endParaRPr lang="en-US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29200" y="1752600"/>
            <a:ext cx="287655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9</a:t>
            </a:fld>
            <a:endParaRPr lang="en-US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1000" y="2332037"/>
            <a:ext cx="8229600" cy="4525963"/>
          </a:xfrm>
        </p:spPr>
        <p:txBody>
          <a:bodyPr>
            <a:normAutofit/>
          </a:bodyPr>
          <a:lstStyle/>
          <a:p>
            <a:endParaRPr lang="en-US" altLang="zh-CN" dirty="0"/>
          </a:p>
          <a:p>
            <a:endParaRPr lang="en-US" dirty="0"/>
          </a:p>
          <a:p>
            <a:r>
              <a:rPr lang="zh-CN" altLang="en-US" sz="4400" dirty="0"/>
              <a:t>今天早晨</a:t>
            </a:r>
            <a:r>
              <a:rPr lang="en-US" altLang="zh-CN" sz="4400" dirty="0"/>
              <a:t>8</a:t>
            </a:r>
            <a:r>
              <a:rPr lang="zh-CN" altLang="en-US" sz="4400" dirty="0"/>
              <a:t>点你</a:t>
            </a:r>
            <a:r>
              <a:rPr lang="zh-CN" altLang="en-US" sz="4400" b="1" dirty="0">
                <a:solidFill>
                  <a:srgbClr val="FF0000"/>
                </a:solidFill>
              </a:rPr>
              <a:t>在</a:t>
            </a:r>
            <a:r>
              <a:rPr lang="en-US" altLang="zh-CN" sz="4400" b="1" dirty="0">
                <a:solidFill>
                  <a:srgbClr val="FF0000"/>
                </a:solidFill>
              </a:rPr>
              <a:t>/</a:t>
            </a:r>
            <a:r>
              <a:rPr lang="zh-CN" altLang="en-US" sz="4400" b="1" dirty="0">
                <a:solidFill>
                  <a:srgbClr val="FF0000"/>
                </a:solidFill>
              </a:rPr>
              <a:t>正在</a:t>
            </a:r>
            <a:r>
              <a:rPr lang="zh-CN" altLang="en-US" sz="4400" dirty="0"/>
              <a:t>做什么？</a:t>
            </a:r>
            <a:endParaRPr lang="en-US" altLang="zh-CN" sz="4400" dirty="0"/>
          </a:p>
          <a:p>
            <a:r>
              <a:rPr lang="zh-CN" altLang="en-US" sz="4400" dirty="0"/>
              <a:t>今天早晨</a:t>
            </a:r>
            <a:r>
              <a:rPr lang="en-US" altLang="zh-CN" sz="4400" dirty="0"/>
              <a:t>8</a:t>
            </a:r>
            <a:r>
              <a:rPr lang="zh-CN" altLang="en-US" sz="4400" dirty="0"/>
              <a:t>点我在起床。</a:t>
            </a:r>
            <a:endParaRPr lang="en-US" sz="4400" dirty="0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514600" y="381000"/>
            <a:ext cx="2343150" cy="2819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10</a:t>
            </a:fld>
            <a:endParaRPr lang="en-US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4098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228600" y="762000"/>
            <a:ext cx="1930400" cy="198358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矩形 4"/>
          <p:cNvSpPr/>
          <p:nvPr/>
        </p:nvSpPr>
        <p:spPr>
          <a:xfrm>
            <a:off x="2667000" y="1600200"/>
            <a:ext cx="5562600" cy="347787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zh-CN" altLang="en-US" sz="4400" dirty="0"/>
              <a:t>你什么时候睡觉？</a:t>
            </a:r>
            <a:endParaRPr lang="en-US" altLang="zh-CN" sz="4400" dirty="0"/>
          </a:p>
          <a:p>
            <a:r>
              <a:rPr lang="zh-CN" altLang="en-US" sz="4400" dirty="0"/>
              <a:t>我早晨</a:t>
            </a:r>
            <a:r>
              <a:rPr lang="en-US" altLang="zh-CN" sz="4400" dirty="0"/>
              <a:t>8</a:t>
            </a:r>
            <a:r>
              <a:rPr lang="zh-CN" altLang="en-US" sz="4400" dirty="0"/>
              <a:t>点睡觉。</a:t>
            </a:r>
            <a:endParaRPr lang="en-US" altLang="zh-CN" sz="4400" dirty="0"/>
          </a:p>
          <a:p>
            <a:endParaRPr lang="en-US" altLang="zh-CN" sz="4400" dirty="0"/>
          </a:p>
          <a:p>
            <a:r>
              <a:rPr lang="zh-CN" altLang="en-US" sz="4400" dirty="0"/>
              <a:t>你每天几点睡觉？</a:t>
            </a:r>
            <a:endParaRPr lang="en-US" altLang="zh-CN" sz="4400" dirty="0"/>
          </a:p>
          <a:p>
            <a:r>
              <a:rPr lang="zh-CN" altLang="en-US" sz="4400" dirty="0"/>
              <a:t>我每天</a:t>
            </a:r>
            <a:r>
              <a:rPr lang="en-US" altLang="zh-CN" sz="4400" dirty="0"/>
              <a:t>8</a:t>
            </a:r>
            <a:r>
              <a:rPr lang="zh-CN" altLang="en-US" sz="4400" dirty="0"/>
              <a:t>点睡觉。</a:t>
            </a:r>
            <a:endParaRPr lang="en-US" sz="4400" dirty="0"/>
          </a:p>
        </p:txBody>
      </p:sp>
      <p:sp>
        <p:nvSpPr>
          <p:cNvPr id="6" name="日期占位符 5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11</a:t>
            </a:fld>
            <a:endParaRPr lang="en-US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现在是中午</a:t>
            </a:r>
            <a:r>
              <a:rPr lang="en-US" altLang="zh-CN" dirty="0"/>
              <a:t>12</a:t>
            </a:r>
            <a:r>
              <a:rPr lang="zh-CN" altLang="en-US" dirty="0"/>
              <a:t>点。你正在做什么？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57600" y="1752600"/>
            <a:ext cx="8229600" cy="4525963"/>
          </a:xfrm>
        </p:spPr>
        <p:txBody>
          <a:bodyPr/>
          <a:lstStyle/>
          <a:p>
            <a:r>
              <a:rPr lang="zh-CN" altLang="en-US" dirty="0"/>
              <a:t>起床               放学</a:t>
            </a:r>
            <a:endParaRPr lang="en-US" altLang="zh-CN" dirty="0"/>
          </a:p>
          <a:p>
            <a:r>
              <a:rPr lang="zh-CN" altLang="en-US" dirty="0"/>
              <a:t>洗澡               做作业</a:t>
            </a:r>
            <a:endParaRPr lang="en-US" altLang="zh-CN" dirty="0"/>
          </a:p>
          <a:p>
            <a:r>
              <a:rPr lang="zh-CN" altLang="en-US" dirty="0"/>
              <a:t>穿衣服          踢球</a:t>
            </a:r>
            <a:endParaRPr lang="en-US" altLang="zh-CN" dirty="0"/>
          </a:p>
          <a:p>
            <a:r>
              <a:rPr lang="zh-CN" altLang="en-US" dirty="0"/>
              <a:t>吃早饭          上床睡觉</a:t>
            </a:r>
            <a:endParaRPr lang="en-US" altLang="zh-CN" dirty="0"/>
          </a:p>
          <a:p>
            <a:r>
              <a:rPr lang="zh-CN" altLang="en-US" dirty="0"/>
              <a:t>刷牙                吃早饭</a:t>
            </a:r>
            <a:endParaRPr lang="en-US" altLang="zh-CN" dirty="0"/>
          </a:p>
          <a:p>
            <a:r>
              <a:rPr lang="zh-CN" altLang="en-US" dirty="0"/>
              <a:t>去上学             吃完饭</a:t>
            </a:r>
            <a:endParaRPr lang="en-US" altLang="zh-CN" dirty="0"/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12</a:t>
            </a:fld>
            <a:endParaRPr lang="en-US"/>
          </a:p>
        </p:txBody>
      </p:sp>
      <p:pic>
        <p:nvPicPr>
          <p:cNvPr id="1126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57200" y="1524000"/>
            <a:ext cx="3090862" cy="5005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zh-CN" altLang="en-US" dirty="0"/>
              <a:t>现在是中午</a:t>
            </a:r>
            <a:r>
              <a:rPr lang="en-US" altLang="zh-CN" dirty="0"/>
              <a:t>12</a:t>
            </a:r>
            <a:r>
              <a:rPr lang="zh-CN" altLang="en-US" dirty="0"/>
              <a:t>点。你正在做什么？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81000" y="1828800"/>
            <a:ext cx="8229600" cy="4525963"/>
          </a:xfrm>
        </p:spPr>
        <p:txBody>
          <a:bodyPr/>
          <a:lstStyle/>
          <a:p>
            <a:r>
              <a:rPr lang="zh-CN" altLang="en-US" dirty="0"/>
              <a:t>起床               放学</a:t>
            </a:r>
            <a:endParaRPr lang="en-US" altLang="zh-CN" dirty="0"/>
          </a:p>
          <a:p>
            <a:r>
              <a:rPr lang="zh-CN" altLang="en-US" dirty="0"/>
              <a:t>洗澡               做作业</a:t>
            </a:r>
            <a:endParaRPr lang="en-US" altLang="zh-CN" dirty="0"/>
          </a:p>
          <a:p>
            <a:r>
              <a:rPr lang="zh-CN" altLang="en-US" dirty="0"/>
              <a:t>穿衣服          踢球</a:t>
            </a:r>
            <a:endParaRPr lang="en-US" altLang="zh-CN" dirty="0"/>
          </a:p>
          <a:p>
            <a:r>
              <a:rPr lang="zh-CN" altLang="en-US" dirty="0"/>
              <a:t>吃早饭          上床睡觉</a:t>
            </a:r>
            <a:endParaRPr lang="en-US" altLang="zh-CN" dirty="0"/>
          </a:p>
          <a:p>
            <a:r>
              <a:rPr lang="zh-CN" altLang="en-US" dirty="0"/>
              <a:t>刷牙                吃早饭</a:t>
            </a:r>
            <a:endParaRPr lang="en-US" altLang="zh-CN" dirty="0"/>
          </a:p>
          <a:p>
            <a:r>
              <a:rPr lang="zh-CN" altLang="en-US" dirty="0"/>
              <a:t>去上学             吃完饭</a:t>
            </a:r>
            <a:endParaRPr lang="en-US" altLang="zh-CN" dirty="0"/>
          </a:p>
          <a:p>
            <a:r>
              <a:rPr lang="zh-CN" altLang="en-US" dirty="0"/>
              <a:t>休息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13</a:t>
            </a:fld>
            <a:endParaRPr lang="en-US"/>
          </a:p>
        </p:txBody>
      </p:sp>
      <p:pic>
        <p:nvPicPr>
          <p:cNvPr id="12291" name="Picture 3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029200" y="1524000"/>
            <a:ext cx="3829050" cy="4962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将词组分类（</a:t>
            </a:r>
            <a:r>
              <a:rPr lang="en-US" altLang="zh-CN" dirty="0"/>
              <a:t>2)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971800" y="1524000"/>
            <a:ext cx="2819400" cy="4525963"/>
          </a:xfrm>
        </p:spPr>
        <p:txBody>
          <a:bodyPr/>
          <a:lstStyle/>
          <a:p>
            <a:r>
              <a:rPr lang="zh-CN" altLang="en-US" dirty="0"/>
              <a:t>生活</a:t>
            </a:r>
            <a:endParaRPr lang="en-US" altLang="zh-CN" dirty="0"/>
          </a:p>
          <a:p>
            <a:r>
              <a:rPr lang="zh-CN" altLang="en-US" dirty="0"/>
              <a:t>中午</a:t>
            </a:r>
            <a:endParaRPr lang="en-US" altLang="zh-CN" dirty="0"/>
          </a:p>
          <a:p>
            <a:r>
              <a:rPr lang="zh-CN" altLang="en-US" dirty="0"/>
              <a:t>起床</a:t>
            </a:r>
            <a:endParaRPr lang="en-US" altLang="zh-CN" dirty="0"/>
          </a:p>
          <a:p>
            <a:r>
              <a:rPr lang="zh-CN" altLang="en-US" dirty="0"/>
              <a:t>穿衣服</a:t>
            </a:r>
            <a:endParaRPr lang="en-US" altLang="zh-CN" dirty="0"/>
          </a:p>
          <a:p>
            <a:r>
              <a:rPr lang="zh-CN" altLang="en-US" dirty="0"/>
              <a:t>洗脸</a:t>
            </a:r>
            <a:endParaRPr lang="en-US" altLang="zh-CN" dirty="0"/>
          </a:p>
          <a:p>
            <a:r>
              <a:rPr lang="zh-CN" altLang="en-US" dirty="0"/>
              <a:t>早饭</a:t>
            </a:r>
            <a:endParaRPr lang="en-US" altLang="zh-CN" dirty="0"/>
          </a:p>
          <a:p>
            <a:r>
              <a:rPr lang="zh-CN" altLang="en-US" dirty="0"/>
              <a:t>午饭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5181600" y="1447800"/>
            <a:ext cx="3810000" cy="413036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休息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晚饭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睡觉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几点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洗澡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正在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什么时候</a:t>
            </a:r>
            <a:endParaRPr lang="en-US" altLang="en-US" sz="3200" dirty="0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14</a:t>
            </a:fld>
            <a:endParaRPr lang="en-US"/>
          </a:p>
        </p:txBody>
      </p:sp>
      <p:pic>
        <p:nvPicPr>
          <p:cNvPr id="13314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228600" y="1295400"/>
            <a:ext cx="2355850" cy="47625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将词组分类</a:t>
            </a:r>
            <a:r>
              <a:rPr lang="en-US" altLang="zh-CN" dirty="0"/>
              <a:t>(2)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648200" y="1981200"/>
            <a:ext cx="2819400" cy="4525963"/>
          </a:xfrm>
        </p:spPr>
        <p:txBody>
          <a:bodyPr/>
          <a:lstStyle/>
          <a:p>
            <a:r>
              <a:rPr lang="zh-CN" altLang="en-US" dirty="0"/>
              <a:t>起床</a:t>
            </a:r>
            <a:endParaRPr lang="en-US" altLang="zh-CN" dirty="0"/>
          </a:p>
          <a:p>
            <a:r>
              <a:rPr lang="zh-CN" altLang="en-US" dirty="0"/>
              <a:t>穿衣服</a:t>
            </a:r>
            <a:endParaRPr lang="en-US" altLang="zh-CN" dirty="0"/>
          </a:p>
          <a:p>
            <a:r>
              <a:rPr lang="zh-CN" altLang="en-US" dirty="0"/>
              <a:t>洗脸</a:t>
            </a:r>
            <a:endParaRPr lang="en-US" altLang="zh-CN" dirty="0"/>
          </a:p>
          <a:p>
            <a:r>
              <a:rPr lang="zh-CN" altLang="en-US" dirty="0"/>
              <a:t>早饭</a:t>
            </a:r>
            <a:endParaRPr lang="en-US" altLang="zh-CN" dirty="0"/>
          </a:p>
          <a:p>
            <a:r>
              <a:rPr lang="zh-CN" altLang="en-US" dirty="0"/>
              <a:t>午饭</a:t>
            </a:r>
            <a:endParaRPr lang="en-US" dirty="0"/>
          </a:p>
        </p:txBody>
      </p:sp>
      <p:sp>
        <p:nvSpPr>
          <p:cNvPr id="4" name="TextBox 3"/>
          <p:cNvSpPr txBox="1"/>
          <p:nvPr/>
        </p:nvSpPr>
        <p:spPr>
          <a:xfrm>
            <a:off x="6705600" y="1981200"/>
            <a:ext cx="3810000" cy="29484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休息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晚饭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睡觉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洗澡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刷牙</a:t>
            </a:r>
            <a:endParaRPr lang="en-US" altLang="zh-CN" sz="3200" dirty="0"/>
          </a:p>
        </p:txBody>
      </p:sp>
      <p:sp>
        <p:nvSpPr>
          <p:cNvPr id="5" name="TextBox 4"/>
          <p:cNvSpPr txBox="1"/>
          <p:nvPr/>
        </p:nvSpPr>
        <p:spPr>
          <a:xfrm>
            <a:off x="762000" y="2514600"/>
            <a:ext cx="2514600" cy="176663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中午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几点</a:t>
            </a:r>
            <a:endParaRPr lang="en-US" altLang="zh-CN" sz="3200" dirty="0"/>
          </a:p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什么时候</a:t>
            </a:r>
            <a:endParaRPr lang="en-US" altLang="en-US" sz="3200" dirty="0"/>
          </a:p>
        </p:txBody>
      </p:sp>
      <p:sp>
        <p:nvSpPr>
          <p:cNvPr id="6" name="矩形 5"/>
          <p:cNvSpPr/>
          <p:nvPr/>
        </p:nvSpPr>
        <p:spPr>
          <a:xfrm>
            <a:off x="990600" y="4343400"/>
            <a:ext cx="1351652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>
                <a:solidFill>
                  <a:prstClr val="black"/>
                </a:solidFill>
              </a:rPr>
              <a:t>现在</a:t>
            </a:r>
            <a:endParaRPr lang="en-US" altLang="zh-CN" sz="3200" dirty="0">
              <a:solidFill>
                <a:prstClr val="black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2999323" y="1325275"/>
            <a:ext cx="1005403" cy="584775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</a:pPr>
            <a:r>
              <a:rPr lang="zh-CN" altLang="en-US" sz="3200" dirty="0">
                <a:solidFill>
                  <a:prstClr val="black"/>
                </a:solidFill>
              </a:rPr>
              <a:t>生活</a:t>
            </a:r>
            <a:endParaRPr lang="en-US" altLang="zh-CN" sz="3200" dirty="0">
              <a:solidFill>
                <a:prstClr val="black"/>
              </a:solidFill>
            </a:endParaRPr>
          </a:p>
        </p:txBody>
      </p:sp>
      <p:sp>
        <p:nvSpPr>
          <p:cNvPr id="9" name="TextBox 8"/>
          <p:cNvSpPr txBox="1"/>
          <p:nvPr/>
        </p:nvSpPr>
        <p:spPr>
          <a:xfrm>
            <a:off x="2667000" y="3048000"/>
            <a:ext cx="160020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200" dirty="0"/>
              <a:t>正在</a:t>
            </a:r>
            <a:endParaRPr lang="en-US" altLang="en-US" sz="3200" dirty="0"/>
          </a:p>
        </p:txBody>
      </p:sp>
      <p:sp>
        <p:nvSpPr>
          <p:cNvPr id="10" name="日期占位符 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11" name="灯片编号占位符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15</a:t>
            </a:fld>
            <a:endParaRPr lang="en-US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T</a:t>
            </a:r>
            <a:r>
              <a:rPr lang="en-US" altLang="zh-CN" dirty="0"/>
              <a:t>ranslate the following sentences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191000" y="1524000"/>
            <a:ext cx="4191000" cy="4525963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en-US" altLang="zh-CN" dirty="0"/>
              <a:t>When I saw her, she was crying aloud. </a:t>
            </a:r>
          </a:p>
          <a:p>
            <a:pPr>
              <a:buNone/>
            </a:pPr>
            <a:r>
              <a:rPr lang="en-US" altLang="zh-CN" dirty="0"/>
              <a:t>She was washing her face at 8:00 this</a:t>
            </a:r>
            <a:r>
              <a:rPr lang="zh-CN" altLang="en-US" dirty="0"/>
              <a:t> </a:t>
            </a:r>
            <a:r>
              <a:rPr lang="en-US" altLang="zh-CN" dirty="0"/>
              <a:t>morning.</a:t>
            </a:r>
          </a:p>
          <a:p>
            <a:pPr>
              <a:buNone/>
            </a:pPr>
            <a:r>
              <a:rPr lang="en-US" altLang="zh-CN" dirty="0"/>
              <a:t>She was still playing the piano at 10:00 pm last night. </a:t>
            </a:r>
          </a:p>
          <a:p>
            <a:pPr>
              <a:buNone/>
            </a:pPr>
            <a:r>
              <a:rPr lang="zh-CN" altLang="en-US" dirty="0"/>
              <a:t>。</a:t>
            </a:r>
            <a:endParaRPr lang="en-US" altLang="zh-CN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16</a:t>
            </a:fld>
            <a:endParaRPr lang="en-US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62000" y="1447800"/>
            <a:ext cx="3282950" cy="46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3657600" y="1600200"/>
            <a:ext cx="6248400" cy="4525963"/>
          </a:xfrm>
        </p:spPr>
        <p:txBody>
          <a:bodyPr>
            <a:normAutofit fontScale="92500"/>
          </a:bodyPr>
          <a:lstStyle/>
          <a:p>
            <a:pPr>
              <a:buNone/>
            </a:pPr>
            <a:r>
              <a:rPr lang="en-US" altLang="zh-CN" dirty="0"/>
              <a:t>When I saw her, she was crying aloud. </a:t>
            </a:r>
          </a:p>
          <a:p>
            <a:pPr>
              <a:buNone/>
            </a:pPr>
            <a:r>
              <a:rPr lang="zh-CN" altLang="en-US" dirty="0"/>
              <a:t>我看见她的时候，她正在大哭。</a:t>
            </a:r>
            <a:endParaRPr lang="en-US" altLang="zh-CN" dirty="0"/>
          </a:p>
          <a:p>
            <a:pPr>
              <a:buNone/>
            </a:pPr>
            <a:r>
              <a:rPr lang="en-US" altLang="zh-CN" dirty="0"/>
              <a:t>She was washing her face at 8:00 this</a:t>
            </a:r>
            <a:r>
              <a:rPr lang="zh-CN" altLang="en-US" dirty="0"/>
              <a:t> </a:t>
            </a:r>
            <a:r>
              <a:rPr lang="en-US" altLang="zh-CN" dirty="0"/>
              <a:t>morning.</a:t>
            </a:r>
          </a:p>
          <a:p>
            <a:pPr>
              <a:buNone/>
            </a:pPr>
            <a:r>
              <a:rPr lang="zh-CN" altLang="en-US" dirty="0"/>
              <a:t>今天早上八点她在洗脸。</a:t>
            </a:r>
            <a:endParaRPr lang="en-US" altLang="zh-CN" dirty="0"/>
          </a:p>
          <a:p>
            <a:pPr>
              <a:buNone/>
            </a:pPr>
            <a:r>
              <a:rPr lang="en-US" altLang="zh-CN" dirty="0"/>
              <a:t>She was still playing the piano at 10:00 pm last night. </a:t>
            </a:r>
          </a:p>
          <a:p>
            <a:pPr>
              <a:buNone/>
            </a:pPr>
            <a:r>
              <a:rPr lang="zh-CN" altLang="en-US" dirty="0"/>
              <a:t>昨天晚上</a:t>
            </a:r>
            <a:r>
              <a:rPr lang="en-US" altLang="zh-CN" dirty="0"/>
              <a:t>10</a:t>
            </a:r>
            <a:r>
              <a:rPr lang="zh-CN" altLang="en-US" dirty="0"/>
              <a:t>点她还在弹钢琴。</a:t>
            </a:r>
            <a:endParaRPr lang="en-US" altLang="zh-CN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17</a:t>
            </a:fld>
            <a:endParaRPr lang="en-US"/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447800"/>
            <a:ext cx="3282950" cy="46863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短剧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dirty="0"/>
              <a:t>A</a:t>
            </a:r>
            <a:r>
              <a:rPr lang="zh-CN" altLang="en-US" dirty="0"/>
              <a:t>：</a:t>
            </a:r>
            <a:r>
              <a:rPr lang="en-US" altLang="zh-CN" dirty="0"/>
              <a:t> </a:t>
            </a:r>
            <a:r>
              <a:rPr lang="zh-CN" altLang="en-US" dirty="0"/>
              <a:t>你的生日是什么时候？</a:t>
            </a:r>
            <a:endParaRPr lang="en-US" altLang="zh-CN" dirty="0"/>
          </a:p>
          <a:p>
            <a:r>
              <a:rPr lang="en-US" altLang="zh-CN" dirty="0"/>
              <a:t>B</a:t>
            </a:r>
            <a:r>
              <a:rPr lang="zh-CN" altLang="en-US" dirty="0"/>
              <a:t>：</a:t>
            </a:r>
            <a:endParaRPr lang="en-US" altLang="zh-CN" dirty="0"/>
          </a:p>
          <a:p>
            <a:r>
              <a:rPr lang="en-US" altLang="zh-CN" dirty="0"/>
              <a:t>A</a:t>
            </a:r>
            <a:r>
              <a:rPr lang="zh-CN" altLang="en-US" dirty="0"/>
              <a:t>：你每天几点起床？</a:t>
            </a:r>
            <a:endParaRPr lang="en-US" altLang="zh-CN" dirty="0"/>
          </a:p>
          <a:p>
            <a:r>
              <a:rPr lang="en-US" altLang="zh-CN" dirty="0"/>
              <a:t>B</a:t>
            </a:r>
            <a:r>
              <a:rPr lang="zh-CN" altLang="en-US" dirty="0"/>
              <a:t>：</a:t>
            </a:r>
            <a:endParaRPr lang="en-US" altLang="zh-CN" dirty="0"/>
          </a:p>
          <a:p>
            <a:r>
              <a:rPr lang="en-US" altLang="zh-CN" dirty="0"/>
              <a:t>A</a:t>
            </a:r>
            <a:r>
              <a:rPr lang="zh-CN" altLang="en-US" dirty="0"/>
              <a:t>：你什么时候不上学？</a:t>
            </a:r>
            <a:endParaRPr lang="en-US" altLang="zh-CN" dirty="0"/>
          </a:p>
          <a:p>
            <a:r>
              <a:rPr lang="en-US" altLang="zh-CN" dirty="0"/>
              <a:t>B</a:t>
            </a:r>
            <a:r>
              <a:rPr lang="zh-CN" altLang="en-US" dirty="0"/>
              <a:t>：</a:t>
            </a:r>
            <a:endParaRPr lang="en-US" altLang="zh-CN" dirty="0"/>
          </a:p>
          <a:p>
            <a:r>
              <a:rPr lang="en-US" altLang="zh-CN" dirty="0"/>
              <a:t>A</a:t>
            </a:r>
            <a:r>
              <a:rPr lang="zh-CN" altLang="en-US" dirty="0"/>
              <a:t>：</a:t>
            </a:r>
            <a:r>
              <a:rPr lang="en-US" altLang="zh-CN" dirty="0"/>
              <a:t> </a:t>
            </a:r>
            <a:r>
              <a:rPr lang="zh-CN" altLang="en-US" dirty="0"/>
              <a:t>你星期五晚上做什么？</a:t>
            </a:r>
            <a:endParaRPr lang="en-US" altLang="zh-CN" dirty="0"/>
          </a:p>
          <a:p>
            <a:r>
              <a:rPr lang="en-US" altLang="zh-CN" dirty="0"/>
              <a:t>B</a:t>
            </a:r>
            <a:r>
              <a:rPr lang="zh-CN" altLang="en-US" dirty="0"/>
              <a:t>：</a:t>
            </a:r>
            <a:endParaRPr lang="en-US" altLang="zh-CN" dirty="0"/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18</a:t>
            </a:fld>
            <a:endParaRPr lang="en-US"/>
          </a:p>
        </p:txBody>
      </p:sp>
      <p:pic>
        <p:nvPicPr>
          <p:cNvPr id="1536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791200" y="1295400"/>
            <a:ext cx="3022600" cy="4648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短剧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US" altLang="zh-CN" dirty="0"/>
              <a:t>A</a:t>
            </a:r>
            <a:r>
              <a:rPr lang="zh-CN" altLang="en-US" dirty="0"/>
              <a:t>：</a:t>
            </a:r>
            <a:r>
              <a:rPr lang="en-US" altLang="zh-CN" dirty="0"/>
              <a:t> </a:t>
            </a:r>
            <a:r>
              <a:rPr lang="zh-CN" altLang="en-US" dirty="0"/>
              <a:t>你的生日是什么时候？</a:t>
            </a:r>
            <a:endParaRPr lang="en-US" altLang="zh-CN" dirty="0"/>
          </a:p>
          <a:p>
            <a:r>
              <a:rPr lang="en-US" altLang="zh-CN" b="1" dirty="0">
                <a:solidFill>
                  <a:srgbClr val="FF0000"/>
                </a:solidFill>
              </a:rPr>
              <a:t>B</a:t>
            </a:r>
            <a:r>
              <a:rPr lang="zh-CN" altLang="en-US" b="1" dirty="0">
                <a:solidFill>
                  <a:srgbClr val="FF0000"/>
                </a:solidFill>
              </a:rPr>
              <a:t>： 我的生日是五月十六日</a:t>
            </a:r>
            <a:r>
              <a:rPr lang="zh-CN" altLang="en-US" dirty="0"/>
              <a:t>。</a:t>
            </a:r>
            <a:endParaRPr lang="en-US" altLang="zh-CN" dirty="0"/>
          </a:p>
          <a:p>
            <a:r>
              <a:rPr lang="en-US" altLang="zh-CN" dirty="0"/>
              <a:t>A</a:t>
            </a:r>
            <a:r>
              <a:rPr lang="zh-CN" altLang="en-US" dirty="0"/>
              <a:t>：你每天几点起床？</a:t>
            </a:r>
            <a:endParaRPr lang="en-US" altLang="zh-CN" dirty="0"/>
          </a:p>
          <a:p>
            <a:r>
              <a:rPr lang="en-US" altLang="zh-CN" b="1" dirty="0">
                <a:solidFill>
                  <a:srgbClr val="FF0000"/>
                </a:solidFill>
              </a:rPr>
              <a:t>B</a:t>
            </a:r>
            <a:r>
              <a:rPr lang="zh-CN" altLang="en-US" b="1" dirty="0">
                <a:solidFill>
                  <a:srgbClr val="FF0000"/>
                </a:solidFill>
              </a:rPr>
              <a:t>：我每天</a:t>
            </a:r>
            <a:r>
              <a:rPr lang="en-US" altLang="zh-CN" b="1" dirty="0">
                <a:solidFill>
                  <a:srgbClr val="FF0000"/>
                </a:solidFill>
              </a:rPr>
              <a:t>7</a:t>
            </a:r>
            <a:r>
              <a:rPr lang="zh-CN" altLang="en-US" b="1" dirty="0">
                <a:solidFill>
                  <a:srgbClr val="FF0000"/>
                </a:solidFill>
              </a:rPr>
              <a:t>点起床。</a:t>
            </a:r>
            <a:endParaRPr lang="en-US" altLang="zh-CN" b="1" dirty="0">
              <a:solidFill>
                <a:srgbClr val="FF0000"/>
              </a:solidFill>
            </a:endParaRPr>
          </a:p>
          <a:p>
            <a:r>
              <a:rPr lang="en-US" altLang="zh-CN" dirty="0"/>
              <a:t>A</a:t>
            </a:r>
            <a:r>
              <a:rPr lang="zh-CN" altLang="en-US" dirty="0"/>
              <a:t>：你什么时候不上学？</a:t>
            </a:r>
            <a:endParaRPr lang="en-US" altLang="zh-CN" dirty="0"/>
          </a:p>
          <a:p>
            <a:r>
              <a:rPr lang="en-US" altLang="zh-CN" b="1" dirty="0">
                <a:solidFill>
                  <a:srgbClr val="FF0000"/>
                </a:solidFill>
              </a:rPr>
              <a:t>B</a:t>
            </a:r>
            <a:r>
              <a:rPr lang="zh-CN" altLang="en-US" b="1" dirty="0">
                <a:solidFill>
                  <a:srgbClr val="FF0000"/>
                </a:solidFill>
              </a:rPr>
              <a:t>：我星期六不上学。</a:t>
            </a:r>
            <a:endParaRPr lang="en-US" altLang="zh-CN" b="1" dirty="0">
              <a:solidFill>
                <a:srgbClr val="FF0000"/>
              </a:solidFill>
            </a:endParaRPr>
          </a:p>
          <a:p>
            <a:r>
              <a:rPr lang="en-US" altLang="zh-CN" dirty="0"/>
              <a:t>A</a:t>
            </a:r>
            <a:r>
              <a:rPr lang="zh-CN" altLang="en-US" dirty="0"/>
              <a:t>：</a:t>
            </a:r>
            <a:r>
              <a:rPr lang="en-US" altLang="zh-CN" dirty="0"/>
              <a:t> </a:t>
            </a:r>
            <a:r>
              <a:rPr lang="zh-CN" altLang="en-US" dirty="0"/>
              <a:t>你星期五晚上做什么？</a:t>
            </a:r>
            <a:endParaRPr lang="en-US" altLang="zh-CN" dirty="0"/>
          </a:p>
          <a:p>
            <a:r>
              <a:rPr lang="en-US" altLang="zh-CN" b="1" dirty="0">
                <a:solidFill>
                  <a:srgbClr val="FF0000"/>
                </a:solidFill>
              </a:rPr>
              <a:t>B</a:t>
            </a:r>
            <a:r>
              <a:rPr lang="zh-CN" altLang="en-US" b="1" dirty="0">
                <a:solidFill>
                  <a:srgbClr val="FF0000"/>
                </a:solidFill>
              </a:rPr>
              <a:t>：我星期五晚上看电视。</a:t>
            </a:r>
            <a:endParaRPr lang="en-US" altLang="zh-CN" b="1" dirty="0">
              <a:solidFill>
                <a:srgbClr val="FF0000"/>
              </a:solidFill>
            </a:endParaRPr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19</a:t>
            </a:fld>
            <a:endParaRPr lang="en-US"/>
          </a:p>
        </p:txBody>
      </p:sp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096000" y="1600200"/>
            <a:ext cx="2724150" cy="4152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字和词组 </a:t>
            </a:r>
            <a:r>
              <a:rPr lang="en-US" altLang="zh-CN" dirty="0"/>
              <a:t>(3)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4419600" y="1676400"/>
            <a:ext cx="8229600" cy="4525963"/>
          </a:xfrm>
        </p:spPr>
        <p:txBody>
          <a:bodyPr>
            <a:normAutofit fontScale="92500" lnSpcReduction="20000"/>
          </a:bodyPr>
          <a:lstStyle/>
          <a:p>
            <a:r>
              <a:rPr lang="zh-CN" altLang="en-US" dirty="0"/>
              <a:t>去</a:t>
            </a:r>
            <a:endParaRPr lang="en-US" altLang="zh-CN" dirty="0"/>
          </a:p>
          <a:p>
            <a:r>
              <a:rPr lang="zh-CN" altLang="en-US" dirty="0"/>
              <a:t>生日会</a:t>
            </a:r>
            <a:endParaRPr lang="en-US" altLang="zh-CN" dirty="0"/>
          </a:p>
          <a:p>
            <a:r>
              <a:rPr lang="zh-CN" altLang="en-US" dirty="0"/>
              <a:t>一起</a:t>
            </a:r>
            <a:endParaRPr lang="en-US" altLang="zh-CN" dirty="0"/>
          </a:p>
          <a:p>
            <a:r>
              <a:rPr lang="zh-CN" altLang="en-US" dirty="0"/>
              <a:t>打</a:t>
            </a:r>
            <a:endParaRPr lang="en-US" altLang="zh-CN" dirty="0"/>
          </a:p>
          <a:p>
            <a:r>
              <a:rPr lang="zh-CN" altLang="en-US" dirty="0"/>
              <a:t>羽毛球</a:t>
            </a:r>
            <a:endParaRPr lang="en-US" altLang="zh-CN" dirty="0"/>
          </a:p>
          <a:p>
            <a:r>
              <a:rPr lang="zh-CN" altLang="en-US" dirty="0"/>
              <a:t>学校</a:t>
            </a:r>
            <a:endParaRPr lang="en-US" altLang="zh-CN" dirty="0"/>
          </a:p>
          <a:p>
            <a:r>
              <a:rPr lang="zh-CN" altLang="en-US" dirty="0"/>
              <a:t>演出</a:t>
            </a:r>
            <a:endParaRPr lang="en-US" altLang="zh-CN" dirty="0"/>
          </a:p>
          <a:p>
            <a:r>
              <a:rPr lang="zh-CN" altLang="en-US" dirty="0"/>
              <a:t>对</a:t>
            </a:r>
            <a:endParaRPr lang="en-US" altLang="zh-CN" dirty="0"/>
          </a:p>
          <a:p>
            <a:r>
              <a:rPr lang="zh-CN" altLang="en-US" dirty="0"/>
              <a:t>错</a:t>
            </a:r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20</a:t>
            </a:fld>
            <a:endParaRPr lang="en-US"/>
          </a:p>
        </p:txBody>
      </p:sp>
      <p:pic>
        <p:nvPicPr>
          <p:cNvPr id="17410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04800" y="2667000"/>
            <a:ext cx="3724275" cy="2486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 dirty="0"/>
              <a:t>将字和词组分类 </a:t>
            </a:r>
            <a:r>
              <a:rPr lang="en-US" altLang="zh-CN" dirty="0"/>
              <a:t>(3)</a:t>
            </a:r>
            <a:endParaRPr lang="en-US" dirty="0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>
          <a:xfrm>
            <a:off x="2133600" y="3962400"/>
            <a:ext cx="8229600" cy="4525963"/>
          </a:xfrm>
        </p:spPr>
        <p:txBody>
          <a:bodyPr>
            <a:normAutofit/>
          </a:bodyPr>
          <a:lstStyle/>
          <a:p>
            <a:pPr>
              <a:buNone/>
            </a:pPr>
            <a:endParaRPr lang="en-US" altLang="zh-CN" dirty="0"/>
          </a:p>
          <a:p>
            <a:pPr>
              <a:buNone/>
            </a:pPr>
            <a:r>
              <a:rPr lang="zh-CN" altLang="en-US" dirty="0"/>
              <a:t>                        </a:t>
            </a:r>
            <a:endParaRPr lang="en-US" altLang="zh-CN" dirty="0"/>
          </a:p>
          <a:p>
            <a:pPr>
              <a:buNone/>
            </a:pPr>
            <a:r>
              <a:rPr lang="en-US" altLang="zh-CN" dirty="0"/>
              <a:t>                             </a:t>
            </a:r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21</a:t>
            </a:fld>
            <a:endParaRPr lang="en-US"/>
          </a:p>
        </p:txBody>
      </p:sp>
      <p:sp>
        <p:nvSpPr>
          <p:cNvPr id="6" name="矩形 5"/>
          <p:cNvSpPr/>
          <p:nvPr/>
        </p:nvSpPr>
        <p:spPr>
          <a:xfrm>
            <a:off x="4648200" y="1600200"/>
            <a:ext cx="191590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生日会</a:t>
            </a:r>
            <a:endParaRPr lang="en-US" altLang="zh-CN" sz="3600" dirty="0">
              <a:solidFill>
                <a:prstClr val="black"/>
              </a:solidFill>
            </a:endParaRPr>
          </a:p>
        </p:txBody>
      </p:sp>
      <p:sp>
        <p:nvSpPr>
          <p:cNvPr id="7" name="矩形 6"/>
          <p:cNvSpPr/>
          <p:nvPr/>
        </p:nvSpPr>
        <p:spPr>
          <a:xfrm>
            <a:off x="4572000" y="2286000"/>
            <a:ext cx="1915909" cy="1311128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羽毛球</a:t>
            </a:r>
            <a:endParaRPr lang="en-US" altLang="zh-CN" sz="36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/>
              <a:t>演出</a:t>
            </a:r>
            <a:endParaRPr lang="en-US" altLang="zh-CN" sz="3600" dirty="0">
              <a:solidFill>
                <a:prstClr val="black"/>
              </a:solidFill>
            </a:endParaRPr>
          </a:p>
        </p:txBody>
      </p:sp>
      <p:sp>
        <p:nvSpPr>
          <p:cNvPr id="8" name="矩形 7"/>
          <p:cNvSpPr/>
          <p:nvPr/>
        </p:nvSpPr>
        <p:spPr>
          <a:xfrm>
            <a:off x="4648200" y="3657600"/>
            <a:ext cx="1454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学校</a:t>
            </a:r>
            <a:endParaRPr lang="en-US" altLang="zh-CN" sz="3600" dirty="0">
              <a:solidFill>
                <a:prstClr val="black"/>
              </a:solidFill>
            </a:endParaRPr>
          </a:p>
        </p:txBody>
      </p:sp>
      <p:sp>
        <p:nvSpPr>
          <p:cNvPr id="9" name="矩形 8"/>
          <p:cNvSpPr/>
          <p:nvPr/>
        </p:nvSpPr>
        <p:spPr>
          <a:xfrm>
            <a:off x="2971800" y="4495800"/>
            <a:ext cx="9925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错</a:t>
            </a:r>
            <a:endParaRPr lang="en-US" altLang="en-US" sz="3600" dirty="0">
              <a:solidFill>
                <a:prstClr val="black"/>
              </a:solidFill>
            </a:endParaRPr>
          </a:p>
        </p:txBody>
      </p:sp>
      <p:sp>
        <p:nvSpPr>
          <p:cNvPr id="10" name="矩形 9"/>
          <p:cNvSpPr/>
          <p:nvPr/>
        </p:nvSpPr>
        <p:spPr>
          <a:xfrm>
            <a:off x="2971800" y="3733800"/>
            <a:ext cx="992579" cy="123726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对</a:t>
            </a:r>
            <a:endParaRPr lang="en-US" altLang="zh-CN" sz="3600" dirty="0">
              <a:solidFill>
                <a:prstClr val="black"/>
              </a:solidFill>
            </a:endParaRPr>
          </a:p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endParaRPr lang="en-US" altLang="zh-CN" sz="3200" dirty="0">
              <a:solidFill>
                <a:prstClr val="black"/>
              </a:solidFill>
            </a:endParaRPr>
          </a:p>
        </p:txBody>
      </p:sp>
      <p:sp>
        <p:nvSpPr>
          <p:cNvPr id="11" name="矩形 10"/>
          <p:cNvSpPr/>
          <p:nvPr/>
        </p:nvSpPr>
        <p:spPr>
          <a:xfrm>
            <a:off x="1143000" y="1828800"/>
            <a:ext cx="1454244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一起</a:t>
            </a:r>
            <a:endParaRPr lang="en-US" altLang="zh-CN" sz="3600" dirty="0">
              <a:solidFill>
                <a:prstClr val="black"/>
              </a:solidFill>
            </a:endParaRPr>
          </a:p>
        </p:txBody>
      </p:sp>
      <p:sp>
        <p:nvSpPr>
          <p:cNvPr id="12" name="矩形 11"/>
          <p:cNvSpPr/>
          <p:nvPr/>
        </p:nvSpPr>
        <p:spPr>
          <a:xfrm>
            <a:off x="3124200" y="1600200"/>
            <a:ext cx="9925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去</a:t>
            </a:r>
            <a:endParaRPr lang="en-US" altLang="zh-CN" sz="3600" dirty="0">
              <a:solidFill>
                <a:prstClr val="black"/>
              </a:solidFill>
            </a:endParaRPr>
          </a:p>
        </p:txBody>
      </p:sp>
      <p:sp>
        <p:nvSpPr>
          <p:cNvPr id="13" name="矩形 12"/>
          <p:cNvSpPr/>
          <p:nvPr/>
        </p:nvSpPr>
        <p:spPr>
          <a:xfrm>
            <a:off x="3124200" y="2133600"/>
            <a:ext cx="992579" cy="646331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marL="342900" lvl="0" indent="-342900">
              <a:spcBef>
                <a:spcPct val="20000"/>
              </a:spcBef>
              <a:buFont typeface="Arial" pitchFamily="34" charset="0"/>
              <a:buChar char="•"/>
            </a:pPr>
            <a:r>
              <a:rPr lang="zh-CN" altLang="en-US" sz="3600" dirty="0">
                <a:solidFill>
                  <a:prstClr val="black"/>
                </a:solidFill>
              </a:rPr>
              <a:t>打</a:t>
            </a:r>
            <a:endParaRPr lang="en-US" altLang="zh-CN" sz="3600" dirty="0">
              <a:solidFill>
                <a:prstClr val="black"/>
              </a:solidFill>
            </a:endParaRP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zh-CN" altLang="en-US" dirty="0"/>
              <a:t>我们一起去打羽毛球。</a:t>
            </a:r>
            <a:endParaRPr lang="en-US" altLang="zh-CN" dirty="0"/>
          </a:p>
          <a:p>
            <a:r>
              <a:rPr lang="zh-CN" altLang="en-US" dirty="0"/>
              <a:t>我们一起去看演出。</a:t>
            </a:r>
            <a:endParaRPr lang="en-US" altLang="zh-CN" dirty="0"/>
          </a:p>
          <a:p>
            <a:r>
              <a:rPr lang="zh-CN" altLang="en-US" dirty="0"/>
              <a:t>我们一起去参加生日会。</a:t>
            </a:r>
            <a:endParaRPr lang="en-US" altLang="zh-CN" dirty="0"/>
          </a:p>
          <a:p>
            <a:endParaRPr lang="en-US" dirty="0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22</a:t>
            </a:fld>
            <a:endParaRPr lang="en-US"/>
          </a:p>
        </p:txBody>
      </p:sp>
      <p:sp>
        <p:nvSpPr>
          <p:cNvPr id="6" name="TextBox 5"/>
          <p:cNvSpPr txBox="1"/>
          <p:nvPr/>
        </p:nvSpPr>
        <p:spPr>
          <a:xfrm>
            <a:off x="304800" y="3810000"/>
            <a:ext cx="6019800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3600" dirty="0"/>
              <a:t>和</a:t>
            </a:r>
            <a:r>
              <a:rPr lang="en-US" altLang="zh-CN" sz="3600" dirty="0"/>
              <a:t>/</a:t>
            </a:r>
            <a:r>
              <a:rPr lang="zh-CN" altLang="en-US" sz="3600" dirty="0"/>
              <a:t>跟</a:t>
            </a:r>
            <a:r>
              <a:rPr lang="en-US" altLang="zh-CN" sz="3600" dirty="0"/>
              <a:t>……</a:t>
            </a:r>
            <a:r>
              <a:rPr lang="zh-CN" altLang="en-US" sz="3600" dirty="0"/>
              <a:t>一起</a:t>
            </a:r>
            <a:endParaRPr lang="en-US" altLang="zh-CN" sz="3600" dirty="0"/>
          </a:p>
          <a:p>
            <a:r>
              <a:rPr lang="zh-CN" altLang="en-US" sz="3600" dirty="0"/>
              <a:t>我和她一起去听音乐会。</a:t>
            </a:r>
            <a:endParaRPr lang="en-US" sz="3600" dirty="0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562600" y="1447800"/>
            <a:ext cx="3124200" cy="3943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Title 1">
            <a:extLst>
              <a:ext uri="{FF2B5EF4-FFF2-40B4-BE49-F238E27FC236}">
                <a16:creationId xmlns:a16="http://schemas.microsoft.com/office/drawing/2014/main" id="{A49A2288-9353-408D-872C-283CFB8A454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F6FB6-03E0-4B29-8071-14DD369B448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zh-CN" altLang="en-US" dirty="0"/>
              <a:t>我不知道他们给了我多少日子，但我的手确乎是渐渐空虚了。在默默里算着，八千多日子已经从我手中溜去，像针尖上一滴水滴在大海里，我的日子滴在时间的流里，没有声音，也没有影子。我不禁头涔涔而泪潸潸了。</a:t>
            </a:r>
            <a:endParaRPr lang="zh-CN" altLang="en-US"/>
          </a:p>
          <a:p>
            <a:pPr>
              <a:lnSpc>
                <a:spcPct val="90000"/>
              </a:lnSpc>
            </a:pPr>
            <a:endParaRPr lang="zh-CN" altLang="en-US"/>
          </a:p>
          <a:p>
            <a:pPr>
              <a:lnSpc>
                <a:spcPct val="90000"/>
              </a:lnSpc>
            </a:pPr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74AED969-7020-4655-A4E3-E7B74A001FF9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48200" y="2394141"/>
            <a:ext cx="4038600" cy="2938081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33567-C1C9-4859-AE2D-BF6097A39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12/8/2019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3AA63C-0F22-4004-829F-06709B294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7A3802-CDED-4F4C-B7D4-28A5EB2A9533}" type="slidenum">
              <a:rPr lang="en-US" smtClean="0"/>
              <a:pPr>
                <a:spcAft>
                  <a:spcPts val="600"/>
                </a:spcAft>
              </a:pPr>
              <a:t>23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42932966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F2F6FB6-03E0-4B29-8071-14DD369B44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6578" y="1391932"/>
            <a:ext cx="8229600" cy="1143000"/>
          </a:xfrm>
          <a:prstGeom prst="rect">
            <a:avLst/>
          </a:prstGeom>
        </p:spPr>
        <p:txBody>
          <a:bodyPr anchor="ctr">
            <a:normAutofit fontScale="90000"/>
          </a:bodyPr>
          <a:lstStyle/>
          <a:p>
            <a:pPr>
              <a:lnSpc>
                <a:spcPct val="90000"/>
              </a:lnSpc>
            </a:pPr>
            <a:r>
              <a:rPr lang="zh-CN" altLang="en-US" sz="3200" dirty="0"/>
              <a:t>去的日子如轻烟，被微风吹散了，如薄雾，被初阳蒸融了；我留着些什么痕迹呢？我何曾留着像游丝样的痕迹呢？我赤裸裸来到这世界，转眼间也将赤裸裸的回去罢？但不能平的，为什么偏要白白走这一遭啊？你聪明的，告诉我，我们的日子为什么一去不复返呢？</a:t>
            </a:r>
          </a:p>
          <a:p>
            <a:pPr>
              <a:lnSpc>
                <a:spcPct val="90000"/>
              </a:lnSpc>
            </a:pPr>
            <a:endParaRPr lang="en-US" sz="1800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0B21B402-68BB-4F9C-B017-D8D3E1E1E405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61373" y="3124200"/>
            <a:ext cx="6221253" cy="3001963"/>
          </a:xfrm>
          <a:prstGeom prst="rect">
            <a:avLst/>
          </a:prstGeom>
          <a:noFill/>
        </p:spPr>
      </p:pic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6F33567-C1C9-4859-AE2D-BF6097A391B2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r>
              <a:rPr lang="en-US"/>
              <a:t>12/8/2019</a:t>
            </a:r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03AA63C-0F22-4004-829F-06709B29479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anchor="ctr">
            <a:normAutofit/>
          </a:bodyPr>
          <a:lstStyle/>
          <a:p>
            <a:pPr>
              <a:spcAft>
                <a:spcPts val="600"/>
              </a:spcAft>
            </a:pPr>
            <a:fld id="{157A3802-CDED-4F4C-B7D4-28A5EB2A9533}" type="slidenum">
              <a:rPr lang="en-US" smtClean="0"/>
              <a:pPr>
                <a:spcAft>
                  <a:spcPts val="600"/>
                </a:spcAft>
              </a:pPr>
              <a:t>24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800575855"/>
      </p:ext>
    </p:extLst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US"/>
          </a:p>
        </p:txBody>
      </p:sp>
      <p:pic>
        <p:nvPicPr>
          <p:cNvPr id="2050" name="Picture 2"/>
          <p:cNvPicPr>
            <a:picLocks noGrp="1" noChangeAspect="1" noChangeArrowheads="1"/>
          </p:cNvPicPr>
          <p:nvPr>
            <p:ph idx="1"/>
          </p:nvPr>
        </p:nvPicPr>
        <p:blipFill>
          <a:blip r:embed="rId2"/>
          <a:srcRect/>
          <a:stretch>
            <a:fillRect/>
          </a:stretch>
        </p:blipFill>
        <p:spPr bwMode="auto">
          <a:xfrm>
            <a:off x="1143000" y="762000"/>
            <a:ext cx="3227531" cy="510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5" name="日期占位符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r>
              <a:rPr lang="en-US"/>
              <a:t>12/8/2019</a:t>
            </a:r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57A3802-CDED-4F4C-B7D4-28A5EB2A9533}" type="slidenum">
              <a:rPr lang="en-US" smtClean="0"/>
              <a:t>25</a:t>
            </a:fld>
            <a:endParaRPr lang="en-US"/>
          </a:p>
        </p:txBody>
      </p:sp>
      <p:sp>
        <p:nvSpPr>
          <p:cNvPr id="7" name="TextBox 6"/>
          <p:cNvSpPr txBox="1"/>
          <p:nvPr/>
        </p:nvSpPr>
        <p:spPr>
          <a:xfrm>
            <a:off x="4953000" y="2362200"/>
            <a:ext cx="1524000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zh-CN" altLang="en-US" sz="4800" b="1" dirty="0"/>
              <a:t>家人的一天</a:t>
            </a:r>
            <a:endParaRPr lang="en-US" sz="4800" b="1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Override1.xml><?xml version="1.0" encoding="utf-8"?>
<a:themeOverride xmlns:a="http://schemas.openxmlformats.org/drawingml/2006/main">
  <a:clrScheme name="Office">
    <a:dk1>
      <a:sysClr val="windowText" lastClr="000000"/>
    </a:dk1>
    <a:lt1>
      <a:sysClr val="window" lastClr="FFFFFF"/>
    </a:lt1>
    <a:dk2>
      <a:srgbClr val="1F497D"/>
    </a:dk2>
    <a:lt2>
      <a:srgbClr val="EEECE1"/>
    </a:lt2>
    <a:accent1>
      <a:srgbClr val="4F81BD"/>
    </a:accent1>
    <a:accent2>
      <a:srgbClr val="C0504D"/>
    </a:accent2>
    <a:accent3>
      <a:srgbClr val="9BBB59"/>
    </a:accent3>
    <a:accent4>
      <a:srgbClr val="8064A2"/>
    </a:accent4>
    <a:accent5>
      <a:srgbClr val="4BACC6"/>
    </a:accent5>
    <a:accent6>
      <a:srgbClr val="F79646"/>
    </a:accent6>
    <a:hlink>
      <a:srgbClr val="0000FF"/>
    </a:hlink>
    <a:folHlink>
      <a:srgbClr val="800080"/>
    </a:folHlink>
  </a:clrScheme>
</a:themeOverride>
</file>

<file path=docProps/app.xml><?xml version="1.0" encoding="utf-8"?>
<Properties xmlns="http://schemas.openxmlformats.org/officeDocument/2006/extended-properties" xmlns:vt="http://schemas.openxmlformats.org/officeDocument/2006/docPropsVTypes">
  <TotalTime>3</TotalTime>
  <Words>1195</Words>
  <Application>Microsoft Office PowerPoint</Application>
  <PresentationFormat>On-screen Show (4:3)</PresentationFormat>
  <Paragraphs>226</Paragraphs>
  <Slides>25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25</vt:i4>
      </vt:variant>
    </vt:vector>
  </HeadingPairs>
  <TitlesOfParts>
    <vt:vector size="28" baseType="lpstr">
      <vt:lpstr>Arial</vt:lpstr>
      <vt:lpstr>Calibri</vt:lpstr>
      <vt:lpstr>Office 主题</vt:lpstr>
      <vt:lpstr>我的每一天</vt:lpstr>
      <vt:lpstr>PowerPoint Presentation</vt:lpstr>
      <vt:lpstr>请将下面的词组分类</vt:lpstr>
      <vt:lpstr>动作+时间短语</vt:lpstr>
      <vt:lpstr>动作+时间短语</vt:lpstr>
      <vt:lpstr>我的日常生活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现在是中午12点。你正在做什么？</vt:lpstr>
      <vt:lpstr>现在是中午12点。你正在做什么？</vt:lpstr>
      <vt:lpstr>将词组分类（2)</vt:lpstr>
      <vt:lpstr>将词组分类(2)</vt:lpstr>
      <vt:lpstr>Translate the following sentences</vt:lpstr>
      <vt:lpstr>PowerPoint Presentation</vt:lpstr>
      <vt:lpstr>短剧</vt:lpstr>
      <vt:lpstr>短剧</vt:lpstr>
      <vt:lpstr>字和词组 (3)</vt:lpstr>
      <vt:lpstr>将字和词组分类 (3)</vt:lpstr>
      <vt:lpstr>PowerPoint Presentation</vt:lpstr>
      <vt:lpstr>PowerPoint Presentation</vt:lpstr>
      <vt:lpstr>去的日子如轻烟，被微风吹散了，如薄雾，被初阳蒸融了；我留着些什么痕迹呢？我何曾留着像游丝样的痕迹呢？我赤裸裸来到这世界，转眼间也将赤裸裸的回去罢？但不能平的，为什么偏要白白走这一遭啊？你聪明的，告诉我，我们的日子为什么一去不复返呢？ 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我的每一天</dc:title>
  <dc:creator>Dongyan Chen</dc:creator>
  <cp:lastModifiedBy>Dongyan Chen</cp:lastModifiedBy>
  <cp:revision>1</cp:revision>
  <dcterms:created xsi:type="dcterms:W3CDTF">2019-12-08T06:46:45Z</dcterms:created>
  <dcterms:modified xsi:type="dcterms:W3CDTF">2019-12-08T06:50:33Z</dcterms:modified>
</cp:coreProperties>
</file>