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6" r:id="rId2"/>
    <p:sldId id="256" r:id="rId3"/>
    <p:sldId id="263" r:id="rId4"/>
    <p:sldId id="272" r:id="rId5"/>
    <p:sldId id="270" r:id="rId6"/>
    <p:sldId id="271" r:id="rId7"/>
    <p:sldId id="258" r:id="rId8"/>
    <p:sldId id="264" r:id="rId9"/>
    <p:sldId id="259" r:id="rId10"/>
    <p:sldId id="269" r:id="rId11"/>
    <p:sldId id="268" r:id="rId12"/>
    <p:sldId id="267" r:id="rId13"/>
    <p:sldId id="265" r:id="rId14"/>
    <p:sldId id="278" r:id="rId15"/>
    <p:sldId id="257" r:id="rId16"/>
    <p:sldId id="273" r:id="rId17"/>
    <p:sldId id="274" r:id="rId18"/>
    <p:sldId id="275" r:id="rId19"/>
    <p:sldId id="260" r:id="rId20"/>
    <p:sldId id="277" r:id="rId21"/>
    <p:sldId id="26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B0DAAC-4C49-4B87-9503-27C501B9A6E5}" v="6" dt="2024-11-21T13:14:07.1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 varScale="1">
        <p:scale>
          <a:sx n="79" d="100"/>
          <a:sy n="79" d="100"/>
        </p:scale>
        <p:origin x="8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Davies (Guilsfield CP School)" userId="f12b56a8-f181-4ab8-8b33-583f91f1a10a" providerId="ADAL" clId="{B9B0DAAC-4C49-4B87-9503-27C501B9A6E5}"/>
    <pc:docChg chg="undo redo custSel addSld delSld modSld sldOrd">
      <pc:chgData name="S Davies (Guilsfield CP School)" userId="f12b56a8-f181-4ab8-8b33-583f91f1a10a" providerId="ADAL" clId="{B9B0DAAC-4C49-4B87-9503-27C501B9A6E5}" dt="2024-12-07T21:46:06.861" v="11827" actId="20577"/>
      <pc:docMkLst>
        <pc:docMk/>
      </pc:docMkLst>
      <pc:sldChg chg="addSp delSp modSp mod ord">
        <pc:chgData name="S Davies (Guilsfield CP School)" userId="f12b56a8-f181-4ab8-8b33-583f91f1a10a" providerId="ADAL" clId="{B9B0DAAC-4C49-4B87-9503-27C501B9A6E5}" dt="2024-12-07T21:46:06.861" v="11827" actId="20577"/>
        <pc:sldMkLst>
          <pc:docMk/>
          <pc:sldMk cId="2374259678" sldId="256"/>
        </pc:sldMkLst>
        <pc:spChg chg="add del mod">
          <ac:chgData name="S Davies (Guilsfield CP School)" userId="f12b56a8-f181-4ab8-8b33-583f91f1a10a" providerId="ADAL" clId="{B9B0DAAC-4C49-4B87-9503-27C501B9A6E5}" dt="2024-12-05T13:27:53.100" v="9043" actId="478"/>
          <ac:spMkLst>
            <pc:docMk/>
            <pc:sldMk cId="2374259678" sldId="256"/>
            <ac:spMk id="6" creationId="{78154814-929D-1415-7722-D4F8A1DF58B3}"/>
          </ac:spMkLst>
        </pc:spChg>
        <pc:spChg chg="add del mod">
          <ac:chgData name="S Davies (Guilsfield CP School)" userId="f12b56a8-f181-4ab8-8b33-583f91f1a10a" providerId="ADAL" clId="{B9B0DAAC-4C49-4B87-9503-27C501B9A6E5}" dt="2024-12-05T13:29:40.181" v="9059" actId="478"/>
          <ac:spMkLst>
            <pc:docMk/>
            <pc:sldMk cId="2374259678" sldId="256"/>
            <ac:spMk id="9" creationId="{2D4029F2-DD7B-7CD4-8019-235E98B16EA9}"/>
          </ac:spMkLst>
        </pc:spChg>
        <pc:graphicFrameChg chg="mod modGraphic">
          <ac:chgData name="S Davies (Guilsfield CP School)" userId="f12b56a8-f181-4ab8-8b33-583f91f1a10a" providerId="ADAL" clId="{B9B0DAAC-4C49-4B87-9503-27C501B9A6E5}" dt="2024-12-07T21:46:06.861" v="11827" actId="20577"/>
          <ac:graphicFrameMkLst>
            <pc:docMk/>
            <pc:sldMk cId="2374259678" sldId="256"/>
            <ac:graphicFrameMk id="4" creationId="{A048EE8D-C1BF-9187-945E-386450050AD7}"/>
          </ac:graphicFrameMkLst>
        </pc:graphicFrameChg>
        <pc:picChg chg="add mod">
          <ac:chgData name="S Davies (Guilsfield CP School)" userId="f12b56a8-f181-4ab8-8b33-583f91f1a10a" providerId="ADAL" clId="{B9B0DAAC-4C49-4B87-9503-27C501B9A6E5}" dt="2024-12-05T13:29:52.558" v="9065" actId="1076"/>
          <ac:picMkLst>
            <pc:docMk/>
            <pc:sldMk cId="2374259678" sldId="256"/>
            <ac:picMk id="2" creationId="{E11197D3-BCE3-3BD0-9B94-33F50A8F0D00}"/>
          </ac:picMkLst>
        </pc:picChg>
        <pc:picChg chg="add mod">
          <ac:chgData name="S Davies (Guilsfield CP School)" userId="f12b56a8-f181-4ab8-8b33-583f91f1a10a" providerId="ADAL" clId="{B9B0DAAC-4C49-4B87-9503-27C501B9A6E5}" dt="2024-12-05T13:27:57.347" v="9045" actId="14100"/>
          <ac:picMkLst>
            <pc:docMk/>
            <pc:sldMk cId="2374259678" sldId="256"/>
            <ac:picMk id="5" creationId="{45A216FC-312E-ED80-57BC-24FD5B50A1E0}"/>
          </ac:picMkLst>
        </pc:picChg>
        <pc:picChg chg="add mod">
          <ac:chgData name="S Davies (Guilsfield CP School)" userId="f12b56a8-f181-4ab8-8b33-583f91f1a10a" providerId="ADAL" clId="{B9B0DAAC-4C49-4B87-9503-27C501B9A6E5}" dt="2024-12-05T13:29:48.143" v="9063" actId="1076"/>
          <ac:picMkLst>
            <pc:docMk/>
            <pc:sldMk cId="2374259678" sldId="256"/>
            <ac:picMk id="8" creationId="{F8256099-A866-AFDE-4FC4-6F498D0C412A}"/>
          </ac:picMkLst>
        </pc:picChg>
      </pc:sldChg>
      <pc:sldChg chg="addSp delSp modSp mod ord">
        <pc:chgData name="S Davies (Guilsfield CP School)" userId="f12b56a8-f181-4ab8-8b33-583f91f1a10a" providerId="ADAL" clId="{B9B0DAAC-4C49-4B87-9503-27C501B9A6E5}" dt="2024-12-07T21:41:57.270" v="11700" actId="20577"/>
        <pc:sldMkLst>
          <pc:docMk/>
          <pc:sldMk cId="2805762895" sldId="257"/>
        </pc:sldMkLst>
        <pc:spChg chg="add">
          <ac:chgData name="S Davies (Guilsfield CP School)" userId="f12b56a8-f181-4ab8-8b33-583f91f1a10a" providerId="ADAL" clId="{B9B0DAAC-4C49-4B87-9503-27C501B9A6E5}" dt="2024-12-04T14:14:38.188" v="6868"/>
          <ac:spMkLst>
            <pc:docMk/>
            <pc:sldMk cId="2805762895" sldId="257"/>
            <ac:spMk id="2" creationId="{8A2E1C83-F5BA-599C-0013-421A5F8E3EBB}"/>
          </ac:spMkLst>
        </pc:spChg>
        <pc:spChg chg="add">
          <ac:chgData name="S Davies (Guilsfield CP School)" userId="f12b56a8-f181-4ab8-8b33-583f91f1a10a" providerId="ADAL" clId="{B9B0DAAC-4C49-4B87-9503-27C501B9A6E5}" dt="2024-12-02T20:12:57.968" v="5567"/>
          <ac:spMkLst>
            <pc:docMk/>
            <pc:sldMk cId="2805762895" sldId="257"/>
            <ac:spMk id="2" creationId="{E3BF3671-4865-2D52-EC93-2480FCC1C751}"/>
          </ac:spMkLst>
        </pc:spChg>
        <pc:spChg chg="add mod">
          <ac:chgData name="S Davies (Guilsfield CP School)" userId="f12b56a8-f181-4ab8-8b33-583f91f1a10a" providerId="ADAL" clId="{B9B0DAAC-4C49-4B87-9503-27C501B9A6E5}" dt="2024-12-07T21:38:58.277" v="11637" actId="1076"/>
          <ac:spMkLst>
            <pc:docMk/>
            <pc:sldMk cId="2805762895" sldId="257"/>
            <ac:spMk id="3" creationId="{86117525-D97C-EA41-15B7-C48F54870DD8}"/>
          </ac:spMkLst>
        </pc:spChg>
        <pc:spChg chg="add">
          <ac:chgData name="S Davies (Guilsfield CP School)" userId="f12b56a8-f181-4ab8-8b33-583f91f1a10a" providerId="ADAL" clId="{B9B0DAAC-4C49-4B87-9503-27C501B9A6E5}" dt="2024-12-02T20:18:40.182" v="5699"/>
          <ac:spMkLst>
            <pc:docMk/>
            <pc:sldMk cId="2805762895" sldId="257"/>
            <ac:spMk id="3" creationId="{F22DC877-F141-278C-9369-F923E455C7A5}"/>
          </ac:spMkLst>
        </pc:spChg>
        <pc:spChg chg="add del mod">
          <ac:chgData name="S Davies (Guilsfield CP School)" userId="f12b56a8-f181-4ab8-8b33-583f91f1a10a" providerId="ADAL" clId="{B9B0DAAC-4C49-4B87-9503-27C501B9A6E5}" dt="2024-12-05T14:48:08.890" v="9718" actId="478"/>
          <ac:spMkLst>
            <pc:docMk/>
            <pc:sldMk cId="2805762895" sldId="257"/>
            <ac:spMk id="4" creationId="{9090FE27-0FD9-7758-1181-A7DE247461B4}"/>
          </ac:spMkLst>
        </pc:spChg>
        <pc:spChg chg="del">
          <ac:chgData name="S Davies (Guilsfield CP School)" userId="f12b56a8-f181-4ab8-8b33-583f91f1a10a" providerId="ADAL" clId="{B9B0DAAC-4C49-4B87-9503-27C501B9A6E5}" dt="2024-12-04T14:16:07.109" v="6882" actId="478"/>
          <ac:spMkLst>
            <pc:docMk/>
            <pc:sldMk cId="2805762895" sldId="257"/>
            <ac:spMk id="4" creationId="{909B761A-4D27-B95D-D0F7-75EB7E57CA3A}"/>
          </ac:spMkLst>
        </pc:spChg>
        <pc:spChg chg="add mod">
          <ac:chgData name="S Davies (Guilsfield CP School)" userId="f12b56a8-f181-4ab8-8b33-583f91f1a10a" providerId="ADAL" clId="{B9B0DAAC-4C49-4B87-9503-27C501B9A6E5}" dt="2024-12-07T21:32:31.407" v="11586" actId="20577"/>
          <ac:spMkLst>
            <pc:docMk/>
            <pc:sldMk cId="2805762895" sldId="257"/>
            <ac:spMk id="4" creationId="{B7F13E6B-7C2C-0A81-5721-11F86D3B846C}"/>
          </ac:spMkLst>
        </pc:spChg>
        <pc:spChg chg="mod">
          <ac:chgData name="S Davies (Guilsfield CP School)" userId="f12b56a8-f181-4ab8-8b33-583f91f1a10a" providerId="ADAL" clId="{B9B0DAAC-4C49-4B87-9503-27C501B9A6E5}" dt="2024-12-07T21:41:57.270" v="11700" actId="20577"/>
          <ac:spMkLst>
            <pc:docMk/>
            <pc:sldMk cId="2805762895" sldId="257"/>
            <ac:spMk id="5" creationId="{F13A5C3B-4D65-1512-4375-55B1D00C8628}"/>
          </ac:spMkLst>
        </pc:spChg>
        <pc:spChg chg="add mod">
          <ac:chgData name="S Davies (Guilsfield CP School)" userId="f12b56a8-f181-4ab8-8b33-583f91f1a10a" providerId="ADAL" clId="{B9B0DAAC-4C49-4B87-9503-27C501B9A6E5}" dt="2024-12-07T20:24:10.891" v="10649" actId="1076"/>
          <ac:spMkLst>
            <pc:docMk/>
            <pc:sldMk cId="2805762895" sldId="257"/>
            <ac:spMk id="6" creationId="{FD937B59-2F40-00D0-03CB-77F53D63E0A7}"/>
          </ac:spMkLst>
        </pc:spChg>
        <pc:spChg chg="add del mod">
          <ac:chgData name="S Davies (Guilsfield CP School)" userId="f12b56a8-f181-4ab8-8b33-583f91f1a10a" providerId="ADAL" clId="{B9B0DAAC-4C49-4B87-9503-27C501B9A6E5}" dt="2024-12-07T20:24:34.932" v="10654" actId="478"/>
          <ac:spMkLst>
            <pc:docMk/>
            <pc:sldMk cId="2805762895" sldId="257"/>
            <ac:spMk id="7" creationId="{DBE470CD-7644-DB17-74EE-7780F5E16190}"/>
          </ac:spMkLst>
        </pc:spChg>
        <pc:spChg chg="add del mod">
          <ac:chgData name="S Davies (Guilsfield CP School)" userId="f12b56a8-f181-4ab8-8b33-583f91f1a10a" providerId="ADAL" clId="{B9B0DAAC-4C49-4B87-9503-27C501B9A6E5}" dt="2024-12-04T15:08:11.530" v="8048" actId="21"/>
          <ac:spMkLst>
            <pc:docMk/>
            <pc:sldMk cId="2805762895" sldId="257"/>
            <ac:spMk id="8" creationId="{0BE162F4-9C8C-A769-08E2-2311BD3B61EE}"/>
          </ac:spMkLst>
        </pc:spChg>
        <pc:spChg chg="add del mod">
          <ac:chgData name="S Davies (Guilsfield CP School)" userId="f12b56a8-f181-4ab8-8b33-583f91f1a10a" providerId="ADAL" clId="{B9B0DAAC-4C49-4B87-9503-27C501B9A6E5}" dt="2024-12-07T20:24:36.333" v="10655" actId="478"/>
          <ac:spMkLst>
            <pc:docMk/>
            <pc:sldMk cId="2805762895" sldId="257"/>
            <ac:spMk id="8" creationId="{4FAEE66C-9E12-6218-4C33-2FA080D23F1D}"/>
          </ac:spMkLst>
        </pc:spChg>
        <pc:spChg chg="add del mod">
          <ac:chgData name="S Davies (Guilsfield CP School)" userId="f12b56a8-f181-4ab8-8b33-583f91f1a10a" providerId="ADAL" clId="{B9B0DAAC-4C49-4B87-9503-27C501B9A6E5}" dt="2024-12-07T20:24:41.376" v="10656" actId="478"/>
          <ac:spMkLst>
            <pc:docMk/>
            <pc:sldMk cId="2805762895" sldId="257"/>
            <ac:spMk id="9" creationId="{1D4A7EB2-4056-5C2C-0145-837360B682CC}"/>
          </ac:spMkLst>
        </pc:spChg>
        <pc:spChg chg="add del mod">
          <ac:chgData name="S Davies (Guilsfield CP School)" userId="f12b56a8-f181-4ab8-8b33-583f91f1a10a" providerId="ADAL" clId="{B9B0DAAC-4C49-4B87-9503-27C501B9A6E5}" dt="2024-12-07T20:24:41.376" v="10656" actId="478"/>
          <ac:spMkLst>
            <pc:docMk/>
            <pc:sldMk cId="2805762895" sldId="257"/>
            <ac:spMk id="10" creationId="{CAC80150-CBC1-F838-7B48-092AD0958E6E}"/>
          </ac:spMkLst>
        </pc:spChg>
        <pc:spChg chg="add del mod">
          <ac:chgData name="S Davies (Guilsfield CP School)" userId="f12b56a8-f181-4ab8-8b33-583f91f1a10a" providerId="ADAL" clId="{B9B0DAAC-4C49-4B87-9503-27C501B9A6E5}" dt="2024-12-07T20:24:41.376" v="10656" actId="478"/>
          <ac:spMkLst>
            <pc:docMk/>
            <pc:sldMk cId="2805762895" sldId="257"/>
            <ac:spMk id="11" creationId="{8896A62A-FE58-976A-4C68-F94FEA530701}"/>
          </ac:spMkLst>
        </pc:spChg>
        <pc:spChg chg="add mod">
          <ac:chgData name="S Davies (Guilsfield CP School)" userId="f12b56a8-f181-4ab8-8b33-583f91f1a10a" providerId="ADAL" clId="{B9B0DAAC-4C49-4B87-9503-27C501B9A6E5}" dt="2024-12-07T21:39:00.547" v="11638" actId="1076"/>
          <ac:spMkLst>
            <pc:docMk/>
            <pc:sldMk cId="2805762895" sldId="257"/>
            <ac:spMk id="12" creationId="{67EF22C4-2694-FE59-D251-FE187551542D}"/>
          </ac:spMkLst>
        </pc:spChg>
        <pc:spChg chg="add mod">
          <ac:chgData name="S Davies (Guilsfield CP School)" userId="f12b56a8-f181-4ab8-8b33-583f91f1a10a" providerId="ADAL" clId="{B9B0DAAC-4C49-4B87-9503-27C501B9A6E5}" dt="2024-12-07T21:39:03.828" v="11639" actId="1076"/>
          <ac:spMkLst>
            <pc:docMk/>
            <pc:sldMk cId="2805762895" sldId="257"/>
            <ac:spMk id="13" creationId="{D7E2331F-F26E-1B68-70D4-AA6FE4EE31AA}"/>
          </ac:spMkLst>
        </pc:spChg>
        <pc:spChg chg="add mod">
          <ac:chgData name="S Davies (Guilsfield CP School)" userId="f12b56a8-f181-4ab8-8b33-583f91f1a10a" providerId="ADAL" clId="{B9B0DAAC-4C49-4B87-9503-27C501B9A6E5}" dt="2024-12-07T21:39:08.690" v="11640" actId="1076"/>
          <ac:spMkLst>
            <pc:docMk/>
            <pc:sldMk cId="2805762895" sldId="257"/>
            <ac:spMk id="14" creationId="{8669C0FA-A6CA-442B-AFE5-BA1C97A6EF62}"/>
          </ac:spMkLst>
        </pc:spChg>
        <pc:spChg chg="add mod">
          <ac:chgData name="S Davies (Guilsfield CP School)" userId="f12b56a8-f181-4ab8-8b33-583f91f1a10a" providerId="ADAL" clId="{B9B0DAAC-4C49-4B87-9503-27C501B9A6E5}" dt="2024-12-07T21:39:14.998" v="11642" actId="1076"/>
          <ac:spMkLst>
            <pc:docMk/>
            <pc:sldMk cId="2805762895" sldId="257"/>
            <ac:spMk id="15" creationId="{8D2360C0-91A1-965D-CE32-A4532E9CC993}"/>
          </ac:spMkLst>
        </pc:spChg>
        <pc:spChg chg="add mod">
          <ac:chgData name="S Davies (Guilsfield CP School)" userId="f12b56a8-f181-4ab8-8b33-583f91f1a10a" providerId="ADAL" clId="{B9B0DAAC-4C49-4B87-9503-27C501B9A6E5}" dt="2024-12-07T21:39:18.180" v="11643" actId="1076"/>
          <ac:spMkLst>
            <pc:docMk/>
            <pc:sldMk cId="2805762895" sldId="257"/>
            <ac:spMk id="16" creationId="{D1141992-6A4F-31C1-F8A1-19B465E60627}"/>
          </ac:spMkLst>
        </pc:spChg>
        <pc:spChg chg="add">
          <ac:chgData name="S Davies (Guilsfield CP School)" userId="f12b56a8-f181-4ab8-8b33-583f91f1a10a" providerId="ADAL" clId="{B9B0DAAC-4C49-4B87-9503-27C501B9A6E5}" dt="2024-12-07T21:37:13.806" v="11617"/>
          <ac:spMkLst>
            <pc:docMk/>
            <pc:sldMk cId="2805762895" sldId="257"/>
            <ac:spMk id="17" creationId="{FF613171-B555-D7DD-065B-4599237E0E06}"/>
          </ac:spMkLst>
        </pc:spChg>
        <pc:picChg chg="add mod">
          <ac:chgData name="S Davies (Guilsfield CP School)" userId="f12b56a8-f181-4ab8-8b33-583f91f1a10a" providerId="ADAL" clId="{B9B0DAAC-4C49-4B87-9503-27C501B9A6E5}" dt="2024-12-05T13:30:07.116" v="9067" actId="1076"/>
          <ac:picMkLst>
            <pc:docMk/>
            <pc:sldMk cId="2805762895" sldId="257"/>
            <ac:picMk id="2" creationId="{D8359DD5-EE18-25EB-1D41-90C2D3406D8C}"/>
          </ac:picMkLst>
        </pc:picChg>
      </pc:sldChg>
      <pc:sldChg chg="addSp delSp modSp mod">
        <pc:chgData name="S Davies (Guilsfield CP School)" userId="f12b56a8-f181-4ab8-8b33-583f91f1a10a" providerId="ADAL" clId="{B9B0DAAC-4C49-4B87-9503-27C501B9A6E5}" dt="2024-12-05T13:27:03.969" v="9035"/>
        <pc:sldMkLst>
          <pc:docMk/>
          <pc:sldMk cId="875944616" sldId="258"/>
        </pc:sldMkLst>
        <pc:spChg chg="add mod">
          <ac:chgData name="S Davies (Guilsfield CP School)" userId="f12b56a8-f181-4ab8-8b33-583f91f1a10a" providerId="ADAL" clId="{B9B0DAAC-4C49-4B87-9503-27C501B9A6E5}" dt="2024-12-02T20:31:34.439" v="5796" actId="1076"/>
          <ac:spMkLst>
            <pc:docMk/>
            <pc:sldMk cId="875944616" sldId="258"/>
            <ac:spMk id="3" creationId="{F0A1F546-86B0-C2C6-4133-5C339510099E}"/>
          </ac:spMkLst>
        </pc:spChg>
        <pc:spChg chg="del mod">
          <ac:chgData name="S Davies (Guilsfield CP School)" userId="f12b56a8-f181-4ab8-8b33-583f91f1a10a" providerId="ADAL" clId="{B9B0DAAC-4C49-4B87-9503-27C501B9A6E5}" dt="2024-12-02T20:28:45.366" v="5763" actId="478"/>
          <ac:spMkLst>
            <pc:docMk/>
            <pc:sldMk cId="875944616" sldId="258"/>
            <ac:spMk id="4" creationId="{909B761A-4D27-B95D-D0F7-75EB7E57CA3A}"/>
          </ac:spMkLst>
        </pc:spChg>
        <pc:spChg chg="add mod">
          <ac:chgData name="S Davies (Guilsfield CP School)" userId="f12b56a8-f181-4ab8-8b33-583f91f1a10a" providerId="ADAL" clId="{B9B0DAAC-4C49-4B87-9503-27C501B9A6E5}" dt="2024-12-02T20:33:17.236" v="5823" actId="1076"/>
          <ac:spMkLst>
            <pc:docMk/>
            <pc:sldMk cId="875944616" sldId="258"/>
            <ac:spMk id="5" creationId="{41CCE9CA-1E71-3F75-6D30-4F4648D37739}"/>
          </ac:spMkLst>
        </pc:spChg>
        <pc:graphicFrameChg chg="add mod">
          <ac:chgData name="S Davies (Guilsfield CP School)" userId="f12b56a8-f181-4ab8-8b33-583f91f1a10a" providerId="ADAL" clId="{B9B0DAAC-4C49-4B87-9503-27C501B9A6E5}" dt="2024-12-02T20:31:01.345" v="5792" actId="113"/>
          <ac:graphicFrameMkLst>
            <pc:docMk/>
            <pc:sldMk cId="875944616" sldId="258"/>
            <ac:graphicFrameMk id="2" creationId="{2EFD4958-09F6-2F23-3B84-7AFAA06C1B0B}"/>
          </ac:graphicFrameMkLst>
        </pc:graphicFrameChg>
        <pc:picChg chg="add mod">
          <ac:chgData name="S Davies (Guilsfield CP School)" userId="f12b56a8-f181-4ab8-8b33-583f91f1a10a" providerId="ADAL" clId="{B9B0DAAC-4C49-4B87-9503-27C501B9A6E5}" dt="2024-12-05T13:27:03.969" v="9035"/>
          <ac:picMkLst>
            <pc:docMk/>
            <pc:sldMk cId="875944616" sldId="258"/>
            <ac:picMk id="4" creationId="{47C8C142-7776-0636-36E9-2FC7A360F97C}"/>
          </ac:picMkLst>
        </pc:picChg>
      </pc:sldChg>
      <pc:sldChg chg="addSp delSp modSp mod">
        <pc:chgData name="S Davies (Guilsfield CP School)" userId="f12b56a8-f181-4ab8-8b33-583f91f1a10a" providerId="ADAL" clId="{B9B0DAAC-4C49-4B87-9503-27C501B9A6E5}" dt="2024-12-05T15:00:47.841" v="9860" actId="20577"/>
        <pc:sldMkLst>
          <pc:docMk/>
          <pc:sldMk cId="4254834187" sldId="259"/>
        </pc:sldMkLst>
        <pc:spChg chg="del mod">
          <ac:chgData name="S Davies (Guilsfield CP School)" userId="f12b56a8-f181-4ab8-8b33-583f91f1a10a" providerId="ADAL" clId="{B9B0DAAC-4C49-4B87-9503-27C501B9A6E5}" dt="2024-12-02T20:37:12.056" v="5839" actId="478"/>
          <ac:spMkLst>
            <pc:docMk/>
            <pc:sldMk cId="4254834187" sldId="259"/>
            <ac:spMk id="4" creationId="{909B761A-4D27-B95D-D0F7-75EB7E57CA3A}"/>
          </ac:spMkLst>
        </pc:spChg>
        <pc:spChg chg="add mod">
          <ac:chgData name="S Davies (Guilsfield CP School)" userId="f12b56a8-f181-4ab8-8b33-583f91f1a10a" providerId="ADAL" clId="{B9B0DAAC-4C49-4B87-9503-27C501B9A6E5}" dt="2024-12-02T20:41:36.960" v="5891" actId="1076"/>
          <ac:spMkLst>
            <pc:docMk/>
            <pc:sldMk cId="4254834187" sldId="259"/>
            <ac:spMk id="5" creationId="{4FDAA725-C8A3-95B0-E50B-5DC1A21E7CE1}"/>
          </ac:spMkLst>
        </pc:spChg>
        <pc:spChg chg="add del">
          <ac:chgData name="S Davies (Guilsfield CP School)" userId="f12b56a8-f181-4ab8-8b33-583f91f1a10a" providerId="ADAL" clId="{B9B0DAAC-4C49-4B87-9503-27C501B9A6E5}" dt="2024-12-01T19:29:49.733" v="3613" actId="478"/>
          <ac:spMkLst>
            <pc:docMk/>
            <pc:sldMk cId="4254834187" sldId="259"/>
            <ac:spMk id="5" creationId="{DA6205E6-5A9F-A7A2-B52D-CB6A28DBD30D}"/>
          </ac:spMkLst>
        </pc:spChg>
        <pc:spChg chg="add mod">
          <ac:chgData name="S Davies (Guilsfield CP School)" userId="f12b56a8-f181-4ab8-8b33-583f91f1a10a" providerId="ADAL" clId="{B9B0DAAC-4C49-4B87-9503-27C501B9A6E5}" dt="2024-12-05T15:00:47.841" v="9860" actId="20577"/>
          <ac:spMkLst>
            <pc:docMk/>
            <pc:sldMk cId="4254834187" sldId="259"/>
            <ac:spMk id="6" creationId="{0D71F8F7-9CC2-E67C-7680-ECE391CC704D}"/>
          </ac:spMkLst>
        </pc:spChg>
        <pc:spChg chg="add del">
          <ac:chgData name="S Davies (Guilsfield CP School)" userId="f12b56a8-f181-4ab8-8b33-583f91f1a10a" providerId="ADAL" clId="{B9B0DAAC-4C49-4B87-9503-27C501B9A6E5}" dt="2024-12-01T19:30:16.921" v="3617" actId="478"/>
          <ac:spMkLst>
            <pc:docMk/>
            <pc:sldMk cId="4254834187" sldId="259"/>
            <ac:spMk id="6" creationId="{F9A85C41-2AF9-8CE7-6EE2-1DFFC5FCBF11}"/>
          </ac:spMkLst>
        </pc:spChg>
        <pc:spChg chg="add mod">
          <ac:chgData name="S Davies (Guilsfield CP School)" userId="f12b56a8-f181-4ab8-8b33-583f91f1a10a" providerId="ADAL" clId="{B9B0DAAC-4C49-4B87-9503-27C501B9A6E5}" dt="2024-12-01T19:32:03.606" v="3638" actId="164"/>
          <ac:spMkLst>
            <pc:docMk/>
            <pc:sldMk cId="4254834187" sldId="259"/>
            <ac:spMk id="7" creationId="{8608A4DF-EF9F-95D5-1247-36B3788A5E34}"/>
          </ac:spMkLst>
        </pc:spChg>
        <pc:spChg chg="add mod">
          <ac:chgData name="S Davies (Guilsfield CP School)" userId="f12b56a8-f181-4ab8-8b33-583f91f1a10a" providerId="ADAL" clId="{B9B0DAAC-4C49-4B87-9503-27C501B9A6E5}" dt="2024-12-01T21:03:15.723" v="5279" actId="255"/>
          <ac:spMkLst>
            <pc:docMk/>
            <pc:sldMk cId="4254834187" sldId="259"/>
            <ac:spMk id="8" creationId="{11F9C8D5-2924-05DB-3A23-372EB18C5359}"/>
          </ac:spMkLst>
        </pc:spChg>
        <pc:spChg chg="mod">
          <ac:chgData name="S Davies (Guilsfield CP School)" userId="f12b56a8-f181-4ab8-8b33-583f91f1a10a" providerId="ADAL" clId="{B9B0DAAC-4C49-4B87-9503-27C501B9A6E5}" dt="2024-12-01T19:32:13.005" v="3640"/>
          <ac:spMkLst>
            <pc:docMk/>
            <pc:sldMk cId="4254834187" sldId="259"/>
            <ac:spMk id="12" creationId="{11E0459E-5FB9-C813-207F-EE0E43265872}"/>
          </ac:spMkLst>
        </pc:spChg>
        <pc:spChg chg="mod">
          <ac:chgData name="S Davies (Guilsfield CP School)" userId="f12b56a8-f181-4ab8-8b33-583f91f1a10a" providerId="ADAL" clId="{B9B0DAAC-4C49-4B87-9503-27C501B9A6E5}" dt="2024-12-01T19:39:44.011" v="3736" actId="403"/>
          <ac:spMkLst>
            <pc:docMk/>
            <pc:sldMk cId="4254834187" sldId="259"/>
            <ac:spMk id="13" creationId="{EA93EFDB-67DC-CD60-F582-5BE76CB4A094}"/>
          </ac:spMkLst>
        </pc:spChg>
        <pc:spChg chg="mod">
          <ac:chgData name="S Davies (Guilsfield CP School)" userId="f12b56a8-f181-4ab8-8b33-583f91f1a10a" providerId="ADAL" clId="{B9B0DAAC-4C49-4B87-9503-27C501B9A6E5}" dt="2024-12-01T19:32:19.592" v="3642"/>
          <ac:spMkLst>
            <pc:docMk/>
            <pc:sldMk cId="4254834187" sldId="259"/>
            <ac:spMk id="16" creationId="{BED74477-FE2A-F38E-F90B-2EFD8D2BA1E3}"/>
          </ac:spMkLst>
        </pc:spChg>
        <pc:spChg chg="mod">
          <ac:chgData name="S Davies (Guilsfield CP School)" userId="f12b56a8-f181-4ab8-8b33-583f91f1a10a" providerId="ADAL" clId="{B9B0DAAC-4C49-4B87-9503-27C501B9A6E5}" dt="2024-12-01T19:40:04.825" v="3754" actId="404"/>
          <ac:spMkLst>
            <pc:docMk/>
            <pc:sldMk cId="4254834187" sldId="259"/>
            <ac:spMk id="17" creationId="{8B610668-32B9-9945-2273-46BA1E8E73BF}"/>
          </ac:spMkLst>
        </pc:spChg>
        <pc:spChg chg="mod">
          <ac:chgData name="S Davies (Guilsfield CP School)" userId="f12b56a8-f181-4ab8-8b33-583f91f1a10a" providerId="ADAL" clId="{B9B0DAAC-4C49-4B87-9503-27C501B9A6E5}" dt="2024-12-01T19:32:35.406" v="3644"/>
          <ac:spMkLst>
            <pc:docMk/>
            <pc:sldMk cId="4254834187" sldId="259"/>
            <ac:spMk id="20" creationId="{2B5CC0AD-C164-6461-0D07-37DB691DBDB6}"/>
          </ac:spMkLst>
        </pc:spChg>
        <pc:spChg chg="mod">
          <ac:chgData name="S Davies (Guilsfield CP School)" userId="f12b56a8-f181-4ab8-8b33-583f91f1a10a" providerId="ADAL" clId="{B9B0DAAC-4C49-4B87-9503-27C501B9A6E5}" dt="2024-12-01T21:02:54.334" v="5276" actId="255"/>
          <ac:spMkLst>
            <pc:docMk/>
            <pc:sldMk cId="4254834187" sldId="259"/>
            <ac:spMk id="21" creationId="{1DB6DAB3-443B-3CDD-C150-E8B9108EF776}"/>
          </ac:spMkLst>
        </pc:spChg>
        <pc:spChg chg="mod">
          <ac:chgData name="S Davies (Guilsfield CP School)" userId="f12b56a8-f181-4ab8-8b33-583f91f1a10a" providerId="ADAL" clId="{B9B0DAAC-4C49-4B87-9503-27C501B9A6E5}" dt="2024-12-01T19:32:46.543" v="3646"/>
          <ac:spMkLst>
            <pc:docMk/>
            <pc:sldMk cId="4254834187" sldId="259"/>
            <ac:spMk id="24" creationId="{B306BF0E-1C97-B58D-B9D0-E5EAE694F207}"/>
          </ac:spMkLst>
        </pc:spChg>
        <pc:spChg chg="mod">
          <ac:chgData name="S Davies (Guilsfield CP School)" userId="f12b56a8-f181-4ab8-8b33-583f91f1a10a" providerId="ADAL" clId="{B9B0DAAC-4C49-4B87-9503-27C501B9A6E5}" dt="2024-12-01T19:41:47.951" v="3799" actId="403"/>
          <ac:spMkLst>
            <pc:docMk/>
            <pc:sldMk cId="4254834187" sldId="259"/>
            <ac:spMk id="25" creationId="{B8620EA8-0F3C-9403-A459-D0DE4282B548}"/>
          </ac:spMkLst>
        </pc:spChg>
        <pc:spChg chg="mod">
          <ac:chgData name="S Davies (Guilsfield CP School)" userId="f12b56a8-f181-4ab8-8b33-583f91f1a10a" providerId="ADAL" clId="{B9B0DAAC-4C49-4B87-9503-27C501B9A6E5}" dt="2024-12-01T19:32:54.460" v="3648"/>
          <ac:spMkLst>
            <pc:docMk/>
            <pc:sldMk cId="4254834187" sldId="259"/>
            <ac:spMk id="28" creationId="{5C5F5D4E-C6A1-DCB0-5001-99FA83F6F316}"/>
          </ac:spMkLst>
        </pc:spChg>
        <pc:spChg chg="mod">
          <ac:chgData name="S Davies (Guilsfield CP School)" userId="f12b56a8-f181-4ab8-8b33-583f91f1a10a" providerId="ADAL" clId="{B9B0DAAC-4C49-4B87-9503-27C501B9A6E5}" dt="2024-12-01T19:41:06.197" v="3779" actId="404"/>
          <ac:spMkLst>
            <pc:docMk/>
            <pc:sldMk cId="4254834187" sldId="259"/>
            <ac:spMk id="29" creationId="{886882F1-1D92-1A9D-945C-4EF200F48A59}"/>
          </ac:spMkLst>
        </pc:spChg>
        <pc:spChg chg="mod">
          <ac:chgData name="S Davies (Guilsfield CP School)" userId="f12b56a8-f181-4ab8-8b33-583f91f1a10a" providerId="ADAL" clId="{B9B0DAAC-4C49-4B87-9503-27C501B9A6E5}" dt="2024-12-01T19:33:02.970" v="3650"/>
          <ac:spMkLst>
            <pc:docMk/>
            <pc:sldMk cId="4254834187" sldId="259"/>
            <ac:spMk id="32" creationId="{DD79D46C-602F-CE41-D7B8-F8B89C984561}"/>
          </ac:spMkLst>
        </pc:spChg>
        <pc:spChg chg="mod">
          <ac:chgData name="S Davies (Guilsfield CP School)" userId="f12b56a8-f181-4ab8-8b33-583f91f1a10a" providerId="ADAL" clId="{B9B0DAAC-4C49-4B87-9503-27C501B9A6E5}" dt="2024-12-01T19:43:30.472" v="3810" actId="403"/>
          <ac:spMkLst>
            <pc:docMk/>
            <pc:sldMk cId="4254834187" sldId="259"/>
            <ac:spMk id="33" creationId="{970195E0-0F59-ED0C-433F-CC6D862E1716}"/>
          </ac:spMkLst>
        </pc:spChg>
        <pc:spChg chg="mod">
          <ac:chgData name="S Davies (Guilsfield CP School)" userId="f12b56a8-f181-4ab8-8b33-583f91f1a10a" providerId="ADAL" clId="{B9B0DAAC-4C49-4B87-9503-27C501B9A6E5}" dt="2024-12-01T19:33:08.664" v="3652"/>
          <ac:spMkLst>
            <pc:docMk/>
            <pc:sldMk cId="4254834187" sldId="259"/>
            <ac:spMk id="36" creationId="{C9AA12E8-E6B3-EB7D-D7B0-26B4C403C2B3}"/>
          </ac:spMkLst>
        </pc:spChg>
        <pc:spChg chg="mod">
          <ac:chgData name="S Davies (Guilsfield CP School)" userId="f12b56a8-f181-4ab8-8b33-583f91f1a10a" providerId="ADAL" clId="{B9B0DAAC-4C49-4B87-9503-27C501B9A6E5}" dt="2024-12-01T19:41:25.462" v="3789" actId="255"/>
          <ac:spMkLst>
            <pc:docMk/>
            <pc:sldMk cId="4254834187" sldId="259"/>
            <ac:spMk id="37" creationId="{7A6A21BC-7C00-582D-7C17-11F14731724B}"/>
          </ac:spMkLst>
        </pc:spChg>
        <pc:spChg chg="mod">
          <ac:chgData name="S Davies (Guilsfield CP School)" userId="f12b56a8-f181-4ab8-8b33-583f91f1a10a" providerId="ADAL" clId="{B9B0DAAC-4C49-4B87-9503-27C501B9A6E5}" dt="2024-12-01T19:33:17.603" v="3654"/>
          <ac:spMkLst>
            <pc:docMk/>
            <pc:sldMk cId="4254834187" sldId="259"/>
            <ac:spMk id="40" creationId="{9615C349-CED2-94F5-90D0-74409C88C69A}"/>
          </ac:spMkLst>
        </pc:spChg>
        <pc:spChg chg="mod">
          <ac:chgData name="S Davies (Guilsfield CP School)" userId="f12b56a8-f181-4ab8-8b33-583f91f1a10a" providerId="ADAL" clId="{B9B0DAAC-4C49-4B87-9503-27C501B9A6E5}" dt="2024-12-01T19:33:17.603" v="3654"/>
          <ac:spMkLst>
            <pc:docMk/>
            <pc:sldMk cId="4254834187" sldId="259"/>
            <ac:spMk id="41" creationId="{2E6D4411-349A-2DE3-36E3-E4BBB65FB67D}"/>
          </ac:spMkLst>
        </pc:spChg>
        <pc:spChg chg="add del mod">
          <ac:chgData name="S Davies (Guilsfield CP School)" userId="f12b56a8-f181-4ab8-8b33-583f91f1a10a" providerId="ADAL" clId="{B9B0DAAC-4C49-4B87-9503-27C501B9A6E5}" dt="2024-12-01T19:39:14.561" v="3721"/>
          <ac:spMkLst>
            <pc:docMk/>
            <pc:sldMk cId="4254834187" sldId="259"/>
            <ac:spMk id="50" creationId="{4662C3A9-88E6-D44B-3202-DF0F29604890}"/>
          </ac:spMkLst>
        </pc:spChg>
        <pc:spChg chg="add mod">
          <ac:chgData name="S Davies (Guilsfield CP School)" userId="f12b56a8-f181-4ab8-8b33-583f91f1a10a" providerId="ADAL" clId="{B9B0DAAC-4C49-4B87-9503-27C501B9A6E5}" dt="2024-12-01T21:05:10.191" v="5306" actId="164"/>
          <ac:spMkLst>
            <pc:docMk/>
            <pc:sldMk cId="4254834187" sldId="259"/>
            <ac:spMk id="58" creationId="{22BAA0CC-60DE-25F4-716D-8F2E10349FB2}"/>
          </ac:spMkLst>
        </pc:spChg>
        <pc:spChg chg="add mod">
          <ac:chgData name="S Davies (Guilsfield CP School)" userId="f12b56a8-f181-4ab8-8b33-583f91f1a10a" providerId="ADAL" clId="{B9B0DAAC-4C49-4B87-9503-27C501B9A6E5}" dt="2024-12-01T21:05:17.552" v="5307" actId="164"/>
          <ac:spMkLst>
            <pc:docMk/>
            <pc:sldMk cId="4254834187" sldId="259"/>
            <ac:spMk id="59" creationId="{A4C1673A-6CE6-F553-36EA-F59DE14E87F1}"/>
          </ac:spMkLst>
        </pc:spChg>
        <pc:grpChg chg="add mod">
          <ac:chgData name="S Davies (Guilsfield CP School)" userId="f12b56a8-f181-4ab8-8b33-583f91f1a10a" providerId="ADAL" clId="{B9B0DAAC-4C49-4B87-9503-27C501B9A6E5}" dt="2024-12-01T21:05:10.191" v="5306" actId="164"/>
          <ac:grpSpMkLst>
            <pc:docMk/>
            <pc:sldMk cId="4254834187" sldId="259"/>
            <ac:grpSpMk id="9" creationId="{8410151A-D183-AA9E-2B75-B60B0B7331B6}"/>
          </ac:grpSpMkLst>
        </pc:grpChg>
        <pc:grpChg chg="add mod">
          <ac:chgData name="S Davies (Guilsfield CP School)" userId="f12b56a8-f181-4ab8-8b33-583f91f1a10a" providerId="ADAL" clId="{B9B0DAAC-4C49-4B87-9503-27C501B9A6E5}" dt="2024-12-01T20:56:12.880" v="5194" actId="164"/>
          <ac:grpSpMkLst>
            <pc:docMk/>
            <pc:sldMk cId="4254834187" sldId="259"/>
            <ac:grpSpMk id="10" creationId="{1823CCE0-36FB-1D24-E6DF-3ABB3BD5BE77}"/>
          </ac:grpSpMkLst>
        </pc:grpChg>
        <pc:grpChg chg="add mod">
          <ac:chgData name="S Davies (Guilsfield CP School)" userId="f12b56a8-f181-4ab8-8b33-583f91f1a10a" providerId="ADAL" clId="{B9B0DAAC-4C49-4B87-9503-27C501B9A6E5}" dt="2024-12-01T20:56:17.651" v="5195" actId="164"/>
          <ac:grpSpMkLst>
            <pc:docMk/>
            <pc:sldMk cId="4254834187" sldId="259"/>
            <ac:grpSpMk id="14" creationId="{1229EB76-0FB6-564A-49F3-F65AAF0A90BE}"/>
          </ac:grpSpMkLst>
        </pc:grpChg>
        <pc:grpChg chg="add mod">
          <ac:chgData name="S Davies (Guilsfield CP School)" userId="f12b56a8-f181-4ab8-8b33-583f91f1a10a" providerId="ADAL" clId="{B9B0DAAC-4C49-4B87-9503-27C501B9A6E5}" dt="2024-12-01T20:56:33.879" v="5196" actId="164"/>
          <ac:grpSpMkLst>
            <pc:docMk/>
            <pc:sldMk cId="4254834187" sldId="259"/>
            <ac:grpSpMk id="18" creationId="{062CE4BE-96DB-E670-AF31-43D07D655B75}"/>
          </ac:grpSpMkLst>
        </pc:grpChg>
        <pc:grpChg chg="add mod">
          <ac:chgData name="S Davies (Guilsfield CP School)" userId="f12b56a8-f181-4ab8-8b33-583f91f1a10a" providerId="ADAL" clId="{B9B0DAAC-4C49-4B87-9503-27C501B9A6E5}" dt="2024-12-01T20:57:30.400" v="5203" actId="164"/>
          <ac:grpSpMkLst>
            <pc:docMk/>
            <pc:sldMk cId="4254834187" sldId="259"/>
            <ac:grpSpMk id="22" creationId="{371F9593-89FD-5C19-115D-65964501F79D}"/>
          </ac:grpSpMkLst>
        </pc:grpChg>
        <pc:grpChg chg="add mod">
          <ac:chgData name="S Davies (Guilsfield CP School)" userId="f12b56a8-f181-4ab8-8b33-583f91f1a10a" providerId="ADAL" clId="{B9B0DAAC-4C49-4B87-9503-27C501B9A6E5}" dt="2024-12-01T20:57:11.087" v="5200" actId="164"/>
          <ac:grpSpMkLst>
            <pc:docMk/>
            <pc:sldMk cId="4254834187" sldId="259"/>
            <ac:grpSpMk id="26" creationId="{E1C263A8-318D-93D5-A389-EFF7522865A8}"/>
          </ac:grpSpMkLst>
        </pc:grpChg>
        <pc:grpChg chg="add mod">
          <ac:chgData name="S Davies (Guilsfield CP School)" userId="f12b56a8-f181-4ab8-8b33-583f91f1a10a" providerId="ADAL" clId="{B9B0DAAC-4C49-4B87-9503-27C501B9A6E5}" dt="2024-12-01T20:57:38.276" v="5204" actId="164"/>
          <ac:grpSpMkLst>
            <pc:docMk/>
            <pc:sldMk cId="4254834187" sldId="259"/>
            <ac:grpSpMk id="30" creationId="{325D05B3-C16F-B72F-2630-06D652EC8A64}"/>
          </ac:grpSpMkLst>
        </pc:grpChg>
        <pc:grpChg chg="add mod">
          <ac:chgData name="S Davies (Guilsfield CP School)" userId="f12b56a8-f181-4ab8-8b33-583f91f1a10a" providerId="ADAL" clId="{B9B0DAAC-4C49-4B87-9503-27C501B9A6E5}" dt="2024-12-01T20:57:17.059" v="5201" actId="164"/>
          <ac:grpSpMkLst>
            <pc:docMk/>
            <pc:sldMk cId="4254834187" sldId="259"/>
            <ac:grpSpMk id="34" creationId="{55E4DCA0-9632-4DF2-521B-D47DF0441860}"/>
          </ac:grpSpMkLst>
        </pc:grpChg>
        <pc:grpChg chg="add del mod">
          <ac:chgData name="S Davies (Guilsfield CP School)" userId="f12b56a8-f181-4ab8-8b33-583f91f1a10a" providerId="ADAL" clId="{B9B0DAAC-4C49-4B87-9503-27C501B9A6E5}" dt="2024-12-01T19:37:09.529" v="3699" actId="478"/>
          <ac:grpSpMkLst>
            <pc:docMk/>
            <pc:sldMk cId="4254834187" sldId="259"/>
            <ac:grpSpMk id="38" creationId="{6BB7A1F0-0BAD-C06D-9960-0CF775F01BAD}"/>
          </ac:grpSpMkLst>
        </pc:grpChg>
        <pc:grpChg chg="add del mod">
          <ac:chgData name="S Davies (Guilsfield CP School)" userId="f12b56a8-f181-4ab8-8b33-583f91f1a10a" providerId="ADAL" clId="{B9B0DAAC-4C49-4B87-9503-27C501B9A6E5}" dt="2024-12-01T21:01:59.094" v="5264" actId="478"/>
          <ac:grpSpMkLst>
            <pc:docMk/>
            <pc:sldMk cId="4254834187" sldId="259"/>
            <ac:grpSpMk id="51" creationId="{A7E73736-8785-E249-E24C-4786AD233914}"/>
          </ac:grpSpMkLst>
        </pc:grpChg>
        <pc:grpChg chg="add del mod">
          <ac:chgData name="S Davies (Guilsfield CP School)" userId="f12b56a8-f181-4ab8-8b33-583f91f1a10a" providerId="ADAL" clId="{B9B0DAAC-4C49-4B87-9503-27C501B9A6E5}" dt="2024-12-01T21:01:19.743" v="5253" actId="478"/>
          <ac:grpSpMkLst>
            <pc:docMk/>
            <pc:sldMk cId="4254834187" sldId="259"/>
            <ac:grpSpMk id="52" creationId="{0BE8655F-5230-5E55-E26B-62D14CAA16EC}"/>
          </ac:grpSpMkLst>
        </pc:grpChg>
        <pc:grpChg chg="add mod">
          <ac:chgData name="S Davies (Guilsfield CP School)" userId="f12b56a8-f181-4ab8-8b33-583f91f1a10a" providerId="ADAL" clId="{B9B0DAAC-4C49-4B87-9503-27C501B9A6E5}" dt="2024-12-01T21:05:17.552" v="5307" actId="164"/>
          <ac:grpSpMkLst>
            <pc:docMk/>
            <pc:sldMk cId="4254834187" sldId="259"/>
            <ac:grpSpMk id="53" creationId="{4D0A5FC3-5F67-A379-4E4D-A85396EEFA84}"/>
          </ac:grpSpMkLst>
        </pc:grpChg>
        <pc:grpChg chg="add del mod">
          <ac:chgData name="S Davies (Guilsfield CP School)" userId="f12b56a8-f181-4ab8-8b33-583f91f1a10a" providerId="ADAL" clId="{B9B0DAAC-4C49-4B87-9503-27C501B9A6E5}" dt="2024-12-01T21:01:52.030" v="5262" actId="21"/>
          <ac:grpSpMkLst>
            <pc:docMk/>
            <pc:sldMk cId="4254834187" sldId="259"/>
            <ac:grpSpMk id="54" creationId="{843F2132-7C71-89AD-B985-CE12A737F9E6}"/>
          </ac:grpSpMkLst>
        </pc:grpChg>
        <pc:grpChg chg="add del mod">
          <ac:chgData name="S Davies (Guilsfield CP School)" userId="f12b56a8-f181-4ab8-8b33-583f91f1a10a" providerId="ADAL" clId="{B9B0DAAC-4C49-4B87-9503-27C501B9A6E5}" dt="2024-12-01T20:59:54.530" v="5232" actId="21"/>
          <ac:grpSpMkLst>
            <pc:docMk/>
            <pc:sldMk cId="4254834187" sldId="259"/>
            <ac:grpSpMk id="55" creationId="{07119B32-B7B2-E584-9001-A1E10D42F3EF}"/>
          </ac:grpSpMkLst>
        </pc:grpChg>
        <pc:grpChg chg="add del mod">
          <ac:chgData name="S Davies (Guilsfield CP School)" userId="f12b56a8-f181-4ab8-8b33-583f91f1a10a" providerId="ADAL" clId="{B9B0DAAC-4C49-4B87-9503-27C501B9A6E5}" dt="2024-12-01T20:58:42.023" v="5219" actId="21"/>
          <ac:grpSpMkLst>
            <pc:docMk/>
            <pc:sldMk cId="4254834187" sldId="259"/>
            <ac:grpSpMk id="56" creationId="{84439017-C163-2EA5-AEF4-BA77B87B6C1D}"/>
          </ac:grpSpMkLst>
        </pc:grpChg>
        <pc:grpChg chg="add del mod">
          <ac:chgData name="S Davies (Guilsfield CP School)" userId="f12b56a8-f181-4ab8-8b33-583f91f1a10a" providerId="ADAL" clId="{B9B0DAAC-4C49-4B87-9503-27C501B9A6E5}" dt="2024-12-01T20:57:56.275" v="5208" actId="21"/>
          <ac:grpSpMkLst>
            <pc:docMk/>
            <pc:sldMk cId="4254834187" sldId="259"/>
            <ac:grpSpMk id="57" creationId="{C1B8C9AC-14C7-18E6-BDFB-1C41A4A936F5}"/>
          </ac:grpSpMkLst>
        </pc:grpChg>
        <pc:grpChg chg="add mod">
          <ac:chgData name="S Davies (Guilsfield CP School)" userId="f12b56a8-f181-4ab8-8b33-583f91f1a10a" providerId="ADAL" clId="{B9B0DAAC-4C49-4B87-9503-27C501B9A6E5}" dt="2024-12-02T20:38:57.300" v="5856" actId="1076"/>
          <ac:grpSpMkLst>
            <pc:docMk/>
            <pc:sldMk cId="4254834187" sldId="259"/>
            <ac:grpSpMk id="60" creationId="{0C62B871-D63D-1FD1-38C6-9B2B9B017A21}"/>
          </ac:grpSpMkLst>
        </pc:grpChg>
        <pc:grpChg chg="add mod">
          <ac:chgData name="S Davies (Guilsfield CP School)" userId="f12b56a8-f181-4ab8-8b33-583f91f1a10a" providerId="ADAL" clId="{B9B0DAAC-4C49-4B87-9503-27C501B9A6E5}" dt="2024-12-02T20:39:01.130" v="5857" actId="1076"/>
          <ac:grpSpMkLst>
            <pc:docMk/>
            <pc:sldMk cId="4254834187" sldId="259"/>
            <ac:grpSpMk id="61" creationId="{9063A33A-387C-37C4-CEAC-3E2798ADC9A2}"/>
          </ac:grpSpMkLst>
        </pc:grpChg>
        <pc:graphicFrameChg chg="add del modGraphic">
          <ac:chgData name="S Davies (Guilsfield CP School)" userId="f12b56a8-f181-4ab8-8b33-583f91f1a10a" providerId="ADAL" clId="{B9B0DAAC-4C49-4B87-9503-27C501B9A6E5}" dt="2024-12-01T19:29:17.128" v="3611" actId="478"/>
          <ac:graphicFrameMkLst>
            <pc:docMk/>
            <pc:sldMk cId="4254834187" sldId="259"/>
            <ac:graphicFrameMk id="2" creationId="{013D3061-B85E-7E4E-F32A-1D22EA4ABDC1}"/>
          </ac:graphicFrameMkLst>
        </pc:graphicFrameChg>
        <pc:picChg chg="add mod">
          <ac:chgData name="S Davies (Guilsfield CP School)" userId="f12b56a8-f181-4ab8-8b33-583f91f1a10a" providerId="ADAL" clId="{B9B0DAAC-4C49-4B87-9503-27C501B9A6E5}" dt="2024-12-05T13:28:10.141" v="9047" actId="1076"/>
          <ac:picMkLst>
            <pc:docMk/>
            <pc:sldMk cId="4254834187" sldId="259"/>
            <ac:picMk id="2" creationId="{6D333A57-7E53-28DA-FF6B-EAA681A77759}"/>
          </ac:picMkLst>
        </pc:picChg>
        <pc:picChg chg="add mod">
          <ac:chgData name="S Davies (Guilsfield CP School)" userId="f12b56a8-f181-4ab8-8b33-583f91f1a10a" providerId="ADAL" clId="{B9B0DAAC-4C49-4B87-9503-27C501B9A6E5}" dt="2024-12-01T19:32:03.606" v="3638" actId="164"/>
          <ac:picMkLst>
            <pc:docMk/>
            <pc:sldMk cId="4254834187" sldId="259"/>
            <ac:picMk id="3" creationId="{082DD67F-330A-70DE-7281-C3878558E3A8}"/>
          </ac:picMkLst>
        </pc:picChg>
        <pc:picChg chg="del mod">
          <ac:chgData name="S Davies (Guilsfield CP School)" userId="f12b56a8-f181-4ab8-8b33-583f91f1a10a" providerId="ADAL" clId="{B9B0DAAC-4C49-4B87-9503-27C501B9A6E5}" dt="2024-12-01T19:33:31.559" v="3656" actId="478"/>
          <ac:picMkLst>
            <pc:docMk/>
            <pc:sldMk cId="4254834187" sldId="259"/>
            <ac:picMk id="11" creationId="{8510DF6B-2327-64B1-F84D-652041009A8E}"/>
          </ac:picMkLst>
        </pc:picChg>
        <pc:picChg chg="del mod">
          <ac:chgData name="S Davies (Guilsfield CP School)" userId="f12b56a8-f181-4ab8-8b33-583f91f1a10a" providerId="ADAL" clId="{B9B0DAAC-4C49-4B87-9503-27C501B9A6E5}" dt="2024-12-01T19:33:38.666" v="3657" actId="478"/>
          <ac:picMkLst>
            <pc:docMk/>
            <pc:sldMk cId="4254834187" sldId="259"/>
            <ac:picMk id="15" creationId="{75A5A4DD-45A3-8307-DF0F-87627627EE79}"/>
          </ac:picMkLst>
        </pc:picChg>
        <pc:picChg chg="del mod">
          <ac:chgData name="S Davies (Guilsfield CP School)" userId="f12b56a8-f181-4ab8-8b33-583f91f1a10a" providerId="ADAL" clId="{B9B0DAAC-4C49-4B87-9503-27C501B9A6E5}" dt="2024-12-01T19:33:40.819" v="3658" actId="478"/>
          <ac:picMkLst>
            <pc:docMk/>
            <pc:sldMk cId="4254834187" sldId="259"/>
            <ac:picMk id="19" creationId="{5DD7A187-C8F6-CDC8-5979-9803F08859A3}"/>
          </ac:picMkLst>
        </pc:picChg>
        <pc:picChg chg="del mod">
          <ac:chgData name="S Davies (Guilsfield CP School)" userId="f12b56a8-f181-4ab8-8b33-583f91f1a10a" providerId="ADAL" clId="{B9B0DAAC-4C49-4B87-9503-27C501B9A6E5}" dt="2024-12-01T19:33:46.158" v="3661" actId="478"/>
          <ac:picMkLst>
            <pc:docMk/>
            <pc:sldMk cId="4254834187" sldId="259"/>
            <ac:picMk id="23" creationId="{314CEF7A-4DD6-588F-1940-623D5C38D262}"/>
          </ac:picMkLst>
        </pc:picChg>
        <pc:picChg chg="del mod">
          <ac:chgData name="S Davies (Guilsfield CP School)" userId="f12b56a8-f181-4ab8-8b33-583f91f1a10a" providerId="ADAL" clId="{B9B0DAAC-4C49-4B87-9503-27C501B9A6E5}" dt="2024-12-01T19:33:42.669" v="3659" actId="478"/>
          <ac:picMkLst>
            <pc:docMk/>
            <pc:sldMk cId="4254834187" sldId="259"/>
            <ac:picMk id="27" creationId="{7963B93B-0022-DE64-FB30-47F6187923E1}"/>
          </ac:picMkLst>
        </pc:picChg>
        <pc:picChg chg="del mod">
          <ac:chgData name="S Davies (Guilsfield CP School)" userId="f12b56a8-f181-4ab8-8b33-583f91f1a10a" providerId="ADAL" clId="{B9B0DAAC-4C49-4B87-9503-27C501B9A6E5}" dt="2024-12-01T19:33:47.648" v="3662" actId="478"/>
          <ac:picMkLst>
            <pc:docMk/>
            <pc:sldMk cId="4254834187" sldId="259"/>
            <ac:picMk id="31" creationId="{164F46E6-54B3-9440-18ED-AD2B81B3D65D}"/>
          </ac:picMkLst>
        </pc:picChg>
        <pc:picChg chg="del mod">
          <ac:chgData name="S Davies (Guilsfield CP School)" userId="f12b56a8-f181-4ab8-8b33-583f91f1a10a" providerId="ADAL" clId="{B9B0DAAC-4C49-4B87-9503-27C501B9A6E5}" dt="2024-12-01T19:33:44.330" v="3660" actId="478"/>
          <ac:picMkLst>
            <pc:docMk/>
            <pc:sldMk cId="4254834187" sldId="259"/>
            <ac:picMk id="35" creationId="{87037DF6-7EE8-A829-F401-249341515C05}"/>
          </ac:picMkLst>
        </pc:picChg>
        <pc:picChg chg="del mod">
          <ac:chgData name="S Davies (Guilsfield CP School)" userId="f12b56a8-f181-4ab8-8b33-583f91f1a10a" providerId="ADAL" clId="{B9B0DAAC-4C49-4B87-9503-27C501B9A6E5}" dt="2024-12-01T19:33:48.993" v="3663" actId="478"/>
          <ac:picMkLst>
            <pc:docMk/>
            <pc:sldMk cId="4254834187" sldId="259"/>
            <ac:picMk id="39" creationId="{0451A188-9268-68B0-EA2E-C06A8B81FF8C}"/>
          </ac:picMkLst>
        </pc:picChg>
        <pc:picChg chg="add mod ord">
          <ac:chgData name="S Davies (Guilsfield CP School)" userId="f12b56a8-f181-4ab8-8b33-583f91f1a10a" providerId="ADAL" clId="{B9B0DAAC-4C49-4B87-9503-27C501B9A6E5}" dt="2024-12-01T20:56:12.880" v="5194" actId="164"/>
          <ac:picMkLst>
            <pc:docMk/>
            <pc:sldMk cId="4254834187" sldId="259"/>
            <ac:picMk id="42" creationId="{7A81BA63-267F-F7F0-156C-895B7FD18B50}"/>
          </ac:picMkLst>
        </pc:picChg>
        <pc:picChg chg="add mod">
          <ac:chgData name="S Davies (Guilsfield CP School)" userId="f12b56a8-f181-4ab8-8b33-583f91f1a10a" providerId="ADAL" clId="{B9B0DAAC-4C49-4B87-9503-27C501B9A6E5}" dt="2024-12-01T20:56:17.651" v="5195" actId="164"/>
          <ac:picMkLst>
            <pc:docMk/>
            <pc:sldMk cId="4254834187" sldId="259"/>
            <ac:picMk id="43" creationId="{23CA6116-6A1E-D046-EFC4-8902CD39C179}"/>
          </ac:picMkLst>
        </pc:picChg>
        <pc:picChg chg="add mod">
          <ac:chgData name="S Davies (Guilsfield CP School)" userId="f12b56a8-f181-4ab8-8b33-583f91f1a10a" providerId="ADAL" clId="{B9B0DAAC-4C49-4B87-9503-27C501B9A6E5}" dt="2024-12-01T20:56:33.879" v="5196" actId="164"/>
          <ac:picMkLst>
            <pc:docMk/>
            <pc:sldMk cId="4254834187" sldId="259"/>
            <ac:picMk id="44" creationId="{2709A7FA-E593-B37C-6C50-A6C962A22288}"/>
          </ac:picMkLst>
        </pc:picChg>
        <pc:picChg chg="add mod">
          <ac:chgData name="S Davies (Guilsfield CP School)" userId="f12b56a8-f181-4ab8-8b33-583f91f1a10a" providerId="ADAL" clId="{B9B0DAAC-4C49-4B87-9503-27C501B9A6E5}" dt="2024-12-01T20:57:11.087" v="5200" actId="164"/>
          <ac:picMkLst>
            <pc:docMk/>
            <pc:sldMk cId="4254834187" sldId="259"/>
            <ac:picMk id="45" creationId="{56CCA757-D074-1506-58ED-81E2D88BDC20}"/>
          </ac:picMkLst>
        </pc:picChg>
        <pc:picChg chg="add mod">
          <ac:chgData name="S Davies (Guilsfield CP School)" userId="f12b56a8-f181-4ab8-8b33-583f91f1a10a" providerId="ADAL" clId="{B9B0DAAC-4C49-4B87-9503-27C501B9A6E5}" dt="2024-12-01T20:57:17.059" v="5201" actId="164"/>
          <ac:picMkLst>
            <pc:docMk/>
            <pc:sldMk cId="4254834187" sldId="259"/>
            <ac:picMk id="46" creationId="{14BBEBA1-2791-25AA-D1D6-1E9118DE1913}"/>
          </ac:picMkLst>
        </pc:picChg>
        <pc:picChg chg="add mod">
          <ac:chgData name="S Davies (Guilsfield CP School)" userId="f12b56a8-f181-4ab8-8b33-583f91f1a10a" providerId="ADAL" clId="{B9B0DAAC-4C49-4B87-9503-27C501B9A6E5}" dt="2024-12-01T20:57:30.400" v="5203" actId="164"/>
          <ac:picMkLst>
            <pc:docMk/>
            <pc:sldMk cId="4254834187" sldId="259"/>
            <ac:picMk id="47" creationId="{975BBB92-4FE3-8611-E929-462B6A526059}"/>
          </ac:picMkLst>
        </pc:picChg>
        <pc:picChg chg="add mod">
          <ac:chgData name="S Davies (Guilsfield CP School)" userId="f12b56a8-f181-4ab8-8b33-583f91f1a10a" providerId="ADAL" clId="{B9B0DAAC-4C49-4B87-9503-27C501B9A6E5}" dt="2024-12-01T20:57:38.276" v="5204" actId="164"/>
          <ac:picMkLst>
            <pc:docMk/>
            <pc:sldMk cId="4254834187" sldId="259"/>
            <ac:picMk id="48" creationId="{1B98B789-5203-13EB-2503-BEEF67A2B906}"/>
          </ac:picMkLst>
        </pc:picChg>
      </pc:sldChg>
      <pc:sldChg chg="addSp delSp modSp mod ord">
        <pc:chgData name="S Davies (Guilsfield CP School)" userId="f12b56a8-f181-4ab8-8b33-583f91f1a10a" providerId="ADAL" clId="{B9B0DAAC-4C49-4B87-9503-27C501B9A6E5}" dt="2024-12-05T14:46:32.376" v="9703"/>
        <pc:sldMkLst>
          <pc:docMk/>
          <pc:sldMk cId="1650711136" sldId="260"/>
        </pc:sldMkLst>
        <pc:spChg chg="add mod">
          <ac:chgData name="S Davies (Guilsfield CP School)" userId="f12b56a8-f181-4ab8-8b33-583f91f1a10a" providerId="ADAL" clId="{B9B0DAAC-4C49-4B87-9503-27C501B9A6E5}" dt="2024-12-05T14:43:34.894" v="9654" actId="14100"/>
          <ac:spMkLst>
            <pc:docMk/>
            <pc:sldMk cId="1650711136" sldId="260"/>
            <ac:spMk id="2" creationId="{BC77BF3D-BA4A-B57B-7DF9-0233CB646A65}"/>
          </ac:spMkLst>
        </pc:spChg>
        <pc:spChg chg="del mod">
          <ac:chgData name="S Davies (Guilsfield CP School)" userId="f12b56a8-f181-4ab8-8b33-583f91f1a10a" providerId="ADAL" clId="{B9B0DAAC-4C49-4B87-9503-27C501B9A6E5}" dt="2024-12-03T20:51:46.835" v="6342"/>
          <ac:spMkLst>
            <pc:docMk/>
            <pc:sldMk cId="1650711136" sldId="260"/>
            <ac:spMk id="4" creationId="{909B761A-4D27-B95D-D0F7-75EB7E57CA3A}"/>
          </ac:spMkLst>
        </pc:spChg>
        <pc:spChg chg="add mod">
          <ac:chgData name="S Davies (Guilsfield CP School)" userId="f12b56a8-f181-4ab8-8b33-583f91f1a10a" providerId="ADAL" clId="{B9B0DAAC-4C49-4B87-9503-27C501B9A6E5}" dt="2024-12-05T14:43:25.684" v="9652" actId="688"/>
          <ac:spMkLst>
            <pc:docMk/>
            <pc:sldMk cId="1650711136" sldId="260"/>
            <ac:spMk id="4" creationId="{9967D7EC-1179-D275-12DB-E23D2534F97F}"/>
          </ac:spMkLst>
        </pc:spChg>
        <pc:spChg chg="add del mod">
          <ac:chgData name="S Davies (Guilsfield CP School)" userId="f12b56a8-f181-4ab8-8b33-583f91f1a10a" providerId="ADAL" clId="{B9B0DAAC-4C49-4B87-9503-27C501B9A6E5}" dt="2024-12-04T15:01:09.126" v="7805" actId="478"/>
          <ac:spMkLst>
            <pc:docMk/>
            <pc:sldMk cId="1650711136" sldId="260"/>
            <ac:spMk id="5" creationId="{49B35BDB-F3B4-71DF-25DC-E3D586961721}"/>
          </ac:spMkLst>
        </pc:spChg>
        <pc:spChg chg="add mod">
          <ac:chgData name="S Davies (Guilsfield CP School)" userId="f12b56a8-f181-4ab8-8b33-583f91f1a10a" providerId="ADAL" clId="{B9B0DAAC-4C49-4B87-9503-27C501B9A6E5}" dt="2024-12-05T14:44:45.856" v="9684" actId="1076"/>
          <ac:spMkLst>
            <pc:docMk/>
            <pc:sldMk cId="1650711136" sldId="260"/>
            <ac:spMk id="6" creationId="{B0DFF23C-9CAC-5BE6-58C1-6CB88652CE7E}"/>
          </ac:spMkLst>
        </pc:spChg>
        <pc:spChg chg="add mod">
          <ac:chgData name="S Davies (Guilsfield CP School)" userId="f12b56a8-f181-4ab8-8b33-583f91f1a10a" providerId="ADAL" clId="{B9B0DAAC-4C49-4B87-9503-27C501B9A6E5}" dt="2024-12-05T14:44:49.387" v="9686" actId="20577"/>
          <ac:spMkLst>
            <pc:docMk/>
            <pc:sldMk cId="1650711136" sldId="260"/>
            <ac:spMk id="7" creationId="{B40479CA-CACD-4915-3967-12808431F338}"/>
          </ac:spMkLst>
        </pc:spChg>
        <pc:spChg chg="mod">
          <ac:chgData name="S Davies (Guilsfield CP School)" userId="f12b56a8-f181-4ab8-8b33-583f91f1a10a" providerId="ADAL" clId="{B9B0DAAC-4C49-4B87-9503-27C501B9A6E5}" dt="2024-12-05T14:43:19.766" v="9651"/>
          <ac:spMkLst>
            <pc:docMk/>
            <pc:sldMk cId="1650711136" sldId="260"/>
            <ac:spMk id="16" creationId="{862B2EAF-D9B0-92BF-1637-20A780AB2F55}"/>
          </ac:spMkLst>
        </pc:spChg>
        <pc:spChg chg="add mod">
          <ac:chgData name="S Davies (Guilsfield CP School)" userId="f12b56a8-f181-4ab8-8b33-583f91f1a10a" providerId="ADAL" clId="{B9B0DAAC-4C49-4B87-9503-27C501B9A6E5}" dt="2024-12-05T14:45:19.294" v="9689" actId="207"/>
          <ac:spMkLst>
            <pc:docMk/>
            <pc:sldMk cId="1650711136" sldId="260"/>
            <ac:spMk id="17" creationId="{FBA1BE68-72ED-DF57-6474-9906EA35D761}"/>
          </ac:spMkLst>
        </pc:spChg>
        <pc:grpChg chg="add mod">
          <ac:chgData name="S Davies (Guilsfield CP School)" userId="f12b56a8-f181-4ab8-8b33-583f91f1a10a" providerId="ADAL" clId="{B9B0DAAC-4C49-4B87-9503-27C501B9A6E5}" dt="2024-12-05T14:43:19.766" v="9651"/>
          <ac:grpSpMkLst>
            <pc:docMk/>
            <pc:sldMk cId="1650711136" sldId="260"/>
            <ac:grpSpMk id="8" creationId="{5B208449-A468-7F93-C258-0AA786B64F08}"/>
          </ac:grpSpMkLst>
        </pc:grpChg>
        <pc:grpChg chg="mod">
          <ac:chgData name="S Davies (Guilsfield CP School)" userId="f12b56a8-f181-4ab8-8b33-583f91f1a10a" providerId="ADAL" clId="{B9B0DAAC-4C49-4B87-9503-27C501B9A6E5}" dt="2024-12-05T14:43:19.766" v="9651"/>
          <ac:grpSpMkLst>
            <pc:docMk/>
            <pc:sldMk cId="1650711136" sldId="260"/>
            <ac:grpSpMk id="10" creationId="{CFED98CF-B1FD-BC14-2E34-32B1C6720BD4}"/>
          </ac:grpSpMkLst>
        </pc:grpChg>
        <pc:graphicFrameChg chg="add del mod modGraphic">
          <ac:chgData name="S Davies (Guilsfield CP School)" userId="f12b56a8-f181-4ab8-8b33-583f91f1a10a" providerId="ADAL" clId="{B9B0DAAC-4C49-4B87-9503-27C501B9A6E5}" dt="2024-12-04T15:01:07.042" v="7804" actId="478"/>
          <ac:graphicFrameMkLst>
            <pc:docMk/>
            <pc:sldMk cId="1650711136" sldId="260"/>
            <ac:graphicFrameMk id="3" creationId="{D8450918-B1C7-6534-2D7D-312315617F4E}"/>
          </ac:graphicFrameMkLst>
        </pc:graphicFrameChg>
        <pc:picChg chg="add mod">
          <ac:chgData name="S Davies (Guilsfield CP School)" userId="f12b56a8-f181-4ab8-8b33-583f91f1a10a" providerId="ADAL" clId="{B9B0DAAC-4C49-4B87-9503-27C501B9A6E5}" dt="2024-12-05T13:30:43.496" v="9077" actId="1076"/>
          <ac:picMkLst>
            <pc:docMk/>
            <pc:sldMk cId="1650711136" sldId="260"/>
            <ac:picMk id="3" creationId="{38D36013-2A0A-7842-7B25-2AC8D0F197C3}"/>
          </ac:picMkLst>
        </pc:picChg>
        <pc:picChg chg="mod">
          <ac:chgData name="S Davies (Guilsfield CP School)" userId="f12b56a8-f181-4ab8-8b33-583f91f1a10a" providerId="ADAL" clId="{B9B0DAAC-4C49-4B87-9503-27C501B9A6E5}" dt="2024-12-05T14:43:19.766" v="9651"/>
          <ac:picMkLst>
            <pc:docMk/>
            <pc:sldMk cId="1650711136" sldId="260"/>
            <ac:picMk id="9" creationId="{55300DEE-D342-51BC-6C80-C094F0888F7C}"/>
          </ac:picMkLst>
        </pc:picChg>
        <pc:picChg chg="mod">
          <ac:chgData name="S Davies (Guilsfield CP School)" userId="f12b56a8-f181-4ab8-8b33-583f91f1a10a" providerId="ADAL" clId="{B9B0DAAC-4C49-4B87-9503-27C501B9A6E5}" dt="2024-12-05T14:43:19.766" v="9651"/>
          <ac:picMkLst>
            <pc:docMk/>
            <pc:sldMk cId="1650711136" sldId="260"/>
            <ac:picMk id="11" creationId="{DA9C60A0-5AF4-3266-44E1-EAED4EC77224}"/>
          </ac:picMkLst>
        </pc:picChg>
        <pc:picChg chg="mod">
          <ac:chgData name="S Davies (Guilsfield CP School)" userId="f12b56a8-f181-4ab8-8b33-583f91f1a10a" providerId="ADAL" clId="{B9B0DAAC-4C49-4B87-9503-27C501B9A6E5}" dt="2024-12-05T14:43:19.766" v="9651"/>
          <ac:picMkLst>
            <pc:docMk/>
            <pc:sldMk cId="1650711136" sldId="260"/>
            <ac:picMk id="12" creationId="{B2F39E4C-BD20-611B-AC9A-05CA5E20993C}"/>
          </ac:picMkLst>
        </pc:picChg>
        <pc:picChg chg="mod">
          <ac:chgData name="S Davies (Guilsfield CP School)" userId="f12b56a8-f181-4ab8-8b33-583f91f1a10a" providerId="ADAL" clId="{B9B0DAAC-4C49-4B87-9503-27C501B9A6E5}" dt="2024-12-05T14:43:19.766" v="9651"/>
          <ac:picMkLst>
            <pc:docMk/>
            <pc:sldMk cId="1650711136" sldId="260"/>
            <ac:picMk id="13" creationId="{CBF27649-9706-9EF2-6AC9-13F9C7B4888A}"/>
          </ac:picMkLst>
        </pc:picChg>
        <pc:picChg chg="mod">
          <ac:chgData name="S Davies (Guilsfield CP School)" userId="f12b56a8-f181-4ab8-8b33-583f91f1a10a" providerId="ADAL" clId="{B9B0DAAC-4C49-4B87-9503-27C501B9A6E5}" dt="2024-12-05T14:43:19.766" v="9651"/>
          <ac:picMkLst>
            <pc:docMk/>
            <pc:sldMk cId="1650711136" sldId="260"/>
            <ac:picMk id="14" creationId="{7C11D4A1-CE47-CFBB-F1A3-5BECC18E43C2}"/>
          </ac:picMkLst>
        </pc:picChg>
        <pc:picChg chg="mod">
          <ac:chgData name="S Davies (Guilsfield CP School)" userId="f12b56a8-f181-4ab8-8b33-583f91f1a10a" providerId="ADAL" clId="{B9B0DAAC-4C49-4B87-9503-27C501B9A6E5}" dt="2024-12-05T14:43:19.766" v="9651"/>
          <ac:picMkLst>
            <pc:docMk/>
            <pc:sldMk cId="1650711136" sldId="260"/>
            <ac:picMk id="15" creationId="{162D1DAF-46E5-3517-5B46-33111029D410}"/>
          </ac:picMkLst>
        </pc:picChg>
      </pc:sldChg>
      <pc:sldChg chg="addSp modSp del mod">
        <pc:chgData name="S Davies (Guilsfield CP School)" userId="f12b56a8-f181-4ab8-8b33-583f91f1a10a" providerId="ADAL" clId="{B9B0DAAC-4C49-4B87-9503-27C501B9A6E5}" dt="2024-12-03T20:51:40.924" v="6339" actId="47"/>
        <pc:sldMkLst>
          <pc:docMk/>
          <pc:sldMk cId="3704780040" sldId="261"/>
        </pc:sldMkLst>
        <pc:spChg chg="mod">
          <ac:chgData name="S Davies (Guilsfield CP School)" userId="f12b56a8-f181-4ab8-8b33-583f91f1a10a" providerId="ADAL" clId="{B9B0DAAC-4C49-4B87-9503-27C501B9A6E5}" dt="2024-11-24T20:09:51.736" v="1236" actId="20577"/>
          <ac:spMkLst>
            <pc:docMk/>
            <pc:sldMk cId="3704780040" sldId="261"/>
            <ac:spMk id="4" creationId="{909B761A-4D27-B95D-D0F7-75EB7E57CA3A}"/>
          </ac:spMkLst>
        </pc:spChg>
        <pc:spChg chg="mod">
          <ac:chgData name="S Davies (Guilsfield CP School)" userId="f12b56a8-f181-4ab8-8b33-583f91f1a10a" providerId="ADAL" clId="{B9B0DAAC-4C49-4B87-9503-27C501B9A6E5}" dt="2024-11-21T15:19:44.128" v="1043"/>
          <ac:spMkLst>
            <pc:docMk/>
            <pc:sldMk cId="3704780040" sldId="261"/>
            <ac:spMk id="6" creationId="{B477D6C9-876A-A934-5CE2-1ECF75090853}"/>
          </ac:spMkLst>
        </pc:spChg>
        <pc:spChg chg="mod">
          <ac:chgData name="S Davies (Guilsfield CP School)" userId="f12b56a8-f181-4ab8-8b33-583f91f1a10a" providerId="ADAL" clId="{B9B0DAAC-4C49-4B87-9503-27C501B9A6E5}" dt="2024-11-24T20:10:39.622" v="1238"/>
          <ac:spMkLst>
            <pc:docMk/>
            <pc:sldMk cId="3704780040" sldId="261"/>
            <ac:spMk id="6" creationId="{D555B09C-7B2B-99B6-B2CD-DB3ACE7D3877}"/>
          </ac:spMkLst>
        </pc:spChg>
        <pc:spChg chg="mod">
          <ac:chgData name="S Davies (Guilsfield CP School)" userId="f12b56a8-f181-4ab8-8b33-583f91f1a10a" providerId="ADAL" clId="{B9B0DAAC-4C49-4B87-9503-27C501B9A6E5}" dt="2024-11-24T20:10:39.622" v="1238"/>
          <ac:spMkLst>
            <pc:docMk/>
            <pc:sldMk cId="3704780040" sldId="261"/>
            <ac:spMk id="9" creationId="{616A7508-4255-DCA4-4B43-1F554DC70841}"/>
          </ac:spMkLst>
        </pc:spChg>
        <pc:spChg chg="mod">
          <ac:chgData name="S Davies (Guilsfield CP School)" userId="f12b56a8-f181-4ab8-8b33-583f91f1a10a" providerId="ADAL" clId="{B9B0DAAC-4C49-4B87-9503-27C501B9A6E5}" dt="2024-11-21T15:19:44.128" v="1043"/>
          <ac:spMkLst>
            <pc:docMk/>
            <pc:sldMk cId="3704780040" sldId="261"/>
            <ac:spMk id="9" creationId="{A6D7BE3A-2989-979B-0C18-196826E9A5D6}"/>
          </ac:spMkLst>
        </pc:spChg>
        <pc:spChg chg="mod">
          <ac:chgData name="S Davies (Guilsfield CP School)" userId="f12b56a8-f181-4ab8-8b33-583f91f1a10a" providerId="ADAL" clId="{B9B0DAAC-4C49-4B87-9503-27C501B9A6E5}" dt="2024-11-21T15:19:44.128" v="1043"/>
          <ac:spMkLst>
            <pc:docMk/>
            <pc:sldMk cId="3704780040" sldId="261"/>
            <ac:spMk id="12" creationId="{37B7B997-2356-D0F2-8002-B7430351ABE2}"/>
          </ac:spMkLst>
        </pc:spChg>
        <pc:spChg chg="mod">
          <ac:chgData name="S Davies (Guilsfield CP School)" userId="f12b56a8-f181-4ab8-8b33-583f91f1a10a" providerId="ADAL" clId="{B9B0DAAC-4C49-4B87-9503-27C501B9A6E5}" dt="2024-11-24T20:10:39.622" v="1238"/>
          <ac:spMkLst>
            <pc:docMk/>
            <pc:sldMk cId="3704780040" sldId="261"/>
            <ac:spMk id="12" creationId="{50D4AB18-B2DF-0138-4775-A445176F3B61}"/>
          </ac:spMkLst>
        </pc:spChg>
        <pc:spChg chg="mod">
          <ac:chgData name="S Davies (Guilsfield CP School)" userId="f12b56a8-f181-4ab8-8b33-583f91f1a10a" providerId="ADAL" clId="{B9B0DAAC-4C49-4B87-9503-27C501B9A6E5}" dt="2024-11-21T15:19:44.128" v="1043"/>
          <ac:spMkLst>
            <pc:docMk/>
            <pc:sldMk cId="3704780040" sldId="261"/>
            <ac:spMk id="15" creationId="{6D9C8A43-16A7-A190-B2E0-677675E70401}"/>
          </ac:spMkLst>
        </pc:spChg>
        <pc:spChg chg="mod">
          <ac:chgData name="S Davies (Guilsfield CP School)" userId="f12b56a8-f181-4ab8-8b33-583f91f1a10a" providerId="ADAL" clId="{B9B0DAAC-4C49-4B87-9503-27C501B9A6E5}" dt="2024-11-24T20:10:39.622" v="1238"/>
          <ac:spMkLst>
            <pc:docMk/>
            <pc:sldMk cId="3704780040" sldId="261"/>
            <ac:spMk id="15" creationId="{8DDCA445-1CF2-C7FB-44C4-F1DC1A350A66}"/>
          </ac:spMkLst>
        </pc:spChg>
        <pc:spChg chg="add mod">
          <ac:chgData name="S Davies (Guilsfield CP School)" userId="f12b56a8-f181-4ab8-8b33-583f91f1a10a" providerId="ADAL" clId="{B9B0DAAC-4C49-4B87-9503-27C501B9A6E5}" dt="2024-11-21T15:20:29.346" v="1046"/>
          <ac:spMkLst>
            <pc:docMk/>
            <pc:sldMk cId="3704780040" sldId="261"/>
            <ac:spMk id="19" creationId="{C581E5E7-8D15-BBB9-D3A8-2D7BE2DDC211}"/>
          </ac:spMkLst>
        </pc:spChg>
        <pc:spChg chg="add mod">
          <ac:chgData name="S Davies (Guilsfield CP School)" userId="f12b56a8-f181-4ab8-8b33-583f91f1a10a" providerId="ADAL" clId="{B9B0DAAC-4C49-4B87-9503-27C501B9A6E5}" dt="2024-11-21T15:20:29.346" v="1046"/>
          <ac:spMkLst>
            <pc:docMk/>
            <pc:sldMk cId="3704780040" sldId="261"/>
            <ac:spMk id="20" creationId="{74DAAAE3-3AC8-D0B7-9EA2-A4659AFFB9A2}"/>
          </ac:spMkLst>
        </pc:spChg>
        <pc:spChg chg="add mod">
          <ac:chgData name="S Davies (Guilsfield CP School)" userId="f12b56a8-f181-4ab8-8b33-583f91f1a10a" providerId="ADAL" clId="{B9B0DAAC-4C49-4B87-9503-27C501B9A6E5}" dt="2024-11-21T15:20:29.346" v="1046"/>
          <ac:spMkLst>
            <pc:docMk/>
            <pc:sldMk cId="3704780040" sldId="261"/>
            <ac:spMk id="21" creationId="{F2A6113B-E8B1-0DFD-D846-3529CC34ED68}"/>
          </ac:spMkLst>
        </pc:spChg>
        <pc:spChg chg="add mod">
          <ac:chgData name="S Davies (Guilsfield CP School)" userId="f12b56a8-f181-4ab8-8b33-583f91f1a10a" providerId="ADAL" clId="{B9B0DAAC-4C49-4B87-9503-27C501B9A6E5}" dt="2024-11-21T15:20:29.346" v="1046"/>
          <ac:spMkLst>
            <pc:docMk/>
            <pc:sldMk cId="3704780040" sldId="261"/>
            <ac:spMk id="22" creationId="{6FC62A2D-BDAF-5D8A-2F3C-EF88F9C179A9}"/>
          </ac:spMkLst>
        </pc:spChg>
        <pc:spChg chg="add mod">
          <ac:chgData name="S Davies (Guilsfield CP School)" userId="f12b56a8-f181-4ab8-8b33-583f91f1a10a" providerId="ADAL" clId="{B9B0DAAC-4C49-4B87-9503-27C501B9A6E5}" dt="2024-11-21T15:20:29.346" v="1046"/>
          <ac:spMkLst>
            <pc:docMk/>
            <pc:sldMk cId="3704780040" sldId="261"/>
            <ac:spMk id="23" creationId="{842CC8B4-257F-B58F-EF98-16CFE81679E2}"/>
          </ac:spMkLst>
        </pc:spChg>
        <pc:spChg chg="add mod">
          <ac:chgData name="S Davies (Guilsfield CP School)" userId="f12b56a8-f181-4ab8-8b33-583f91f1a10a" providerId="ADAL" clId="{B9B0DAAC-4C49-4B87-9503-27C501B9A6E5}" dt="2024-11-21T15:20:29.346" v="1046"/>
          <ac:spMkLst>
            <pc:docMk/>
            <pc:sldMk cId="3704780040" sldId="261"/>
            <ac:spMk id="24" creationId="{10ACDE25-BC98-632F-418E-338263010F87}"/>
          </ac:spMkLst>
        </pc:spChg>
        <pc:spChg chg="add mod">
          <ac:chgData name="S Davies (Guilsfield CP School)" userId="f12b56a8-f181-4ab8-8b33-583f91f1a10a" providerId="ADAL" clId="{B9B0DAAC-4C49-4B87-9503-27C501B9A6E5}" dt="2024-11-21T15:20:29.346" v="1046"/>
          <ac:spMkLst>
            <pc:docMk/>
            <pc:sldMk cId="3704780040" sldId="261"/>
            <ac:spMk id="25" creationId="{34724068-A356-7319-DEDB-531DE99BF912}"/>
          </ac:spMkLst>
        </pc:spChg>
        <pc:spChg chg="add mod">
          <ac:chgData name="S Davies (Guilsfield CP School)" userId="f12b56a8-f181-4ab8-8b33-583f91f1a10a" providerId="ADAL" clId="{B9B0DAAC-4C49-4B87-9503-27C501B9A6E5}" dt="2024-11-21T15:20:29.346" v="1046"/>
          <ac:spMkLst>
            <pc:docMk/>
            <pc:sldMk cId="3704780040" sldId="261"/>
            <ac:spMk id="26" creationId="{B5494F3A-9473-F2C3-59B1-6617049E287A}"/>
          </ac:spMkLst>
        </pc:spChg>
        <pc:grpChg chg="add mod">
          <ac:chgData name="S Davies (Guilsfield CP School)" userId="f12b56a8-f181-4ab8-8b33-583f91f1a10a" providerId="ADAL" clId="{B9B0DAAC-4C49-4B87-9503-27C501B9A6E5}" dt="2024-11-24T20:10:39.622" v="1238"/>
          <ac:grpSpMkLst>
            <pc:docMk/>
            <pc:sldMk cId="3704780040" sldId="261"/>
            <ac:grpSpMk id="3" creationId="{07116373-1062-F50F-DD36-D64FA4B313FC}"/>
          </ac:grpSpMkLst>
        </pc:grpChg>
        <pc:grpChg chg="add mod">
          <ac:chgData name="S Davies (Guilsfield CP School)" userId="f12b56a8-f181-4ab8-8b33-583f91f1a10a" providerId="ADAL" clId="{B9B0DAAC-4C49-4B87-9503-27C501B9A6E5}" dt="2024-11-21T15:19:44.128" v="1043"/>
          <ac:grpSpMkLst>
            <pc:docMk/>
            <pc:sldMk cId="3704780040" sldId="261"/>
            <ac:grpSpMk id="3" creationId="{A9BEBAC3-96C8-134F-925D-F93814E63CB7}"/>
          </ac:grpSpMkLst>
        </pc:grpChg>
        <pc:grpChg chg="add mod">
          <ac:chgData name="S Davies (Guilsfield CP School)" userId="f12b56a8-f181-4ab8-8b33-583f91f1a10a" providerId="ADAL" clId="{B9B0DAAC-4C49-4B87-9503-27C501B9A6E5}" dt="2024-11-24T20:10:39.622" v="1238"/>
          <ac:grpSpMkLst>
            <pc:docMk/>
            <pc:sldMk cId="3704780040" sldId="261"/>
            <ac:grpSpMk id="7" creationId="{ED69DE32-DE32-3292-AE11-545DDED1D88F}"/>
          </ac:grpSpMkLst>
        </pc:grpChg>
        <pc:grpChg chg="add mod">
          <ac:chgData name="S Davies (Guilsfield CP School)" userId="f12b56a8-f181-4ab8-8b33-583f91f1a10a" providerId="ADAL" clId="{B9B0DAAC-4C49-4B87-9503-27C501B9A6E5}" dt="2024-11-21T15:19:44.128" v="1043"/>
          <ac:grpSpMkLst>
            <pc:docMk/>
            <pc:sldMk cId="3704780040" sldId="261"/>
            <ac:grpSpMk id="7" creationId="{FA300F66-0A0D-50D1-608A-8974CFFC1AF9}"/>
          </ac:grpSpMkLst>
        </pc:grpChg>
        <pc:grpChg chg="add mod">
          <ac:chgData name="S Davies (Guilsfield CP School)" userId="f12b56a8-f181-4ab8-8b33-583f91f1a10a" providerId="ADAL" clId="{B9B0DAAC-4C49-4B87-9503-27C501B9A6E5}" dt="2024-11-21T15:19:44.128" v="1043"/>
          <ac:grpSpMkLst>
            <pc:docMk/>
            <pc:sldMk cId="3704780040" sldId="261"/>
            <ac:grpSpMk id="10" creationId="{125E6FCF-69DC-D5EC-A731-B07537E01AD2}"/>
          </ac:grpSpMkLst>
        </pc:grpChg>
        <pc:grpChg chg="add mod">
          <ac:chgData name="S Davies (Guilsfield CP School)" userId="f12b56a8-f181-4ab8-8b33-583f91f1a10a" providerId="ADAL" clId="{B9B0DAAC-4C49-4B87-9503-27C501B9A6E5}" dt="2024-11-24T20:10:39.622" v="1238"/>
          <ac:grpSpMkLst>
            <pc:docMk/>
            <pc:sldMk cId="3704780040" sldId="261"/>
            <ac:grpSpMk id="10" creationId="{686927D9-8F45-9311-4C74-A39C8AC7436D}"/>
          </ac:grpSpMkLst>
        </pc:grpChg>
        <pc:grpChg chg="add mod">
          <ac:chgData name="S Davies (Guilsfield CP School)" userId="f12b56a8-f181-4ab8-8b33-583f91f1a10a" providerId="ADAL" clId="{B9B0DAAC-4C49-4B87-9503-27C501B9A6E5}" dt="2024-11-21T15:19:44.128" v="1043"/>
          <ac:grpSpMkLst>
            <pc:docMk/>
            <pc:sldMk cId="3704780040" sldId="261"/>
            <ac:grpSpMk id="13" creationId="{0B147578-5D6F-194B-2336-9C9ECCF6A92A}"/>
          </ac:grpSpMkLst>
        </pc:grpChg>
        <pc:grpChg chg="add mod">
          <ac:chgData name="S Davies (Guilsfield CP School)" userId="f12b56a8-f181-4ab8-8b33-583f91f1a10a" providerId="ADAL" clId="{B9B0DAAC-4C49-4B87-9503-27C501B9A6E5}" dt="2024-11-24T20:10:39.622" v="1238"/>
          <ac:grpSpMkLst>
            <pc:docMk/>
            <pc:sldMk cId="3704780040" sldId="261"/>
            <ac:grpSpMk id="13" creationId="{C511533F-5101-53A8-2D9F-1745CFF3F81B}"/>
          </ac:grpSpMkLst>
        </pc:grpChg>
        <pc:graphicFrameChg chg="add mod">
          <ac:chgData name="S Davies (Guilsfield CP School)" userId="f12b56a8-f181-4ab8-8b33-583f91f1a10a" providerId="ADAL" clId="{B9B0DAAC-4C49-4B87-9503-27C501B9A6E5}" dt="2024-11-21T15:19:40.881" v="1042"/>
          <ac:graphicFrameMkLst>
            <pc:docMk/>
            <pc:sldMk cId="3704780040" sldId="261"/>
            <ac:graphicFrameMk id="2" creationId="{14FCC7B0-6FBF-A9C0-930F-B66D1D09D7BF}"/>
          </ac:graphicFrameMkLst>
        </pc:graphicFrameChg>
        <pc:graphicFrameChg chg="add mod">
          <ac:chgData name="S Davies (Guilsfield CP School)" userId="f12b56a8-f181-4ab8-8b33-583f91f1a10a" providerId="ADAL" clId="{B9B0DAAC-4C49-4B87-9503-27C501B9A6E5}" dt="2024-11-24T20:10:38.119" v="1237"/>
          <ac:graphicFrameMkLst>
            <pc:docMk/>
            <pc:sldMk cId="3704780040" sldId="261"/>
            <ac:graphicFrameMk id="2" creationId="{5DE36581-0C97-B587-612C-23B82456BC1E}"/>
          </ac:graphicFrameMkLst>
        </pc:graphicFrameChg>
        <pc:graphicFrameChg chg="add mod">
          <ac:chgData name="S Davies (Guilsfield CP School)" userId="f12b56a8-f181-4ab8-8b33-583f91f1a10a" providerId="ADAL" clId="{B9B0DAAC-4C49-4B87-9503-27C501B9A6E5}" dt="2024-11-21T15:20:26.185" v="1045"/>
          <ac:graphicFrameMkLst>
            <pc:docMk/>
            <pc:sldMk cId="3704780040" sldId="261"/>
            <ac:graphicFrameMk id="18" creationId="{2465646C-1A09-3675-6582-1A473447E715}"/>
          </ac:graphicFrameMkLst>
        </pc:graphicFrameChg>
        <pc:picChg chg="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5" creationId="{09DE557C-C0AD-4921-C791-DA5428B12972}"/>
          </ac:picMkLst>
        </pc:picChg>
        <pc:picChg chg="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5" creationId="{954BA740-D6E1-9AB6-256C-0479CC15C43D}"/>
          </ac:picMkLst>
        </pc:picChg>
        <pc:picChg chg="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8" creationId="{0A7A0C49-9B66-2338-F5AA-28E4927D1906}"/>
          </ac:picMkLst>
        </pc:picChg>
        <pc:picChg chg="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8" creationId="{A51BE58C-7039-CDDA-1A8F-790450D50164}"/>
          </ac:picMkLst>
        </pc:picChg>
        <pc:picChg chg="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11" creationId="{ACF7D4CA-9377-FE99-3695-64678C15B587}"/>
          </ac:picMkLst>
        </pc:picChg>
        <pc:picChg chg="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11" creationId="{CE3DD646-1CBC-0800-BACE-F4A4EF0DB896}"/>
          </ac:picMkLst>
        </pc:picChg>
        <pc:picChg chg="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14" creationId="{51507F87-EA7C-23E1-F346-0C4AA8CEC4E9}"/>
          </ac:picMkLst>
        </pc:picChg>
        <pc:picChg chg="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14" creationId="{EA161A17-1D43-9173-652F-DA32A6F9CBBF}"/>
          </ac:picMkLst>
        </pc:picChg>
        <pc:picChg chg="add">
          <ac:chgData name="S Davies (Guilsfield CP School)" userId="f12b56a8-f181-4ab8-8b33-583f91f1a10a" providerId="ADAL" clId="{B9B0DAAC-4C49-4B87-9503-27C501B9A6E5}" dt="2024-11-21T15:20:03.535" v="1044"/>
          <ac:picMkLst>
            <pc:docMk/>
            <pc:sldMk cId="3704780040" sldId="261"/>
            <ac:picMk id="16" creationId="{012102C8-4812-927A-7C39-E8D136B86853}"/>
          </ac:picMkLst>
        </pc:picChg>
        <pc:picChg chg="add 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2049" creationId="{E259C84D-6D77-1457-E81E-E36221DFBBFF}"/>
          </ac:picMkLst>
        </pc:picChg>
        <pc:picChg chg="add 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2053" creationId="{0FD60941-7F8A-CF5A-5463-B6AC9379F3BA}"/>
          </ac:picMkLst>
        </pc:picChg>
        <pc:picChg chg="add 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2057" creationId="{6CD62429-4C4F-8D38-F75A-03FEED1C8C1D}"/>
          </ac:picMkLst>
        </pc:picChg>
        <pc:picChg chg="add 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2064" creationId="{450459DA-2AAB-7358-0E65-7D5D67D77C02}"/>
          </ac:picMkLst>
        </pc:picChg>
        <pc:picChg chg="add 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2065" creationId="{FC61324A-8BAB-F6BB-9DEE-337F99C5AC48}"/>
          </ac:picMkLst>
        </pc:picChg>
        <pc:picChg chg="add 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2066" creationId="{ED0DC880-5CDF-6AB8-6A2B-1CBBC11A9A8A}"/>
          </ac:picMkLst>
        </pc:picChg>
        <pc:picChg chg="add 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2067" creationId="{F364B7F2-F02F-698A-4EAB-AEF8483437B2}"/>
          </ac:picMkLst>
        </pc:picChg>
        <pc:picChg chg="add mod">
          <ac:chgData name="S Davies (Guilsfield CP School)" userId="f12b56a8-f181-4ab8-8b33-583f91f1a10a" providerId="ADAL" clId="{B9B0DAAC-4C49-4B87-9503-27C501B9A6E5}" dt="2024-11-24T20:10:39.622" v="1238"/>
          <ac:picMkLst>
            <pc:docMk/>
            <pc:sldMk cId="3704780040" sldId="261"/>
            <ac:picMk id="2068" creationId="{DE15CAD0-8BC5-6235-04FA-0AC2381DA846}"/>
          </ac:picMkLst>
        </pc:picChg>
        <pc:picChg chg="add 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3073" creationId="{5FF4DE76-34C7-C8A7-B75A-7891B6542D9C}"/>
          </ac:picMkLst>
        </pc:picChg>
        <pc:picChg chg="add 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3077" creationId="{6981B278-C9B5-C763-7E4B-A5FD8B4E1891}"/>
          </ac:picMkLst>
        </pc:picChg>
        <pc:picChg chg="add 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3081" creationId="{273EF81A-CD07-B26A-2A71-D0437BBF9C6C}"/>
          </ac:picMkLst>
        </pc:picChg>
        <pc:picChg chg="add 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3088" creationId="{6CC425B3-57F7-0CEB-CA5C-1CB843F4F449}"/>
          </ac:picMkLst>
        </pc:picChg>
        <pc:picChg chg="add 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3089" creationId="{6A08E3C4-6C66-67C2-1268-D26F28715172}"/>
          </ac:picMkLst>
        </pc:picChg>
        <pc:picChg chg="add 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3090" creationId="{D24A5036-3A9B-F80B-96B3-7EC334DE9B79}"/>
          </ac:picMkLst>
        </pc:picChg>
        <pc:picChg chg="add 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3091" creationId="{2D2CFF06-3810-D73A-A2DA-5528AC48D1F2}"/>
          </ac:picMkLst>
        </pc:picChg>
        <pc:picChg chg="add mod">
          <ac:chgData name="S Davies (Guilsfield CP School)" userId="f12b56a8-f181-4ab8-8b33-583f91f1a10a" providerId="ADAL" clId="{B9B0DAAC-4C49-4B87-9503-27C501B9A6E5}" dt="2024-11-21T15:19:44.128" v="1043"/>
          <ac:picMkLst>
            <pc:docMk/>
            <pc:sldMk cId="3704780040" sldId="261"/>
            <ac:picMk id="3092" creationId="{4F9E6E3E-7741-5FFF-A3DE-67AAB708D86A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3097" creationId="{C4CF4C98-44DF-FE6F-0937-95EBB7453879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3100" creationId="{39EA8FBE-C08C-8656-98A9-5180E7644E95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3103" creationId="{9AFDCDE7-511B-290C-74A3-2CBE4F2C1128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3108" creationId="{0BE8C8A1-AE5E-A897-0794-5E4627A3CA9F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3109" creationId="{14958CFA-DEB7-F9DB-256C-020D5290D27B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3110" creationId="{FE5B58E8-2296-2B03-4239-2058D30780A2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3111" creationId="{3AE15B6C-D914-66D7-7573-8D8E4D1B77A9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3112" creationId="{ACC4C4F5-67EA-762E-8876-B63E2553DDA4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585947379" creationId="{227F2EA3-2F70-19FC-767B-3C9213F08BE7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1141960859" creationId="{4C33288D-E5AB-EB75-4F02-202F9AE414CC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1265217206" creationId="{58BF8A37-E2F9-1B27-5A72-3328839B59B5}"/>
          </ac:picMkLst>
        </pc:picChg>
        <pc:picChg chg="add mod">
          <ac:chgData name="S Davies (Guilsfield CP School)" userId="f12b56a8-f181-4ab8-8b33-583f91f1a10a" providerId="ADAL" clId="{B9B0DAAC-4C49-4B87-9503-27C501B9A6E5}" dt="2024-11-21T15:20:29.346" v="1046"/>
          <ac:picMkLst>
            <pc:docMk/>
            <pc:sldMk cId="3704780040" sldId="261"/>
            <ac:picMk id="1309249539" creationId="{9159AF9E-A79B-AD60-0DCA-EDFEA248A7A8}"/>
          </ac:picMkLst>
        </pc:picChg>
      </pc:sldChg>
      <pc:sldChg chg="addSp delSp modSp mod ord">
        <pc:chgData name="S Davies (Guilsfield CP School)" userId="f12b56a8-f181-4ab8-8b33-583f91f1a10a" providerId="ADAL" clId="{B9B0DAAC-4C49-4B87-9503-27C501B9A6E5}" dt="2024-12-05T14:45:49.275" v="9698" actId="1076"/>
        <pc:sldMkLst>
          <pc:docMk/>
          <pc:sldMk cId="1482914146" sldId="262"/>
        </pc:sldMkLst>
        <pc:spChg chg="add mod">
          <ac:chgData name="S Davies (Guilsfield CP School)" userId="f12b56a8-f181-4ab8-8b33-583f91f1a10a" providerId="ADAL" clId="{B9B0DAAC-4C49-4B87-9503-27C501B9A6E5}" dt="2024-12-05T14:35:06.504" v="9621" actId="20577"/>
          <ac:spMkLst>
            <pc:docMk/>
            <pc:sldMk cId="1482914146" sldId="262"/>
            <ac:spMk id="2" creationId="{76A12599-E6EC-FE78-6438-F140987EC6F5}"/>
          </ac:spMkLst>
        </pc:spChg>
        <pc:spChg chg="add mod">
          <ac:chgData name="S Davies (Guilsfield CP School)" userId="f12b56a8-f181-4ab8-8b33-583f91f1a10a" providerId="ADAL" clId="{B9B0DAAC-4C49-4B87-9503-27C501B9A6E5}" dt="2024-12-05T14:35:12.240" v="9627" actId="20577"/>
          <ac:spMkLst>
            <pc:docMk/>
            <pc:sldMk cId="1482914146" sldId="262"/>
            <ac:spMk id="3" creationId="{47E4BE33-D0C5-EE58-F7A8-E45D5CA250C9}"/>
          </ac:spMkLst>
        </pc:spChg>
        <pc:spChg chg="mod">
          <ac:chgData name="S Davies (Guilsfield CP School)" userId="f12b56a8-f181-4ab8-8b33-583f91f1a10a" providerId="ADAL" clId="{B9B0DAAC-4C49-4B87-9503-27C501B9A6E5}" dt="2024-12-04T17:21:04.988" v="8885" actId="20577"/>
          <ac:spMkLst>
            <pc:docMk/>
            <pc:sldMk cId="1482914146" sldId="262"/>
            <ac:spMk id="4" creationId="{909B761A-4D27-B95D-D0F7-75EB7E57CA3A}"/>
          </ac:spMkLst>
        </pc:spChg>
        <pc:spChg chg="add mod">
          <ac:chgData name="S Davies (Guilsfield CP School)" userId="f12b56a8-f181-4ab8-8b33-583f91f1a10a" providerId="ADAL" clId="{B9B0DAAC-4C49-4B87-9503-27C501B9A6E5}" dt="2024-12-04T17:25:52.763" v="8977" actId="1076"/>
          <ac:spMkLst>
            <pc:docMk/>
            <pc:sldMk cId="1482914146" sldId="262"/>
            <ac:spMk id="5" creationId="{770D8AC1-A55E-16FF-686C-59F0371E9A50}"/>
          </ac:spMkLst>
        </pc:spChg>
        <pc:spChg chg="add mod">
          <ac:chgData name="S Davies (Guilsfield CP School)" userId="f12b56a8-f181-4ab8-8b33-583f91f1a10a" providerId="ADAL" clId="{B9B0DAAC-4C49-4B87-9503-27C501B9A6E5}" dt="2024-12-05T14:35:15.184" v="9630" actId="20577"/>
          <ac:spMkLst>
            <pc:docMk/>
            <pc:sldMk cId="1482914146" sldId="262"/>
            <ac:spMk id="6" creationId="{15E3496B-F3DE-F77A-C15D-F8FADD821007}"/>
          </ac:spMkLst>
        </pc:spChg>
        <pc:spChg chg="add mod">
          <ac:chgData name="S Davies (Guilsfield CP School)" userId="f12b56a8-f181-4ab8-8b33-583f91f1a10a" providerId="ADAL" clId="{B9B0DAAC-4C49-4B87-9503-27C501B9A6E5}" dt="2024-12-05T14:35:19.321" v="9636" actId="20577"/>
          <ac:spMkLst>
            <pc:docMk/>
            <pc:sldMk cId="1482914146" sldId="262"/>
            <ac:spMk id="7" creationId="{10EEF7BE-67C1-9F89-51ED-DBBFE8797500}"/>
          </ac:spMkLst>
        </pc:spChg>
        <pc:spChg chg="add mod">
          <ac:chgData name="S Davies (Guilsfield CP School)" userId="f12b56a8-f181-4ab8-8b33-583f91f1a10a" providerId="ADAL" clId="{B9B0DAAC-4C49-4B87-9503-27C501B9A6E5}" dt="2024-12-05T14:35:22.447" v="9639" actId="20577"/>
          <ac:spMkLst>
            <pc:docMk/>
            <pc:sldMk cId="1482914146" sldId="262"/>
            <ac:spMk id="8" creationId="{83CAAFDF-66B0-F087-6B61-CDE11A19BDD3}"/>
          </ac:spMkLst>
        </pc:spChg>
        <pc:spChg chg="add mod">
          <ac:chgData name="S Davies (Guilsfield CP School)" userId="f12b56a8-f181-4ab8-8b33-583f91f1a10a" providerId="ADAL" clId="{B9B0DAAC-4C49-4B87-9503-27C501B9A6E5}" dt="2024-12-04T15:28:48.518" v="8415" actId="114"/>
          <ac:spMkLst>
            <pc:docMk/>
            <pc:sldMk cId="1482914146" sldId="262"/>
            <ac:spMk id="9" creationId="{D6591E4D-9DFB-76EB-0420-9B7DE3E0BCB2}"/>
          </ac:spMkLst>
        </pc:spChg>
        <pc:spChg chg="add del mod">
          <ac:chgData name="S Davies (Guilsfield CP School)" userId="f12b56a8-f181-4ab8-8b33-583f91f1a10a" providerId="ADAL" clId="{B9B0DAAC-4C49-4B87-9503-27C501B9A6E5}" dt="2024-12-05T14:34:50.309" v="9617" actId="20577"/>
          <ac:spMkLst>
            <pc:docMk/>
            <pc:sldMk cId="1482914146" sldId="262"/>
            <ac:spMk id="10" creationId="{18430CB2-5274-3E96-65C4-92B1BBBC7392}"/>
          </ac:spMkLst>
        </pc:spChg>
        <pc:spChg chg="add">
          <ac:chgData name="S Davies (Guilsfield CP School)" userId="f12b56a8-f181-4ab8-8b33-583f91f1a10a" providerId="ADAL" clId="{B9B0DAAC-4C49-4B87-9503-27C501B9A6E5}" dt="2024-11-21T14:35:41.352" v="197"/>
          <ac:spMkLst>
            <pc:docMk/>
            <pc:sldMk cId="1482914146" sldId="262"/>
            <ac:spMk id="11" creationId="{D904F186-105E-D30E-074D-847CA3816DE0}"/>
          </ac:spMkLst>
        </pc:spChg>
        <pc:spChg chg="add mod">
          <ac:chgData name="S Davies (Guilsfield CP School)" userId="f12b56a8-f181-4ab8-8b33-583f91f1a10a" providerId="ADAL" clId="{B9B0DAAC-4C49-4B87-9503-27C501B9A6E5}" dt="2024-12-04T15:28:45.591" v="8414" actId="114"/>
          <ac:spMkLst>
            <pc:docMk/>
            <pc:sldMk cId="1482914146" sldId="262"/>
            <ac:spMk id="12" creationId="{537F0A67-0386-CE0D-0B92-8D752B288579}"/>
          </ac:spMkLst>
        </pc:spChg>
        <pc:spChg chg="add del mod">
          <ac:chgData name="S Davies (Guilsfield CP School)" userId="f12b56a8-f181-4ab8-8b33-583f91f1a10a" providerId="ADAL" clId="{B9B0DAAC-4C49-4B87-9503-27C501B9A6E5}" dt="2024-11-21T14:59:45.890" v="894" actId="478"/>
          <ac:spMkLst>
            <pc:docMk/>
            <pc:sldMk cId="1482914146" sldId="262"/>
            <ac:spMk id="13" creationId="{11461179-8EA8-0DE8-EC67-16CE42E4E55D}"/>
          </ac:spMkLst>
        </pc:spChg>
        <pc:spChg chg="add">
          <ac:chgData name="S Davies (Guilsfield CP School)" userId="f12b56a8-f181-4ab8-8b33-583f91f1a10a" providerId="ADAL" clId="{B9B0DAAC-4C49-4B87-9503-27C501B9A6E5}" dt="2024-11-21T14:48:44.129" v="615"/>
          <ac:spMkLst>
            <pc:docMk/>
            <pc:sldMk cId="1482914146" sldId="262"/>
            <ac:spMk id="14" creationId="{700F7B98-D9EF-595D-19BE-34B99D3B8BB1}"/>
          </ac:spMkLst>
        </pc:spChg>
        <pc:spChg chg="add mod">
          <ac:chgData name="S Davies (Guilsfield CP School)" userId="f12b56a8-f181-4ab8-8b33-583f91f1a10a" providerId="ADAL" clId="{B9B0DAAC-4C49-4B87-9503-27C501B9A6E5}" dt="2024-12-05T14:45:32.672" v="9690"/>
          <ac:spMkLst>
            <pc:docMk/>
            <pc:sldMk cId="1482914146" sldId="262"/>
            <ac:spMk id="15" creationId="{1F428D97-E299-286C-01E0-1EFD6352F13A}"/>
          </ac:spMkLst>
        </pc:spChg>
        <pc:spChg chg="add">
          <ac:chgData name="S Davies (Guilsfield CP School)" userId="f12b56a8-f181-4ab8-8b33-583f91f1a10a" providerId="ADAL" clId="{B9B0DAAC-4C49-4B87-9503-27C501B9A6E5}" dt="2024-11-21T14:54:16.362" v="694"/>
          <ac:spMkLst>
            <pc:docMk/>
            <pc:sldMk cId="1482914146" sldId="262"/>
            <ac:spMk id="15" creationId="{ABBE5145-1F92-C933-6A87-EF984EE0C79B}"/>
          </ac:spMkLst>
        </pc:spChg>
        <pc:spChg chg="add mod">
          <ac:chgData name="S Davies (Guilsfield CP School)" userId="f12b56a8-f181-4ab8-8b33-583f91f1a10a" providerId="ADAL" clId="{B9B0DAAC-4C49-4B87-9503-27C501B9A6E5}" dt="2024-12-04T15:24:58.654" v="8317" actId="1076"/>
          <ac:spMkLst>
            <pc:docMk/>
            <pc:sldMk cId="1482914146" sldId="262"/>
            <ac:spMk id="16" creationId="{AD91D008-3083-6D70-2C40-DB1B418781A2}"/>
          </ac:spMkLst>
        </pc:spChg>
        <pc:spChg chg="add del mod">
          <ac:chgData name="S Davies (Guilsfield CP School)" userId="f12b56a8-f181-4ab8-8b33-583f91f1a10a" providerId="ADAL" clId="{B9B0DAAC-4C49-4B87-9503-27C501B9A6E5}" dt="2024-11-29T14:08:16.100" v="2635" actId="478"/>
          <ac:spMkLst>
            <pc:docMk/>
            <pc:sldMk cId="1482914146" sldId="262"/>
            <ac:spMk id="17" creationId="{CDD19FB6-BACC-8AE1-6DD5-A9AC4964E0DA}"/>
          </ac:spMkLst>
        </pc:spChg>
        <pc:spChg chg="add mod">
          <ac:chgData name="S Davies (Guilsfield CP School)" userId="f12b56a8-f181-4ab8-8b33-583f91f1a10a" providerId="ADAL" clId="{B9B0DAAC-4C49-4B87-9503-27C501B9A6E5}" dt="2024-12-05T14:45:49.275" v="9698" actId="1076"/>
          <ac:spMkLst>
            <pc:docMk/>
            <pc:sldMk cId="1482914146" sldId="262"/>
            <ac:spMk id="18" creationId="{DA1FE6A5-AA48-9ED9-A985-F064385C627C}"/>
          </ac:spMkLst>
        </pc:spChg>
        <pc:spChg chg="add mod">
          <ac:chgData name="S Davies (Guilsfield CP School)" userId="f12b56a8-f181-4ab8-8b33-583f91f1a10a" providerId="ADAL" clId="{B9B0DAAC-4C49-4B87-9503-27C501B9A6E5}" dt="2024-12-05T14:45:45.090" v="9697" actId="1076"/>
          <ac:spMkLst>
            <pc:docMk/>
            <pc:sldMk cId="1482914146" sldId="262"/>
            <ac:spMk id="20" creationId="{63F6EA46-5C5D-8692-2F03-CADB69AC1A98}"/>
          </ac:spMkLst>
        </pc:spChg>
        <pc:spChg chg="add mod">
          <ac:chgData name="S Davies (Guilsfield CP School)" userId="f12b56a8-f181-4ab8-8b33-583f91f1a10a" providerId="ADAL" clId="{B9B0DAAC-4C49-4B87-9503-27C501B9A6E5}" dt="2024-12-04T17:26:22.705" v="8984" actId="1076"/>
          <ac:spMkLst>
            <pc:docMk/>
            <pc:sldMk cId="1482914146" sldId="262"/>
            <ac:spMk id="29" creationId="{D04635E0-E546-A748-DB1B-BF8FAE121819}"/>
          </ac:spMkLst>
        </pc:spChg>
        <pc:graphicFrameChg chg="add del mod modGraphic">
          <ac:chgData name="S Davies (Guilsfield CP School)" userId="f12b56a8-f181-4ab8-8b33-583f91f1a10a" providerId="ADAL" clId="{B9B0DAAC-4C49-4B87-9503-27C501B9A6E5}" dt="2024-11-21T15:09:00.052" v="1031" actId="478"/>
          <ac:graphicFrameMkLst>
            <pc:docMk/>
            <pc:sldMk cId="1482914146" sldId="262"/>
            <ac:graphicFrameMk id="32" creationId="{F2717E41-A65F-FD6D-C8DA-7B40C9124A27}"/>
          </ac:graphicFrameMkLst>
        </pc:graphicFrameChg>
        <pc:picChg chg="add mod">
          <ac:chgData name="S Davies (Guilsfield CP School)" userId="f12b56a8-f181-4ab8-8b33-583f91f1a10a" providerId="ADAL" clId="{B9B0DAAC-4C49-4B87-9503-27C501B9A6E5}" dt="2024-12-05T13:30:37.974" v="9075" actId="1076"/>
          <ac:picMkLst>
            <pc:docMk/>
            <pc:sldMk cId="1482914146" sldId="262"/>
            <ac:picMk id="11" creationId="{33DA0321-ADED-93B9-4FA5-99BF0C6B8F83}"/>
          </ac:picMkLst>
        </pc:picChg>
        <pc:picChg chg="add del mod">
          <ac:chgData name="S Davies (Guilsfield CP School)" userId="f12b56a8-f181-4ab8-8b33-583f91f1a10a" providerId="ADAL" clId="{B9B0DAAC-4C49-4B87-9503-27C501B9A6E5}" dt="2024-12-04T17:25:15.775" v="8959" actId="1076"/>
          <ac:picMkLst>
            <pc:docMk/>
            <pc:sldMk cId="1482914146" sldId="262"/>
            <ac:picMk id="13" creationId="{E4A1AC30-7ED0-418E-1498-0D015118D42B}"/>
          </ac:picMkLst>
        </pc:picChg>
        <pc:picChg chg="add mod">
          <ac:chgData name="S Davies (Guilsfield CP School)" userId="f12b56a8-f181-4ab8-8b33-583f91f1a10a" providerId="ADAL" clId="{B9B0DAAC-4C49-4B87-9503-27C501B9A6E5}" dt="2024-12-04T15:18:20.467" v="8285" actId="1076"/>
          <ac:picMkLst>
            <pc:docMk/>
            <pc:sldMk cId="1482914146" sldId="262"/>
            <ac:picMk id="14" creationId="{BE4650DB-210A-EF01-6CAB-239CBF1D3885}"/>
          </ac:picMkLst>
        </pc:picChg>
        <pc:picChg chg="add mod">
          <ac:chgData name="S Davies (Guilsfield CP School)" userId="f12b56a8-f181-4ab8-8b33-583f91f1a10a" providerId="ADAL" clId="{B9B0DAAC-4C49-4B87-9503-27C501B9A6E5}" dt="2024-12-04T15:20:19.484" v="8290" actId="1076"/>
          <ac:picMkLst>
            <pc:docMk/>
            <pc:sldMk cId="1482914146" sldId="262"/>
            <ac:picMk id="17" creationId="{B9D9CB2D-6DEC-7DCC-6FFE-D45B78232F74}"/>
          </ac:picMkLst>
        </pc:picChg>
        <pc:picChg chg="add del mod">
          <ac:chgData name="S Davies (Guilsfield CP School)" userId="f12b56a8-f181-4ab8-8b33-583f91f1a10a" providerId="ADAL" clId="{B9B0DAAC-4C49-4B87-9503-27C501B9A6E5}" dt="2024-12-04T15:20:43.546" v="8295" actId="478"/>
          <ac:picMkLst>
            <pc:docMk/>
            <pc:sldMk cId="1482914146" sldId="262"/>
            <ac:picMk id="20" creationId="{FD051D9F-9489-0315-AC2E-D4DED9BE4095}"/>
          </ac:picMkLst>
        </pc:picChg>
        <pc:picChg chg="add del mod">
          <ac:chgData name="S Davies (Guilsfield CP School)" userId="f12b56a8-f181-4ab8-8b33-583f91f1a10a" providerId="ADAL" clId="{B9B0DAAC-4C49-4B87-9503-27C501B9A6E5}" dt="2024-12-04T15:21:09.930" v="8299" actId="478"/>
          <ac:picMkLst>
            <pc:docMk/>
            <pc:sldMk cId="1482914146" sldId="262"/>
            <ac:picMk id="23" creationId="{6252395D-5CE2-A291-20AA-0088EB19DA4B}"/>
          </ac:picMkLst>
        </pc:picChg>
        <pc:picChg chg="add del mod">
          <ac:chgData name="S Davies (Guilsfield CP School)" userId="f12b56a8-f181-4ab8-8b33-583f91f1a10a" providerId="ADAL" clId="{B9B0DAAC-4C49-4B87-9503-27C501B9A6E5}" dt="2024-12-04T15:21:42.995" v="8303" actId="478"/>
          <ac:picMkLst>
            <pc:docMk/>
            <pc:sldMk cId="1482914146" sldId="262"/>
            <ac:picMk id="26" creationId="{D8518898-D924-19CB-13ED-0F6A8622EAB9}"/>
          </ac:picMkLst>
        </pc:picChg>
        <pc:picChg chg="add mod">
          <ac:chgData name="S Davies (Guilsfield CP School)" userId="f12b56a8-f181-4ab8-8b33-583f91f1a10a" providerId="ADAL" clId="{B9B0DAAC-4C49-4B87-9503-27C501B9A6E5}" dt="2024-12-04T15:22:37.289" v="8308" actId="1076"/>
          <ac:picMkLst>
            <pc:docMk/>
            <pc:sldMk cId="1482914146" sldId="262"/>
            <ac:picMk id="28" creationId="{E7CE9082-EFF6-D6B4-4915-1B3BD42D75DC}"/>
          </ac:picMkLst>
        </pc:picChg>
        <pc:picChg chg="add mod">
          <ac:chgData name="S Davies (Guilsfield CP School)" userId="f12b56a8-f181-4ab8-8b33-583f91f1a10a" providerId="ADAL" clId="{B9B0DAAC-4C49-4B87-9503-27C501B9A6E5}" dt="2024-12-04T15:28:27.438" v="8397" actId="1076"/>
          <ac:picMkLst>
            <pc:docMk/>
            <pc:sldMk cId="1482914146" sldId="262"/>
            <ac:picMk id="31" creationId="{7B3042D2-6C9B-5754-11E5-7BBFC4BAB480}"/>
          </ac:picMkLst>
        </pc:picChg>
        <pc:picChg chg="add del mod">
          <ac:chgData name="S Davies (Guilsfield CP School)" userId="f12b56a8-f181-4ab8-8b33-583f91f1a10a" providerId="ADAL" clId="{B9B0DAAC-4C49-4B87-9503-27C501B9A6E5}" dt="2024-11-21T15:08:20.321" v="1019" actId="21"/>
          <ac:picMkLst>
            <pc:docMk/>
            <pc:sldMk cId="1482914146" sldId="262"/>
            <ac:picMk id="31" creationId="{C01AA876-5019-E88F-B530-ABA5F1510522}"/>
          </ac:picMkLst>
        </pc:picChg>
        <pc:picChg chg="add del mod">
          <ac:chgData name="S Davies (Guilsfield CP School)" userId="f12b56a8-f181-4ab8-8b33-583f91f1a10a" providerId="ADAL" clId="{B9B0DAAC-4C49-4B87-9503-27C501B9A6E5}" dt="2024-11-29T14:20:41.925" v="2638" actId="478"/>
          <ac:picMkLst>
            <pc:docMk/>
            <pc:sldMk cId="1482914146" sldId="262"/>
            <ac:picMk id="33" creationId="{C01AA876-5019-E88F-B530-ABA5F1510522}"/>
          </ac:picMkLst>
        </pc:picChg>
        <pc:cxnChg chg="add mod">
          <ac:chgData name="S Davies (Guilsfield CP School)" userId="f12b56a8-f181-4ab8-8b33-583f91f1a10a" providerId="ADAL" clId="{B9B0DAAC-4C49-4B87-9503-27C501B9A6E5}" dt="2024-11-21T15:03:52.419" v="972" actId="14100"/>
          <ac:cxnSpMkLst>
            <pc:docMk/>
            <pc:sldMk cId="1482914146" sldId="262"/>
            <ac:cxnSpMk id="19" creationId="{62EEDCCE-29F1-09CF-C68C-5A0CCC73CB7A}"/>
          </ac:cxnSpMkLst>
        </pc:cxnChg>
        <pc:cxnChg chg="add mod">
          <ac:chgData name="S Davies (Guilsfield CP School)" userId="f12b56a8-f181-4ab8-8b33-583f91f1a10a" providerId="ADAL" clId="{B9B0DAAC-4C49-4B87-9503-27C501B9A6E5}" dt="2024-11-21T15:04:02.611" v="974" actId="14100"/>
          <ac:cxnSpMkLst>
            <pc:docMk/>
            <pc:sldMk cId="1482914146" sldId="262"/>
            <ac:cxnSpMk id="21" creationId="{AD4FDC0C-B0E9-D387-8D38-0546D4D466F3}"/>
          </ac:cxnSpMkLst>
        </pc:cxnChg>
        <pc:cxnChg chg="add mod">
          <ac:chgData name="S Davies (Guilsfield CP School)" userId="f12b56a8-f181-4ab8-8b33-583f91f1a10a" providerId="ADAL" clId="{B9B0DAAC-4C49-4B87-9503-27C501B9A6E5}" dt="2024-11-21T15:04:28.664" v="981" actId="14100"/>
          <ac:cxnSpMkLst>
            <pc:docMk/>
            <pc:sldMk cId="1482914146" sldId="262"/>
            <ac:cxnSpMk id="25" creationId="{F255C85F-4938-738F-8246-B153CC5CF0FC}"/>
          </ac:cxnSpMkLst>
        </pc:cxnChg>
      </pc:sldChg>
      <pc:sldChg chg="addSp delSp modSp new mod modNotesTx">
        <pc:chgData name="S Davies (Guilsfield CP School)" userId="f12b56a8-f181-4ab8-8b33-583f91f1a10a" providerId="ADAL" clId="{B9B0DAAC-4C49-4B87-9503-27C501B9A6E5}" dt="2024-12-07T21:03:11.540" v="11088" actId="20577"/>
        <pc:sldMkLst>
          <pc:docMk/>
          <pc:sldMk cId="3039820798" sldId="263"/>
        </pc:sldMkLst>
        <pc:spChg chg="add mod">
          <ac:chgData name="S Davies (Guilsfield CP School)" userId="f12b56a8-f181-4ab8-8b33-583f91f1a10a" providerId="ADAL" clId="{B9B0DAAC-4C49-4B87-9503-27C501B9A6E5}" dt="2024-12-07T21:03:11.540" v="11088" actId="20577"/>
          <ac:spMkLst>
            <pc:docMk/>
            <pc:sldMk cId="3039820798" sldId="263"/>
            <ac:spMk id="2" creationId="{020E2111-3DC0-DE8B-885C-49A1FF9C2249}"/>
          </ac:spMkLst>
        </pc:spChg>
        <pc:spChg chg="del">
          <ac:chgData name="S Davies (Guilsfield CP School)" userId="f12b56a8-f181-4ab8-8b33-583f91f1a10a" providerId="ADAL" clId="{B9B0DAAC-4C49-4B87-9503-27C501B9A6E5}" dt="2024-11-21T15:45:52.369" v="1073" actId="478"/>
          <ac:spMkLst>
            <pc:docMk/>
            <pc:sldMk cId="3039820798" sldId="263"/>
            <ac:spMk id="2" creationId="{07BAACB7-0C26-03D9-4CFC-85FAFCA57E3F}"/>
          </ac:spMkLst>
        </pc:spChg>
        <pc:spChg chg="del">
          <ac:chgData name="S Davies (Guilsfield CP School)" userId="f12b56a8-f181-4ab8-8b33-583f91f1a10a" providerId="ADAL" clId="{B9B0DAAC-4C49-4B87-9503-27C501B9A6E5}" dt="2024-11-21T15:45:51.650" v="1072" actId="478"/>
          <ac:spMkLst>
            <pc:docMk/>
            <pc:sldMk cId="3039820798" sldId="263"/>
            <ac:spMk id="3" creationId="{883FE535-7FD8-EAF0-7797-883B601457B5}"/>
          </ac:spMkLst>
        </pc:spChg>
        <pc:spChg chg="add del mod">
          <ac:chgData name="S Davies (Guilsfield CP School)" userId="f12b56a8-f181-4ab8-8b33-583f91f1a10a" providerId="ADAL" clId="{B9B0DAAC-4C49-4B87-9503-27C501B9A6E5}" dt="2024-12-01T18:54:47.227" v="3160" actId="478"/>
          <ac:spMkLst>
            <pc:docMk/>
            <pc:sldMk cId="3039820798" sldId="263"/>
            <ac:spMk id="3" creationId="{A256F6BD-6F3A-AF0E-1B63-DA13D59E7532}"/>
          </ac:spMkLst>
        </pc:spChg>
        <pc:spChg chg="add mod">
          <ac:chgData name="S Davies (Guilsfield CP School)" userId="f12b56a8-f181-4ab8-8b33-583f91f1a10a" providerId="ADAL" clId="{B9B0DAAC-4C49-4B87-9503-27C501B9A6E5}" dt="2024-12-07T20:51:29.144" v="10951"/>
          <ac:spMkLst>
            <pc:docMk/>
            <pc:sldMk cId="3039820798" sldId="263"/>
            <ac:spMk id="3" creationId="{E4F3A332-D4A4-FAD8-9E1D-1A3DA04645A9}"/>
          </ac:spMkLst>
        </pc:spChg>
        <pc:spChg chg="add">
          <ac:chgData name="S Davies (Guilsfield CP School)" userId="f12b56a8-f181-4ab8-8b33-583f91f1a10a" providerId="ADAL" clId="{B9B0DAAC-4C49-4B87-9503-27C501B9A6E5}" dt="2024-12-04T13:49:27.163" v="6482"/>
          <ac:spMkLst>
            <pc:docMk/>
            <pc:sldMk cId="3039820798" sldId="263"/>
            <ac:spMk id="4" creationId="{4AFDCF41-6A02-7896-32F0-62F53996B692}"/>
          </ac:spMkLst>
        </pc:spChg>
        <pc:spChg chg="add del mod">
          <ac:chgData name="S Davies (Guilsfield CP School)" userId="f12b56a8-f181-4ab8-8b33-583f91f1a10a" providerId="ADAL" clId="{B9B0DAAC-4C49-4B87-9503-27C501B9A6E5}" dt="2024-12-03T20:47:52.714" v="6307" actId="478"/>
          <ac:spMkLst>
            <pc:docMk/>
            <pc:sldMk cId="3039820798" sldId="263"/>
            <ac:spMk id="4" creationId="{9FDC4546-F18C-C289-D374-954ADFEB9D2E}"/>
          </ac:spMkLst>
        </pc:spChg>
        <pc:spChg chg="add">
          <ac:chgData name="S Davies (Guilsfield CP School)" userId="f12b56a8-f181-4ab8-8b33-583f91f1a10a" providerId="ADAL" clId="{B9B0DAAC-4C49-4B87-9503-27C501B9A6E5}" dt="2024-12-07T20:48:40.619" v="10897"/>
          <ac:spMkLst>
            <pc:docMk/>
            <pc:sldMk cId="3039820798" sldId="263"/>
            <ac:spMk id="4" creationId="{FC553821-479D-AC3E-E7E9-04F42A0B74B4}"/>
          </ac:spMkLst>
        </pc:spChg>
        <pc:spChg chg="add">
          <ac:chgData name="S Davies (Guilsfield CP School)" userId="f12b56a8-f181-4ab8-8b33-583f91f1a10a" providerId="ADAL" clId="{B9B0DAAC-4C49-4B87-9503-27C501B9A6E5}" dt="2024-12-07T20:51:24.525" v="10949"/>
          <ac:spMkLst>
            <pc:docMk/>
            <pc:sldMk cId="3039820798" sldId="263"/>
            <ac:spMk id="5" creationId="{6F765EE0-0A60-6928-9197-A4494DCA9078}"/>
          </ac:spMkLst>
        </pc:spChg>
        <pc:spChg chg="add del mod">
          <ac:chgData name="S Davies (Guilsfield CP School)" userId="f12b56a8-f181-4ab8-8b33-583f91f1a10a" providerId="ADAL" clId="{B9B0DAAC-4C49-4B87-9503-27C501B9A6E5}" dt="2024-12-02T20:10:28.501" v="5558" actId="478"/>
          <ac:spMkLst>
            <pc:docMk/>
            <pc:sldMk cId="3039820798" sldId="263"/>
            <ac:spMk id="5" creationId="{C28AEB43-CC72-159C-F5CC-53DF4189ED51}"/>
          </ac:spMkLst>
        </pc:spChg>
        <pc:spChg chg="add del">
          <ac:chgData name="S Davies (Guilsfield CP School)" userId="f12b56a8-f181-4ab8-8b33-583f91f1a10a" providerId="ADAL" clId="{B9B0DAAC-4C49-4B87-9503-27C501B9A6E5}" dt="2024-12-01T19:05:37.419" v="3450" actId="478"/>
          <ac:spMkLst>
            <pc:docMk/>
            <pc:sldMk cId="3039820798" sldId="263"/>
            <ac:spMk id="6" creationId="{4288C55A-78C0-54D2-7F21-289E9F002F60}"/>
          </ac:spMkLst>
        </pc:spChg>
        <pc:spChg chg="add mod">
          <ac:chgData name="S Davies (Guilsfield CP School)" userId="f12b56a8-f181-4ab8-8b33-583f91f1a10a" providerId="ADAL" clId="{B9B0DAAC-4C49-4B87-9503-27C501B9A6E5}" dt="2024-12-07T20:56:27.562" v="10970"/>
          <ac:spMkLst>
            <pc:docMk/>
            <pc:sldMk cId="3039820798" sldId="263"/>
            <ac:spMk id="6" creationId="{96BCFD23-029B-D5A5-C4DD-82B93880D571}"/>
          </ac:spMkLst>
        </pc:spChg>
        <pc:spChg chg="add">
          <ac:chgData name="S Davies (Guilsfield CP School)" userId="f12b56a8-f181-4ab8-8b33-583f91f1a10a" providerId="ADAL" clId="{B9B0DAAC-4C49-4B87-9503-27C501B9A6E5}" dt="2024-12-02T20:01:27.520" v="5396"/>
          <ac:spMkLst>
            <pc:docMk/>
            <pc:sldMk cId="3039820798" sldId="263"/>
            <ac:spMk id="6" creationId="{BA4FC86D-4B5D-2805-CBA8-CB6FB3AED737}"/>
          </ac:spMkLst>
        </pc:spChg>
        <pc:spChg chg="add del mod">
          <ac:chgData name="S Davies (Guilsfield CP School)" userId="f12b56a8-f181-4ab8-8b33-583f91f1a10a" providerId="ADAL" clId="{B9B0DAAC-4C49-4B87-9503-27C501B9A6E5}" dt="2024-12-04T13:59:16.422" v="6636" actId="21"/>
          <ac:spMkLst>
            <pc:docMk/>
            <pc:sldMk cId="3039820798" sldId="263"/>
            <ac:spMk id="7" creationId="{3891A5D2-FD40-FE0B-2349-1D85D90F29DA}"/>
          </ac:spMkLst>
        </pc:spChg>
        <pc:spChg chg="add">
          <ac:chgData name="S Davies (Guilsfield CP School)" userId="f12b56a8-f181-4ab8-8b33-583f91f1a10a" providerId="ADAL" clId="{B9B0DAAC-4C49-4B87-9503-27C501B9A6E5}" dt="2024-12-07T20:56:23.765" v="10968"/>
          <ac:spMkLst>
            <pc:docMk/>
            <pc:sldMk cId="3039820798" sldId="263"/>
            <ac:spMk id="7" creationId="{818BBEAA-32E7-9E28-078F-74BCFA683919}"/>
          </ac:spMkLst>
        </pc:spChg>
        <pc:spChg chg="add">
          <ac:chgData name="S Davies (Guilsfield CP School)" userId="f12b56a8-f181-4ab8-8b33-583f91f1a10a" providerId="ADAL" clId="{B9B0DAAC-4C49-4B87-9503-27C501B9A6E5}" dt="2024-12-07T21:02:42.116" v="11081"/>
          <ac:spMkLst>
            <pc:docMk/>
            <pc:sldMk cId="3039820798" sldId="263"/>
            <ac:spMk id="8" creationId="{382DF961-0832-B996-C0FF-2ADC918E9743}"/>
          </ac:spMkLst>
        </pc:spChg>
        <pc:spChg chg="add">
          <ac:chgData name="S Davies (Guilsfield CP School)" userId="f12b56a8-f181-4ab8-8b33-583f91f1a10a" providerId="ADAL" clId="{B9B0DAAC-4C49-4B87-9503-27C501B9A6E5}" dt="2024-12-02T20:05:15.967" v="5470"/>
          <ac:spMkLst>
            <pc:docMk/>
            <pc:sldMk cId="3039820798" sldId="263"/>
            <ac:spMk id="8" creationId="{BC63F4DD-A78D-DB38-48D6-D63A7DAA3BBA}"/>
          </ac:spMkLst>
        </pc:spChg>
        <pc:spChg chg="add">
          <ac:chgData name="S Davies (Guilsfield CP School)" userId="f12b56a8-f181-4ab8-8b33-583f91f1a10a" providerId="ADAL" clId="{B9B0DAAC-4C49-4B87-9503-27C501B9A6E5}" dt="2024-12-01T19:24:47.644" v="3597"/>
          <ac:spMkLst>
            <pc:docMk/>
            <pc:sldMk cId="3039820798" sldId="263"/>
            <ac:spMk id="8" creationId="{CBBBC4EB-E091-FC9C-F07A-7A04B11D75D4}"/>
          </ac:spMkLst>
        </pc:spChg>
        <pc:spChg chg="add">
          <ac:chgData name="S Davies (Guilsfield CP School)" userId="f12b56a8-f181-4ab8-8b33-583f91f1a10a" providerId="ADAL" clId="{B9B0DAAC-4C49-4B87-9503-27C501B9A6E5}" dt="2024-12-04T13:57:33.262" v="6586"/>
          <ac:spMkLst>
            <pc:docMk/>
            <pc:sldMk cId="3039820798" sldId="263"/>
            <ac:spMk id="8" creationId="{EB312E6A-21A0-F281-E6DA-082F526A7091}"/>
          </ac:spMkLst>
        </pc:spChg>
        <pc:spChg chg="add del mod">
          <ac:chgData name="S Davies (Guilsfield CP School)" userId="f12b56a8-f181-4ab8-8b33-583f91f1a10a" providerId="ADAL" clId="{B9B0DAAC-4C49-4B87-9503-27C501B9A6E5}" dt="2024-12-04T13:59:16.422" v="6636" actId="21"/>
          <ac:spMkLst>
            <pc:docMk/>
            <pc:sldMk cId="3039820798" sldId="263"/>
            <ac:spMk id="9" creationId="{0F571FE3-68E7-55BC-DCCF-8208B16E7A4D}"/>
          </ac:spMkLst>
        </pc:spChg>
        <pc:spChg chg="add">
          <ac:chgData name="S Davies (Guilsfield CP School)" userId="f12b56a8-f181-4ab8-8b33-583f91f1a10a" providerId="ADAL" clId="{B9B0DAAC-4C49-4B87-9503-27C501B9A6E5}" dt="2024-12-04T17:06:25.608" v="8601"/>
          <ac:spMkLst>
            <pc:docMk/>
            <pc:sldMk cId="3039820798" sldId="263"/>
            <ac:spMk id="10" creationId="{48B29D05-043A-62A9-61D1-404DE4D832E5}"/>
          </ac:spMkLst>
        </pc:spChg>
      </pc:sldChg>
      <pc:sldChg chg="addSp delSp modSp add mod">
        <pc:chgData name="S Davies (Guilsfield CP School)" userId="f12b56a8-f181-4ab8-8b33-583f91f1a10a" providerId="ADAL" clId="{B9B0DAAC-4C49-4B87-9503-27C501B9A6E5}" dt="2024-12-05T13:27:07.669" v="9036"/>
        <pc:sldMkLst>
          <pc:docMk/>
          <pc:sldMk cId="1911822618" sldId="264"/>
        </pc:sldMkLst>
        <pc:spChg chg="add del mod">
          <ac:chgData name="S Davies (Guilsfield CP School)" userId="f12b56a8-f181-4ab8-8b33-583f91f1a10a" providerId="ADAL" clId="{B9B0DAAC-4C49-4B87-9503-27C501B9A6E5}" dt="2024-11-29T15:05:08.939" v="2754" actId="47"/>
          <ac:spMkLst>
            <pc:docMk/>
            <pc:sldMk cId="1911822618" sldId="264"/>
            <ac:spMk id="3" creationId="{36DE4CD7-1123-30DC-E808-ACF7F0A07D00}"/>
          </ac:spMkLst>
        </pc:spChg>
        <pc:spChg chg="add mod">
          <ac:chgData name="S Davies (Guilsfield CP School)" userId="f12b56a8-f181-4ab8-8b33-583f91f1a10a" providerId="ADAL" clId="{B9B0DAAC-4C49-4B87-9503-27C501B9A6E5}" dt="2024-12-02T20:34:56.914" v="5833" actId="1076"/>
          <ac:spMkLst>
            <pc:docMk/>
            <pc:sldMk cId="1911822618" sldId="264"/>
            <ac:spMk id="3" creationId="{F5E56E60-DF5F-75F0-4D02-553050799B31}"/>
          </ac:spMkLst>
        </pc:spChg>
        <pc:spChg chg="del">
          <ac:chgData name="S Davies (Guilsfield CP School)" userId="f12b56a8-f181-4ab8-8b33-583f91f1a10a" providerId="ADAL" clId="{B9B0DAAC-4C49-4B87-9503-27C501B9A6E5}" dt="2024-12-02T20:35:14.587" v="5836" actId="478"/>
          <ac:spMkLst>
            <pc:docMk/>
            <pc:sldMk cId="1911822618" sldId="264"/>
            <ac:spMk id="4" creationId="{909B761A-4D27-B95D-D0F7-75EB7E57CA3A}"/>
          </ac:spMkLst>
        </pc:spChg>
        <pc:spChg chg="add mod">
          <ac:chgData name="S Davies (Guilsfield CP School)" userId="f12b56a8-f181-4ab8-8b33-583f91f1a10a" providerId="ADAL" clId="{B9B0DAAC-4C49-4B87-9503-27C501B9A6E5}" dt="2024-12-02T20:35:07.062" v="5834"/>
          <ac:spMkLst>
            <pc:docMk/>
            <pc:sldMk cId="1911822618" sldId="264"/>
            <ac:spMk id="5" creationId="{0EDB298F-FC92-7F2A-FFF2-0EC568D9837B}"/>
          </ac:spMkLst>
        </pc:spChg>
        <pc:graphicFrameChg chg="mod">
          <ac:chgData name="S Davies (Guilsfield CP School)" userId="f12b56a8-f181-4ab8-8b33-583f91f1a10a" providerId="ADAL" clId="{B9B0DAAC-4C49-4B87-9503-27C501B9A6E5}" dt="2024-12-02T20:35:23.921" v="5838" actId="1076"/>
          <ac:graphicFrameMkLst>
            <pc:docMk/>
            <pc:sldMk cId="1911822618" sldId="264"/>
            <ac:graphicFrameMk id="2" creationId="{2EFD4958-09F6-2F23-3B84-7AFAA06C1B0B}"/>
          </ac:graphicFrameMkLst>
        </pc:graphicFrameChg>
        <pc:picChg chg="add mod">
          <ac:chgData name="S Davies (Guilsfield CP School)" userId="f12b56a8-f181-4ab8-8b33-583f91f1a10a" providerId="ADAL" clId="{B9B0DAAC-4C49-4B87-9503-27C501B9A6E5}" dt="2024-12-05T13:27:07.669" v="9036"/>
          <ac:picMkLst>
            <pc:docMk/>
            <pc:sldMk cId="1911822618" sldId="264"/>
            <ac:picMk id="4" creationId="{B3A665F4-A192-11C3-E0C2-3E227A1E4EED}"/>
          </ac:picMkLst>
        </pc:picChg>
      </pc:sldChg>
      <pc:sldChg chg="addSp delSp modSp new mod">
        <pc:chgData name="S Davies (Guilsfield CP School)" userId="f12b56a8-f181-4ab8-8b33-583f91f1a10a" providerId="ADAL" clId="{B9B0DAAC-4C49-4B87-9503-27C501B9A6E5}" dt="2024-12-07T21:16:42.615" v="11323" actId="478"/>
        <pc:sldMkLst>
          <pc:docMk/>
          <pc:sldMk cId="2185775480" sldId="265"/>
        </pc:sldMkLst>
        <pc:spChg chg="del">
          <ac:chgData name="S Davies (Guilsfield CP School)" userId="f12b56a8-f181-4ab8-8b33-583f91f1a10a" providerId="ADAL" clId="{B9B0DAAC-4C49-4B87-9503-27C501B9A6E5}" dt="2024-12-01T19:46:37.662" v="3821" actId="478"/>
          <ac:spMkLst>
            <pc:docMk/>
            <pc:sldMk cId="2185775480" sldId="265"/>
            <ac:spMk id="2" creationId="{56FFCC69-48E8-AC07-F0BE-150522B0D269}"/>
          </ac:spMkLst>
        </pc:spChg>
        <pc:spChg chg="add mod">
          <ac:chgData name="S Davies (Guilsfield CP School)" userId="f12b56a8-f181-4ab8-8b33-583f91f1a10a" providerId="ADAL" clId="{B9B0DAAC-4C49-4B87-9503-27C501B9A6E5}" dt="2024-12-02T20:50:05.254" v="5930" actId="1076"/>
          <ac:spMkLst>
            <pc:docMk/>
            <pc:sldMk cId="2185775480" sldId="265"/>
            <ac:spMk id="2" creationId="{769B433E-5E7E-7DE5-7E45-BE00F22F6311}"/>
          </ac:spMkLst>
        </pc:spChg>
        <pc:spChg chg="del">
          <ac:chgData name="S Davies (Guilsfield CP School)" userId="f12b56a8-f181-4ab8-8b33-583f91f1a10a" providerId="ADAL" clId="{B9B0DAAC-4C49-4B87-9503-27C501B9A6E5}" dt="2024-12-01T19:46:36.990" v="3820" actId="478"/>
          <ac:spMkLst>
            <pc:docMk/>
            <pc:sldMk cId="2185775480" sldId="265"/>
            <ac:spMk id="3" creationId="{8A4AF4F9-ADFD-4DFD-F5EB-34E46219859B}"/>
          </ac:spMkLst>
        </pc:spChg>
        <pc:spChg chg="add del mod">
          <ac:chgData name="S Davies (Guilsfield CP School)" userId="f12b56a8-f181-4ab8-8b33-583f91f1a10a" providerId="ADAL" clId="{B9B0DAAC-4C49-4B87-9503-27C501B9A6E5}" dt="2024-12-07T21:16:42.615" v="11323" actId="478"/>
          <ac:spMkLst>
            <pc:docMk/>
            <pc:sldMk cId="2185775480" sldId="265"/>
            <ac:spMk id="4" creationId="{E12FE42B-B795-4A6F-2C96-4C2EA36ADCDF}"/>
          </ac:spMkLst>
        </pc:spChg>
        <pc:spChg chg="add del mod">
          <ac:chgData name="S Davies (Guilsfield CP School)" userId="f12b56a8-f181-4ab8-8b33-583f91f1a10a" providerId="ADAL" clId="{B9B0DAAC-4C49-4B87-9503-27C501B9A6E5}" dt="2024-12-01T20:08:19.544" v="3983" actId="21"/>
          <ac:spMkLst>
            <pc:docMk/>
            <pc:sldMk cId="2185775480" sldId="265"/>
            <ac:spMk id="6" creationId="{B97DA0C9-028A-BAAD-41C1-BF9CA45D0084}"/>
          </ac:spMkLst>
        </pc:spChg>
        <pc:spChg chg="add del mod">
          <ac:chgData name="S Davies (Guilsfield CP School)" userId="f12b56a8-f181-4ab8-8b33-583f91f1a10a" providerId="ADAL" clId="{B9B0DAAC-4C49-4B87-9503-27C501B9A6E5}" dt="2024-12-01T20:02:52.954" v="3928"/>
          <ac:spMkLst>
            <pc:docMk/>
            <pc:sldMk cId="2185775480" sldId="265"/>
            <ac:spMk id="11" creationId="{05F4D293-0274-39FB-7967-97FE679034E4}"/>
          </ac:spMkLst>
        </pc:spChg>
        <pc:spChg chg="add del mod">
          <ac:chgData name="S Davies (Guilsfield CP School)" userId="f12b56a8-f181-4ab8-8b33-583f91f1a10a" providerId="ADAL" clId="{B9B0DAAC-4C49-4B87-9503-27C501B9A6E5}" dt="2024-12-01T20:07:04.090" v="3971" actId="478"/>
          <ac:spMkLst>
            <pc:docMk/>
            <pc:sldMk cId="2185775480" sldId="265"/>
            <ac:spMk id="22" creationId="{EC89E387-1F81-C469-638B-F7F0CD9BFBEF}"/>
          </ac:spMkLst>
        </pc:spChg>
        <pc:spChg chg="add del mod">
          <ac:chgData name="S Davies (Guilsfield CP School)" userId="f12b56a8-f181-4ab8-8b33-583f91f1a10a" providerId="ADAL" clId="{B9B0DAAC-4C49-4B87-9503-27C501B9A6E5}" dt="2024-12-01T20:10:51.206" v="4005" actId="478"/>
          <ac:spMkLst>
            <pc:docMk/>
            <pc:sldMk cId="2185775480" sldId="265"/>
            <ac:spMk id="27" creationId="{BEF26E7D-685B-F386-5572-EEB4666E076A}"/>
          </ac:spMkLst>
        </pc:spChg>
        <pc:spChg chg="add del mod">
          <ac:chgData name="S Davies (Guilsfield CP School)" userId="f12b56a8-f181-4ab8-8b33-583f91f1a10a" providerId="ADAL" clId="{B9B0DAAC-4C49-4B87-9503-27C501B9A6E5}" dt="2024-12-01T20:43:29.099" v="5024" actId="478"/>
          <ac:spMkLst>
            <pc:docMk/>
            <pc:sldMk cId="2185775480" sldId="265"/>
            <ac:spMk id="28" creationId="{E85AEEE8-3EC7-A29F-B959-533FC6E0DC77}"/>
          </ac:spMkLst>
        </pc:spChg>
        <pc:grpChg chg="add mod">
          <ac:chgData name="S Davies (Guilsfield CP School)" userId="f12b56a8-f181-4ab8-8b33-583f91f1a10a" providerId="ADAL" clId="{B9B0DAAC-4C49-4B87-9503-27C501B9A6E5}" dt="2024-12-02T20:49:33.576" v="5927" actId="1076"/>
          <ac:grpSpMkLst>
            <pc:docMk/>
            <pc:sldMk cId="2185775480" sldId="265"/>
            <ac:grpSpMk id="29" creationId="{4ACC5341-CBE2-E37B-4C1B-D40E65EF813C}"/>
          </ac:grpSpMkLst>
        </pc:grpChg>
        <pc:picChg chg="add mod">
          <ac:chgData name="S Davies (Guilsfield CP School)" userId="f12b56a8-f181-4ab8-8b33-583f91f1a10a" providerId="ADAL" clId="{B9B0DAAC-4C49-4B87-9503-27C501B9A6E5}" dt="2024-12-05T13:28:35.025" v="9053"/>
          <ac:picMkLst>
            <pc:docMk/>
            <pc:sldMk cId="2185775480" sldId="265"/>
            <ac:picMk id="3" creationId="{E84FD510-88F7-1875-956F-150E3CD6A27A}"/>
          </ac:picMkLst>
        </pc:picChg>
        <pc:picChg chg="add del mod">
          <ac:chgData name="S Davies (Guilsfield CP School)" userId="f12b56a8-f181-4ab8-8b33-583f91f1a10a" providerId="ADAL" clId="{B9B0DAAC-4C49-4B87-9503-27C501B9A6E5}" dt="2024-12-01T20:01:22.022" v="3912" actId="478"/>
          <ac:picMkLst>
            <pc:docMk/>
            <pc:sldMk cId="2185775480" sldId="265"/>
            <ac:picMk id="5" creationId="{14203306-1C2D-8024-6BA2-343BAA964223}"/>
          </ac:picMkLst>
        </pc:picChg>
        <pc:picChg chg="add mod modCrop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8" creationId="{A67DA207-8352-7C30-52EC-A8F3C490A4A8}"/>
          </ac:picMkLst>
        </pc:picChg>
        <pc:picChg chg="add mod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10" creationId="{0A81A371-CCF2-A22A-F00F-B5A3D11AC348}"/>
          </ac:picMkLst>
        </pc:picChg>
        <pc:picChg chg="add mod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13" creationId="{BE75B895-4E8F-FD31-BC1E-7EC97C041E09}"/>
          </ac:picMkLst>
        </pc:picChg>
        <pc:picChg chg="add mod ord modCrop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15" creationId="{C4230C83-8353-E037-24E5-F44B9934F775}"/>
          </ac:picMkLst>
        </pc:picChg>
        <pc:picChg chg="add mod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17" creationId="{4C8A04E1-3E0C-D3CA-ABDF-C1F957E8087A}"/>
          </ac:picMkLst>
        </pc:picChg>
        <pc:picChg chg="add mod modCrop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19" creationId="{73B01008-46A4-CFC6-A303-22BDC6570BB2}"/>
          </ac:picMkLst>
        </pc:picChg>
        <pc:picChg chg="add mod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21" creationId="{DA432CDA-6C54-9F12-DF98-4229B227AD82}"/>
          </ac:picMkLst>
        </pc:picChg>
        <pc:picChg chg="add mod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24" creationId="{2E2FD9CF-4386-0F95-15A3-8BCB8D05E700}"/>
          </ac:picMkLst>
        </pc:picChg>
        <pc:picChg chg="add mod">
          <ac:chgData name="S Davies (Guilsfield CP School)" userId="f12b56a8-f181-4ab8-8b33-583f91f1a10a" providerId="ADAL" clId="{B9B0DAAC-4C49-4B87-9503-27C501B9A6E5}" dt="2024-12-01T20:18:43.113" v="4498" actId="164"/>
          <ac:picMkLst>
            <pc:docMk/>
            <pc:sldMk cId="2185775480" sldId="265"/>
            <ac:picMk id="26" creationId="{D77077AF-F57A-38BC-A5DF-29535A8CBFF9}"/>
          </ac:picMkLst>
        </pc:picChg>
      </pc:sldChg>
      <pc:sldChg chg="addSp delSp modSp new del mod">
        <pc:chgData name="S Davies (Guilsfield CP School)" userId="f12b56a8-f181-4ab8-8b33-583f91f1a10a" providerId="ADAL" clId="{B9B0DAAC-4C49-4B87-9503-27C501B9A6E5}" dt="2024-12-02T20:15:53.813" v="5648" actId="2696"/>
        <pc:sldMkLst>
          <pc:docMk/>
          <pc:sldMk cId="2276245083" sldId="266"/>
        </pc:sldMkLst>
        <pc:spChg chg="del">
          <ac:chgData name="S Davies (Guilsfield CP School)" userId="f12b56a8-f181-4ab8-8b33-583f91f1a10a" providerId="ADAL" clId="{B9B0DAAC-4C49-4B87-9503-27C501B9A6E5}" dt="2024-12-01T20:08:28.850" v="3985" actId="478"/>
          <ac:spMkLst>
            <pc:docMk/>
            <pc:sldMk cId="2276245083" sldId="266"/>
            <ac:spMk id="2" creationId="{F468BD95-1C4C-0CBF-F1A9-1B8EFBCD3159}"/>
          </ac:spMkLst>
        </pc:spChg>
        <pc:spChg chg="del">
          <ac:chgData name="S Davies (Guilsfield CP School)" userId="f12b56a8-f181-4ab8-8b33-583f91f1a10a" providerId="ADAL" clId="{B9B0DAAC-4C49-4B87-9503-27C501B9A6E5}" dt="2024-12-01T20:08:29.515" v="3986" actId="478"/>
          <ac:spMkLst>
            <pc:docMk/>
            <pc:sldMk cId="2276245083" sldId="266"/>
            <ac:spMk id="3" creationId="{9BD14A9E-8A68-A7B7-0E28-97A9E9E55FBC}"/>
          </ac:spMkLst>
        </pc:spChg>
        <pc:spChg chg="add mod">
          <ac:chgData name="S Davies (Guilsfield CP School)" userId="f12b56a8-f181-4ab8-8b33-583f91f1a10a" providerId="ADAL" clId="{B9B0DAAC-4C49-4B87-9503-27C501B9A6E5}" dt="2024-12-01T20:08:30.202" v="3987"/>
          <ac:spMkLst>
            <pc:docMk/>
            <pc:sldMk cId="2276245083" sldId="266"/>
            <ac:spMk id="6" creationId="{B97DA0C9-028A-BAAD-41C1-BF9CA45D0084}"/>
          </ac:spMkLst>
        </pc:spChg>
      </pc:sldChg>
      <pc:sldChg chg="addSp delSp modSp new mod">
        <pc:chgData name="S Davies (Guilsfield CP School)" userId="f12b56a8-f181-4ab8-8b33-583f91f1a10a" providerId="ADAL" clId="{B9B0DAAC-4C49-4B87-9503-27C501B9A6E5}" dt="2024-12-07T21:23:23.542" v="11414"/>
        <pc:sldMkLst>
          <pc:docMk/>
          <pc:sldMk cId="4011440604" sldId="267"/>
        </pc:sldMkLst>
        <pc:spChg chg="del">
          <ac:chgData name="S Davies (Guilsfield CP School)" userId="f12b56a8-f181-4ab8-8b33-583f91f1a10a" providerId="ADAL" clId="{B9B0DAAC-4C49-4B87-9503-27C501B9A6E5}" dt="2024-12-01T20:19:09.583" v="4504" actId="478"/>
          <ac:spMkLst>
            <pc:docMk/>
            <pc:sldMk cId="4011440604" sldId="267"/>
            <ac:spMk id="2" creationId="{5840A5BA-63B2-68CB-B407-25A4C130E813}"/>
          </ac:spMkLst>
        </pc:spChg>
        <pc:spChg chg="add mod">
          <ac:chgData name="S Davies (Guilsfield CP School)" userId="f12b56a8-f181-4ab8-8b33-583f91f1a10a" providerId="ADAL" clId="{B9B0DAAC-4C49-4B87-9503-27C501B9A6E5}" dt="2024-12-02T20:42:25.392" v="5898" actId="1076"/>
          <ac:spMkLst>
            <pc:docMk/>
            <pc:sldMk cId="4011440604" sldId="267"/>
            <ac:spMk id="2" creationId="{68532481-39CA-E066-5E57-E21261708B7F}"/>
          </ac:spMkLst>
        </pc:spChg>
        <pc:spChg chg="del">
          <ac:chgData name="S Davies (Guilsfield CP School)" userId="f12b56a8-f181-4ab8-8b33-583f91f1a10a" providerId="ADAL" clId="{B9B0DAAC-4C49-4B87-9503-27C501B9A6E5}" dt="2024-12-01T20:19:08.927" v="4503" actId="478"/>
          <ac:spMkLst>
            <pc:docMk/>
            <pc:sldMk cId="4011440604" sldId="267"/>
            <ac:spMk id="3" creationId="{A147A8BD-DCA6-B135-5CB0-8FDC0EA89477}"/>
          </ac:spMkLst>
        </pc:spChg>
        <pc:spChg chg="add mod">
          <ac:chgData name="S Davies (Guilsfield CP School)" userId="f12b56a8-f181-4ab8-8b33-583f91f1a10a" providerId="ADAL" clId="{B9B0DAAC-4C49-4B87-9503-27C501B9A6E5}" dt="2024-12-02T20:48:54.130" v="5917" actId="1076"/>
          <ac:spMkLst>
            <pc:docMk/>
            <pc:sldMk cId="4011440604" sldId="267"/>
            <ac:spMk id="4" creationId="{420CF9EE-24A3-DBBF-A5D8-8F9978E41D00}"/>
          </ac:spMkLst>
        </pc:spChg>
        <pc:spChg chg="add del mod">
          <ac:chgData name="S Davies (Guilsfield CP School)" userId="f12b56a8-f181-4ab8-8b33-583f91f1a10a" providerId="ADAL" clId="{B9B0DAAC-4C49-4B87-9503-27C501B9A6E5}" dt="2024-12-05T20:00:53.162" v="10211"/>
          <ac:spMkLst>
            <pc:docMk/>
            <pc:sldMk cId="4011440604" sldId="267"/>
            <ac:spMk id="14" creationId="{6B132B0F-B63F-10CF-2B0F-BA34E4E0175A}"/>
          </ac:spMkLst>
        </pc:spChg>
        <pc:spChg chg="add del mod">
          <ac:chgData name="S Davies (Guilsfield CP School)" userId="f12b56a8-f181-4ab8-8b33-583f91f1a10a" providerId="ADAL" clId="{B9B0DAAC-4C49-4B87-9503-27C501B9A6E5}" dt="2024-12-01T20:39:18.055" v="5011" actId="478"/>
          <ac:spMkLst>
            <pc:docMk/>
            <pc:sldMk cId="4011440604" sldId="267"/>
            <ac:spMk id="14" creationId="{F992F220-1AAD-0EFC-CA76-718F18722C44}"/>
          </ac:spMkLst>
        </pc:spChg>
        <pc:spChg chg="add mod">
          <ac:chgData name="S Davies (Guilsfield CP School)" userId="f12b56a8-f181-4ab8-8b33-583f91f1a10a" providerId="ADAL" clId="{B9B0DAAC-4C49-4B87-9503-27C501B9A6E5}" dt="2024-12-07T21:23:23.542" v="11414"/>
          <ac:spMkLst>
            <pc:docMk/>
            <pc:sldMk cId="4011440604" sldId="267"/>
            <ac:spMk id="15" creationId="{BF1CE905-266A-BD2A-9C93-DE71DE2B1D92}"/>
          </ac:spMkLst>
        </pc:spChg>
        <pc:spChg chg="add del mod">
          <ac:chgData name="S Davies (Guilsfield CP School)" userId="f12b56a8-f181-4ab8-8b33-583f91f1a10a" providerId="ADAL" clId="{B9B0DAAC-4C49-4B87-9503-27C501B9A6E5}" dt="2024-12-01T20:23:20.340" v="4582" actId="478"/>
          <ac:spMkLst>
            <pc:docMk/>
            <pc:sldMk cId="4011440604" sldId="267"/>
            <ac:spMk id="16" creationId="{719DDB5D-8EDE-FE15-472A-8550C93465C6}"/>
          </ac:spMkLst>
        </pc:spChg>
        <pc:spChg chg="add">
          <ac:chgData name="S Davies (Guilsfield CP School)" userId="f12b56a8-f181-4ab8-8b33-583f91f1a10a" providerId="ADAL" clId="{B9B0DAAC-4C49-4B87-9503-27C501B9A6E5}" dt="2024-12-01T20:28:09.559" v="4616"/>
          <ac:spMkLst>
            <pc:docMk/>
            <pc:sldMk cId="4011440604" sldId="267"/>
            <ac:spMk id="17" creationId="{D1CE6319-01C1-3193-7184-6FD32E733660}"/>
          </ac:spMkLst>
        </pc:spChg>
        <pc:grpChg chg="add del mod">
          <ac:chgData name="S Davies (Guilsfield CP School)" userId="f12b56a8-f181-4ab8-8b33-583f91f1a10a" providerId="ADAL" clId="{B9B0DAAC-4C49-4B87-9503-27C501B9A6E5}" dt="2024-12-01T20:19:14.316" v="4506" actId="165"/>
          <ac:grpSpMkLst>
            <pc:docMk/>
            <pc:sldMk cId="4011440604" sldId="267"/>
            <ac:grpSpMk id="4" creationId="{760091E6-C1DE-FE6F-28B6-075321C30AD8}"/>
          </ac:grpSpMkLst>
        </pc:grpChg>
        <pc:picChg chg="add mod">
          <ac:chgData name="S Davies (Guilsfield CP School)" userId="f12b56a8-f181-4ab8-8b33-583f91f1a10a" providerId="ADAL" clId="{B9B0DAAC-4C49-4B87-9503-27C501B9A6E5}" dt="2024-12-05T13:28:31.891" v="9052" actId="1076"/>
          <ac:picMkLst>
            <pc:docMk/>
            <pc:sldMk cId="4011440604" sldId="267"/>
            <ac:picMk id="3" creationId="{8057BD1C-971E-966B-06B9-B290672A3C85}"/>
          </ac:picMkLst>
        </pc:picChg>
        <pc:picChg chg="mod topLvl">
          <ac:chgData name="S Davies (Guilsfield CP School)" userId="f12b56a8-f181-4ab8-8b33-583f91f1a10a" providerId="ADAL" clId="{B9B0DAAC-4C49-4B87-9503-27C501B9A6E5}" dt="2024-12-01T20:20:38.089" v="4525" actId="14100"/>
          <ac:picMkLst>
            <pc:docMk/>
            <pc:sldMk cId="4011440604" sldId="267"/>
            <ac:picMk id="5" creationId="{F6ECBBEA-360D-99FA-B469-3F9C71474883}"/>
          </ac:picMkLst>
        </pc:picChg>
        <pc:picChg chg="mod topLvl">
          <ac:chgData name="S Davies (Guilsfield CP School)" userId="f12b56a8-f181-4ab8-8b33-583f91f1a10a" providerId="ADAL" clId="{B9B0DAAC-4C49-4B87-9503-27C501B9A6E5}" dt="2024-12-02T20:48:36.793" v="5914" actId="1076"/>
          <ac:picMkLst>
            <pc:docMk/>
            <pc:sldMk cId="4011440604" sldId="267"/>
            <ac:picMk id="6" creationId="{022BE2FE-F7D9-CAE9-C85A-59DFCA312AA6}"/>
          </ac:picMkLst>
        </pc:picChg>
        <pc:picChg chg="mod topLvl">
          <ac:chgData name="S Davies (Guilsfield CP School)" userId="f12b56a8-f181-4ab8-8b33-583f91f1a10a" providerId="ADAL" clId="{B9B0DAAC-4C49-4B87-9503-27C501B9A6E5}" dt="2024-12-01T20:20:35.729" v="4524" actId="14100"/>
          <ac:picMkLst>
            <pc:docMk/>
            <pc:sldMk cId="4011440604" sldId="267"/>
            <ac:picMk id="7" creationId="{3E526C17-50B5-5A56-B358-C8F045946575}"/>
          </ac:picMkLst>
        </pc:picChg>
        <pc:picChg chg="mod topLvl">
          <ac:chgData name="S Davies (Guilsfield CP School)" userId="f12b56a8-f181-4ab8-8b33-583f91f1a10a" providerId="ADAL" clId="{B9B0DAAC-4C49-4B87-9503-27C501B9A6E5}" dt="2024-12-01T20:20:53.494" v="4532" actId="1076"/>
          <ac:picMkLst>
            <pc:docMk/>
            <pc:sldMk cId="4011440604" sldId="267"/>
            <ac:picMk id="8" creationId="{B4C7F071-1D9F-0881-4328-674E64941573}"/>
          </ac:picMkLst>
        </pc:picChg>
        <pc:picChg chg="mod topLvl">
          <ac:chgData name="S Davies (Guilsfield CP School)" userId="f12b56a8-f181-4ab8-8b33-583f91f1a10a" providerId="ADAL" clId="{B9B0DAAC-4C49-4B87-9503-27C501B9A6E5}" dt="2024-12-01T20:20:56.606" v="4533" actId="1076"/>
          <ac:picMkLst>
            <pc:docMk/>
            <pc:sldMk cId="4011440604" sldId="267"/>
            <ac:picMk id="9" creationId="{1C007627-251B-B92E-6E1E-576F107F2823}"/>
          </ac:picMkLst>
        </pc:picChg>
        <pc:picChg chg="mod topLvl">
          <ac:chgData name="S Davies (Guilsfield CP School)" userId="f12b56a8-f181-4ab8-8b33-583f91f1a10a" providerId="ADAL" clId="{B9B0DAAC-4C49-4B87-9503-27C501B9A6E5}" dt="2024-12-02T20:42:20.391" v="5897" actId="1076"/>
          <ac:picMkLst>
            <pc:docMk/>
            <pc:sldMk cId="4011440604" sldId="267"/>
            <ac:picMk id="10" creationId="{5AD21A6C-348B-9A8B-8368-BF020CD38976}"/>
          </ac:picMkLst>
        </pc:picChg>
        <pc:picChg chg="mod topLvl">
          <ac:chgData name="S Davies (Guilsfield CP School)" userId="f12b56a8-f181-4ab8-8b33-583f91f1a10a" providerId="ADAL" clId="{B9B0DAAC-4C49-4B87-9503-27C501B9A6E5}" dt="2024-12-02T20:48:41.946" v="5915" actId="1076"/>
          <ac:picMkLst>
            <pc:docMk/>
            <pc:sldMk cId="4011440604" sldId="267"/>
            <ac:picMk id="11" creationId="{BEC0A8A4-5AA7-1907-7A0C-F190E077D5D2}"/>
          </ac:picMkLst>
        </pc:picChg>
        <pc:picChg chg="mod topLvl">
          <ac:chgData name="S Davies (Guilsfield CP School)" userId="f12b56a8-f181-4ab8-8b33-583f91f1a10a" providerId="ADAL" clId="{B9B0DAAC-4C49-4B87-9503-27C501B9A6E5}" dt="2024-12-01T20:20:46.327" v="4529" actId="1076"/>
          <ac:picMkLst>
            <pc:docMk/>
            <pc:sldMk cId="4011440604" sldId="267"/>
            <ac:picMk id="12" creationId="{70221A1D-77AF-9231-7EC9-53DCA63153FF}"/>
          </ac:picMkLst>
        </pc:picChg>
        <pc:picChg chg="mod topLvl">
          <ac:chgData name="S Davies (Guilsfield CP School)" userId="f12b56a8-f181-4ab8-8b33-583f91f1a10a" providerId="ADAL" clId="{B9B0DAAC-4C49-4B87-9503-27C501B9A6E5}" dt="2024-12-01T20:20:51.109" v="4531" actId="1076"/>
          <ac:picMkLst>
            <pc:docMk/>
            <pc:sldMk cId="4011440604" sldId="267"/>
            <ac:picMk id="13" creationId="{6092549E-07E8-10B1-1E84-88C7E28349F1}"/>
          </ac:picMkLst>
        </pc:picChg>
        <pc:picChg chg="add mod">
          <ac:chgData name="S Davies (Guilsfield CP School)" userId="f12b56a8-f181-4ab8-8b33-583f91f1a10a" providerId="ADAL" clId="{B9B0DAAC-4C49-4B87-9503-27C501B9A6E5}" dt="2024-12-05T19:58:41.627" v="10208" actId="14100"/>
          <ac:picMkLst>
            <pc:docMk/>
            <pc:sldMk cId="4011440604" sldId="267"/>
            <ac:picMk id="19" creationId="{D6B5EE7B-82A2-53C8-8843-33CF46AC0213}"/>
          </ac:picMkLst>
        </pc:picChg>
      </pc:sldChg>
      <pc:sldChg chg="addSp delSp modSp new mod">
        <pc:chgData name="S Davies (Guilsfield CP School)" userId="f12b56a8-f181-4ab8-8b33-583f91f1a10a" providerId="ADAL" clId="{B9B0DAAC-4C49-4B87-9503-27C501B9A6E5}" dt="2024-12-05T13:28:22.468" v="9050"/>
        <pc:sldMkLst>
          <pc:docMk/>
          <pc:sldMk cId="2385707451" sldId="268"/>
        </pc:sldMkLst>
        <pc:spChg chg="del">
          <ac:chgData name="S Davies (Guilsfield CP School)" userId="f12b56a8-f181-4ab8-8b33-583f91f1a10a" providerId="ADAL" clId="{B9B0DAAC-4C49-4B87-9503-27C501B9A6E5}" dt="2024-12-01T20:57:44.684" v="5207" actId="478"/>
          <ac:spMkLst>
            <pc:docMk/>
            <pc:sldMk cId="2385707451" sldId="268"/>
            <ac:spMk id="2" creationId="{8A86E0AD-8BF6-1C02-DFDA-E86D1DF50FFD}"/>
          </ac:spMkLst>
        </pc:spChg>
        <pc:spChg chg="del">
          <ac:chgData name="S Davies (Guilsfield CP School)" userId="f12b56a8-f181-4ab8-8b33-583f91f1a10a" providerId="ADAL" clId="{B9B0DAAC-4C49-4B87-9503-27C501B9A6E5}" dt="2024-12-01T20:57:44.066" v="5206" actId="478"/>
          <ac:spMkLst>
            <pc:docMk/>
            <pc:sldMk cId="2385707451" sldId="268"/>
            <ac:spMk id="3" creationId="{A06A930F-AE39-FEF3-DC18-4F555A775545}"/>
          </ac:spMkLst>
        </pc:spChg>
        <pc:spChg chg="add mod">
          <ac:chgData name="S Davies (Guilsfield CP School)" userId="f12b56a8-f181-4ab8-8b33-583f91f1a10a" providerId="ADAL" clId="{B9B0DAAC-4C49-4B87-9503-27C501B9A6E5}" dt="2024-12-01T21:06:55.973" v="5324" actId="14100"/>
          <ac:spMkLst>
            <pc:docMk/>
            <pc:sldMk cId="2385707451" sldId="268"/>
            <ac:spMk id="4" creationId="{4A3CE494-3955-F490-B2DF-6F338270B72D}"/>
          </ac:spMkLst>
        </pc:spChg>
        <pc:spChg chg="add mod">
          <ac:chgData name="S Davies (Guilsfield CP School)" userId="f12b56a8-f181-4ab8-8b33-583f91f1a10a" providerId="ADAL" clId="{B9B0DAAC-4C49-4B87-9503-27C501B9A6E5}" dt="2024-12-01T21:07:20.258" v="5331" actId="14100"/>
          <ac:spMkLst>
            <pc:docMk/>
            <pc:sldMk cId="2385707451" sldId="268"/>
            <ac:spMk id="5" creationId="{E79B6668-ECFC-90AB-9648-87B1D505DFAE}"/>
          </ac:spMkLst>
        </pc:spChg>
        <pc:spChg chg="add mod">
          <ac:chgData name="S Davies (Guilsfield CP School)" userId="f12b56a8-f181-4ab8-8b33-583f91f1a10a" providerId="ADAL" clId="{B9B0DAAC-4C49-4B87-9503-27C501B9A6E5}" dt="2024-12-01T21:07:33.850" v="5335" actId="14100"/>
          <ac:spMkLst>
            <pc:docMk/>
            <pc:sldMk cId="2385707451" sldId="268"/>
            <ac:spMk id="6" creationId="{CFC9DC62-A4A7-0A18-2544-7F9A4DAE3C43}"/>
          </ac:spMkLst>
        </pc:spChg>
        <pc:spChg chg="mod">
          <ac:chgData name="S Davies (Guilsfield CP School)" userId="f12b56a8-f181-4ab8-8b33-583f91f1a10a" providerId="ADAL" clId="{B9B0DAAC-4C49-4B87-9503-27C501B9A6E5}" dt="2024-12-01T20:58:45.111" v="5220"/>
          <ac:spMkLst>
            <pc:docMk/>
            <pc:sldMk cId="2385707451" sldId="268"/>
            <ac:spMk id="24" creationId="{B306BF0E-1C97-B58D-B9D0-E5EAE694F207}"/>
          </ac:spMkLst>
        </pc:spChg>
        <pc:spChg chg="mod">
          <ac:chgData name="S Davies (Guilsfield CP School)" userId="f12b56a8-f181-4ab8-8b33-583f91f1a10a" providerId="ADAL" clId="{B9B0DAAC-4C49-4B87-9503-27C501B9A6E5}" dt="2024-12-01T20:59:04.328" v="5227" actId="404"/>
          <ac:spMkLst>
            <pc:docMk/>
            <pc:sldMk cId="2385707451" sldId="268"/>
            <ac:spMk id="25" creationId="{B8620EA8-0F3C-9403-A459-D0DE4282B548}"/>
          </ac:spMkLst>
        </pc:spChg>
        <pc:spChg chg="mod">
          <ac:chgData name="S Davies (Guilsfield CP School)" userId="f12b56a8-f181-4ab8-8b33-583f91f1a10a" providerId="ADAL" clId="{B9B0DAAC-4C49-4B87-9503-27C501B9A6E5}" dt="2024-12-01T20:57:58.063" v="5209"/>
          <ac:spMkLst>
            <pc:docMk/>
            <pc:sldMk cId="2385707451" sldId="268"/>
            <ac:spMk id="32" creationId="{DD79D46C-602F-CE41-D7B8-F8B89C984561}"/>
          </ac:spMkLst>
        </pc:spChg>
        <pc:spChg chg="mod">
          <ac:chgData name="S Davies (Guilsfield CP School)" userId="f12b56a8-f181-4ab8-8b33-583f91f1a10a" providerId="ADAL" clId="{B9B0DAAC-4C49-4B87-9503-27C501B9A6E5}" dt="2024-12-01T20:58:22.809" v="5217" actId="404"/>
          <ac:spMkLst>
            <pc:docMk/>
            <pc:sldMk cId="2385707451" sldId="268"/>
            <ac:spMk id="33" creationId="{970195E0-0F59-ED0C-433F-CC6D862E1716}"/>
          </ac:spMkLst>
        </pc:spChg>
        <pc:spChg chg="mod">
          <ac:chgData name="S Davies (Guilsfield CP School)" userId="f12b56a8-f181-4ab8-8b33-583f91f1a10a" providerId="ADAL" clId="{B9B0DAAC-4C49-4B87-9503-27C501B9A6E5}" dt="2024-12-01T20:59:56.294" v="5233"/>
          <ac:spMkLst>
            <pc:docMk/>
            <pc:sldMk cId="2385707451" sldId="268"/>
            <ac:spMk id="36" creationId="{C9AA12E8-E6B3-EB7D-D7B0-26B4C403C2B3}"/>
          </ac:spMkLst>
        </pc:spChg>
        <pc:spChg chg="mod">
          <ac:chgData name="S Davies (Guilsfield CP School)" userId="f12b56a8-f181-4ab8-8b33-583f91f1a10a" providerId="ADAL" clId="{B9B0DAAC-4C49-4B87-9503-27C501B9A6E5}" dt="2024-12-01T21:00:23.611" v="5241" actId="403"/>
          <ac:spMkLst>
            <pc:docMk/>
            <pc:sldMk cId="2385707451" sldId="268"/>
            <ac:spMk id="37" creationId="{7A6A21BC-7C00-582D-7C17-11F14731724B}"/>
          </ac:spMkLst>
        </pc:spChg>
        <pc:grpChg chg="mod">
          <ac:chgData name="S Davies (Guilsfield CP School)" userId="f12b56a8-f181-4ab8-8b33-583f91f1a10a" providerId="ADAL" clId="{B9B0DAAC-4C49-4B87-9503-27C501B9A6E5}" dt="2024-12-01T20:58:45.111" v="5220"/>
          <ac:grpSpMkLst>
            <pc:docMk/>
            <pc:sldMk cId="2385707451" sldId="268"/>
            <ac:grpSpMk id="22" creationId="{371F9593-89FD-5C19-115D-65964501F79D}"/>
          </ac:grpSpMkLst>
        </pc:grpChg>
        <pc:grpChg chg="mod">
          <ac:chgData name="S Davies (Guilsfield CP School)" userId="f12b56a8-f181-4ab8-8b33-583f91f1a10a" providerId="ADAL" clId="{B9B0DAAC-4C49-4B87-9503-27C501B9A6E5}" dt="2024-12-01T20:57:58.063" v="5209"/>
          <ac:grpSpMkLst>
            <pc:docMk/>
            <pc:sldMk cId="2385707451" sldId="268"/>
            <ac:grpSpMk id="30" creationId="{325D05B3-C16F-B72F-2630-06D652EC8A64}"/>
          </ac:grpSpMkLst>
        </pc:grpChg>
        <pc:grpChg chg="mod">
          <ac:chgData name="S Davies (Guilsfield CP School)" userId="f12b56a8-f181-4ab8-8b33-583f91f1a10a" providerId="ADAL" clId="{B9B0DAAC-4C49-4B87-9503-27C501B9A6E5}" dt="2024-12-01T20:59:56.294" v="5233"/>
          <ac:grpSpMkLst>
            <pc:docMk/>
            <pc:sldMk cId="2385707451" sldId="268"/>
            <ac:grpSpMk id="34" creationId="{55E4DCA0-9632-4DF2-521B-D47DF0441860}"/>
          </ac:grpSpMkLst>
        </pc:grpChg>
        <pc:grpChg chg="add mod">
          <ac:chgData name="S Davies (Guilsfield CP School)" userId="f12b56a8-f181-4ab8-8b33-583f91f1a10a" providerId="ADAL" clId="{B9B0DAAC-4C49-4B87-9503-27C501B9A6E5}" dt="2024-12-01T21:07:22.729" v="5332" actId="1076"/>
          <ac:grpSpMkLst>
            <pc:docMk/>
            <pc:sldMk cId="2385707451" sldId="268"/>
            <ac:grpSpMk id="55" creationId="{07119B32-B7B2-E584-9001-A1E10D42F3EF}"/>
          </ac:grpSpMkLst>
        </pc:grpChg>
        <pc:grpChg chg="add mod">
          <ac:chgData name="S Davies (Guilsfield CP School)" userId="f12b56a8-f181-4ab8-8b33-583f91f1a10a" providerId="ADAL" clId="{B9B0DAAC-4C49-4B87-9503-27C501B9A6E5}" dt="2024-12-01T21:07:10.079" v="5328" actId="14100"/>
          <ac:grpSpMkLst>
            <pc:docMk/>
            <pc:sldMk cId="2385707451" sldId="268"/>
            <ac:grpSpMk id="56" creationId="{84439017-C163-2EA5-AEF4-BA77B87B6C1D}"/>
          </ac:grpSpMkLst>
        </pc:grpChg>
        <pc:grpChg chg="add mod">
          <ac:chgData name="S Davies (Guilsfield CP School)" userId="f12b56a8-f181-4ab8-8b33-583f91f1a10a" providerId="ADAL" clId="{B9B0DAAC-4C49-4B87-9503-27C501B9A6E5}" dt="2024-12-01T20:59:20.607" v="5228" actId="14100"/>
          <ac:grpSpMkLst>
            <pc:docMk/>
            <pc:sldMk cId="2385707451" sldId="268"/>
            <ac:grpSpMk id="57" creationId="{C1B8C9AC-14C7-18E6-BDFB-1C41A4A936F5}"/>
          </ac:grpSpMkLst>
        </pc:grpChg>
        <pc:picChg chg="add mod">
          <ac:chgData name="S Davies (Guilsfield CP School)" userId="f12b56a8-f181-4ab8-8b33-583f91f1a10a" providerId="ADAL" clId="{B9B0DAAC-4C49-4B87-9503-27C501B9A6E5}" dt="2024-12-05T13:28:22.468" v="9050"/>
          <ac:picMkLst>
            <pc:docMk/>
            <pc:sldMk cId="2385707451" sldId="268"/>
            <ac:picMk id="2" creationId="{3A086864-63BA-A9C2-94DC-C3687C8919A8}"/>
          </ac:picMkLst>
        </pc:picChg>
        <pc:picChg chg="mod">
          <ac:chgData name="S Davies (Guilsfield CP School)" userId="f12b56a8-f181-4ab8-8b33-583f91f1a10a" providerId="ADAL" clId="{B9B0DAAC-4C49-4B87-9503-27C501B9A6E5}" dt="2024-12-01T20:59:56.294" v="5233"/>
          <ac:picMkLst>
            <pc:docMk/>
            <pc:sldMk cId="2385707451" sldId="268"/>
            <ac:picMk id="46" creationId="{14BBEBA1-2791-25AA-D1D6-1E9118DE1913}"/>
          </ac:picMkLst>
        </pc:picChg>
        <pc:picChg chg="mod">
          <ac:chgData name="S Davies (Guilsfield CP School)" userId="f12b56a8-f181-4ab8-8b33-583f91f1a10a" providerId="ADAL" clId="{B9B0DAAC-4C49-4B87-9503-27C501B9A6E5}" dt="2024-12-01T20:58:45.111" v="5220"/>
          <ac:picMkLst>
            <pc:docMk/>
            <pc:sldMk cId="2385707451" sldId="268"/>
            <ac:picMk id="47" creationId="{975BBB92-4FE3-8611-E929-462B6A526059}"/>
          </ac:picMkLst>
        </pc:picChg>
        <pc:picChg chg="mod">
          <ac:chgData name="S Davies (Guilsfield CP School)" userId="f12b56a8-f181-4ab8-8b33-583f91f1a10a" providerId="ADAL" clId="{B9B0DAAC-4C49-4B87-9503-27C501B9A6E5}" dt="2024-12-01T20:57:58.063" v="5209"/>
          <ac:picMkLst>
            <pc:docMk/>
            <pc:sldMk cId="2385707451" sldId="268"/>
            <ac:picMk id="48" creationId="{1B98B789-5203-13EB-2503-BEEF67A2B906}"/>
          </ac:picMkLst>
        </pc:picChg>
      </pc:sldChg>
      <pc:sldChg chg="addSp delSp modSp new mod">
        <pc:chgData name="S Davies (Guilsfield CP School)" userId="f12b56a8-f181-4ab8-8b33-583f91f1a10a" providerId="ADAL" clId="{B9B0DAAC-4C49-4B87-9503-27C501B9A6E5}" dt="2024-12-05T13:28:18.924" v="9049" actId="1036"/>
        <pc:sldMkLst>
          <pc:docMk/>
          <pc:sldMk cId="3888373100" sldId="269"/>
        </pc:sldMkLst>
        <pc:spChg chg="del">
          <ac:chgData name="S Davies (Guilsfield CP School)" userId="f12b56a8-f181-4ab8-8b33-583f91f1a10a" providerId="ADAL" clId="{B9B0DAAC-4C49-4B87-9503-27C501B9A6E5}" dt="2024-12-01T21:00:38.748" v="5243" actId="478"/>
          <ac:spMkLst>
            <pc:docMk/>
            <pc:sldMk cId="3888373100" sldId="269"/>
            <ac:spMk id="2" creationId="{7DCF5BEA-6BCD-8959-3A51-29E1074FDD83}"/>
          </ac:spMkLst>
        </pc:spChg>
        <pc:spChg chg="del">
          <ac:chgData name="S Davies (Guilsfield CP School)" userId="f12b56a8-f181-4ab8-8b33-583f91f1a10a" providerId="ADAL" clId="{B9B0DAAC-4C49-4B87-9503-27C501B9A6E5}" dt="2024-12-01T21:00:39.382" v="5244" actId="478"/>
          <ac:spMkLst>
            <pc:docMk/>
            <pc:sldMk cId="3888373100" sldId="269"/>
            <ac:spMk id="3" creationId="{E5AEA324-BE9E-8AA1-E0BD-30062D8D7A04}"/>
          </ac:spMkLst>
        </pc:spChg>
        <pc:spChg chg="mod">
          <ac:chgData name="S Davies (Guilsfield CP School)" userId="f12b56a8-f181-4ab8-8b33-583f91f1a10a" providerId="ADAL" clId="{B9B0DAAC-4C49-4B87-9503-27C501B9A6E5}" dt="2024-12-01T21:00:49.044" v="5245"/>
          <ac:spMkLst>
            <pc:docMk/>
            <pc:sldMk cId="3888373100" sldId="269"/>
            <ac:spMk id="7" creationId="{640C1195-E27F-FB7E-5BB9-9D4B49775D35}"/>
          </ac:spMkLst>
        </pc:spChg>
        <pc:spChg chg="mod">
          <ac:chgData name="S Davies (Guilsfield CP School)" userId="f12b56a8-f181-4ab8-8b33-583f91f1a10a" providerId="ADAL" clId="{B9B0DAAC-4C49-4B87-9503-27C501B9A6E5}" dt="2024-12-01T21:01:07.995" v="5252" actId="404"/>
          <ac:spMkLst>
            <pc:docMk/>
            <pc:sldMk cId="3888373100" sldId="269"/>
            <ac:spMk id="8" creationId="{6AA01C8D-F00E-4408-B52E-14FFCD1E6132}"/>
          </ac:spMkLst>
        </pc:spChg>
        <pc:spChg chg="mod">
          <ac:chgData name="S Davies (Guilsfield CP School)" userId="f12b56a8-f181-4ab8-8b33-583f91f1a10a" providerId="ADAL" clId="{B9B0DAAC-4C49-4B87-9503-27C501B9A6E5}" dt="2024-12-01T21:01:25.834" v="5254"/>
          <ac:spMkLst>
            <pc:docMk/>
            <pc:sldMk cId="3888373100" sldId="269"/>
            <ac:spMk id="12" creationId="{4C00158C-A6ED-6ED0-8C71-1AB4D3641758}"/>
          </ac:spMkLst>
        </pc:spChg>
        <pc:spChg chg="mod">
          <ac:chgData name="S Davies (Guilsfield CP School)" userId="f12b56a8-f181-4ab8-8b33-583f91f1a10a" providerId="ADAL" clId="{B9B0DAAC-4C49-4B87-9503-27C501B9A6E5}" dt="2024-12-01T21:01:46.446" v="5261" actId="403"/>
          <ac:spMkLst>
            <pc:docMk/>
            <pc:sldMk cId="3888373100" sldId="269"/>
            <ac:spMk id="13" creationId="{0E70D704-CFA4-73AC-EDDC-0F9544B43195}"/>
          </ac:spMkLst>
        </pc:spChg>
        <pc:spChg chg="add mod">
          <ac:chgData name="S Davies (Guilsfield CP School)" userId="f12b56a8-f181-4ab8-8b33-583f91f1a10a" providerId="ADAL" clId="{B9B0DAAC-4C49-4B87-9503-27C501B9A6E5}" dt="2024-12-01T21:06:04.801" v="5315" actId="164"/>
          <ac:spMkLst>
            <pc:docMk/>
            <pc:sldMk cId="3888373100" sldId="269"/>
            <ac:spMk id="14" creationId="{244953DE-E209-BF69-0BA4-1355C588D645}"/>
          </ac:spMkLst>
        </pc:spChg>
        <pc:spChg chg="add mod">
          <ac:chgData name="S Davies (Guilsfield CP School)" userId="f12b56a8-f181-4ab8-8b33-583f91f1a10a" providerId="ADAL" clId="{B9B0DAAC-4C49-4B87-9503-27C501B9A6E5}" dt="2024-12-01T21:06:10.520" v="5316" actId="164"/>
          <ac:spMkLst>
            <pc:docMk/>
            <pc:sldMk cId="3888373100" sldId="269"/>
            <ac:spMk id="15" creationId="{AF8D4C47-2B1B-9A1A-8D0D-A9B910E2BFD2}"/>
          </ac:spMkLst>
        </pc:spChg>
        <pc:spChg chg="add mod">
          <ac:chgData name="S Davies (Guilsfield CP School)" userId="f12b56a8-f181-4ab8-8b33-583f91f1a10a" providerId="ADAL" clId="{B9B0DAAC-4C49-4B87-9503-27C501B9A6E5}" dt="2024-12-01T21:06:30.569" v="5320" actId="164"/>
          <ac:spMkLst>
            <pc:docMk/>
            <pc:sldMk cId="3888373100" sldId="269"/>
            <ac:spMk id="18" creationId="{B3E76EA8-5AFD-87F0-85A5-3E10724F0563}"/>
          </ac:spMkLst>
        </pc:spChg>
        <pc:spChg chg="mod">
          <ac:chgData name="S Davies (Guilsfield CP School)" userId="f12b56a8-f181-4ab8-8b33-583f91f1a10a" providerId="ADAL" clId="{B9B0DAAC-4C49-4B87-9503-27C501B9A6E5}" dt="2024-12-01T21:01:57.165" v="5263"/>
          <ac:spMkLst>
            <pc:docMk/>
            <pc:sldMk cId="3888373100" sldId="269"/>
            <ac:spMk id="28" creationId="{5C5F5D4E-C6A1-DCB0-5001-99FA83F6F316}"/>
          </ac:spMkLst>
        </pc:spChg>
        <pc:spChg chg="mod">
          <ac:chgData name="S Davies (Guilsfield CP School)" userId="f12b56a8-f181-4ab8-8b33-583f91f1a10a" providerId="ADAL" clId="{B9B0DAAC-4C49-4B87-9503-27C501B9A6E5}" dt="2024-12-01T21:02:26.617" v="5272" actId="403"/>
          <ac:spMkLst>
            <pc:docMk/>
            <pc:sldMk cId="3888373100" sldId="269"/>
            <ac:spMk id="29" creationId="{886882F1-1D92-1A9D-945C-4EF200F48A59}"/>
          </ac:spMkLst>
        </pc:spChg>
        <pc:grpChg chg="add mod">
          <ac:chgData name="S Davies (Guilsfield CP School)" userId="f12b56a8-f181-4ab8-8b33-583f91f1a10a" providerId="ADAL" clId="{B9B0DAAC-4C49-4B87-9503-27C501B9A6E5}" dt="2024-12-01T21:06:04.801" v="5315" actId="164"/>
          <ac:grpSpMkLst>
            <pc:docMk/>
            <pc:sldMk cId="3888373100" sldId="269"/>
            <ac:grpSpMk id="4" creationId="{C1DDE46C-C5F6-C42D-FB9B-7172E3A93CE6}"/>
          </ac:grpSpMkLst>
        </pc:grpChg>
        <pc:grpChg chg="mod">
          <ac:chgData name="S Davies (Guilsfield CP School)" userId="f12b56a8-f181-4ab8-8b33-583f91f1a10a" providerId="ADAL" clId="{B9B0DAAC-4C49-4B87-9503-27C501B9A6E5}" dt="2024-12-01T21:00:49.044" v="5245"/>
          <ac:grpSpMkLst>
            <pc:docMk/>
            <pc:sldMk cId="3888373100" sldId="269"/>
            <ac:grpSpMk id="5" creationId="{8AD455CA-C980-9A88-9458-D83495C7DC64}"/>
          </ac:grpSpMkLst>
        </pc:grpChg>
        <pc:grpChg chg="add mod">
          <ac:chgData name="S Davies (Guilsfield CP School)" userId="f12b56a8-f181-4ab8-8b33-583f91f1a10a" providerId="ADAL" clId="{B9B0DAAC-4C49-4B87-9503-27C501B9A6E5}" dt="2024-12-01T21:06:10.520" v="5316" actId="164"/>
          <ac:grpSpMkLst>
            <pc:docMk/>
            <pc:sldMk cId="3888373100" sldId="269"/>
            <ac:grpSpMk id="9" creationId="{B019F6E6-F18F-9673-0CB5-E70AA0FEE0CA}"/>
          </ac:grpSpMkLst>
        </pc:grpChg>
        <pc:grpChg chg="mod">
          <ac:chgData name="S Davies (Guilsfield CP School)" userId="f12b56a8-f181-4ab8-8b33-583f91f1a10a" providerId="ADAL" clId="{B9B0DAAC-4C49-4B87-9503-27C501B9A6E5}" dt="2024-12-01T21:01:25.834" v="5254"/>
          <ac:grpSpMkLst>
            <pc:docMk/>
            <pc:sldMk cId="3888373100" sldId="269"/>
            <ac:grpSpMk id="11" creationId="{EF7512E8-C29B-F0E6-1307-18882A5D8384}"/>
          </ac:grpSpMkLst>
        </pc:grpChg>
        <pc:grpChg chg="add mod">
          <ac:chgData name="S Davies (Guilsfield CP School)" userId="f12b56a8-f181-4ab8-8b33-583f91f1a10a" providerId="ADAL" clId="{B9B0DAAC-4C49-4B87-9503-27C501B9A6E5}" dt="2024-12-01T21:06:04.801" v="5315" actId="164"/>
          <ac:grpSpMkLst>
            <pc:docMk/>
            <pc:sldMk cId="3888373100" sldId="269"/>
            <ac:grpSpMk id="16" creationId="{5E961761-95E9-5CD2-C1CE-79E229A0F1AA}"/>
          </ac:grpSpMkLst>
        </pc:grpChg>
        <pc:grpChg chg="add mod">
          <ac:chgData name="S Davies (Guilsfield CP School)" userId="f12b56a8-f181-4ab8-8b33-583f91f1a10a" providerId="ADAL" clId="{B9B0DAAC-4C49-4B87-9503-27C501B9A6E5}" dt="2024-12-01T21:06:10.520" v="5316" actId="164"/>
          <ac:grpSpMkLst>
            <pc:docMk/>
            <pc:sldMk cId="3888373100" sldId="269"/>
            <ac:grpSpMk id="17" creationId="{1E10B0C0-9871-F564-69F2-A5B50F6FA064}"/>
          </ac:grpSpMkLst>
        </pc:grpChg>
        <pc:grpChg chg="add mod">
          <ac:chgData name="S Davies (Guilsfield CP School)" userId="f12b56a8-f181-4ab8-8b33-583f91f1a10a" providerId="ADAL" clId="{B9B0DAAC-4C49-4B87-9503-27C501B9A6E5}" dt="2024-12-01T21:06:37.460" v="5321" actId="1076"/>
          <ac:grpSpMkLst>
            <pc:docMk/>
            <pc:sldMk cId="3888373100" sldId="269"/>
            <ac:grpSpMk id="19" creationId="{73C937CF-DA9B-2B69-A874-27A90629BD57}"/>
          </ac:grpSpMkLst>
        </pc:grpChg>
        <pc:grpChg chg="mod">
          <ac:chgData name="S Davies (Guilsfield CP School)" userId="f12b56a8-f181-4ab8-8b33-583f91f1a10a" providerId="ADAL" clId="{B9B0DAAC-4C49-4B87-9503-27C501B9A6E5}" dt="2024-12-01T21:01:57.165" v="5263"/>
          <ac:grpSpMkLst>
            <pc:docMk/>
            <pc:sldMk cId="3888373100" sldId="269"/>
            <ac:grpSpMk id="26" creationId="{E1C263A8-318D-93D5-A389-EFF7522865A8}"/>
          </ac:grpSpMkLst>
        </pc:grpChg>
        <pc:grpChg chg="add mod">
          <ac:chgData name="S Davies (Guilsfield CP School)" userId="f12b56a8-f181-4ab8-8b33-583f91f1a10a" providerId="ADAL" clId="{B9B0DAAC-4C49-4B87-9503-27C501B9A6E5}" dt="2024-12-01T21:06:30.569" v="5320" actId="164"/>
          <ac:grpSpMkLst>
            <pc:docMk/>
            <pc:sldMk cId="3888373100" sldId="269"/>
            <ac:grpSpMk id="54" creationId="{843F2132-7C71-89AD-B985-CE12A737F9E6}"/>
          </ac:grpSpMkLst>
        </pc:grpChg>
        <pc:picChg chg="add mod">
          <ac:chgData name="S Davies (Guilsfield CP School)" userId="f12b56a8-f181-4ab8-8b33-583f91f1a10a" providerId="ADAL" clId="{B9B0DAAC-4C49-4B87-9503-27C501B9A6E5}" dt="2024-12-05T13:28:18.924" v="9049" actId="1036"/>
          <ac:picMkLst>
            <pc:docMk/>
            <pc:sldMk cId="3888373100" sldId="269"/>
            <ac:picMk id="2" creationId="{EBAFA906-FD6F-87FF-2D3E-9E8C67B26240}"/>
          </ac:picMkLst>
        </pc:picChg>
        <pc:picChg chg="mod">
          <ac:chgData name="S Davies (Guilsfield CP School)" userId="f12b56a8-f181-4ab8-8b33-583f91f1a10a" providerId="ADAL" clId="{B9B0DAAC-4C49-4B87-9503-27C501B9A6E5}" dt="2024-12-01T21:00:49.044" v="5245"/>
          <ac:picMkLst>
            <pc:docMk/>
            <pc:sldMk cId="3888373100" sldId="269"/>
            <ac:picMk id="6" creationId="{2E4B1B54-0FEB-CFF2-6B9E-CF790AC90307}"/>
          </ac:picMkLst>
        </pc:picChg>
        <pc:picChg chg="mod">
          <ac:chgData name="S Davies (Guilsfield CP School)" userId="f12b56a8-f181-4ab8-8b33-583f91f1a10a" providerId="ADAL" clId="{B9B0DAAC-4C49-4B87-9503-27C501B9A6E5}" dt="2024-12-01T21:01:25.834" v="5254"/>
          <ac:picMkLst>
            <pc:docMk/>
            <pc:sldMk cId="3888373100" sldId="269"/>
            <ac:picMk id="10" creationId="{BEA02450-F229-469F-F129-8D4EF2D3B24C}"/>
          </ac:picMkLst>
        </pc:picChg>
        <pc:picChg chg="mod">
          <ac:chgData name="S Davies (Guilsfield CP School)" userId="f12b56a8-f181-4ab8-8b33-583f91f1a10a" providerId="ADAL" clId="{B9B0DAAC-4C49-4B87-9503-27C501B9A6E5}" dt="2024-12-01T21:01:57.165" v="5263"/>
          <ac:picMkLst>
            <pc:docMk/>
            <pc:sldMk cId="3888373100" sldId="269"/>
            <ac:picMk id="45" creationId="{56CCA757-D074-1506-58ED-81E2D88BDC20}"/>
          </ac:picMkLst>
        </pc:picChg>
      </pc:sldChg>
      <pc:sldChg chg="addSp delSp modSp new mod">
        <pc:chgData name="S Davies (Guilsfield CP School)" userId="f12b56a8-f181-4ab8-8b33-583f91f1a10a" providerId="ADAL" clId="{B9B0DAAC-4C49-4B87-9503-27C501B9A6E5}" dt="2024-12-05T13:20:16.507" v="9023" actId="14100"/>
        <pc:sldMkLst>
          <pc:docMk/>
          <pc:sldMk cId="2391818781" sldId="270"/>
        </pc:sldMkLst>
        <pc:spChg chg="del">
          <ac:chgData name="S Davies (Guilsfield CP School)" userId="f12b56a8-f181-4ab8-8b33-583f91f1a10a" providerId="ADAL" clId="{B9B0DAAC-4C49-4B87-9503-27C501B9A6E5}" dt="2024-12-02T20:24:59.161" v="5725" actId="478"/>
          <ac:spMkLst>
            <pc:docMk/>
            <pc:sldMk cId="2391818781" sldId="270"/>
            <ac:spMk id="2" creationId="{4610ABF0-FA6C-AC79-FDD2-C3B2E5F8EBBA}"/>
          </ac:spMkLst>
        </pc:spChg>
        <pc:spChg chg="add mod">
          <ac:chgData name="S Davies (Guilsfield CP School)" userId="f12b56a8-f181-4ab8-8b33-583f91f1a10a" providerId="ADAL" clId="{B9B0DAAC-4C49-4B87-9503-27C501B9A6E5}" dt="2024-12-04T13:47:52.332" v="6469" actId="1076"/>
          <ac:spMkLst>
            <pc:docMk/>
            <pc:sldMk cId="2391818781" sldId="270"/>
            <ac:spMk id="3" creationId="{3E1F174B-F776-6C2B-AD46-29DC72781425}"/>
          </ac:spMkLst>
        </pc:spChg>
        <pc:spChg chg="del">
          <ac:chgData name="S Davies (Guilsfield CP School)" userId="f12b56a8-f181-4ab8-8b33-583f91f1a10a" providerId="ADAL" clId="{B9B0DAAC-4C49-4B87-9503-27C501B9A6E5}" dt="2024-12-02T20:24:58.458" v="5724" actId="478"/>
          <ac:spMkLst>
            <pc:docMk/>
            <pc:sldMk cId="2391818781" sldId="270"/>
            <ac:spMk id="3" creationId="{FD76CC2E-E522-D39C-D3C0-90CA9746976C}"/>
          </ac:spMkLst>
        </pc:spChg>
        <pc:spChg chg="add">
          <ac:chgData name="S Davies (Guilsfield CP School)" userId="f12b56a8-f181-4ab8-8b33-583f91f1a10a" providerId="ADAL" clId="{B9B0DAAC-4C49-4B87-9503-27C501B9A6E5}" dt="2024-12-02T20:25:29.003" v="5730"/>
          <ac:spMkLst>
            <pc:docMk/>
            <pc:sldMk cId="2391818781" sldId="270"/>
            <ac:spMk id="6" creationId="{6F7BE203-4B7F-26D9-D362-1A958FD58669}"/>
          </ac:spMkLst>
        </pc:spChg>
        <pc:spChg chg="add mod">
          <ac:chgData name="S Davies (Guilsfield CP School)" userId="f12b56a8-f181-4ab8-8b33-583f91f1a10a" providerId="ADAL" clId="{B9B0DAAC-4C49-4B87-9503-27C501B9A6E5}" dt="2024-12-04T13:48:03.131" v="6472" actId="1076"/>
          <ac:spMkLst>
            <pc:docMk/>
            <pc:sldMk cId="2391818781" sldId="270"/>
            <ac:spMk id="8" creationId="{787CFBE9-939D-27F4-4F03-7BD17550FE61}"/>
          </ac:spMkLst>
        </pc:spChg>
        <pc:picChg chg="add mod">
          <ac:chgData name="S Davies (Guilsfield CP School)" userId="f12b56a8-f181-4ab8-8b33-583f91f1a10a" providerId="ADAL" clId="{B9B0DAAC-4C49-4B87-9503-27C501B9A6E5}" dt="2024-12-05T13:20:16.507" v="9023" actId="14100"/>
          <ac:picMkLst>
            <pc:docMk/>
            <pc:sldMk cId="2391818781" sldId="270"/>
            <ac:picMk id="5" creationId="{9DE26A87-9985-2174-B8C4-3591BDB648B2}"/>
          </ac:picMkLst>
        </pc:picChg>
        <pc:picChg chg="add mod">
          <ac:chgData name="S Davies (Guilsfield CP School)" userId="f12b56a8-f181-4ab8-8b33-583f91f1a10a" providerId="ADAL" clId="{B9B0DAAC-4C49-4B87-9503-27C501B9A6E5}" dt="2024-12-02T20:27:28.738" v="5744" actId="1076"/>
          <ac:picMkLst>
            <pc:docMk/>
            <pc:sldMk cId="2391818781" sldId="270"/>
            <ac:picMk id="10" creationId="{1127A0F8-E506-5C79-D1D9-B1BCFA78FAA1}"/>
          </ac:picMkLst>
        </pc:picChg>
      </pc:sldChg>
      <pc:sldChg chg="addSp delSp modSp new mod setBg">
        <pc:chgData name="S Davies (Guilsfield CP School)" userId="f12b56a8-f181-4ab8-8b33-583f91f1a10a" providerId="ADAL" clId="{B9B0DAAC-4C49-4B87-9503-27C501B9A6E5}" dt="2024-12-05T13:26:38.799" v="9032" actId="1076"/>
        <pc:sldMkLst>
          <pc:docMk/>
          <pc:sldMk cId="73595417" sldId="271"/>
        </pc:sldMkLst>
        <pc:spChg chg="del">
          <ac:chgData name="S Davies (Guilsfield CP School)" userId="f12b56a8-f181-4ab8-8b33-583f91f1a10a" providerId="ADAL" clId="{B9B0DAAC-4C49-4B87-9503-27C501B9A6E5}" dt="2024-12-03T20:31:38.848" v="6166" actId="478"/>
          <ac:spMkLst>
            <pc:docMk/>
            <pc:sldMk cId="73595417" sldId="271"/>
            <ac:spMk id="2" creationId="{F1B1AFB5-E3B2-FDDE-1BFC-94B6EDC383DA}"/>
          </ac:spMkLst>
        </pc:spChg>
        <pc:spChg chg="del">
          <ac:chgData name="S Davies (Guilsfield CP School)" userId="f12b56a8-f181-4ab8-8b33-583f91f1a10a" providerId="ADAL" clId="{B9B0DAAC-4C49-4B87-9503-27C501B9A6E5}" dt="2024-12-03T20:31:38.176" v="6165" actId="478"/>
          <ac:spMkLst>
            <pc:docMk/>
            <pc:sldMk cId="73595417" sldId="271"/>
            <ac:spMk id="3" creationId="{C93A9686-4C22-5459-25F1-B18E4D680D95}"/>
          </ac:spMkLst>
        </pc:spChg>
        <pc:spChg chg="add del mod">
          <ac:chgData name="S Davies (Guilsfield CP School)" userId="f12b56a8-f181-4ab8-8b33-583f91f1a10a" providerId="ADAL" clId="{B9B0DAAC-4C49-4B87-9503-27C501B9A6E5}" dt="2024-12-05T13:26:37.204" v="9031" actId="478"/>
          <ac:spMkLst>
            <pc:docMk/>
            <pc:sldMk cId="73595417" sldId="271"/>
            <ac:spMk id="4" creationId="{BBC5072D-5230-013D-1C60-785F5A1C21D3}"/>
          </ac:spMkLst>
        </pc:spChg>
        <pc:spChg chg="add mod">
          <ac:chgData name="S Davies (Guilsfield CP School)" userId="f12b56a8-f181-4ab8-8b33-583f91f1a10a" providerId="ADAL" clId="{B9B0DAAC-4C49-4B87-9503-27C501B9A6E5}" dt="2024-12-03T20:36:28.538" v="6197" actId="1076"/>
          <ac:spMkLst>
            <pc:docMk/>
            <pc:sldMk cId="73595417" sldId="271"/>
            <ac:spMk id="13" creationId="{77F5A596-35CE-C9A3-94AF-CF54C8C2B0FC}"/>
          </ac:spMkLst>
        </pc:spChg>
        <pc:spChg chg="add mod">
          <ac:chgData name="S Davies (Guilsfield CP School)" userId="f12b56a8-f181-4ab8-8b33-583f91f1a10a" providerId="ADAL" clId="{B9B0DAAC-4C49-4B87-9503-27C501B9A6E5}" dt="2024-12-03T20:38:10.177" v="6206" actId="20577"/>
          <ac:spMkLst>
            <pc:docMk/>
            <pc:sldMk cId="73595417" sldId="271"/>
            <ac:spMk id="15" creationId="{24EEBDBB-0AC4-D17E-1183-96666A63740B}"/>
          </ac:spMkLst>
        </pc:spChg>
        <pc:spChg chg="add mod">
          <ac:chgData name="S Davies (Guilsfield CP School)" userId="f12b56a8-f181-4ab8-8b33-583f91f1a10a" providerId="ADAL" clId="{B9B0DAAC-4C49-4B87-9503-27C501B9A6E5}" dt="2024-12-03T20:39:51.509" v="6229" actId="14100"/>
          <ac:spMkLst>
            <pc:docMk/>
            <pc:sldMk cId="73595417" sldId="271"/>
            <ac:spMk id="16" creationId="{B644D29E-A898-B6E1-E648-5C880601C11A}"/>
          </ac:spMkLst>
        </pc:spChg>
        <pc:spChg chg="add mod">
          <ac:chgData name="S Davies (Guilsfield CP School)" userId="f12b56a8-f181-4ab8-8b33-583f91f1a10a" providerId="ADAL" clId="{B9B0DAAC-4C49-4B87-9503-27C501B9A6E5}" dt="2024-12-03T20:40:53.482" v="6256" actId="20577"/>
          <ac:spMkLst>
            <pc:docMk/>
            <pc:sldMk cId="73595417" sldId="271"/>
            <ac:spMk id="17" creationId="{96032B74-7DD5-CDA2-20E1-731FC4B7D3F9}"/>
          </ac:spMkLst>
        </pc:spChg>
        <pc:spChg chg="add mod">
          <ac:chgData name="S Davies (Guilsfield CP School)" userId="f12b56a8-f181-4ab8-8b33-583f91f1a10a" providerId="ADAL" clId="{B9B0DAAC-4C49-4B87-9503-27C501B9A6E5}" dt="2024-12-03T20:50:46.872" v="6334" actId="20577"/>
          <ac:spMkLst>
            <pc:docMk/>
            <pc:sldMk cId="73595417" sldId="271"/>
            <ac:spMk id="18" creationId="{56B7968C-814C-3679-9688-15463E37D3C0}"/>
          </ac:spMkLst>
        </pc:spChg>
        <pc:spChg chg="add mod">
          <ac:chgData name="S Davies (Guilsfield CP School)" userId="f12b56a8-f181-4ab8-8b33-583f91f1a10a" providerId="ADAL" clId="{B9B0DAAC-4C49-4B87-9503-27C501B9A6E5}" dt="2024-12-03T20:42:08.058" v="6292" actId="1076"/>
          <ac:spMkLst>
            <pc:docMk/>
            <pc:sldMk cId="73595417" sldId="271"/>
            <ac:spMk id="19" creationId="{5E0AC790-9EED-B9C8-8C50-DF48C965DB96}"/>
          </ac:spMkLst>
        </pc:spChg>
        <pc:picChg chg="add mod">
          <ac:chgData name="S Davies (Guilsfield CP School)" userId="f12b56a8-f181-4ab8-8b33-583f91f1a10a" providerId="ADAL" clId="{B9B0DAAC-4C49-4B87-9503-27C501B9A6E5}" dt="2024-12-05T13:26:38.799" v="9032" actId="1076"/>
          <ac:picMkLst>
            <pc:docMk/>
            <pc:sldMk cId="73595417" sldId="271"/>
            <ac:picMk id="3" creationId="{8F67D09B-DDD4-8277-8854-C59E5CC123C3}"/>
          </ac:picMkLst>
        </pc:picChg>
        <pc:picChg chg="add mod ord">
          <ac:chgData name="S Davies (Guilsfield CP School)" userId="f12b56a8-f181-4ab8-8b33-583f91f1a10a" providerId="ADAL" clId="{B9B0DAAC-4C49-4B87-9503-27C501B9A6E5}" dt="2024-12-03T20:35:34.957" v="6189" actId="1076"/>
          <ac:picMkLst>
            <pc:docMk/>
            <pc:sldMk cId="73595417" sldId="271"/>
            <ac:picMk id="5" creationId="{3B448FB9-F46A-C1F9-C343-3AD5A1301AEC}"/>
          </ac:picMkLst>
        </pc:picChg>
        <pc:picChg chg="add mod ord">
          <ac:chgData name="S Davies (Guilsfield CP School)" userId="f12b56a8-f181-4ab8-8b33-583f91f1a10a" providerId="ADAL" clId="{B9B0DAAC-4C49-4B87-9503-27C501B9A6E5}" dt="2024-12-03T20:35:37.403" v="6190" actId="1076"/>
          <ac:picMkLst>
            <pc:docMk/>
            <pc:sldMk cId="73595417" sldId="271"/>
            <ac:picMk id="7" creationId="{06220608-D868-4BB6-F736-59E0F15D24CA}"/>
          </ac:picMkLst>
        </pc:picChg>
        <pc:picChg chg="add mod">
          <ac:chgData name="S Davies (Guilsfield CP School)" userId="f12b56a8-f181-4ab8-8b33-583f91f1a10a" providerId="ADAL" clId="{B9B0DAAC-4C49-4B87-9503-27C501B9A6E5}" dt="2024-12-03T20:35:31.656" v="6187" actId="1076"/>
          <ac:picMkLst>
            <pc:docMk/>
            <pc:sldMk cId="73595417" sldId="271"/>
            <ac:picMk id="9" creationId="{1E2FB5E9-D65F-3076-ACCE-9D793E590840}"/>
          </ac:picMkLst>
        </pc:picChg>
        <pc:picChg chg="add mod">
          <ac:chgData name="S Davies (Guilsfield CP School)" userId="f12b56a8-f181-4ab8-8b33-583f91f1a10a" providerId="ADAL" clId="{B9B0DAAC-4C49-4B87-9503-27C501B9A6E5}" dt="2024-12-03T20:35:56.733" v="6192" actId="1076"/>
          <ac:picMkLst>
            <pc:docMk/>
            <pc:sldMk cId="73595417" sldId="271"/>
            <ac:picMk id="11" creationId="{4B71E61B-3424-7711-4998-8121C2EF1D72}"/>
          </ac:picMkLst>
        </pc:picChg>
      </pc:sldChg>
      <pc:sldChg chg="addSp delSp modSp new mod">
        <pc:chgData name="S Davies (Guilsfield CP School)" userId="f12b56a8-f181-4ab8-8b33-583f91f1a10a" providerId="ADAL" clId="{B9B0DAAC-4C49-4B87-9503-27C501B9A6E5}" dt="2024-12-05T14:31:51.560" v="9614" actId="313"/>
        <pc:sldMkLst>
          <pc:docMk/>
          <pc:sldMk cId="360695108" sldId="272"/>
        </pc:sldMkLst>
        <pc:spChg chg="del">
          <ac:chgData name="S Davies (Guilsfield CP School)" userId="f12b56a8-f181-4ab8-8b33-583f91f1a10a" providerId="ADAL" clId="{B9B0DAAC-4C49-4B87-9503-27C501B9A6E5}" dt="2024-12-04T13:59:04.226" v="6635" actId="478"/>
          <ac:spMkLst>
            <pc:docMk/>
            <pc:sldMk cId="360695108" sldId="272"/>
            <ac:spMk id="2" creationId="{816B9B39-DA4B-8BB9-5FFC-C8E0899BC1BB}"/>
          </ac:spMkLst>
        </pc:spChg>
        <pc:spChg chg="del">
          <ac:chgData name="S Davies (Guilsfield CP School)" userId="f12b56a8-f181-4ab8-8b33-583f91f1a10a" providerId="ADAL" clId="{B9B0DAAC-4C49-4B87-9503-27C501B9A6E5}" dt="2024-12-04T13:59:03.223" v="6634" actId="478"/>
          <ac:spMkLst>
            <pc:docMk/>
            <pc:sldMk cId="360695108" sldId="272"/>
            <ac:spMk id="3" creationId="{6148E628-D085-DD75-3B32-26CF768C213F}"/>
          </ac:spMkLst>
        </pc:spChg>
        <pc:spChg chg="add">
          <ac:chgData name="S Davies (Guilsfield CP School)" userId="f12b56a8-f181-4ab8-8b33-583f91f1a10a" providerId="ADAL" clId="{B9B0DAAC-4C49-4B87-9503-27C501B9A6E5}" dt="2024-12-04T17:17:37.378" v="8737"/>
          <ac:spMkLst>
            <pc:docMk/>
            <pc:sldMk cId="360695108" sldId="272"/>
            <ac:spMk id="4" creationId="{ADE86E7F-9DB1-8C67-8AB5-7121BF9E4DF9}"/>
          </ac:spMkLst>
        </pc:spChg>
        <pc:spChg chg="add">
          <ac:chgData name="S Davies (Guilsfield CP School)" userId="f12b56a8-f181-4ab8-8b33-583f91f1a10a" providerId="ADAL" clId="{B9B0DAAC-4C49-4B87-9503-27C501B9A6E5}" dt="2024-12-04T17:18:34.494" v="8757"/>
          <ac:spMkLst>
            <pc:docMk/>
            <pc:sldMk cId="360695108" sldId="272"/>
            <ac:spMk id="5" creationId="{A240DF00-E597-4CB9-1113-A1B3F8A60283}"/>
          </ac:spMkLst>
        </pc:spChg>
        <pc:spChg chg="add del">
          <ac:chgData name="S Davies (Guilsfield CP School)" userId="f12b56a8-f181-4ab8-8b33-583f91f1a10a" providerId="ADAL" clId="{B9B0DAAC-4C49-4B87-9503-27C501B9A6E5}" dt="2024-12-04T17:19:38.471" v="8809" actId="478"/>
          <ac:spMkLst>
            <pc:docMk/>
            <pc:sldMk cId="360695108" sldId="272"/>
            <ac:spMk id="6" creationId="{6EF7FC8B-7F4A-4600-664B-7303EF0535FF}"/>
          </ac:spMkLst>
        </pc:spChg>
        <pc:spChg chg="add del mod">
          <ac:chgData name="S Davies (Guilsfield CP School)" userId="f12b56a8-f181-4ab8-8b33-583f91f1a10a" providerId="ADAL" clId="{B9B0DAAC-4C49-4B87-9503-27C501B9A6E5}" dt="2024-12-05T14:31:51.560" v="9614" actId="313"/>
          <ac:spMkLst>
            <pc:docMk/>
            <pc:sldMk cId="360695108" sldId="272"/>
            <ac:spMk id="7" creationId="{3891A5D2-FD40-FE0B-2349-1D85D90F29DA}"/>
          </ac:spMkLst>
        </pc:spChg>
        <pc:spChg chg="add">
          <ac:chgData name="S Davies (Guilsfield CP School)" userId="f12b56a8-f181-4ab8-8b33-583f91f1a10a" providerId="ADAL" clId="{B9B0DAAC-4C49-4B87-9503-27C501B9A6E5}" dt="2024-12-04T17:21:11.846" v="8887"/>
          <ac:spMkLst>
            <pc:docMk/>
            <pc:sldMk cId="360695108" sldId="272"/>
            <ac:spMk id="8" creationId="{8996D867-92FF-8C15-CF3F-F9794733A24F}"/>
          </ac:spMkLst>
        </pc:spChg>
        <pc:spChg chg="add mod">
          <ac:chgData name="S Davies (Guilsfield CP School)" userId="f12b56a8-f181-4ab8-8b33-583f91f1a10a" providerId="ADAL" clId="{B9B0DAAC-4C49-4B87-9503-27C501B9A6E5}" dt="2024-12-05T14:30:57.834" v="9612" actId="1076"/>
          <ac:spMkLst>
            <pc:docMk/>
            <pc:sldMk cId="360695108" sldId="272"/>
            <ac:spMk id="9" creationId="{0F571FE3-68E7-55BC-DCCF-8208B16E7A4D}"/>
          </ac:spMkLst>
        </pc:spChg>
        <pc:picChg chg="add mod">
          <ac:chgData name="S Davies (Guilsfield CP School)" userId="f12b56a8-f181-4ab8-8b33-583f91f1a10a" providerId="ADAL" clId="{B9B0DAAC-4C49-4B87-9503-27C501B9A6E5}" dt="2024-12-05T14:09:29.716" v="9268" actId="1076"/>
          <ac:picMkLst>
            <pc:docMk/>
            <pc:sldMk cId="360695108" sldId="272"/>
            <ac:picMk id="2" creationId="{0AE207A5-F429-53A2-E450-E7CB647DBCF1}"/>
          </ac:picMkLst>
        </pc:picChg>
        <pc:picChg chg="add mod">
          <ac:chgData name="S Davies (Guilsfield CP School)" userId="f12b56a8-f181-4ab8-8b33-583f91f1a10a" providerId="ADAL" clId="{B9B0DAAC-4C49-4B87-9503-27C501B9A6E5}" dt="2024-12-05T14:30:59.741" v="9613" actId="1076"/>
          <ac:picMkLst>
            <pc:docMk/>
            <pc:sldMk cId="360695108" sldId="272"/>
            <ac:picMk id="3" creationId="{9A79A9C1-C4D6-F30B-C80B-448EC65981A0}"/>
          </ac:picMkLst>
        </pc:picChg>
      </pc:sldChg>
      <pc:sldChg chg="addSp delSp modSp new mod">
        <pc:chgData name="S Davies (Guilsfield CP School)" userId="f12b56a8-f181-4ab8-8b33-583f91f1a10a" providerId="ADAL" clId="{B9B0DAAC-4C49-4B87-9503-27C501B9A6E5}" dt="2024-12-05T13:30:13.300" v="9069" actId="1076"/>
        <pc:sldMkLst>
          <pc:docMk/>
          <pc:sldMk cId="73257416" sldId="273"/>
        </pc:sldMkLst>
        <pc:spChg chg="del">
          <ac:chgData name="S Davies (Guilsfield CP School)" userId="f12b56a8-f181-4ab8-8b33-583f91f1a10a" providerId="ADAL" clId="{B9B0DAAC-4C49-4B87-9503-27C501B9A6E5}" dt="2024-12-04T14:16:51.489" v="6892" actId="478"/>
          <ac:spMkLst>
            <pc:docMk/>
            <pc:sldMk cId="73257416" sldId="273"/>
            <ac:spMk id="2" creationId="{6CB52CAF-C299-73E5-D67E-62AD4379E311}"/>
          </ac:spMkLst>
        </pc:spChg>
        <pc:spChg chg="del">
          <ac:chgData name="S Davies (Guilsfield CP School)" userId="f12b56a8-f181-4ab8-8b33-583f91f1a10a" providerId="ADAL" clId="{B9B0DAAC-4C49-4B87-9503-27C501B9A6E5}" dt="2024-12-04T14:16:50.818" v="6891" actId="478"/>
          <ac:spMkLst>
            <pc:docMk/>
            <pc:sldMk cId="73257416" sldId="273"/>
            <ac:spMk id="3" creationId="{0EAF43AC-DBFE-1F28-0473-87450B745CD8}"/>
          </ac:spMkLst>
        </pc:spChg>
        <pc:spChg chg="add mod">
          <ac:chgData name="S Davies (Guilsfield CP School)" userId="f12b56a8-f181-4ab8-8b33-583f91f1a10a" providerId="ADAL" clId="{B9B0DAAC-4C49-4B87-9503-27C501B9A6E5}" dt="2024-12-04T14:17:17.229" v="6898" actId="1076"/>
          <ac:spMkLst>
            <pc:docMk/>
            <pc:sldMk cId="73257416" sldId="273"/>
            <ac:spMk id="5" creationId="{A8121D6F-BE91-7407-832D-66C965B135F3}"/>
          </ac:spMkLst>
        </pc:spChg>
        <pc:spChg chg="add del mod topLvl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6" creationId="{DE389F16-FAC7-57B9-FE8D-B9F3A58F8B61}"/>
          </ac:spMkLst>
        </pc:spChg>
        <pc:spChg chg="add mod topLvl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7" creationId="{0B8F089C-F94E-4172-6A62-06F5C5E3EC7D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10" creationId="{8F868FFD-0BC6-04C6-723D-03F5E8273257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11" creationId="{5280C989-4303-DA04-89E9-1C8FB58DD20A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13" creationId="{52E9E2EE-F3C4-EAD9-EAA2-895B9C2F0A9E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14" creationId="{008244A5-6A47-8793-BB99-A298ACDFE652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16" creationId="{8F789313-7FF8-B84B-79CA-0B2DACC752EE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17" creationId="{D6A3C7B0-2859-0280-0ECA-A4A168E8547B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19" creationId="{64C18B8C-D695-D0F6-15F9-C7E0226776A6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20" creationId="{753AF457-21DE-ABE6-921A-3B1E71D81ADF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22" creationId="{8DB2D00E-FCE4-FBF8-09FE-4D9DD7830CA2}"/>
          </ac:spMkLst>
        </pc:spChg>
        <pc:spChg chg="mod">
          <ac:chgData name="S Davies (Guilsfield CP School)" userId="f12b56a8-f181-4ab8-8b33-583f91f1a10a" providerId="ADAL" clId="{B9B0DAAC-4C49-4B87-9503-27C501B9A6E5}" dt="2024-12-04T14:41:42.357" v="7574" actId="255"/>
          <ac:spMkLst>
            <pc:docMk/>
            <pc:sldMk cId="73257416" sldId="273"/>
            <ac:spMk id="23" creationId="{D7B62B19-2013-E655-6A40-D1035B16D25A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46" creationId="{A35EFCE6-9324-C9DD-54D6-68526BB011CC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47" creationId="{6580EE8B-CE86-50C5-C35E-817A97667B56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0" creationId="{4A2ADD40-DD22-B4FD-9654-D786961D6826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1" creationId="{EB7C61E3-8C50-BAEA-6ADE-3E70EE233F81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2" creationId="{E3FCAB5C-DBCD-959D-C775-8CF964F00177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3" creationId="{2A482E5E-80D2-E500-04AB-5987C84892CD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4" creationId="{5F127672-26D4-4416-AB42-EB8C7FB6E022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5" creationId="{27E82393-E4E0-5358-9CEF-92ECEC2FBE26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6" creationId="{A48CB0EA-08F7-F63E-A20C-BE9B71F6C3B5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7" creationId="{4424C5A2-9335-AAE8-678B-7A8D2974C2B9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8" creationId="{E3A09AE4-B6F2-E53F-F6CB-30E0C53FD61B}"/>
          </ac:spMkLst>
        </pc:spChg>
        <pc:spChg chg="mod">
          <ac:chgData name="S Davies (Guilsfield CP School)" userId="f12b56a8-f181-4ab8-8b33-583f91f1a10a" providerId="ADAL" clId="{B9B0DAAC-4C49-4B87-9503-27C501B9A6E5}" dt="2024-12-04T14:32:10.972" v="7305"/>
          <ac:spMkLst>
            <pc:docMk/>
            <pc:sldMk cId="73257416" sldId="273"/>
            <ac:spMk id="69" creationId="{EA4092EB-E1EC-2957-2023-EA335DCBC1A7}"/>
          </ac:spMkLst>
        </pc:spChg>
        <pc:spChg chg="add mod">
          <ac:chgData name="S Davies (Guilsfield CP School)" userId="f12b56a8-f181-4ab8-8b33-583f91f1a10a" providerId="ADAL" clId="{B9B0DAAC-4C49-4B87-9503-27C501B9A6E5}" dt="2024-12-04T14:44:37.824" v="7608" actId="164"/>
          <ac:spMkLst>
            <pc:docMk/>
            <pc:sldMk cId="73257416" sldId="273"/>
            <ac:spMk id="74" creationId="{945F87D2-EDB5-CB6A-0501-F8B5DA49E3F8}"/>
          </ac:spMkLst>
        </pc:spChg>
        <pc:spChg chg="add mod">
          <ac:chgData name="S Davies (Guilsfield CP School)" userId="f12b56a8-f181-4ab8-8b33-583f91f1a10a" providerId="ADAL" clId="{B9B0DAAC-4C49-4B87-9503-27C501B9A6E5}" dt="2024-12-04T14:44:32.119" v="7607" actId="164"/>
          <ac:spMkLst>
            <pc:docMk/>
            <pc:sldMk cId="73257416" sldId="273"/>
            <ac:spMk id="75" creationId="{A06C42D4-58F9-7E3D-719C-2223180374D6}"/>
          </ac:spMkLst>
        </pc:spChg>
        <pc:spChg chg="add mod">
          <ac:chgData name="S Davies (Guilsfield CP School)" userId="f12b56a8-f181-4ab8-8b33-583f91f1a10a" providerId="ADAL" clId="{B9B0DAAC-4C49-4B87-9503-27C501B9A6E5}" dt="2024-12-04T14:59:10.411" v="7802" actId="313"/>
          <ac:spMkLst>
            <pc:docMk/>
            <pc:sldMk cId="73257416" sldId="273"/>
            <ac:spMk id="78" creationId="{CEFCC6C9-90ED-1F0C-5604-7C57A8535AA4}"/>
          </ac:spMkLst>
        </pc:spChg>
        <pc:spChg chg="add">
          <ac:chgData name="S Davies (Guilsfield CP School)" userId="f12b56a8-f181-4ab8-8b33-583f91f1a10a" providerId="ADAL" clId="{B9B0DAAC-4C49-4B87-9503-27C501B9A6E5}" dt="2024-12-04T14:53:23.217" v="7664"/>
          <ac:spMkLst>
            <pc:docMk/>
            <pc:sldMk cId="73257416" sldId="273"/>
            <ac:spMk id="79" creationId="{BF089ECF-0C1D-D712-B252-AE2921FE6CA7}"/>
          </ac:spMkLst>
        </pc:spChg>
        <pc:grpChg chg="add del mod">
          <ac:chgData name="S Davies (Guilsfield CP School)" userId="f12b56a8-f181-4ab8-8b33-583f91f1a10a" providerId="ADAL" clId="{B9B0DAAC-4C49-4B87-9503-27C501B9A6E5}" dt="2024-12-04T14:24:16.469" v="6998" actId="165"/>
          <ac:grpSpMkLst>
            <pc:docMk/>
            <pc:sldMk cId="73257416" sldId="273"/>
            <ac:grpSpMk id="8" creationId="{8DA8D461-A4A7-C37C-A1F3-8138446CB133}"/>
          </ac:grpSpMkLst>
        </pc:grpChg>
        <pc:grpChg chg="add mod">
          <ac:chgData name="S Davies (Guilsfield CP School)" userId="f12b56a8-f181-4ab8-8b33-583f91f1a10a" providerId="ADAL" clId="{B9B0DAAC-4C49-4B87-9503-27C501B9A6E5}" dt="2024-12-04T14:31:43.049" v="7303" actId="207"/>
          <ac:grpSpMkLst>
            <pc:docMk/>
            <pc:sldMk cId="73257416" sldId="273"/>
            <ac:grpSpMk id="9" creationId="{D2C0CE2A-223B-366D-4A3F-CC4BE628013B}"/>
          </ac:grpSpMkLst>
        </pc:grpChg>
        <pc:grpChg chg="add mod">
          <ac:chgData name="S Davies (Guilsfield CP School)" userId="f12b56a8-f181-4ab8-8b33-583f91f1a10a" providerId="ADAL" clId="{B9B0DAAC-4C49-4B87-9503-27C501B9A6E5}" dt="2024-12-04T14:31:43.049" v="7303" actId="207"/>
          <ac:grpSpMkLst>
            <pc:docMk/>
            <pc:sldMk cId="73257416" sldId="273"/>
            <ac:grpSpMk id="12" creationId="{B89B2BF9-E556-C0F0-ED92-E37C2F7D4D24}"/>
          </ac:grpSpMkLst>
        </pc:grpChg>
        <pc:grpChg chg="add mod">
          <ac:chgData name="S Davies (Guilsfield CP School)" userId="f12b56a8-f181-4ab8-8b33-583f91f1a10a" providerId="ADAL" clId="{B9B0DAAC-4C49-4B87-9503-27C501B9A6E5}" dt="2024-12-04T14:31:43.049" v="7303" actId="207"/>
          <ac:grpSpMkLst>
            <pc:docMk/>
            <pc:sldMk cId="73257416" sldId="273"/>
            <ac:grpSpMk id="15" creationId="{BCA6127E-0DB2-28CF-73F4-29146C7B598A}"/>
          </ac:grpSpMkLst>
        </pc:grpChg>
        <pc:grpChg chg="add mod">
          <ac:chgData name="S Davies (Guilsfield CP School)" userId="f12b56a8-f181-4ab8-8b33-583f91f1a10a" providerId="ADAL" clId="{B9B0DAAC-4C49-4B87-9503-27C501B9A6E5}" dt="2024-12-04T14:31:43.049" v="7303" actId="207"/>
          <ac:grpSpMkLst>
            <pc:docMk/>
            <pc:sldMk cId="73257416" sldId="273"/>
            <ac:grpSpMk id="18" creationId="{F3816477-DF6E-1BC4-3CE5-4CE9DF5B7008}"/>
          </ac:grpSpMkLst>
        </pc:grpChg>
        <pc:grpChg chg="add mod">
          <ac:chgData name="S Davies (Guilsfield CP School)" userId="f12b56a8-f181-4ab8-8b33-583f91f1a10a" providerId="ADAL" clId="{B9B0DAAC-4C49-4B87-9503-27C501B9A6E5}" dt="2024-12-04T14:31:43.049" v="7303" actId="207"/>
          <ac:grpSpMkLst>
            <pc:docMk/>
            <pc:sldMk cId="73257416" sldId="273"/>
            <ac:grpSpMk id="21" creationId="{AF063054-44EF-FC6C-197A-52E95390621B}"/>
          </ac:grpSpMkLst>
        </pc:grpChg>
        <pc:grpChg chg="add mod">
          <ac:chgData name="S Davies (Guilsfield CP School)" userId="f12b56a8-f181-4ab8-8b33-583f91f1a10a" providerId="ADAL" clId="{B9B0DAAC-4C49-4B87-9503-27C501B9A6E5}" dt="2024-12-04T14:31:43.049" v="7303" actId="207"/>
          <ac:grpSpMkLst>
            <pc:docMk/>
            <pc:sldMk cId="73257416" sldId="273"/>
            <ac:grpSpMk id="41" creationId="{ABD78D5F-3E9B-9749-97DB-BDD8D3838BB5}"/>
          </ac:grpSpMkLst>
        </pc:grpChg>
        <pc:grpChg chg="add mod">
          <ac:chgData name="S Davies (Guilsfield CP School)" userId="f12b56a8-f181-4ab8-8b33-583f91f1a10a" providerId="ADAL" clId="{B9B0DAAC-4C49-4B87-9503-27C501B9A6E5}" dt="2024-12-05T13:12:59.657" v="9017" actId="1076"/>
          <ac:grpSpMkLst>
            <pc:docMk/>
            <pc:sldMk cId="73257416" sldId="273"/>
            <ac:grpSpMk id="42" creationId="{883E4FE9-3270-B2ED-D773-DFF31D362CF2}"/>
          </ac:grpSpMkLst>
        </pc:grpChg>
        <pc:grpChg chg="add del mod">
          <ac:chgData name="S Davies (Guilsfield CP School)" userId="f12b56a8-f181-4ab8-8b33-583f91f1a10a" providerId="ADAL" clId="{B9B0DAAC-4C49-4B87-9503-27C501B9A6E5}" dt="2024-12-04T14:32:21.776" v="7307" actId="478"/>
          <ac:grpSpMkLst>
            <pc:docMk/>
            <pc:sldMk cId="73257416" sldId="273"/>
            <ac:grpSpMk id="43" creationId="{2707DF17-C19B-E4C0-9ECF-48459D051152}"/>
          </ac:grpSpMkLst>
        </pc:grpChg>
        <pc:grpChg chg="mod">
          <ac:chgData name="S Davies (Guilsfield CP School)" userId="f12b56a8-f181-4ab8-8b33-583f91f1a10a" providerId="ADAL" clId="{B9B0DAAC-4C49-4B87-9503-27C501B9A6E5}" dt="2024-12-04T14:32:10.972" v="7305"/>
          <ac:grpSpMkLst>
            <pc:docMk/>
            <pc:sldMk cId="73257416" sldId="273"/>
            <ac:grpSpMk id="44" creationId="{6D512123-1B88-AE3B-1896-8745C512F4EA}"/>
          </ac:grpSpMkLst>
        </pc:grpChg>
        <pc:grpChg chg="mod">
          <ac:chgData name="S Davies (Guilsfield CP School)" userId="f12b56a8-f181-4ab8-8b33-583f91f1a10a" providerId="ADAL" clId="{B9B0DAAC-4C49-4B87-9503-27C501B9A6E5}" dt="2024-12-04T14:32:10.972" v="7305"/>
          <ac:grpSpMkLst>
            <pc:docMk/>
            <pc:sldMk cId="73257416" sldId="273"/>
            <ac:grpSpMk id="45" creationId="{ABD92CA9-8E71-AD71-878A-91BBD5E0A96A}"/>
          </ac:grpSpMkLst>
        </pc:grpChg>
        <pc:grpChg chg="mod">
          <ac:chgData name="S Davies (Guilsfield CP School)" userId="f12b56a8-f181-4ab8-8b33-583f91f1a10a" providerId="ADAL" clId="{B9B0DAAC-4C49-4B87-9503-27C501B9A6E5}" dt="2024-12-04T14:32:10.972" v="7305"/>
          <ac:grpSpMkLst>
            <pc:docMk/>
            <pc:sldMk cId="73257416" sldId="273"/>
            <ac:grpSpMk id="48" creationId="{42FA7E4C-7DCA-841D-FAD3-D0675150DFA2}"/>
          </ac:grpSpMkLst>
        </pc:grpChg>
        <pc:grpChg chg="mod">
          <ac:chgData name="S Davies (Guilsfield CP School)" userId="f12b56a8-f181-4ab8-8b33-583f91f1a10a" providerId="ADAL" clId="{B9B0DAAC-4C49-4B87-9503-27C501B9A6E5}" dt="2024-12-04T14:32:10.972" v="7305"/>
          <ac:grpSpMkLst>
            <pc:docMk/>
            <pc:sldMk cId="73257416" sldId="273"/>
            <ac:grpSpMk id="49" creationId="{1F37D528-D0FF-8B26-4ECB-431F4140294E}"/>
          </ac:grpSpMkLst>
        </pc:grpChg>
        <pc:grpChg chg="mod">
          <ac:chgData name="S Davies (Guilsfield CP School)" userId="f12b56a8-f181-4ab8-8b33-583f91f1a10a" providerId="ADAL" clId="{B9B0DAAC-4C49-4B87-9503-27C501B9A6E5}" dt="2024-12-04T14:32:10.972" v="7305"/>
          <ac:grpSpMkLst>
            <pc:docMk/>
            <pc:sldMk cId="73257416" sldId="273"/>
            <ac:grpSpMk id="50" creationId="{9B123D28-143D-37EE-5DF3-A8A46BEDB6DC}"/>
          </ac:grpSpMkLst>
        </pc:grpChg>
        <pc:grpChg chg="mod">
          <ac:chgData name="S Davies (Guilsfield CP School)" userId="f12b56a8-f181-4ab8-8b33-583f91f1a10a" providerId="ADAL" clId="{B9B0DAAC-4C49-4B87-9503-27C501B9A6E5}" dt="2024-12-04T14:32:10.972" v="7305"/>
          <ac:grpSpMkLst>
            <pc:docMk/>
            <pc:sldMk cId="73257416" sldId="273"/>
            <ac:grpSpMk id="51" creationId="{3459F66E-67FA-C5C7-DD42-B7CD2EABDF73}"/>
          </ac:grpSpMkLst>
        </pc:grpChg>
        <pc:grpChg chg="add mod">
          <ac:chgData name="S Davies (Guilsfield CP School)" userId="f12b56a8-f181-4ab8-8b33-583f91f1a10a" providerId="ADAL" clId="{B9B0DAAC-4C49-4B87-9503-27C501B9A6E5}" dt="2024-12-04T14:44:32.119" v="7607" actId="164"/>
          <ac:grpSpMkLst>
            <pc:docMk/>
            <pc:sldMk cId="73257416" sldId="273"/>
            <ac:grpSpMk id="76" creationId="{2BA7CB73-E0F4-0746-70A0-35B19B256BD1}"/>
          </ac:grpSpMkLst>
        </pc:grpChg>
        <pc:grpChg chg="add mod">
          <ac:chgData name="S Davies (Guilsfield CP School)" userId="f12b56a8-f181-4ab8-8b33-583f91f1a10a" providerId="ADAL" clId="{B9B0DAAC-4C49-4B87-9503-27C501B9A6E5}" dt="2024-12-04T14:44:37.824" v="7608" actId="164"/>
          <ac:grpSpMkLst>
            <pc:docMk/>
            <pc:sldMk cId="73257416" sldId="273"/>
            <ac:grpSpMk id="77" creationId="{36FFF04A-B8CB-44AC-11C9-67B8FE5A6211}"/>
          </ac:grpSpMkLst>
        </pc:grpChg>
        <pc:picChg chg="add mod">
          <ac:chgData name="S Davies (Guilsfield CP School)" userId="f12b56a8-f181-4ab8-8b33-583f91f1a10a" providerId="ADAL" clId="{B9B0DAAC-4C49-4B87-9503-27C501B9A6E5}" dt="2024-12-05T13:30:13.300" v="9069" actId="1076"/>
          <ac:picMkLst>
            <pc:docMk/>
            <pc:sldMk cId="73257416" sldId="273"/>
            <ac:picMk id="2" creationId="{3265B40D-45AC-8093-51D5-3A5C2DC27C61}"/>
          </ac:picMkLst>
        </pc:picChg>
        <pc:picChg chg="add mod">
          <ac:chgData name="S Davies (Guilsfield CP School)" userId="f12b56a8-f181-4ab8-8b33-583f91f1a10a" providerId="ADAL" clId="{B9B0DAAC-4C49-4B87-9503-27C501B9A6E5}" dt="2024-12-04T14:44:37.824" v="7608" actId="164"/>
          <ac:picMkLst>
            <pc:docMk/>
            <pc:sldMk cId="73257416" sldId="273"/>
            <ac:picMk id="71" creationId="{28256C24-1241-649D-7F9C-C66F0C4B8ADD}"/>
          </ac:picMkLst>
        </pc:picChg>
        <pc:picChg chg="add mod">
          <ac:chgData name="S Davies (Guilsfield CP School)" userId="f12b56a8-f181-4ab8-8b33-583f91f1a10a" providerId="ADAL" clId="{B9B0DAAC-4C49-4B87-9503-27C501B9A6E5}" dt="2024-12-04T14:44:32.119" v="7607" actId="164"/>
          <ac:picMkLst>
            <pc:docMk/>
            <pc:sldMk cId="73257416" sldId="273"/>
            <ac:picMk id="73" creationId="{1D4BEDB8-82FB-4BEC-1358-1A1C79F46C7C}"/>
          </ac:picMkLst>
        </pc:picChg>
        <pc:cxnChg chg="add mod">
          <ac:chgData name="S Davies (Guilsfield CP School)" userId="f12b56a8-f181-4ab8-8b33-583f91f1a10a" providerId="ADAL" clId="{B9B0DAAC-4C49-4B87-9503-27C501B9A6E5}" dt="2024-12-04T14:31:43.049" v="7303" actId="207"/>
          <ac:cxnSpMkLst>
            <pc:docMk/>
            <pc:sldMk cId="73257416" sldId="273"/>
            <ac:cxnSpMk id="25" creationId="{56962765-B05B-EC0A-0D6B-FD68CB961628}"/>
          </ac:cxnSpMkLst>
        </pc:cxnChg>
        <pc:cxnChg chg="add mod">
          <ac:chgData name="S Davies (Guilsfield CP School)" userId="f12b56a8-f181-4ab8-8b33-583f91f1a10a" providerId="ADAL" clId="{B9B0DAAC-4C49-4B87-9503-27C501B9A6E5}" dt="2024-12-04T14:31:43.049" v="7303" actId="207"/>
          <ac:cxnSpMkLst>
            <pc:docMk/>
            <pc:sldMk cId="73257416" sldId="273"/>
            <ac:cxnSpMk id="26" creationId="{C84DEF71-AE99-0F85-82BD-951007ED5F90}"/>
          </ac:cxnSpMkLst>
        </pc:cxnChg>
        <pc:cxnChg chg="add mod">
          <ac:chgData name="S Davies (Guilsfield CP School)" userId="f12b56a8-f181-4ab8-8b33-583f91f1a10a" providerId="ADAL" clId="{B9B0DAAC-4C49-4B87-9503-27C501B9A6E5}" dt="2024-12-04T14:31:43.049" v="7303" actId="207"/>
          <ac:cxnSpMkLst>
            <pc:docMk/>
            <pc:sldMk cId="73257416" sldId="273"/>
            <ac:cxnSpMk id="27" creationId="{C08B6E2C-D3F8-FA28-5B29-0DDCBAFB997F}"/>
          </ac:cxnSpMkLst>
        </pc:cxnChg>
        <pc:cxnChg chg="add mod">
          <ac:chgData name="S Davies (Guilsfield CP School)" userId="f12b56a8-f181-4ab8-8b33-583f91f1a10a" providerId="ADAL" clId="{B9B0DAAC-4C49-4B87-9503-27C501B9A6E5}" dt="2024-12-04T14:31:43.049" v="7303" actId="207"/>
          <ac:cxnSpMkLst>
            <pc:docMk/>
            <pc:sldMk cId="73257416" sldId="273"/>
            <ac:cxnSpMk id="29" creationId="{078E06E1-DFF1-F1CA-C55B-732F7FF6FFB4}"/>
          </ac:cxnSpMkLst>
        </pc:cxnChg>
        <pc:cxnChg chg="add mod">
          <ac:chgData name="S Davies (Guilsfield CP School)" userId="f12b56a8-f181-4ab8-8b33-583f91f1a10a" providerId="ADAL" clId="{B9B0DAAC-4C49-4B87-9503-27C501B9A6E5}" dt="2024-12-04T14:31:43.049" v="7303" actId="207"/>
          <ac:cxnSpMkLst>
            <pc:docMk/>
            <pc:sldMk cId="73257416" sldId="273"/>
            <ac:cxnSpMk id="33" creationId="{F33C5B90-E249-9FC8-5458-94D70296C7DB}"/>
          </ac:cxnSpMkLst>
        </pc:cxnChg>
        <pc:cxnChg chg="add mod">
          <ac:chgData name="S Davies (Guilsfield CP School)" userId="f12b56a8-f181-4ab8-8b33-583f91f1a10a" providerId="ADAL" clId="{B9B0DAAC-4C49-4B87-9503-27C501B9A6E5}" dt="2024-12-05T13:13:06.147" v="9018" actId="1076"/>
          <ac:cxnSpMkLst>
            <pc:docMk/>
            <pc:sldMk cId="73257416" sldId="273"/>
            <ac:cxnSpMk id="34" creationId="{5E7D0A98-E2DE-578C-4DA3-55FE4E76CE81}"/>
          </ac:cxnSpMkLst>
        </pc:cxnChg>
        <pc:cxnChg chg="add mod">
          <ac:chgData name="S Davies (Guilsfield CP School)" userId="f12b56a8-f181-4ab8-8b33-583f91f1a10a" providerId="ADAL" clId="{B9B0DAAC-4C49-4B87-9503-27C501B9A6E5}" dt="2024-12-04T14:31:43.049" v="7303" actId="207"/>
          <ac:cxnSpMkLst>
            <pc:docMk/>
            <pc:sldMk cId="73257416" sldId="273"/>
            <ac:cxnSpMk id="36" creationId="{3209CC7E-D75F-D474-8BAA-1743D4670C6E}"/>
          </ac:cxnSpMkLst>
        </pc:cxnChg>
        <pc:cxnChg chg="add mod">
          <ac:chgData name="S Davies (Guilsfield CP School)" userId="f12b56a8-f181-4ab8-8b33-583f91f1a10a" providerId="ADAL" clId="{B9B0DAAC-4C49-4B87-9503-27C501B9A6E5}" dt="2024-12-04T14:31:43.049" v="7303" actId="207"/>
          <ac:cxnSpMkLst>
            <pc:docMk/>
            <pc:sldMk cId="73257416" sldId="273"/>
            <ac:cxnSpMk id="38" creationId="{FB1FE011-C039-BA8A-9832-DB7F9101D8C0}"/>
          </ac:cxnSpMkLst>
        </pc:cxnChg>
        <pc:cxnChg chg="mod">
          <ac:chgData name="S Davies (Guilsfield CP School)" userId="f12b56a8-f181-4ab8-8b33-583f91f1a10a" providerId="ADAL" clId="{B9B0DAAC-4C49-4B87-9503-27C501B9A6E5}" dt="2024-12-04T14:32:10.972" v="7305"/>
          <ac:cxnSpMkLst>
            <pc:docMk/>
            <pc:sldMk cId="73257416" sldId="273"/>
            <ac:cxnSpMk id="52" creationId="{97E93390-A5B9-B9E6-529A-CEFD0B822A91}"/>
          </ac:cxnSpMkLst>
        </pc:cxnChg>
        <pc:cxnChg chg="mod">
          <ac:chgData name="S Davies (Guilsfield CP School)" userId="f12b56a8-f181-4ab8-8b33-583f91f1a10a" providerId="ADAL" clId="{B9B0DAAC-4C49-4B87-9503-27C501B9A6E5}" dt="2024-12-04T14:32:10.972" v="7305"/>
          <ac:cxnSpMkLst>
            <pc:docMk/>
            <pc:sldMk cId="73257416" sldId="273"/>
            <ac:cxnSpMk id="53" creationId="{DEA1A1C4-E087-C531-D109-0A8A091B5C2A}"/>
          </ac:cxnSpMkLst>
        </pc:cxnChg>
        <pc:cxnChg chg="mod">
          <ac:chgData name="S Davies (Guilsfield CP School)" userId="f12b56a8-f181-4ab8-8b33-583f91f1a10a" providerId="ADAL" clId="{B9B0DAAC-4C49-4B87-9503-27C501B9A6E5}" dt="2024-12-04T14:32:10.972" v="7305"/>
          <ac:cxnSpMkLst>
            <pc:docMk/>
            <pc:sldMk cId="73257416" sldId="273"/>
            <ac:cxnSpMk id="54" creationId="{73222D49-6A75-7378-843F-EA12A555B818}"/>
          </ac:cxnSpMkLst>
        </pc:cxnChg>
        <pc:cxnChg chg="mod">
          <ac:chgData name="S Davies (Guilsfield CP School)" userId="f12b56a8-f181-4ab8-8b33-583f91f1a10a" providerId="ADAL" clId="{B9B0DAAC-4C49-4B87-9503-27C501B9A6E5}" dt="2024-12-04T14:32:10.972" v="7305"/>
          <ac:cxnSpMkLst>
            <pc:docMk/>
            <pc:sldMk cId="73257416" sldId="273"/>
            <ac:cxnSpMk id="55" creationId="{43E30508-3B98-0A5C-FBAD-70247D6828B7}"/>
          </ac:cxnSpMkLst>
        </pc:cxnChg>
        <pc:cxnChg chg="mod">
          <ac:chgData name="S Davies (Guilsfield CP School)" userId="f12b56a8-f181-4ab8-8b33-583f91f1a10a" providerId="ADAL" clId="{B9B0DAAC-4C49-4B87-9503-27C501B9A6E5}" dt="2024-12-04T14:32:10.972" v="7305"/>
          <ac:cxnSpMkLst>
            <pc:docMk/>
            <pc:sldMk cId="73257416" sldId="273"/>
            <ac:cxnSpMk id="56" creationId="{FDD0AD17-E10A-FFF0-10BE-6978CEE06FF5}"/>
          </ac:cxnSpMkLst>
        </pc:cxnChg>
        <pc:cxnChg chg="mod">
          <ac:chgData name="S Davies (Guilsfield CP School)" userId="f12b56a8-f181-4ab8-8b33-583f91f1a10a" providerId="ADAL" clId="{B9B0DAAC-4C49-4B87-9503-27C501B9A6E5}" dt="2024-12-04T14:32:10.972" v="7305"/>
          <ac:cxnSpMkLst>
            <pc:docMk/>
            <pc:sldMk cId="73257416" sldId="273"/>
            <ac:cxnSpMk id="57" creationId="{5DB5B8DC-F266-D41A-1B93-565C44F53D35}"/>
          </ac:cxnSpMkLst>
        </pc:cxnChg>
        <pc:cxnChg chg="mod">
          <ac:chgData name="S Davies (Guilsfield CP School)" userId="f12b56a8-f181-4ab8-8b33-583f91f1a10a" providerId="ADAL" clId="{B9B0DAAC-4C49-4B87-9503-27C501B9A6E5}" dt="2024-12-04T14:32:10.972" v="7305"/>
          <ac:cxnSpMkLst>
            <pc:docMk/>
            <pc:sldMk cId="73257416" sldId="273"/>
            <ac:cxnSpMk id="58" creationId="{455D71A3-A7FC-A714-6B0F-5137E1F5D67E}"/>
          </ac:cxnSpMkLst>
        </pc:cxnChg>
        <pc:cxnChg chg="mod">
          <ac:chgData name="S Davies (Guilsfield CP School)" userId="f12b56a8-f181-4ab8-8b33-583f91f1a10a" providerId="ADAL" clId="{B9B0DAAC-4C49-4B87-9503-27C501B9A6E5}" dt="2024-12-04T14:32:10.972" v="7305"/>
          <ac:cxnSpMkLst>
            <pc:docMk/>
            <pc:sldMk cId="73257416" sldId="273"/>
            <ac:cxnSpMk id="59" creationId="{66600DA4-85FF-F041-6D25-5B59CB3452A4}"/>
          </ac:cxnSpMkLst>
        </pc:cxnChg>
      </pc:sldChg>
      <pc:sldChg chg="addSp delSp modSp add mod">
        <pc:chgData name="S Davies (Guilsfield CP School)" userId="f12b56a8-f181-4ab8-8b33-583f91f1a10a" providerId="ADAL" clId="{B9B0DAAC-4C49-4B87-9503-27C501B9A6E5}" dt="2024-12-05T13:30:21.885" v="9071" actId="1076"/>
        <pc:sldMkLst>
          <pc:docMk/>
          <pc:sldMk cId="16709589" sldId="274"/>
        </pc:sldMkLst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8" creationId="{269E7EE6-05E0-FE7D-169D-4E028AE8E8E3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24" creationId="{E9E27F5B-5784-551D-DC23-7DC0C19EDC57}"/>
          </ac:spMkLst>
        </pc:spChg>
        <pc:spChg chg="mod">
          <ac:chgData name="S Davies (Guilsfield CP School)" userId="f12b56a8-f181-4ab8-8b33-583f91f1a10a" providerId="ADAL" clId="{B9B0DAAC-4C49-4B87-9503-27C501B9A6E5}" dt="2024-12-04T16:45:59.019" v="8426" actId="20577"/>
          <ac:spMkLst>
            <pc:docMk/>
            <pc:sldMk cId="16709589" sldId="274"/>
            <ac:spMk id="47" creationId="{BCDA0092-4434-773C-9575-9693304C0ACD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48" creationId="{298EB910-8A0E-4E4A-E3E4-01FA40979479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49" creationId="{72163C76-3BAA-100E-067C-84EB5D032717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50" creationId="{64C84CC8-7AA5-15D9-9982-FE02464038D6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51" creationId="{1AC96F86-5A4F-CDD4-5AD7-77D08C4B77AF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52" creationId="{D4E15194-9BC2-E06F-4125-FC554DE6D7E9}"/>
          </ac:spMkLst>
        </pc:spChg>
        <pc:spChg chg="mod">
          <ac:chgData name="S Davies (Guilsfield CP School)" userId="f12b56a8-f181-4ab8-8b33-583f91f1a10a" providerId="ADAL" clId="{B9B0DAAC-4C49-4B87-9503-27C501B9A6E5}" dt="2024-12-04T16:45:13.878" v="8422"/>
          <ac:spMkLst>
            <pc:docMk/>
            <pc:sldMk cId="16709589" sldId="274"/>
            <ac:spMk id="53" creationId="{8B28F81F-ECB2-D69C-0250-85493AA41696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54" creationId="{7097F1E6-085D-9C0D-3E41-D26E23BDEAB4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55" creationId="{0DFF7D91-4C80-023C-8367-8FC10F4443A3}"/>
          </ac:spMkLst>
        </pc:spChg>
        <pc:spChg chg="mod">
          <ac:chgData name="S Davies (Guilsfield CP School)" userId="f12b56a8-f181-4ab8-8b33-583f91f1a10a" providerId="ADAL" clId="{B9B0DAAC-4C49-4B87-9503-27C501B9A6E5}" dt="2024-12-04T14:42:04.956" v="7577" actId="255"/>
          <ac:spMkLst>
            <pc:docMk/>
            <pc:sldMk cId="16709589" sldId="274"/>
            <ac:spMk id="56" creationId="{0E5EC81A-3891-5F2E-BFE4-478D63637FE7}"/>
          </ac:spMkLst>
        </pc:spChg>
        <pc:spChg chg="add del">
          <ac:chgData name="S Davies (Guilsfield CP School)" userId="f12b56a8-f181-4ab8-8b33-583f91f1a10a" providerId="ADAL" clId="{B9B0DAAC-4C49-4B87-9503-27C501B9A6E5}" dt="2024-12-04T14:41:32.667" v="7572" actId="478"/>
          <ac:spMkLst>
            <pc:docMk/>
            <pc:sldMk cId="16709589" sldId="274"/>
            <ac:spMk id="57" creationId="{6A12F851-F430-C244-1E06-85470A94DF07}"/>
          </ac:spMkLst>
        </pc:spChg>
        <pc:spChg chg="mod">
          <ac:chgData name="S Davies (Guilsfield CP School)" userId="f12b56a8-f181-4ab8-8b33-583f91f1a10a" providerId="ADAL" clId="{B9B0DAAC-4C49-4B87-9503-27C501B9A6E5}" dt="2024-12-04T14:44:41.437" v="7609"/>
          <ac:spMkLst>
            <pc:docMk/>
            <pc:sldMk cId="16709589" sldId="274"/>
            <ac:spMk id="60" creationId="{171BCBF9-0A8B-6060-3D9A-A887CBE4048D}"/>
          </ac:spMkLst>
        </pc:spChg>
        <pc:spChg chg="mod">
          <ac:chgData name="S Davies (Guilsfield CP School)" userId="f12b56a8-f181-4ab8-8b33-583f91f1a10a" providerId="ADAL" clId="{B9B0DAAC-4C49-4B87-9503-27C501B9A6E5}" dt="2024-12-04T14:44:54.855" v="7613"/>
          <ac:spMkLst>
            <pc:docMk/>
            <pc:sldMk cId="16709589" sldId="274"/>
            <ac:spMk id="63" creationId="{1691FDFC-4B4C-B604-BA22-F14E1CB4C914}"/>
          </ac:spMkLst>
        </pc:spChg>
        <pc:spChg chg="add mod">
          <ac:chgData name="S Davies (Guilsfield CP School)" userId="f12b56a8-f181-4ab8-8b33-583f91f1a10a" providerId="ADAL" clId="{B9B0DAAC-4C49-4B87-9503-27C501B9A6E5}" dt="2024-12-04T15:08:15.560" v="8049"/>
          <ac:spMkLst>
            <pc:docMk/>
            <pc:sldMk cId="16709589" sldId="274"/>
            <ac:spMk id="64" creationId="{0BE162F4-9C8C-A769-08E2-2311BD3B61EE}"/>
          </ac:spMkLst>
        </pc:spChg>
        <pc:grpChg chg="add mod">
          <ac:chgData name="S Davies (Guilsfield CP School)" userId="f12b56a8-f181-4ab8-8b33-583f91f1a10a" providerId="ADAL" clId="{B9B0DAAC-4C49-4B87-9503-27C501B9A6E5}" dt="2024-12-04T16:45:39.090" v="8424" actId="1076"/>
          <ac:grpSpMkLst>
            <pc:docMk/>
            <pc:sldMk cId="16709589" sldId="274"/>
            <ac:grpSpMk id="2" creationId="{973B5A01-0E8F-50EF-E901-AF366CDBFE6A}"/>
          </ac:grpSpMkLst>
        </pc:grpChg>
        <pc:grpChg chg="mod">
          <ac:chgData name="S Davies (Guilsfield CP School)" userId="f12b56a8-f181-4ab8-8b33-583f91f1a10a" providerId="ADAL" clId="{B9B0DAAC-4C49-4B87-9503-27C501B9A6E5}" dt="2024-12-04T14:32:32.633" v="7309"/>
          <ac:grpSpMkLst>
            <pc:docMk/>
            <pc:sldMk cId="16709589" sldId="274"/>
            <ac:grpSpMk id="3" creationId="{81DD0E7F-8C83-E0DA-C15F-FC666F663929}"/>
          </ac:grpSpMkLst>
        </pc:grpChg>
        <pc:grpChg chg="mod">
          <ac:chgData name="S Davies (Guilsfield CP School)" userId="f12b56a8-f181-4ab8-8b33-583f91f1a10a" providerId="ADAL" clId="{B9B0DAAC-4C49-4B87-9503-27C501B9A6E5}" dt="2024-12-04T14:32:32.633" v="7309"/>
          <ac:grpSpMkLst>
            <pc:docMk/>
            <pc:sldMk cId="16709589" sldId="274"/>
            <ac:grpSpMk id="4" creationId="{80DD80D4-BB5C-D4A3-570A-41CF53505511}"/>
          </ac:grpSpMkLst>
        </pc:grpChg>
        <pc:grpChg chg="mod">
          <ac:chgData name="S Davies (Guilsfield CP School)" userId="f12b56a8-f181-4ab8-8b33-583f91f1a10a" providerId="ADAL" clId="{B9B0DAAC-4C49-4B87-9503-27C501B9A6E5}" dt="2024-12-04T14:32:32.633" v="7309"/>
          <ac:grpSpMkLst>
            <pc:docMk/>
            <pc:sldMk cId="16709589" sldId="274"/>
            <ac:grpSpMk id="28" creationId="{B1676EEC-1036-2921-A9A1-2EC4DF822CB5}"/>
          </ac:grpSpMkLst>
        </pc:grpChg>
        <pc:grpChg chg="mod">
          <ac:chgData name="S Davies (Guilsfield CP School)" userId="f12b56a8-f181-4ab8-8b33-583f91f1a10a" providerId="ADAL" clId="{B9B0DAAC-4C49-4B87-9503-27C501B9A6E5}" dt="2024-12-04T14:32:32.633" v="7309"/>
          <ac:grpSpMkLst>
            <pc:docMk/>
            <pc:sldMk cId="16709589" sldId="274"/>
            <ac:grpSpMk id="30" creationId="{18AC00C7-4AE9-419D-501E-B3D2501F1CBE}"/>
          </ac:grpSpMkLst>
        </pc:grpChg>
        <pc:grpChg chg="mod">
          <ac:chgData name="S Davies (Guilsfield CP School)" userId="f12b56a8-f181-4ab8-8b33-583f91f1a10a" providerId="ADAL" clId="{B9B0DAAC-4C49-4B87-9503-27C501B9A6E5}" dt="2024-12-04T14:32:32.633" v="7309"/>
          <ac:grpSpMkLst>
            <pc:docMk/>
            <pc:sldMk cId="16709589" sldId="274"/>
            <ac:grpSpMk id="31" creationId="{679EBC09-286B-8FE5-F515-705F5DFF1F65}"/>
          </ac:grpSpMkLst>
        </pc:grpChg>
        <pc:grpChg chg="mod">
          <ac:chgData name="S Davies (Guilsfield CP School)" userId="f12b56a8-f181-4ab8-8b33-583f91f1a10a" providerId="ADAL" clId="{B9B0DAAC-4C49-4B87-9503-27C501B9A6E5}" dt="2024-12-04T14:32:32.633" v="7309"/>
          <ac:grpSpMkLst>
            <pc:docMk/>
            <pc:sldMk cId="16709589" sldId="274"/>
            <ac:grpSpMk id="32" creationId="{E90C070B-70DE-E956-F1F7-A1D3FBD9538E}"/>
          </ac:grpSpMkLst>
        </pc:grpChg>
        <pc:grpChg chg="del">
          <ac:chgData name="S Davies (Guilsfield CP School)" userId="f12b56a8-f181-4ab8-8b33-583f91f1a10a" providerId="ADAL" clId="{B9B0DAAC-4C49-4B87-9503-27C501B9A6E5}" dt="2024-12-04T14:41:34.891" v="7573" actId="478"/>
          <ac:grpSpMkLst>
            <pc:docMk/>
            <pc:sldMk cId="16709589" sldId="274"/>
            <ac:grpSpMk id="42" creationId="{883E4FE9-3270-B2ED-D773-DFF31D362CF2}"/>
          </ac:grpSpMkLst>
        </pc:grpChg>
        <pc:grpChg chg="add mod">
          <ac:chgData name="S Davies (Guilsfield CP School)" userId="f12b56a8-f181-4ab8-8b33-583f91f1a10a" providerId="ADAL" clId="{B9B0DAAC-4C49-4B87-9503-27C501B9A6E5}" dt="2024-12-04T14:45:05.188" v="7617" actId="1076"/>
          <ac:grpSpMkLst>
            <pc:docMk/>
            <pc:sldMk cId="16709589" sldId="274"/>
            <ac:grpSpMk id="58" creationId="{B2BE0D37-5F8B-D571-944A-8367205148ED}"/>
          </ac:grpSpMkLst>
        </pc:grpChg>
        <pc:grpChg chg="add mod">
          <ac:chgData name="S Davies (Guilsfield CP School)" userId="f12b56a8-f181-4ab8-8b33-583f91f1a10a" providerId="ADAL" clId="{B9B0DAAC-4C49-4B87-9503-27C501B9A6E5}" dt="2024-12-04T14:45:01.671" v="7616" actId="1076"/>
          <ac:grpSpMkLst>
            <pc:docMk/>
            <pc:sldMk cId="16709589" sldId="274"/>
            <ac:grpSpMk id="61" creationId="{199B84C5-1E1C-43E1-C656-EBDE045E55B4}"/>
          </ac:grpSpMkLst>
        </pc:grpChg>
        <pc:picChg chg="add mod">
          <ac:chgData name="S Davies (Guilsfield CP School)" userId="f12b56a8-f181-4ab8-8b33-583f91f1a10a" providerId="ADAL" clId="{B9B0DAAC-4C49-4B87-9503-27C501B9A6E5}" dt="2024-12-05T13:30:21.885" v="9071" actId="1076"/>
          <ac:picMkLst>
            <pc:docMk/>
            <pc:sldMk cId="16709589" sldId="274"/>
            <ac:picMk id="6" creationId="{C6E49CF2-6D7C-41D2-C408-AFD106A782A8}"/>
          </ac:picMkLst>
        </pc:picChg>
        <pc:picChg chg="mod">
          <ac:chgData name="S Davies (Guilsfield CP School)" userId="f12b56a8-f181-4ab8-8b33-583f91f1a10a" providerId="ADAL" clId="{B9B0DAAC-4C49-4B87-9503-27C501B9A6E5}" dt="2024-12-04T14:44:41.437" v="7609"/>
          <ac:picMkLst>
            <pc:docMk/>
            <pc:sldMk cId="16709589" sldId="274"/>
            <ac:picMk id="59" creationId="{10B732CF-C9CD-1272-B0D0-47392A6DEE97}"/>
          </ac:picMkLst>
        </pc:picChg>
        <pc:picChg chg="mod">
          <ac:chgData name="S Davies (Guilsfield CP School)" userId="f12b56a8-f181-4ab8-8b33-583f91f1a10a" providerId="ADAL" clId="{B9B0DAAC-4C49-4B87-9503-27C501B9A6E5}" dt="2024-12-04T14:44:54.855" v="7613"/>
          <ac:picMkLst>
            <pc:docMk/>
            <pc:sldMk cId="16709589" sldId="274"/>
            <ac:picMk id="62" creationId="{1867A1C0-DEB0-58E2-2DD9-ED67A031AD40}"/>
          </ac:picMkLst>
        </pc:picChg>
        <pc:cxnChg chg="mod">
          <ac:chgData name="S Davies (Guilsfield CP School)" userId="f12b56a8-f181-4ab8-8b33-583f91f1a10a" providerId="ADAL" clId="{B9B0DAAC-4C49-4B87-9503-27C501B9A6E5}" dt="2024-12-04T14:32:32.633" v="7309"/>
          <ac:cxnSpMkLst>
            <pc:docMk/>
            <pc:sldMk cId="16709589" sldId="274"/>
            <ac:cxnSpMk id="35" creationId="{35D0F0E7-F4B4-D560-8948-65329DC658F9}"/>
          </ac:cxnSpMkLst>
        </pc:cxnChg>
        <pc:cxnChg chg="mod">
          <ac:chgData name="S Davies (Guilsfield CP School)" userId="f12b56a8-f181-4ab8-8b33-583f91f1a10a" providerId="ADAL" clId="{B9B0DAAC-4C49-4B87-9503-27C501B9A6E5}" dt="2024-12-04T14:32:32.633" v="7309"/>
          <ac:cxnSpMkLst>
            <pc:docMk/>
            <pc:sldMk cId="16709589" sldId="274"/>
            <ac:cxnSpMk id="37" creationId="{EC1359B0-0845-4DFD-DD7A-59B24E4D1DCE}"/>
          </ac:cxnSpMkLst>
        </pc:cxnChg>
        <pc:cxnChg chg="mod">
          <ac:chgData name="S Davies (Guilsfield CP School)" userId="f12b56a8-f181-4ab8-8b33-583f91f1a10a" providerId="ADAL" clId="{B9B0DAAC-4C49-4B87-9503-27C501B9A6E5}" dt="2024-12-04T14:32:32.633" v="7309"/>
          <ac:cxnSpMkLst>
            <pc:docMk/>
            <pc:sldMk cId="16709589" sldId="274"/>
            <ac:cxnSpMk id="39" creationId="{B21AF2F7-9AC3-56EE-A9B3-70EB59C6584F}"/>
          </ac:cxnSpMkLst>
        </pc:cxnChg>
        <pc:cxnChg chg="mod">
          <ac:chgData name="S Davies (Guilsfield CP School)" userId="f12b56a8-f181-4ab8-8b33-583f91f1a10a" providerId="ADAL" clId="{B9B0DAAC-4C49-4B87-9503-27C501B9A6E5}" dt="2024-12-04T14:32:32.633" v="7309"/>
          <ac:cxnSpMkLst>
            <pc:docMk/>
            <pc:sldMk cId="16709589" sldId="274"/>
            <ac:cxnSpMk id="40" creationId="{113BDA99-0D01-79D7-BB7F-09E6FDAA5F5D}"/>
          </ac:cxnSpMkLst>
        </pc:cxnChg>
        <pc:cxnChg chg="mod">
          <ac:chgData name="S Davies (Guilsfield CP School)" userId="f12b56a8-f181-4ab8-8b33-583f91f1a10a" providerId="ADAL" clId="{B9B0DAAC-4C49-4B87-9503-27C501B9A6E5}" dt="2024-12-04T14:32:32.633" v="7309"/>
          <ac:cxnSpMkLst>
            <pc:docMk/>
            <pc:sldMk cId="16709589" sldId="274"/>
            <ac:cxnSpMk id="43" creationId="{059616BA-5DFE-2D7D-7FC1-CA18C9EEBC45}"/>
          </ac:cxnSpMkLst>
        </pc:cxnChg>
        <pc:cxnChg chg="mod">
          <ac:chgData name="S Davies (Guilsfield CP School)" userId="f12b56a8-f181-4ab8-8b33-583f91f1a10a" providerId="ADAL" clId="{B9B0DAAC-4C49-4B87-9503-27C501B9A6E5}" dt="2024-12-05T13:12:51.954" v="9015" actId="1076"/>
          <ac:cxnSpMkLst>
            <pc:docMk/>
            <pc:sldMk cId="16709589" sldId="274"/>
            <ac:cxnSpMk id="44" creationId="{D6CD6B67-5CB5-A9D3-0BE0-022881D19C7E}"/>
          </ac:cxnSpMkLst>
        </pc:cxnChg>
        <pc:cxnChg chg="mod">
          <ac:chgData name="S Davies (Guilsfield CP School)" userId="f12b56a8-f181-4ab8-8b33-583f91f1a10a" providerId="ADAL" clId="{B9B0DAAC-4C49-4B87-9503-27C501B9A6E5}" dt="2024-12-04T14:32:32.633" v="7309"/>
          <ac:cxnSpMkLst>
            <pc:docMk/>
            <pc:sldMk cId="16709589" sldId="274"/>
            <ac:cxnSpMk id="45" creationId="{30384EA0-D073-4679-29AD-D714910E3527}"/>
          </ac:cxnSpMkLst>
        </pc:cxnChg>
        <pc:cxnChg chg="mod">
          <ac:chgData name="S Davies (Guilsfield CP School)" userId="f12b56a8-f181-4ab8-8b33-583f91f1a10a" providerId="ADAL" clId="{B9B0DAAC-4C49-4B87-9503-27C501B9A6E5}" dt="2024-12-04T14:32:32.633" v="7309"/>
          <ac:cxnSpMkLst>
            <pc:docMk/>
            <pc:sldMk cId="16709589" sldId="274"/>
            <ac:cxnSpMk id="46" creationId="{08A54339-EA26-F490-B4CD-50EA85C6423E}"/>
          </ac:cxnSpMkLst>
        </pc:cxnChg>
      </pc:sldChg>
      <pc:sldChg chg="addSp delSp modSp new mod">
        <pc:chgData name="S Davies (Guilsfield CP School)" userId="f12b56a8-f181-4ab8-8b33-583f91f1a10a" providerId="ADAL" clId="{B9B0DAAC-4C49-4B87-9503-27C501B9A6E5}" dt="2024-12-05T19:53:12.678" v="10207" actId="13926"/>
        <pc:sldMkLst>
          <pc:docMk/>
          <pc:sldMk cId="4218404127" sldId="275"/>
        </pc:sldMkLst>
        <pc:spChg chg="del">
          <ac:chgData name="S Davies (Guilsfield CP School)" userId="f12b56a8-f181-4ab8-8b33-583f91f1a10a" providerId="ADAL" clId="{B9B0DAAC-4C49-4B87-9503-27C501B9A6E5}" dt="2024-12-04T15:08:25.363" v="8052" actId="478"/>
          <ac:spMkLst>
            <pc:docMk/>
            <pc:sldMk cId="4218404127" sldId="275"/>
            <ac:spMk id="2" creationId="{000D8356-CBAC-742F-A73A-28FE0AFF1CCA}"/>
          </ac:spMkLst>
        </pc:spChg>
        <pc:spChg chg="del">
          <ac:chgData name="S Davies (Guilsfield CP School)" userId="f12b56a8-f181-4ab8-8b33-583f91f1a10a" providerId="ADAL" clId="{B9B0DAAC-4C49-4B87-9503-27C501B9A6E5}" dt="2024-12-04T15:08:24.718" v="8051" actId="478"/>
          <ac:spMkLst>
            <pc:docMk/>
            <pc:sldMk cId="4218404127" sldId="275"/>
            <ac:spMk id="3" creationId="{DAB3B20B-6A8B-7F57-B047-EFA9077EDF6C}"/>
          </ac:spMkLst>
        </pc:spChg>
        <pc:spChg chg="add mod">
          <ac:chgData name="S Davies (Guilsfield CP School)" userId="f12b56a8-f181-4ab8-8b33-583f91f1a10a" providerId="ADAL" clId="{B9B0DAAC-4C49-4B87-9503-27C501B9A6E5}" dt="2024-12-05T19:53:12.678" v="10207" actId="13926"/>
          <ac:spMkLst>
            <pc:docMk/>
            <pc:sldMk cId="4218404127" sldId="275"/>
            <ac:spMk id="4" creationId="{85D7182A-DD7D-8077-C314-3CDF4E64ADA4}"/>
          </ac:spMkLst>
        </pc:spChg>
        <pc:spChg chg="add mod">
          <ac:chgData name="S Davies (Guilsfield CP School)" userId="f12b56a8-f181-4ab8-8b33-583f91f1a10a" providerId="ADAL" clId="{B9B0DAAC-4C49-4B87-9503-27C501B9A6E5}" dt="2024-12-04T15:09:46.392" v="8078" actId="688"/>
          <ac:spMkLst>
            <pc:docMk/>
            <pc:sldMk cId="4218404127" sldId="275"/>
            <ac:spMk id="5" creationId="{E5962607-E7EA-A70C-04C0-D83388D3D0C1}"/>
          </ac:spMkLst>
        </pc:spChg>
        <pc:spChg chg="add del mod">
          <ac:chgData name="S Davies (Guilsfield CP School)" userId="f12b56a8-f181-4ab8-8b33-583f91f1a10a" providerId="ADAL" clId="{B9B0DAAC-4C49-4B87-9503-27C501B9A6E5}" dt="2024-12-04T15:11:03.955" v="8086" actId="478"/>
          <ac:spMkLst>
            <pc:docMk/>
            <pc:sldMk cId="4218404127" sldId="275"/>
            <ac:spMk id="8" creationId="{D9869D16-3E4A-7037-81D7-2BBA99906912}"/>
          </ac:spMkLst>
        </pc:spChg>
        <pc:spChg chg="add mod">
          <ac:chgData name="S Davies (Guilsfield CP School)" userId="f12b56a8-f181-4ab8-8b33-583f91f1a10a" providerId="ADAL" clId="{B9B0DAAC-4C49-4B87-9503-27C501B9A6E5}" dt="2024-12-04T15:11:23.140" v="8089" actId="20577"/>
          <ac:spMkLst>
            <pc:docMk/>
            <pc:sldMk cId="4218404127" sldId="275"/>
            <ac:spMk id="11" creationId="{293EA059-EC6F-CB85-5F0D-A235F3D20112}"/>
          </ac:spMkLst>
        </pc:spChg>
        <pc:spChg chg="add mod">
          <ac:chgData name="S Davies (Guilsfield CP School)" userId="f12b56a8-f181-4ab8-8b33-583f91f1a10a" providerId="ADAL" clId="{B9B0DAAC-4C49-4B87-9503-27C501B9A6E5}" dt="2024-12-05T19:47:50.630" v="10190" actId="692"/>
          <ac:spMkLst>
            <pc:docMk/>
            <pc:sldMk cId="4218404127" sldId="275"/>
            <ac:spMk id="16" creationId="{B5885C60-200A-ED38-F10A-FD7170F9269A}"/>
          </ac:spMkLst>
        </pc:spChg>
        <pc:spChg chg="add mod">
          <ac:chgData name="S Davies (Guilsfield CP School)" userId="f12b56a8-f181-4ab8-8b33-583f91f1a10a" providerId="ADAL" clId="{B9B0DAAC-4C49-4B87-9503-27C501B9A6E5}" dt="2024-12-05T19:52:41.562" v="10201" actId="20577"/>
          <ac:spMkLst>
            <pc:docMk/>
            <pc:sldMk cId="4218404127" sldId="275"/>
            <ac:spMk id="17" creationId="{030BC962-3285-A143-109C-1F3E81FF7CFD}"/>
          </ac:spMkLst>
        </pc:spChg>
        <pc:grpChg chg="add mod">
          <ac:chgData name="S Davies (Guilsfield CP School)" userId="f12b56a8-f181-4ab8-8b33-583f91f1a10a" providerId="ADAL" clId="{B9B0DAAC-4C49-4B87-9503-27C501B9A6E5}" dt="2024-12-05T14:43:06.062" v="9648" actId="164"/>
          <ac:grpSpMkLst>
            <pc:docMk/>
            <pc:sldMk cId="4218404127" sldId="275"/>
            <ac:grpSpMk id="3" creationId="{C7F70F99-2D78-B15F-3BFC-73587B2A8E05}"/>
          </ac:grpSpMkLst>
        </pc:grpChg>
        <pc:grpChg chg="add mod">
          <ac:chgData name="S Davies (Guilsfield CP School)" userId="f12b56a8-f181-4ab8-8b33-583f91f1a10a" providerId="ADAL" clId="{B9B0DAAC-4C49-4B87-9503-27C501B9A6E5}" dt="2024-12-05T14:43:06.062" v="9648" actId="164"/>
          <ac:grpSpMkLst>
            <pc:docMk/>
            <pc:sldMk cId="4218404127" sldId="275"/>
            <ac:grpSpMk id="9" creationId="{E61BEBBB-8CB3-2D03-67DD-D2E37820AEB9}"/>
          </ac:grpSpMkLst>
        </pc:grpChg>
        <pc:picChg chg="add mod">
          <ac:chgData name="S Davies (Guilsfield CP School)" userId="f12b56a8-f181-4ab8-8b33-583f91f1a10a" providerId="ADAL" clId="{B9B0DAAC-4C49-4B87-9503-27C501B9A6E5}" dt="2024-12-05T13:30:31.589" v="9073" actId="1076"/>
          <ac:picMkLst>
            <pc:docMk/>
            <pc:sldMk cId="4218404127" sldId="275"/>
            <ac:picMk id="2" creationId="{45647F17-6D7B-6514-933E-9B9AE197090E}"/>
          </ac:picMkLst>
        </pc:picChg>
        <pc:picChg chg="add mod">
          <ac:chgData name="S Davies (Guilsfield CP School)" userId="f12b56a8-f181-4ab8-8b33-583f91f1a10a" providerId="ADAL" clId="{B9B0DAAC-4C49-4B87-9503-27C501B9A6E5}" dt="2024-12-05T14:43:06.062" v="9648" actId="164"/>
          <ac:picMkLst>
            <pc:docMk/>
            <pc:sldMk cId="4218404127" sldId="275"/>
            <ac:picMk id="7" creationId="{F35A2470-A7A3-C2D0-D37E-7A44FF3625FB}"/>
          </ac:picMkLst>
        </pc:picChg>
        <pc:picChg chg="add mod">
          <ac:chgData name="S Davies (Guilsfield CP School)" userId="f12b56a8-f181-4ab8-8b33-583f91f1a10a" providerId="ADAL" clId="{B9B0DAAC-4C49-4B87-9503-27C501B9A6E5}" dt="2024-12-04T15:11:16.202" v="8087"/>
          <ac:picMkLst>
            <pc:docMk/>
            <pc:sldMk cId="4218404127" sldId="275"/>
            <ac:picMk id="10" creationId="{73B06E62-0824-6458-B63F-47FB614FC534}"/>
          </ac:picMkLst>
        </pc:picChg>
        <pc:picChg chg="add mod">
          <ac:chgData name="S Davies (Guilsfield CP School)" userId="f12b56a8-f181-4ab8-8b33-583f91f1a10a" providerId="ADAL" clId="{B9B0DAAC-4C49-4B87-9503-27C501B9A6E5}" dt="2024-12-05T14:43:06.062" v="9648" actId="164"/>
          <ac:picMkLst>
            <pc:docMk/>
            <pc:sldMk cId="4218404127" sldId="275"/>
            <ac:picMk id="12" creationId="{2E2340AB-EC6D-B033-BA0B-9512002D8AE6}"/>
          </ac:picMkLst>
        </pc:picChg>
        <pc:picChg chg="add mod">
          <ac:chgData name="S Davies (Guilsfield CP School)" userId="f12b56a8-f181-4ab8-8b33-583f91f1a10a" providerId="ADAL" clId="{B9B0DAAC-4C49-4B87-9503-27C501B9A6E5}" dt="2024-12-05T14:43:06.062" v="9648" actId="164"/>
          <ac:picMkLst>
            <pc:docMk/>
            <pc:sldMk cId="4218404127" sldId="275"/>
            <ac:picMk id="13" creationId="{C5DE2FC8-3D86-1648-B0FF-8B45BF05D971}"/>
          </ac:picMkLst>
        </pc:picChg>
        <pc:picChg chg="add mod">
          <ac:chgData name="S Davies (Guilsfield CP School)" userId="f12b56a8-f181-4ab8-8b33-583f91f1a10a" providerId="ADAL" clId="{B9B0DAAC-4C49-4B87-9503-27C501B9A6E5}" dt="2024-12-05T14:43:06.062" v="9648" actId="164"/>
          <ac:picMkLst>
            <pc:docMk/>
            <pc:sldMk cId="4218404127" sldId="275"/>
            <ac:picMk id="14" creationId="{C0A71FCF-9DC8-0C3B-4AE8-F41D10AFE27B}"/>
          </ac:picMkLst>
        </pc:picChg>
        <pc:picChg chg="add mod">
          <ac:chgData name="S Davies (Guilsfield CP School)" userId="f12b56a8-f181-4ab8-8b33-583f91f1a10a" providerId="ADAL" clId="{B9B0DAAC-4C49-4B87-9503-27C501B9A6E5}" dt="2024-12-05T14:43:06.062" v="9648" actId="164"/>
          <ac:picMkLst>
            <pc:docMk/>
            <pc:sldMk cId="4218404127" sldId="275"/>
            <ac:picMk id="15" creationId="{EEAA5A58-1626-CF3B-4E55-AAAE786AC9D3}"/>
          </ac:picMkLst>
        </pc:picChg>
        <pc:cxnChg chg="add">
          <ac:chgData name="S Davies (Guilsfield CP School)" userId="f12b56a8-f181-4ab8-8b33-583f91f1a10a" providerId="ADAL" clId="{B9B0DAAC-4C49-4B87-9503-27C501B9A6E5}" dt="2024-12-05T19:46:14.897" v="10146" actId="11529"/>
          <ac:cxnSpMkLst>
            <pc:docMk/>
            <pc:sldMk cId="4218404127" sldId="275"/>
            <ac:cxnSpMk id="8" creationId="{B197F170-424A-CE52-808D-0B3314BE6AB9}"/>
          </ac:cxnSpMkLst>
        </pc:cxnChg>
        <pc:cxnChg chg="add mod">
          <ac:chgData name="S Davies (Guilsfield CP School)" userId="f12b56a8-f181-4ab8-8b33-583f91f1a10a" providerId="ADAL" clId="{B9B0DAAC-4C49-4B87-9503-27C501B9A6E5}" dt="2024-12-05T19:52:56.645" v="10206" actId="14100"/>
          <ac:cxnSpMkLst>
            <pc:docMk/>
            <pc:sldMk cId="4218404127" sldId="275"/>
            <ac:cxnSpMk id="18" creationId="{35F4EEE8-370E-2853-2FE3-CFF683B159A6}"/>
          </ac:cxnSpMkLst>
        </pc:cxnChg>
      </pc:sldChg>
      <pc:sldChg chg="addSp delSp modSp new mod setBg setClrOvrMap">
        <pc:chgData name="S Davies (Guilsfield CP School)" userId="f12b56a8-f181-4ab8-8b33-583f91f1a10a" providerId="ADAL" clId="{B9B0DAAC-4C49-4B87-9503-27C501B9A6E5}" dt="2024-12-05T14:02:40.580" v="9234" actId="478"/>
        <pc:sldMkLst>
          <pc:docMk/>
          <pc:sldMk cId="4020407417" sldId="276"/>
        </pc:sldMkLst>
        <pc:spChg chg="del">
          <ac:chgData name="S Davies (Guilsfield CP School)" userId="f12b56a8-f181-4ab8-8b33-583f91f1a10a" providerId="ADAL" clId="{B9B0DAAC-4C49-4B87-9503-27C501B9A6E5}" dt="2024-12-05T13:58:21.724" v="9157" actId="478"/>
          <ac:spMkLst>
            <pc:docMk/>
            <pc:sldMk cId="4020407417" sldId="276"/>
            <ac:spMk id="2" creationId="{718ACD59-C3B2-DB83-30C2-003FE7F70BF6}"/>
          </ac:spMkLst>
        </pc:spChg>
        <pc:spChg chg="del">
          <ac:chgData name="S Davies (Guilsfield CP School)" userId="f12b56a8-f181-4ab8-8b33-583f91f1a10a" providerId="ADAL" clId="{B9B0DAAC-4C49-4B87-9503-27C501B9A6E5}" dt="2024-12-05T13:58:23.569" v="9158" actId="478"/>
          <ac:spMkLst>
            <pc:docMk/>
            <pc:sldMk cId="4020407417" sldId="276"/>
            <ac:spMk id="3" creationId="{229CCB4C-D083-E6B3-86B9-1DB7A32CFEB5}"/>
          </ac:spMkLst>
        </pc:spChg>
        <pc:spChg chg="add mod">
          <ac:chgData name="S Davies (Guilsfield CP School)" userId="f12b56a8-f181-4ab8-8b33-583f91f1a10a" providerId="ADAL" clId="{B9B0DAAC-4C49-4B87-9503-27C501B9A6E5}" dt="2024-12-05T13:59:15.118" v="9177" actId="2711"/>
          <ac:spMkLst>
            <pc:docMk/>
            <pc:sldMk cId="4020407417" sldId="276"/>
            <ac:spMk id="5" creationId="{355944EB-7BCB-CC04-0BAC-A39B2687ABDA}"/>
          </ac:spMkLst>
        </pc:spChg>
        <pc:spChg chg="add">
          <ac:chgData name="S Davies (Guilsfield CP School)" userId="f12b56a8-f181-4ab8-8b33-583f91f1a10a" providerId="ADAL" clId="{B9B0DAAC-4C49-4B87-9503-27C501B9A6E5}" dt="2024-12-05T14:00:44.637" v="9182"/>
          <ac:spMkLst>
            <pc:docMk/>
            <pc:sldMk cId="4020407417" sldId="276"/>
            <ac:spMk id="6" creationId="{AF7ED3DD-A0AB-052B-8E0F-19C1358748D0}"/>
          </ac:spMkLst>
        </pc:spChg>
        <pc:spChg chg="add del mod">
          <ac:chgData name="S Davies (Guilsfield CP School)" userId="f12b56a8-f181-4ab8-8b33-583f91f1a10a" providerId="ADAL" clId="{B9B0DAAC-4C49-4B87-9503-27C501B9A6E5}" dt="2024-12-05T14:02:40.580" v="9234" actId="478"/>
          <ac:spMkLst>
            <pc:docMk/>
            <pc:sldMk cId="4020407417" sldId="276"/>
            <ac:spMk id="8" creationId="{33D1B75B-CF8D-B75B-FF2B-17E427C61838}"/>
          </ac:spMkLst>
        </pc:spChg>
        <pc:spChg chg="add">
          <ac:chgData name="S Davies (Guilsfield CP School)" userId="f12b56a8-f181-4ab8-8b33-583f91f1a10a" providerId="ADAL" clId="{B9B0DAAC-4C49-4B87-9503-27C501B9A6E5}" dt="2024-12-05T14:01:02.180" v="9192"/>
          <ac:spMkLst>
            <pc:docMk/>
            <pc:sldMk cId="4020407417" sldId="276"/>
            <ac:spMk id="9" creationId="{3EF5A064-2EAD-3878-9B84-5165CA3A0F2B}"/>
          </ac:spMkLst>
        </pc:spChg>
        <pc:spChg chg="add">
          <ac:chgData name="S Davies (Guilsfield CP School)" userId="f12b56a8-f181-4ab8-8b33-583f91f1a10a" providerId="ADAL" clId="{B9B0DAAC-4C49-4B87-9503-27C501B9A6E5}" dt="2024-12-05T13:59:07.693" v="9176" actId="26606"/>
          <ac:spMkLst>
            <pc:docMk/>
            <pc:sldMk cId="4020407417" sldId="276"/>
            <ac:spMk id="10" creationId="{66B332A4-D438-4773-A77F-5ED49A448D9D}"/>
          </ac:spMkLst>
        </pc:spChg>
        <pc:spChg chg="add">
          <ac:chgData name="S Davies (Guilsfield CP School)" userId="f12b56a8-f181-4ab8-8b33-583f91f1a10a" providerId="ADAL" clId="{B9B0DAAC-4C49-4B87-9503-27C501B9A6E5}" dt="2024-12-05T14:01:25.107" v="9200"/>
          <ac:spMkLst>
            <pc:docMk/>
            <pc:sldMk cId="4020407417" sldId="276"/>
            <ac:spMk id="11" creationId="{C48F30AB-62E2-139C-3FF9-2849BAF9772E}"/>
          </ac:spMkLst>
        </pc:spChg>
        <pc:spChg chg="add">
          <ac:chgData name="S Davies (Guilsfield CP School)" userId="f12b56a8-f181-4ab8-8b33-583f91f1a10a" providerId="ADAL" clId="{B9B0DAAC-4C49-4B87-9503-27C501B9A6E5}" dt="2024-12-05T13:59:07.693" v="9176" actId="26606"/>
          <ac:spMkLst>
            <pc:docMk/>
            <pc:sldMk cId="4020407417" sldId="276"/>
            <ac:spMk id="12" creationId="{DF9AD32D-FF05-44F4-BD4D-9CEE89B71EB9}"/>
          </ac:spMkLst>
        </pc:spChg>
      </pc:sldChg>
      <pc:sldChg chg="delSp modSp add mod ord">
        <pc:chgData name="S Davies (Guilsfield CP School)" userId="f12b56a8-f181-4ab8-8b33-583f91f1a10a" providerId="ADAL" clId="{B9B0DAAC-4C49-4B87-9503-27C501B9A6E5}" dt="2024-12-05T14:47:13.067" v="9712" actId="1076"/>
        <pc:sldMkLst>
          <pc:docMk/>
          <pc:sldMk cId="552428396" sldId="277"/>
        </pc:sldMkLst>
        <pc:spChg chg="mod">
          <ac:chgData name="S Davies (Guilsfield CP School)" userId="f12b56a8-f181-4ab8-8b33-583f91f1a10a" providerId="ADAL" clId="{B9B0DAAC-4C49-4B87-9503-27C501B9A6E5}" dt="2024-12-05T14:46:41.260" v="9706" actId="20577"/>
          <ac:spMkLst>
            <pc:docMk/>
            <pc:sldMk cId="552428396" sldId="277"/>
            <ac:spMk id="2" creationId="{76A12599-E6EC-FE78-6438-F140987EC6F5}"/>
          </ac:spMkLst>
        </pc:spChg>
        <pc:spChg chg="mod">
          <ac:chgData name="S Davies (Guilsfield CP School)" userId="f12b56a8-f181-4ab8-8b33-583f91f1a10a" providerId="ADAL" clId="{B9B0DAAC-4C49-4B87-9503-27C501B9A6E5}" dt="2024-12-05T14:46:50.597" v="9708" actId="20577"/>
          <ac:spMkLst>
            <pc:docMk/>
            <pc:sldMk cId="552428396" sldId="277"/>
            <ac:spMk id="7" creationId="{10EEF7BE-67C1-9F89-51ED-DBBFE8797500}"/>
          </ac:spMkLst>
        </pc:spChg>
        <pc:spChg chg="mod">
          <ac:chgData name="S Davies (Guilsfield CP School)" userId="f12b56a8-f181-4ab8-8b33-583f91f1a10a" providerId="ADAL" clId="{B9B0DAAC-4C49-4B87-9503-27C501B9A6E5}" dt="2024-12-05T14:46:53.408" v="9709" actId="20577"/>
          <ac:spMkLst>
            <pc:docMk/>
            <pc:sldMk cId="552428396" sldId="277"/>
            <ac:spMk id="8" creationId="{83CAAFDF-66B0-F087-6B61-CDE11A19BDD3}"/>
          </ac:spMkLst>
        </pc:spChg>
        <pc:spChg chg="mod">
          <ac:chgData name="S Davies (Guilsfield CP School)" userId="f12b56a8-f181-4ab8-8b33-583f91f1a10a" providerId="ADAL" clId="{B9B0DAAC-4C49-4B87-9503-27C501B9A6E5}" dt="2024-12-05T14:47:02.789" v="9711" actId="20577"/>
          <ac:spMkLst>
            <pc:docMk/>
            <pc:sldMk cId="552428396" sldId="277"/>
            <ac:spMk id="9" creationId="{D6591E4D-9DFB-76EB-0420-9B7DE3E0BCB2}"/>
          </ac:spMkLst>
        </pc:spChg>
        <pc:spChg chg="mod">
          <ac:chgData name="S Davies (Guilsfield CP School)" userId="f12b56a8-f181-4ab8-8b33-583f91f1a10a" providerId="ADAL" clId="{B9B0DAAC-4C49-4B87-9503-27C501B9A6E5}" dt="2024-12-05T14:46:59.244" v="9710" actId="20577"/>
          <ac:spMkLst>
            <pc:docMk/>
            <pc:sldMk cId="552428396" sldId="277"/>
            <ac:spMk id="12" creationId="{537F0A67-0386-CE0D-0B92-8D752B288579}"/>
          </ac:spMkLst>
        </pc:spChg>
        <pc:spChg chg="del">
          <ac:chgData name="S Davies (Guilsfield CP School)" userId="f12b56a8-f181-4ab8-8b33-583f91f1a10a" providerId="ADAL" clId="{B9B0DAAC-4C49-4B87-9503-27C501B9A6E5}" dt="2024-12-05T14:46:34.320" v="9704" actId="478"/>
          <ac:spMkLst>
            <pc:docMk/>
            <pc:sldMk cId="552428396" sldId="277"/>
            <ac:spMk id="18" creationId="{DA1FE6A5-AA48-9ED9-A985-F064385C627C}"/>
          </ac:spMkLst>
        </pc:spChg>
        <pc:spChg chg="mod">
          <ac:chgData name="S Davies (Guilsfield CP School)" userId="f12b56a8-f181-4ab8-8b33-583f91f1a10a" providerId="ADAL" clId="{B9B0DAAC-4C49-4B87-9503-27C501B9A6E5}" dt="2024-12-05T14:46:37.833" v="9705" actId="1076"/>
          <ac:spMkLst>
            <pc:docMk/>
            <pc:sldMk cId="552428396" sldId="277"/>
            <ac:spMk id="20" creationId="{63F6EA46-5C5D-8692-2F03-CADB69AC1A98}"/>
          </ac:spMkLst>
        </pc:spChg>
        <pc:picChg chg="mod">
          <ac:chgData name="S Davies (Guilsfield CP School)" userId="f12b56a8-f181-4ab8-8b33-583f91f1a10a" providerId="ADAL" clId="{B9B0DAAC-4C49-4B87-9503-27C501B9A6E5}" dt="2024-12-05T14:47:13.067" v="9712" actId="1076"/>
          <ac:picMkLst>
            <pc:docMk/>
            <pc:sldMk cId="552428396" sldId="277"/>
            <ac:picMk id="31" creationId="{7B3042D2-6C9B-5754-11E5-7BBFC4BAB480}"/>
          </ac:picMkLst>
        </pc:picChg>
      </pc:sldChg>
      <pc:sldChg chg="addSp delSp modSp add mod">
        <pc:chgData name="S Davies (Guilsfield CP School)" userId="f12b56a8-f181-4ab8-8b33-583f91f1a10a" providerId="ADAL" clId="{B9B0DAAC-4C49-4B87-9503-27C501B9A6E5}" dt="2024-12-07T21:28:07.869" v="11465" actId="1076"/>
        <pc:sldMkLst>
          <pc:docMk/>
          <pc:sldMk cId="429984121" sldId="278"/>
        </pc:sldMkLst>
        <pc:spChg chg="del">
          <ac:chgData name="S Davies (Guilsfield CP School)" userId="f12b56a8-f181-4ab8-8b33-583f91f1a10a" providerId="ADAL" clId="{B9B0DAAC-4C49-4B87-9503-27C501B9A6E5}" dt="2024-12-07T21:17:26.336" v="11326" actId="478"/>
          <ac:spMkLst>
            <pc:docMk/>
            <pc:sldMk cId="429984121" sldId="278"/>
            <ac:spMk id="2" creationId="{769B433E-5E7E-7DE5-7E45-BE00F22F6311}"/>
          </ac:spMkLst>
        </pc:spChg>
        <pc:spChg chg="add mod">
          <ac:chgData name="S Davies (Guilsfield CP School)" userId="f12b56a8-f181-4ab8-8b33-583f91f1a10a" providerId="ADAL" clId="{B9B0DAAC-4C49-4B87-9503-27C501B9A6E5}" dt="2024-12-07T21:27:15.386" v="11461" actId="14100"/>
          <ac:spMkLst>
            <pc:docMk/>
            <pc:sldMk cId="429984121" sldId="278"/>
            <ac:spMk id="4" creationId="{6014FAE9-BB2C-A0B7-C8EA-B03B7F7AC20F}"/>
          </ac:spMkLst>
        </pc:spChg>
        <pc:spChg chg="add mod">
          <ac:chgData name="S Davies (Guilsfield CP School)" userId="f12b56a8-f181-4ab8-8b33-583f91f1a10a" providerId="ADAL" clId="{B9B0DAAC-4C49-4B87-9503-27C501B9A6E5}" dt="2024-12-07T21:28:07.869" v="11465" actId="1076"/>
          <ac:spMkLst>
            <pc:docMk/>
            <pc:sldMk cId="429984121" sldId="278"/>
            <ac:spMk id="5" creationId="{0AAF5236-60CB-E823-540B-9A4F5D18C28F}"/>
          </ac:spMkLst>
        </pc:spChg>
        <pc:spChg chg="add">
          <ac:chgData name="S Davies (Guilsfield CP School)" userId="f12b56a8-f181-4ab8-8b33-583f91f1a10a" providerId="ADAL" clId="{B9B0DAAC-4C49-4B87-9503-27C501B9A6E5}" dt="2024-12-07T21:26:20.849" v="11442"/>
          <ac:spMkLst>
            <pc:docMk/>
            <pc:sldMk cId="429984121" sldId="278"/>
            <ac:spMk id="6" creationId="{2A2C22FF-2D6A-04B3-C63B-A5DCDE44AE4B}"/>
          </ac:spMkLst>
        </pc:spChg>
        <pc:spChg chg="add">
          <ac:chgData name="S Davies (Guilsfield CP School)" userId="f12b56a8-f181-4ab8-8b33-583f91f1a10a" providerId="ADAL" clId="{B9B0DAAC-4C49-4B87-9503-27C501B9A6E5}" dt="2024-12-07T21:26:31.577" v="11443"/>
          <ac:spMkLst>
            <pc:docMk/>
            <pc:sldMk cId="429984121" sldId="278"/>
            <ac:spMk id="7" creationId="{CB651258-1EC3-8DB4-0B52-BC1BC9FED5D9}"/>
          </ac:spMkLst>
        </pc:spChg>
        <pc:grpChg chg="mod">
          <ac:chgData name="S Davies (Guilsfield CP School)" userId="f12b56a8-f181-4ab8-8b33-583f91f1a10a" providerId="ADAL" clId="{B9B0DAAC-4C49-4B87-9503-27C501B9A6E5}" dt="2024-12-07T21:17:34.071" v="11328" actId="1076"/>
          <ac:grpSpMkLst>
            <pc:docMk/>
            <pc:sldMk cId="429984121" sldId="278"/>
            <ac:grpSpMk id="29" creationId="{4ACC5341-CBE2-E37B-4C1B-D40E65EF813C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4_5" csCatId="accent4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en-GB" sz="1200" b="1" dirty="0"/>
            <a:t>Yesterday, we went to the zoo.  We arrived at ten past ten. First, we saw the tigers. 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en-GB" sz="1200" b="1" dirty="0"/>
            <a:t>Yesterday, we went to the zoo.  We arrived at ten past ten. First, we saw the tigers. Next, at twenty past 11, we went to see the lions. At twenty to one, I ate lunch. I ate a cheese sandwich. Then, at ten past one, we saw the penguins. They were eating fish. </a:t>
          </a: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en-GB" sz="1200" b="1" dirty="0"/>
            <a:t>Yesterday, we went to the zoo.  We arrived at ten past ten. First, we saw the tigers. Next, at twenty past eleven, we went to see the lions.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en-GB" sz="1200" b="1" dirty="0"/>
            <a:t>Yesterday, we went to the zoo.  We arrived at ten past ten. First, we saw the tigers. Next, at twenty past eleven, we went to see the lions. At twenty to one, I ate lunch. I ate a cheese sandwich. 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pPr marL="0"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200" b="1" dirty="0"/>
            <a:t>Yesterday,</a:t>
          </a:r>
          <a:r>
            <a:rPr lang="en-GB" sz="1200" b="1" baseline="0" dirty="0"/>
            <a:t> </a:t>
          </a:r>
        </a:p>
        <a:p>
          <a:pPr marL="0"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200" b="1" baseline="0" dirty="0"/>
            <a:t>we went to the zoo. </a:t>
          </a:r>
          <a:endParaRPr lang="en-GB" sz="1200" b="1" dirty="0"/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A2D977E-E962-414C-AD0E-D67C1BB961D3}">
      <dgm:prSet phldrT="[Text]" custT="1"/>
      <dgm:spPr/>
      <dgm:t>
        <a:bodyPr/>
        <a:lstStyle/>
        <a:p>
          <a:r>
            <a:rPr lang="en-GB" sz="1200" b="1" dirty="0"/>
            <a:t>Yesterday, we went to the zoo.  We arrived at ten past ten. First, we saw the tigers. Next, at twenty past eleven, we went to see the lions. At twenty to one, I ate lunch. I ate a cheese sandwich. Then, at ten past one, we saw the penguins. They were eating fish. Next, at twenty past one, I drank orange juice. At five minutes to three, we went home.  </a:t>
          </a:r>
        </a:p>
      </dgm:t>
    </dgm:pt>
    <dgm:pt modelId="{0B96E8BB-91B4-2741-A8C5-95B87380CFDE}" type="parTrans" cxnId="{D637B0F4-0E5E-C847-B1CD-38BBEAA2D144}">
      <dgm:prSet/>
      <dgm:spPr/>
      <dgm:t>
        <a:bodyPr/>
        <a:lstStyle/>
        <a:p>
          <a:endParaRPr lang="en-GB"/>
        </a:p>
      </dgm:t>
    </dgm:pt>
    <dgm:pt modelId="{CE409051-CB98-2942-B503-CDCCDC9C81FA}" type="sibTrans" cxnId="{D637B0F4-0E5E-C847-B1CD-38BBEAA2D144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6" custScaleX="101089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6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6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6" custScaleX="100021" custScaleY="89028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6" custLinFactNeighborX="281" custLinFactNeighborY="1212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721C729-CD03-AB41-8767-9A953049E741}" type="pres">
      <dgm:prSet presAssocID="{CA2D977E-E962-414C-AD0E-D67C1BB961D3}" presName="Name8" presStyleCnt="0"/>
      <dgm:spPr/>
    </dgm:pt>
    <dgm:pt modelId="{A97B52CF-4A4D-EC4F-BDB0-AF7BC651CEB9}" type="pres">
      <dgm:prSet presAssocID="{CA2D977E-E962-414C-AD0E-D67C1BB961D3}" presName="level" presStyleLbl="node1" presStyleIdx="5" presStyleCnt="6" custLinFactNeighborY="4219">
        <dgm:presLayoutVars>
          <dgm:chMax val="1"/>
          <dgm:bulletEnabled val="1"/>
        </dgm:presLayoutVars>
      </dgm:prSet>
      <dgm:spPr/>
    </dgm:pt>
    <dgm:pt modelId="{B338630F-4099-CD49-9390-A08225BBEDBA}" type="pres">
      <dgm:prSet presAssocID="{CA2D977E-E962-414C-AD0E-D67C1BB961D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1E940DDA-4A88-4F40-BD42-0D7D0A80C221}" type="presOf" srcId="{CA2D977E-E962-414C-AD0E-D67C1BB961D3}" destId="{A97B52CF-4A4D-EC4F-BDB0-AF7BC651CEB9}" srcOrd="0" destOrd="0" presId="urn:microsoft.com/office/officeart/2005/8/layout/pyramid1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4874B6ED-83F3-BF47-9B9D-978C4729CF5A}" type="presOf" srcId="{CA2D977E-E962-414C-AD0E-D67C1BB961D3}" destId="{B338630F-4099-CD49-9390-A08225BBEDBA}" srcOrd="1" destOrd="0" presId="urn:microsoft.com/office/officeart/2005/8/layout/pyramid1"/>
    <dgm:cxn modelId="{D637B0F4-0E5E-C847-B1CD-38BBEAA2D144}" srcId="{5E22112D-9ADD-914C-94F2-0C09ADE94217}" destId="{CA2D977E-E962-414C-AD0E-D67C1BB961D3}" srcOrd="5" destOrd="0" parTransId="{0B96E8BB-91B4-2741-A8C5-95B87380CFDE}" sibTransId="{CE409051-CB98-2942-B503-CDCCDC9C81FA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  <dgm:cxn modelId="{55119C8C-5BF9-394A-8655-12B635E68D4F}" type="presParOf" srcId="{150F2CE0-24FC-BE4D-B676-C24DDDC2B59D}" destId="{3721C729-CD03-AB41-8767-9A953049E741}" srcOrd="5" destOrd="0" presId="urn:microsoft.com/office/officeart/2005/8/layout/pyramid1"/>
    <dgm:cxn modelId="{B726F4D4-8B23-A747-89E9-FBAD40BE0230}" type="presParOf" srcId="{3721C729-CD03-AB41-8767-9A953049E741}" destId="{A97B52CF-4A4D-EC4F-BDB0-AF7BC651CEB9}" srcOrd="0" destOrd="0" presId="urn:microsoft.com/office/officeart/2005/8/layout/pyramid1"/>
    <dgm:cxn modelId="{8C43ED77-CC7C-A54C-8DC7-837C5564E371}" type="presParOf" srcId="{3721C729-CD03-AB41-8767-9A953049E741}" destId="{B338630F-4099-CD49-9390-A08225BBEDBA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4_5" csCatId="accent4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</a:t>
          </a:r>
          <a:endParaRPr lang="cy-GB" sz="1200" b="1" noProof="0" dirty="0"/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cy-GB" noProof="0" dirty="0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cy-GB" noProof="0" dirty="0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Nesaf, am ugain munud wedi un ar ddeg, aethon ni i weld y llewod. Am ugain munud i un, </a:t>
          </a:r>
          <a:r>
            <a:rPr lang="cy-GB" sz="1200" b="1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ginio. </a:t>
          </a:r>
          <a:r>
            <a:rPr lang="cy-GB" sz="1200" b="1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frechdan gaws. Wedyn, am ddeng munud wedi un, gwelon </a:t>
          </a:r>
          <a:r>
            <a:rPr lang="cy-GB" sz="1200" b="1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ni’r</a:t>
          </a:r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pengwiniaid. Roedden nhw’n bwyta pysgod. </a:t>
          </a:r>
          <a:endParaRPr lang="cy-GB" sz="1200" b="1" noProof="0" dirty="0"/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cy-GB" noProof="0" dirty="0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cy-GB" noProof="0" dirty="0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Nesaf, am ugain munud wedi un ar ddeg, aethon ni i weld y llewod. </a:t>
          </a:r>
          <a:endParaRPr lang="cy-GB" sz="1200" b="1" noProof="0" dirty="0"/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cy-GB" noProof="0" dirty="0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cy-GB" noProof="0" dirty="0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Nesaf, am ugain munud wedi un ar ddeg, aethon ni i weld y llewod. Am ugain munud i un, </a:t>
          </a:r>
          <a:r>
            <a:rPr lang="cy-GB" sz="1200" b="1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ginio. </a:t>
          </a:r>
          <a:r>
            <a:rPr lang="cy-GB" sz="1200" b="1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frechdan gaws. </a:t>
          </a:r>
          <a:endParaRPr lang="cy-GB" sz="1200" b="1" noProof="0" dirty="0"/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cy-GB" noProof="0" dirty="0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cy-GB" noProof="0" dirty="0"/>
        </a:p>
      </dgm:t>
    </dgm:pt>
    <dgm:pt modelId="{375B5862-819E-BC4D-AC1C-1FA8DEA42D64}">
      <dgm:prSet phldrT="[Text]" custT="1"/>
      <dgm:spPr/>
      <dgm:t>
        <a:bodyPr/>
        <a:lstStyle/>
        <a:p>
          <a:pPr marL="0"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cy-GB" sz="1200" b="1" noProof="0" dirty="0"/>
            <a:t>Ddoe, </a:t>
          </a:r>
        </a:p>
        <a:p>
          <a:pPr marL="0"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cy-GB" sz="1200" b="1" noProof="0" dirty="0"/>
            <a:t>aethon ni i’r sw. </a:t>
          </a:r>
          <a:r>
            <a:rPr lang="cy-GB" sz="1200" b="1" baseline="0" noProof="0" dirty="0"/>
            <a:t> 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cy-GB" noProof="0" dirty="0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cy-GB" noProof="0" dirty="0"/>
        </a:p>
      </dgm:t>
    </dgm:pt>
    <dgm:pt modelId="{CA2D977E-E962-414C-AD0E-D67C1BB961D3}">
      <dgm:prSet phldrT="[Text]" custT="1"/>
      <dgm:spPr/>
      <dgm:t>
        <a:bodyPr/>
        <a:lstStyle/>
        <a:p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Nesaf, am ugain munud wedi un ar ddeg, aethon ni i weld y llewod. Am ugain munud i un, </a:t>
          </a:r>
          <a:r>
            <a:rPr lang="cy-GB" sz="1200" b="1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ginio. </a:t>
          </a:r>
          <a:r>
            <a:rPr lang="cy-GB" sz="1200" b="1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frechdan gaws. Wedyn, am ddeng munud wedi un, gwelon </a:t>
          </a:r>
          <a:r>
            <a:rPr lang="cy-GB" sz="1200" b="1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ni’r</a:t>
          </a:r>
          <a:r>
            <a:rPr lang="cy-GB" sz="12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pengwiniaid. Roedden nhw’n bwyta pysgod. Nesaf, am ugain munud wedi un, yfais i sudd oren. Am bum munud i dri, aethon ni adref. </a:t>
          </a:r>
          <a:endParaRPr lang="cy-GB" sz="1200" b="1" noProof="0" dirty="0"/>
        </a:p>
      </dgm:t>
    </dgm:pt>
    <dgm:pt modelId="{0B96E8BB-91B4-2741-A8C5-95B87380CFDE}" type="parTrans" cxnId="{D637B0F4-0E5E-C847-B1CD-38BBEAA2D144}">
      <dgm:prSet/>
      <dgm:spPr/>
      <dgm:t>
        <a:bodyPr/>
        <a:lstStyle/>
        <a:p>
          <a:endParaRPr lang="cy-GB" noProof="0" dirty="0"/>
        </a:p>
      </dgm:t>
    </dgm:pt>
    <dgm:pt modelId="{CE409051-CB98-2942-B503-CDCCDC9C81FA}" type="sibTrans" cxnId="{D637B0F4-0E5E-C847-B1CD-38BBEAA2D144}">
      <dgm:prSet/>
      <dgm:spPr/>
      <dgm:t>
        <a:bodyPr/>
        <a:lstStyle/>
        <a:p>
          <a:endParaRPr lang="cy-GB" noProof="0" dirty="0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6" custScaleX="101089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6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6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6" custScaleX="100021" custScaleY="89028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6" custLinFactNeighborX="281" custLinFactNeighborY="1212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721C729-CD03-AB41-8767-9A953049E741}" type="pres">
      <dgm:prSet presAssocID="{CA2D977E-E962-414C-AD0E-D67C1BB961D3}" presName="Name8" presStyleCnt="0"/>
      <dgm:spPr/>
    </dgm:pt>
    <dgm:pt modelId="{A97B52CF-4A4D-EC4F-BDB0-AF7BC651CEB9}" type="pres">
      <dgm:prSet presAssocID="{CA2D977E-E962-414C-AD0E-D67C1BB961D3}" presName="level" presStyleLbl="node1" presStyleIdx="5" presStyleCnt="6" custLinFactNeighborY="4219">
        <dgm:presLayoutVars>
          <dgm:chMax val="1"/>
          <dgm:bulletEnabled val="1"/>
        </dgm:presLayoutVars>
      </dgm:prSet>
      <dgm:spPr/>
    </dgm:pt>
    <dgm:pt modelId="{B338630F-4099-CD49-9390-A08225BBEDBA}" type="pres">
      <dgm:prSet presAssocID="{CA2D977E-E962-414C-AD0E-D67C1BB961D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1E940DDA-4A88-4F40-BD42-0D7D0A80C221}" type="presOf" srcId="{CA2D977E-E962-414C-AD0E-D67C1BB961D3}" destId="{A97B52CF-4A4D-EC4F-BDB0-AF7BC651CEB9}" srcOrd="0" destOrd="0" presId="urn:microsoft.com/office/officeart/2005/8/layout/pyramid1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4874B6ED-83F3-BF47-9B9D-978C4729CF5A}" type="presOf" srcId="{CA2D977E-E962-414C-AD0E-D67C1BB961D3}" destId="{B338630F-4099-CD49-9390-A08225BBEDBA}" srcOrd="1" destOrd="0" presId="urn:microsoft.com/office/officeart/2005/8/layout/pyramid1"/>
    <dgm:cxn modelId="{D637B0F4-0E5E-C847-B1CD-38BBEAA2D144}" srcId="{5E22112D-9ADD-914C-94F2-0C09ADE94217}" destId="{CA2D977E-E962-414C-AD0E-D67C1BB961D3}" srcOrd="5" destOrd="0" parTransId="{0B96E8BB-91B4-2741-A8C5-95B87380CFDE}" sibTransId="{CE409051-CB98-2942-B503-CDCCDC9C81FA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  <dgm:cxn modelId="{55119C8C-5BF9-394A-8655-12B635E68D4F}" type="presParOf" srcId="{150F2CE0-24FC-BE4D-B676-C24DDDC2B59D}" destId="{3721C729-CD03-AB41-8767-9A953049E741}" srcOrd="5" destOrd="0" presId="urn:microsoft.com/office/officeart/2005/8/layout/pyramid1"/>
    <dgm:cxn modelId="{B726F4D4-8B23-A747-89E9-FBAD40BE0230}" type="presParOf" srcId="{3721C729-CD03-AB41-8767-9A953049E741}" destId="{A97B52CF-4A4D-EC4F-BDB0-AF7BC651CEB9}" srcOrd="0" destOrd="0" presId="urn:microsoft.com/office/officeart/2005/8/layout/pyramid1"/>
    <dgm:cxn modelId="{8C43ED77-CC7C-A54C-8DC7-837C5564E371}" type="presParOf" srcId="{3721C729-CD03-AB41-8767-9A953049E741}" destId="{B338630F-4099-CD49-9390-A08225BBEDBA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4996083" y="0"/>
          <a:ext cx="2070131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200" b="1" kern="1200" dirty="0"/>
            <a:t>Yesterday,</a:t>
          </a:r>
          <a:r>
            <a:rPr lang="en-GB" sz="1200" b="1" kern="1200" baseline="0" dirty="0"/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200" b="1" kern="1200" baseline="0" dirty="0"/>
            <a:t>we went to the zoo. </a:t>
          </a:r>
          <a:endParaRPr lang="en-GB" sz="1200" b="1" kern="1200" dirty="0"/>
        </a:p>
      </dsp:txBody>
      <dsp:txXfrm>
        <a:off x="4996083" y="0"/>
        <a:ext cx="2070131" cy="1028194"/>
      </dsp:txXfrm>
    </dsp:sp>
    <dsp:sp modelId="{81DB1F44-359E-3940-B26A-DE130270519D}">
      <dsp:nvSpPr>
        <dsp:cNvPr id="0" name=""/>
        <dsp:cNvSpPr/>
      </dsp:nvSpPr>
      <dsp:spPr>
        <a:xfrm>
          <a:off x="3983317" y="1028194"/>
          <a:ext cx="4095662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8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Yesterday, we went to the zoo.  We arrived at ten past ten. First, we saw the tigers. </a:t>
          </a:r>
        </a:p>
      </dsp:txBody>
      <dsp:txXfrm>
        <a:off x="4700058" y="1028194"/>
        <a:ext cx="2662180" cy="1028194"/>
      </dsp:txXfrm>
    </dsp:sp>
    <dsp:sp modelId="{D4CDF462-A34A-CA4F-87F3-D128A838199D}">
      <dsp:nvSpPr>
        <dsp:cNvPr id="0" name=""/>
        <dsp:cNvSpPr/>
      </dsp:nvSpPr>
      <dsp:spPr>
        <a:xfrm>
          <a:off x="2959402" y="2056388"/>
          <a:ext cx="6143493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16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Yesterday, we went to the zoo.  We arrived at ten past ten. First, we saw the tigers. Next, at twenty past eleven, we went to see the lions.</a:t>
          </a:r>
        </a:p>
      </dsp:txBody>
      <dsp:txXfrm>
        <a:off x="4034513" y="2056388"/>
        <a:ext cx="3993270" cy="1028194"/>
      </dsp:txXfrm>
    </dsp:sp>
    <dsp:sp modelId="{C5278BF7-DEF0-FA43-AF5B-3DD719544B92}">
      <dsp:nvSpPr>
        <dsp:cNvPr id="0" name=""/>
        <dsp:cNvSpPr/>
      </dsp:nvSpPr>
      <dsp:spPr>
        <a:xfrm>
          <a:off x="2046994" y="3084582"/>
          <a:ext cx="7968308" cy="915380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24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Yesterday, we went to the zoo.  We arrived at ten past ten. First, we saw the tigers. Next, at twenty past eleven, we went to see the lions. At twenty to one, I ate lunch. I ate a cheese sandwich. </a:t>
          </a:r>
        </a:p>
      </dsp:txBody>
      <dsp:txXfrm>
        <a:off x="3441448" y="3084582"/>
        <a:ext cx="5179400" cy="915380"/>
      </dsp:txXfrm>
    </dsp:sp>
    <dsp:sp modelId="{166C5EF9-2A9E-B04A-9489-4F5C57F6997B}">
      <dsp:nvSpPr>
        <dsp:cNvPr id="0" name=""/>
        <dsp:cNvSpPr/>
      </dsp:nvSpPr>
      <dsp:spPr>
        <a:xfrm>
          <a:off x="1052056" y="4012425"/>
          <a:ext cx="10014466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32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Yesterday, we went to the zoo.  We arrived at ten past ten. First, we saw the tigers. Next, at twenty past 11, we went to see the lions. At twenty to one, I ate lunch. I ate a cheese sandwich. Then, at ten past one, we saw the penguins. They were eating fish. </a:t>
          </a:r>
        </a:p>
      </dsp:txBody>
      <dsp:txXfrm>
        <a:off x="2804587" y="4012425"/>
        <a:ext cx="6509403" cy="1028194"/>
      </dsp:txXfrm>
    </dsp:sp>
    <dsp:sp modelId="{A97B52CF-4A4D-EC4F-BDB0-AF7BC651CEB9}">
      <dsp:nvSpPr>
        <dsp:cNvPr id="0" name=""/>
        <dsp:cNvSpPr/>
      </dsp:nvSpPr>
      <dsp:spPr>
        <a:xfrm>
          <a:off x="0" y="5028157"/>
          <a:ext cx="12062297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Yesterday, we went to the zoo.  We arrived at ten past ten. First, we saw the tigers. Next, at twenty past eleven, we went to see the lions. At twenty to one, I ate lunch. I ate a cheese sandwich. Then, at ten past one, we saw the penguins. They were eating fish. Next, at twenty past one, I drank orange juice. At five minutes to three, we went home.  </a:t>
          </a:r>
        </a:p>
      </dsp:txBody>
      <dsp:txXfrm>
        <a:off x="2110902" y="5028157"/>
        <a:ext cx="7840493" cy="10281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4996083" y="0"/>
          <a:ext cx="2070131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cy-GB" sz="1200" b="1" kern="1200" noProof="0" dirty="0"/>
            <a:t>Ddoe,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cy-GB" sz="1200" b="1" kern="1200" noProof="0" dirty="0"/>
            <a:t>aethon ni i’r sw. </a:t>
          </a:r>
          <a:r>
            <a:rPr lang="cy-GB" sz="1200" b="1" kern="1200" baseline="0" noProof="0" dirty="0"/>
            <a:t> </a:t>
          </a:r>
        </a:p>
      </dsp:txBody>
      <dsp:txXfrm>
        <a:off x="4996083" y="0"/>
        <a:ext cx="2070131" cy="1028194"/>
      </dsp:txXfrm>
    </dsp:sp>
    <dsp:sp modelId="{81DB1F44-359E-3940-B26A-DE130270519D}">
      <dsp:nvSpPr>
        <dsp:cNvPr id="0" name=""/>
        <dsp:cNvSpPr/>
      </dsp:nvSpPr>
      <dsp:spPr>
        <a:xfrm>
          <a:off x="3983317" y="1028194"/>
          <a:ext cx="4095662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8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</a:t>
          </a:r>
          <a:endParaRPr lang="cy-GB" sz="1200" b="1" kern="1200" noProof="0" dirty="0"/>
        </a:p>
      </dsp:txBody>
      <dsp:txXfrm>
        <a:off x="4700058" y="1028194"/>
        <a:ext cx="2662180" cy="1028194"/>
      </dsp:txXfrm>
    </dsp:sp>
    <dsp:sp modelId="{D4CDF462-A34A-CA4F-87F3-D128A838199D}">
      <dsp:nvSpPr>
        <dsp:cNvPr id="0" name=""/>
        <dsp:cNvSpPr/>
      </dsp:nvSpPr>
      <dsp:spPr>
        <a:xfrm>
          <a:off x="2959402" y="2056388"/>
          <a:ext cx="6143493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16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Nesaf, am ugain munud wedi un ar ddeg, aethon ni i weld y llewod. </a:t>
          </a:r>
          <a:endParaRPr lang="cy-GB" sz="1200" b="1" kern="1200" noProof="0" dirty="0"/>
        </a:p>
      </dsp:txBody>
      <dsp:txXfrm>
        <a:off x="4034513" y="2056388"/>
        <a:ext cx="3993270" cy="1028194"/>
      </dsp:txXfrm>
    </dsp:sp>
    <dsp:sp modelId="{C5278BF7-DEF0-FA43-AF5B-3DD719544B92}">
      <dsp:nvSpPr>
        <dsp:cNvPr id="0" name=""/>
        <dsp:cNvSpPr/>
      </dsp:nvSpPr>
      <dsp:spPr>
        <a:xfrm>
          <a:off x="2046994" y="3084582"/>
          <a:ext cx="7968308" cy="915380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24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Nesaf, am ugain munud wedi un ar ddeg, aethon ni i weld y llewod. Am ugain munud i un, </a:t>
          </a:r>
          <a:r>
            <a:rPr lang="cy-GB" sz="1200" b="1" kern="1200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ginio. </a:t>
          </a:r>
          <a:r>
            <a:rPr lang="cy-GB" sz="1200" b="1" kern="1200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frechdan gaws. </a:t>
          </a:r>
          <a:endParaRPr lang="cy-GB" sz="1200" b="1" kern="1200" noProof="0" dirty="0"/>
        </a:p>
      </dsp:txBody>
      <dsp:txXfrm>
        <a:off x="3441448" y="3084582"/>
        <a:ext cx="5179400" cy="915380"/>
      </dsp:txXfrm>
    </dsp:sp>
    <dsp:sp modelId="{166C5EF9-2A9E-B04A-9489-4F5C57F6997B}">
      <dsp:nvSpPr>
        <dsp:cNvPr id="0" name=""/>
        <dsp:cNvSpPr/>
      </dsp:nvSpPr>
      <dsp:spPr>
        <a:xfrm>
          <a:off x="1052056" y="4012425"/>
          <a:ext cx="10014466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32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Nesaf, am ugain munud wedi un ar ddeg, aethon ni i weld y llewod. Am ugain munud i un, </a:t>
          </a:r>
          <a:r>
            <a:rPr lang="cy-GB" sz="1200" b="1" kern="1200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ginio. </a:t>
          </a:r>
          <a:r>
            <a:rPr lang="cy-GB" sz="1200" b="1" kern="1200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frechdan gaws. Wedyn, am ddeng munud wedi un, gwelon </a:t>
          </a:r>
          <a:r>
            <a:rPr lang="cy-GB" sz="1200" b="1" kern="1200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ni’r</a:t>
          </a: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pengwiniaid. Roedden nhw’n bwyta pysgod. </a:t>
          </a:r>
          <a:endParaRPr lang="cy-GB" sz="1200" b="1" kern="1200" noProof="0" dirty="0"/>
        </a:p>
      </dsp:txBody>
      <dsp:txXfrm>
        <a:off x="2804587" y="4012425"/>
        <a:ext cx="6509403" cy="1028194"/>
      </dsp:txXfrm>
    </dsp:sp>
    <dsp:sp modelId="{A97B52CF-4A4D-EC4F-BDB0-AF7BC651CEB9}">
      <dsp:nvSpPr>
        <dsp:cNvPr id="0" name=""/>
        <dsp:cNvSpPr/>
      </dsp:nvSpPr>
      <dsp:spPr>
        <a:xfrm>
          <a:off x="0" y="5028157"/>
          <a:ext cx="12062297" cy="1028194"/>
        </a:xfrm>
        <a:prstGeom prst="trapezoid">
          <a:avLst>
            <a:gd name="adj" fmla="val 99584"/>
          </a:avLst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Ddoe, aethon ni i’r sw. Cyrhaeddon ni am hanner awr wedi deg. Yn gyntaf, gwelon ni y teigrod. Nesaf, am ugain munud wedi un ar ddeg, aethon ni i weld y llewod. Am ugain munud i un, </a:t>
          </a:r>
          <a:r>
            <a:rPr lang="cy-GB" sz="1200" b="1" kern="1200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ginio. </a:t>
          </a:r>
          <a:r>
            <a:rPr lang="cy-GB" sz="1200" b="1" kern="1200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Bwytais</a:t>
          </a: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i frechdan gaws. Wedyn, am ddeng munud wedi un, gwelon </a:t>
          </a:r>
          <a:r>
            <a:rPr lang="cy-GB" sz="1200" b="1" kern="1200" dirty="0" err="1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ni’r</a:t>
          </a:r>
          <a:r>
            <a:rPr lang="cy-GB" sz="1200" b="1" kern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 pengwiniaid. Roedden nhw’n bwyta pysgod. Nesaf, am ugain munud wedi un, yfais i sudd oren. Am bum munud i dri, aethon ni adref. </a:t>
          </a:r>
          <a:endParaRPr lang="cy-GB" sz="1200" b="1" kern="1200" noProof="0" dirty="0"/>
        </a:p>
      </dsp:txBody>
      <dsp:txXfrm>
        <a:off x="2110902" y="5028157"/>
        <a:ext cx="7840493" cy="10281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605B29-DEF0-4C20-8A77-88242F609EE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9FBDD9-FB72-4182-9BB6-B51C042B203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4454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9FBDD9-FB72-4182-9BB6-B51C042B2030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79749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9FBDD9-FB72-4182-9BB6-B51C042B2030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9453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9FBDD9-FB72-4182-9BB6-B51C042B2030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75920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9FBDD9-FB72-4182-9BB6-B51C042B2030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40921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AC76B-D3CE-8F86-0D4A-1895BA60E7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50640C-6573-952D-7ED2-330551AF4F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9A3BB-F287-87B4-0C2B-9EBDD66D3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D74CB-A134-7D35-4080-FF7A48635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3C292-71F1-DBEF-EAFC-1F49A0158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86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34B0C-E8C4-F750-D9E3-5FF7AC7E6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D0DDC-BBC3-DB3F-AA8E-D844FA4497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8EAB0-EB38-FE19-2C23-B38A7889C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6C7DC-73E3-623A-FA94-2775E96B8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05D6B0-2CDF-1546-59C5-D95F7776D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34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59373-C55F-0E22-3EE7-AA80170BB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5BA46-8D77-5428-4D4F-15AF551A3B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46266F-99CC-F74A-929F-FEDCD55C0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6FB4A0-B2AF-AD26-48C9-C2007D918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658ED1-97A1-EABF-A0E2-0C7C04856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5008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F7908-7654-F052-B829-018B2D4F0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94085-A759-F5D6-3474-9F701F3DD8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2B6B93-7568-3986-B366-FBDD8E0237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A22814-20BD-5B35-17D6-98141EBB0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A23E13-E776-A379-4F5C-C783F781C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6D1713-956F-9F65-FDA3-528293B2E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0654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C8737-A32F-4FD4-8842-6B5F09CF5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577D6-00EC-C048-2E8C-6B43BC7D0B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B09AC-F5BA-C471-290B-91AEA88B01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59A26-9C1E-91B7-6421-5191710BE1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76761D-5AA5-B506-6EBA-6B45478007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B7D76F-4794-AB9E-EA34-EC8DB99EF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7010E4-FEDB-7373-AD33-B93376E82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179BD-E6BE-93AB-07D1-94F8CC6DA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0559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CDEFE-FEF3-AED9-CB4D-0FFEB2327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A540B5-B567-0BBE-D0C8-88AF90E55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1178C-BF2C-CF5B-8CDB-F8644DF6A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5BB1E5-300F-3728-AADC-2F8A6EE2A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48591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E27BCB-0F08-6092-F974-F74D74F21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060F65-65FA-670F-8144-FAF9BB83B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DA310A-E5B0-735B-FBF0-6A6966079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99808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4EA2A-D7C1-84F3-ABCF-15A99F959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0E148-36AF-782D-A4BA-F0AE76FEE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0C2AFB-0015-96E7-FFB4-D85717264A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C55503-9AD6-DF5E-F37D-8F4BB2182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95FD56-7F84-5B17-B755-74D1A5D0C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81253B-BE3F-EAF2-642B-9FDF8DF3C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2561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5BC98-91A8-B74F-EC94-01D55CCF4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B4CBA1-2F3B-9BE6-285E-24C4242C11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1C7D89-9077-7B15-E299-371032D597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633BE0-2865-28E2-6888-3393B8ABF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D8BE56-2886-CA1B-BD6E-7AF0A3C7D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F13820-B4C7-246D-B7E8-55F565100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4844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DCB61-3989-19DF-1D3C-F7399E68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A8847-8F98-4C27-6751-DA4A9A0DFA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0D247-ADF8-8E32-A9D4-389A555FD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A41F3-1B6F-9365-7190-BAF1ADFAF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1A7C8-6EF4-2B62-82AC-4C83E94E9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57172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5E3278-91E8-45F1-8B4E-C53B2A2B72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4D86A-0E6A-0405-98C5-3DAFA7789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EEA8A-6835-78FE-0F2E-1D89BA59D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FC3D0-92EF-26BE-ACEC-46DAC71F3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5DAE1C-4D18-ACEC-C2FA-27523E4F2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9648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DDA7A6-557B-9BD1-6720-C7F120D3B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2A3EAA-8D3F-2ABB-A26C-3AD82EC259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43D4E3-CD0F-8787-2FCF-0DD13EF54D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9FFD89-5241-4A10-A465-805583EE8992}" type="datetimeFigureOut">
              <a:rPr lang="cy-GB" smtClean="0"/>
              <a:t>08/12/2024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30906-E4C9-3A17-E0CF-8B9C309FEC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B4C68-474D-EB0A-B982-70F6D43794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C97605-F003-4A18-B145-66D3E85A35E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3066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.uinsgd.ac.id/index.php/psy/article/view/456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propub.li/2w88nP9" TargetMode="External"/><Relationship Id="rId5" Type="http://schemas.openxmlformats.org/officeDocument/2006/relationships/image" Target="../media/image2.jpg"/><Relationship Id="rId4" Type="http://schemas.openxmlformats.org/officeDocument/2006/relationships/hyperlink" Target="https://freepngimg.com/png/26904-speaking-file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ropub.li/2w88nP9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hyperlink" Target="https://freepngimg.com/png/26904-speaking-file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26904-speaking-file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26904-speaking-file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opub.li/2w88nP9" TargetMode="External"/><Relationship Id="rId5" Type="http://schemas.openxmlformats.org/officeDocument/2006/relationships/image" Target="../media/image2.jp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opub.li/2w88nP9" TargetMode="External"/><Relationship Id="rId5" Type="http://schemas.openxmlformats.org/officeDocument/2006/relationships/image" Target="../media/image2.jp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opub.li/2w88nP9" TargetMode="External"/><Relationship Id="rId5" Type="http://schemas.openxmlformats.org/officeDocument/2006/relationships/image" Target="../media/image2.jp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13" Type="http://schemas.openxmlformats.org/officeDocument/2006/relationships/hyperlink" Target="https://www.pexels.com/photo/close-up-photography-of-giraffe-802112/" TargetMode="External"/><Relationship Id="rId18" Type="http://schemas.openxmlformats.org/officeDocument/2006/relationships/image" Target="../media/image25.jpg"/><Relationship Id="rId26" Type="http://schemas.openxmlformats.org/officeDocument/2006/relationships/image" Target="../media/image28.png"/><Relationship Id="rId3" Type="http://schemas.openxmlformats.org/officeDocument/2006/relationships/slideLayout" Target="../slideLayouts/slideLayout2.xml"/><Relationship Id="rId21" Type="http://schemas.openxmlformats.org/officeDocument/2006/relationships/hyperlink" Target="https://www.vogelhobbykweker.nl/panda-kopen-als-huisdier/" TargetMode="External"/><Relationship Id="rId7" Type="http://schemas.openxmlformats.org/officeDocument/2006/relationships/hyperlink" Target="https://commons.wikimedia.org/wiki/File:Makari_the_Tiger.jpg" TargetMode="External"/><Relationship Id="rId12" Type="http://schemas.openxmlformats.org/officeDocument/2006/relationships/image" Target="../media/image22.jpg"/><Relationship Id="rId17" Type="http://schemas.openxmlformats.org/officeDocument/2006/relationships/hyperlink" Target="https://www.dkfindout.com/us/animals-and-nature/birds/penguins/" TargetMode="External"/><Relationship Id="rId25" Type="http://schemas.openxmlformats.org/officeDocument/2006/relationships/hyperlink" Target="http://propub.li/2w88nP9" TargetMode="External"/><Relationship Id="rId2" Type="http://schemas.openxmlformats.org/officeDocument/2006/relationships/audio" Target="../media/media1.m4a"/><Relationship Id="rId16" Type="http://schemas.openxmlformats.org/officeDocument/2006/relationships/image" Target="../media/image24.jpg"/><Relationship Id="rId20" Type="http://schemas.openxmlformats.org/officeDocument/2006/relationships/image" Target="../media/image26.jpg"/><Relationship Id="rId1" Type="http://schemas.microsoft.com/office/2007/relationships/media" Target="../media/media1.m4a"/><Relationship Id="rId6" Type="http://schemas.openxmlformats.org/officeDocument/2006/relationships/image" Target="../media/image19.jpeg"/><Relationship Id="rId11" Type="http://schemas.openxmlformats.org/officeDocument/2006/relationships/hyperlink" Target="http://urbanlegends.about.com/od/animalkingdom/ss/Golden-Zebra.htm?utm_source=pinterest&amp;utm_medium=social&amp;utm_campaign=shareurlbuttons_nip" TargetMode="External"/><Relationship Id="rId24" Type="http://schemas.openxmlformats.org/officeDocument/2006/relationships/image" Target="../media/image2.jpg"/><Relationship Id="rId5" Type="http://schemas.openxmlformats.org/officeDocument/2006/relationships/hyperlink" Target="https://wallpapercave.com/hd-lion-wallpapers-1080p" TargetMode="External"/><Relationship Id="rId15" Type="http://schemas.openxmlformats.org/officeDocument/2006/relationships/hyperlink" Target="https://commons.wikimedia.org/wiki/File:Elephant_(Loxodonta_Africana)_04.jpg" TargetMode="External"/><Relationship Id="rId23" Type="http://schemas.openxmlformats.org/officeDocument/2006/relationships/hyperlink" Target="https://openclipart.org/detail/32341/tango-edit-cut-by-warszawianka" TargetMode="External"/><Relationship Id="rId10" Type="http://schemas.openxmlformats.org/officeDocument/2006/relationships/image" Target="../media/image21.jpg"/><Relationship Id="rId19" Type="http://schemas.openxmlformats.org/officeDocument/2006/relationships/hyperlink" Target="https://commons.wikimedia.org/wiki/File:Leopard---Panthera-pardus-saxicolor---Face---(Gentry).jpg" TargetMode="External"/><Relationship Id="rId4" Type="http://schemas.openxmlformats.org/officeDocument/2006/relationships/image" Target="../media/image18.jpg"/><Relationship Id="rId9" Type="http://schemas.openxmlformats.org/officeDocument/2006/relationships/hyperlink" Target="https://scitechdaily.com/action-needed-on-dangerous-pet-snakes-demands-animal-welfare-experts/" TargetMode="External"/><Relationship Id="rId14" Type="http://schemas.openxmlformats.org/officeDocument/2006/relationships/image" Target="../media/image23.jpeg"/><Relationship Id="rId22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13" Type="http://schemas.openxmlformats.org/officeDocument/2006/relationships/hyperlink" Target="https://commons.wikimedia.org/wiki/File:Elephant_(Loxodonta_Africana)_04.jpg" TargetMode="External"/><Relationship Id="rId18" Type="http://schemas.openxmlformats.org/officeDocument/2006/relationships/image" Target="../media/image26.jpg"/><Relationship Id="rId3" Type="http://schemas.openxmlformats.org/officeDocument/2006/relationships/hyperlink" Target="https://wallpapercave.com/hd-lion-wallpapers-1080p" TargetMode="External"/><Relationship Id="rId21" Type="http://schemas.openxmlformats.org/officeDocument/2006/relationships/hyperlink" Target="http://propub.li/2w88nP9" TargetMode="External"/><Relationship Id="rId7" Type="http://schemas.openxmlformats.org/officeDocument/2006/relationships/hyperlink" Target="https://scitechdaily.com/action-needed-on-dangerous-pet-snakes-demands-animal-welfare-experts/" TargetMode="External"/><Relationship Id="rId12" Type="http://schemas.openxmlformats.org/officeDocument/2006/relationships/image" Target="../media/image23.jpeg"/><Relationship Id="rId17" Type="http://schemas.openxmlformats.org/officeDocument/2006/relationships/hyperlink" Target="https://commons.wikimedia.org/wiki/File:Leopard---Panthera-pardus-saxicolor---Face---(Gentry).jpg" TargetMode="External"/><Relationship Id="rId2" Type="http://schemas.openxmlformats.org/officeDocument/2006/relationships/image" Target="../media/image18.jpg"/><Relationship Id="rId16" Type="http://schemas.openxmlformats.org/officeDocument/2006/relationships/image" Target="../media/image25.jpg"/><Relationship Id="rId20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11" Type="http://schemas.openxmlformats.org/officeDocument/2006/relationships/hyperlink" Target="https://www.pexels.com/photo/close-up-photography-of-giraffe-802112/" TargetMode="External"/><Relationship Id="rId5" Type="http://schemas.openxmlformats.org/officeDocument/2006/relationships/hyperlink" Target="https://commons.wikimedia.org/wiki/File:Makari_the_Tiger.jpg" TargetMode="External"/><Relationship Id="rId15" Type="http://schemas.openxmlformats.org/officeDocument/2006/relationships/hyperlink" Target="https://www.dkfindout.com/us/animals-and-nature/birds/penguins/" TargetMode="External"/><Relationship Id="rId10" Type="http://schemas.openxmlformats.org/officeDocument/2006/relationships/image" Target="../media/image22.jpg"/><Relationship Id="rId19" Type="http://schemas.openxmlformats.org/officeDocument/2006/relationships/hyperlink" Target="https://www.vogelhobbykweker.nl/panda-kopen-als-huisdier/" TargetMode="External"/><Relationship Id="rId4" Type="http://schemas.openxmlformats.org/officeDocument/2006/relationships/image" Target="../media/image19.jpeg"/><Relationship Id="rId9" Type="http://schemas.openxmlformats.org/officeDocument/2006/relationships/hyperlink" Target="http://urbanlegends.about.com/od/animalkingdom/ss/Golden-Zebra.htm?utm_source=pinterest&amp;utm_medium=social&amp;utm_campaign=shareurlbuttons_nip" TargetMode="External"/><Relationship Id="rId1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13" Type="http://schemas.openxmlformats.org/officeDocument/2006/relationships/hyperlink" Target="https://commons.wikimedia.org/wiki/File:Elephant_(Loxodonta_Africana)_04.jpg" TargetMode="External"/><Relationship Id="rId18" Type="http://schemas.openxmlformats.org/officeDocument/2006/relationships/image" Target="../media/image26.jpg"/><Relationship Id="rId3" Type="http://schemas.openxmlformats.org/officeDocument/2006/relationships/hyperlink" Target="https://wallpapercave.com/hd-lion-wallpapers-1080p" TargetMode="External"/><Relationship Id="rId21" Type="http://schemas.openxmlformats.org/officeDocument/2006/relationships/hyperlink" Target="http://propub.li/2w88nP9" TargetMode="External"/><Relationship Id="rId7" Type="http://schemas.openxmlformats.org/officeDocument/2006/relationships/hyperlink" Target="https://scitechdaily.com/action-needed-on-dangerous-pet-snakes-demands-animal-welfare-experts/" TargetMode="External"/><Relationship Id="rId12" Type="http://schemas.openxmlformats.org/officeDocument/2006/relationships/image" Target="../media/image29.jpeg"/><Relationship Id="rId17" Type="http://schemas.openxmlformats.org/officeDocument/2006/relationships/hyperlink" Target="https://commons.wikimedia.org/wiki/File:Leopard---Panthera-pardus-saxicolor---Face---(Gentry).jpg" TargetMode="External"/><Relationship Id="rId2" Type="http://schemas.openxmlformats.org/officeDocument/2006/relationships/image" Target="../media/image18.jpg"/><Relationship Id="rId16" Type="http://schemas.openxmlformats.org/officeDocument/2006/relationships/image" Target="../media/image25.jpg"/><Relationship Id="rId20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11" Type="http://schemas.openxmlformats.org/officeDocument/2006/relationships/hyperlink" Target="https://www.pexels.com/photo/close-up-photography-of-giraffe-802112/" TargetMode="External"/><Relationship Id="rId5" Type="http://schemas.openxmlformats.org/officeDocument/2006/relationships/hyperlink" Target="https://commons.wikimedia.org/wiki/File:Makari_the_Tiger.jpg" TargetMode="External"/><Relationship Id="rId15" Type="http://schemas.openxmlformats.org/officeDocument/2006/relationships/hyperlink" Target="https://www.dkfindout.com/us/animals-and-nature/birds/penguins/" TargetMode="External"/><Relationship Id="rId10" Type="http://schemas.openxmlformats.org/officeDocument/2006/relationships/image" Target="../media/image22.jpg"/><Relationship Id="rId19" Type="http://schemas.openxmlformats.org/officeDocument/2006/relationships/hyperlink" Target="https://www.vogelhobbykweker.nl/panda-kopen-als-huisdier/" TargetMode="External"/><Relationship Id="rId4" Type="http://schemas.openxmlformats.org/officeDocument/2006/relationships/image" Target="../media/image19.jpeg"/><Relationship Id="rId9" Type="http://schemas.openxmlformats.org/officeDocument/2006/relationships/hyperlink" Target="http://urbanlegends.about.com/od/animalkingdom/ss/Golden-Zebra.htm?utm_source=pinterest&amp;utm_medium=social&amp;utm_campaign=shareurlbuttons_nip" TargetMode="External"/><Relationship Id="rId14" Type="http://schemas.openxmlformats.org/officeDocument/2006/relationships/image" Target="../media/image24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journal.uinsgd.ac.id/index.php/psy/article/view/456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70138" TargetMode="External"/><Relationship Id="rId7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webstockreview.net/explore/ladder-clipart-small-ladder/" TargetMode="Externa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ladder-clipart-small-ladder/" TargetMode="External"/><Relationship Id="rId7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openclipart.org/detail/170138" TargetMode="External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hyperlink" Target="https://www.publicdomainpictures.net/view-image.php?image=159738&amp;picture=gorilla-clipart-illustrazione" TargetMode="External"/><Relationship Id="rId3" Type="http://schemas.openxmlformats.org/officeDocument/2006/relationships/hyperlink" Target="https://freepngimg.com/png/7001-bus-png-image" TargetMode="External"/><Relationship Id="rId7" Type="http://schemas.openxmlformats.org/officeDocument/2006/relationships/hyperlink" Target="https://pixabay.com/en/lion-animal-brown-yellow-mammal-46893/" TargetMode="External"/><Relationship Id="rId12" Type="http://schemas.openxmlformats.org/officeDocument/2006/relationships/image" Target="../media/image37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hyperlink" Target="https://pixabay.com/en/giraffe-zoo-animal-wild-wildlife-2404289/" TargetMode="External"/><Relationship Id="rId5" Type="http://schemas.openxmlformats.org/officeDocument/2006/relationships/hyperlink" Target="https://www.pngall.com/leopard-png/download/31930" TargetMode="External"/><Relationship Id="rId15" Type="http://schemas.openxmlformats.org/officeDocument/2006/relationships/hyperlink" Target="https://journal.uinsgd.ac.id/index.php/psy/article/view/456" TargetMode="External"/><Relationship Id="rId10" Type="http://schemas.openxmlformats.org/officeDocument/2006/relationships/image" Target="../media/image36.png"/><Relationship Id="rId4" Type="http://schemas.openxmlformats.org/officeDocument/2006/relationships/image" Target="../media/image33.png"/><Relationship Id="rId9" Type="http://schemas.openxmlformats.org/officeDocument/2006/relationships/hyperlink" Target="https://ar.inspiredpencil.com/pictures-2023/elephant-clipart" TargetMode="External"/><Relationship Id="rId1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hyperlink" Target="https://pixabay.com/en/giraffe-zoo-animal-wild-wildlife-2404289/" TargetMode="External"/><Relationship Id="rId3" Type="http://schemas.openxmlformats.org/officeDocument/2006/relationships/hyperlink" Target="https://journal.uinsgd.ac.id/index.php/psy/article/view/456" TargetMode="External"/><Relationship Id="rId7" Type="http://schemas.openxmlformats.org/officeDocument/2006/relationships/hyperlink" Target="https://www.pngall.com/leopard-png/download/31930" TargetMode="External"/><Relationship Id="rId12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hyperlink" Target="https://ar.inspiredpencil.com/pictures-2023/elephant-clipart" TargetMode="External"/><Relationship Id="rId5" Type="http://schemas.openxmlformats.org/officeDocument/2006/relationships/hyperlink" Target="https://freepngimg.com/png/7001-bus-png-image" TargetMode="External"/><Relationship Id="rId15" Type="http://schemas.openxmlformats.org/officeDocument/2006/relationships/hyperlink" Target="https://www.publicdomainpictures.net/view-image.php?image=159738&amp;picture=gorilla-clipart-illustrazione" TargetMode="External"/><Relationship Id="rId10" Type="http://schemas.openxmlformats.org/officeDocument/2006/relationships/image" Target="../media/image35.png"/><Relationship Id="rId4" Type="http://schemas.openxmlformats.org/officeDocument/2006/relationships/image" Target="../media/image32.png"/><Relationship Id="rId9" Type="http://schemas.openxmlformats.org/officeDocument/2006/relationships/hyperlink" Target="https://pixabay.com/en/lion-animal-brown-yellow-mammal-46893/" TargetMode="External"/><Relationship Id="rId14" Type="http://schemas.openxmlformats.org/officeDocument/2006/relationships/image" Target="../media/image37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ar.inspiredpencil.com/pictures-2023/drink-clipart" TargetMode="External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12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lassroomclipart.com/image/vector-clipart/boy-eating-veg-sandwich-clipart-19599.htm" TargetMode="External"/><Relationship Id="rId11" Type="http://schemas.openxmlformats.org/officeDocument/2006/relationships/image" Target="../media/image3.png"/><Relationship Id="rId5" Type="http://schemas.openxmlformats.org/officeDocument/2006/relationships/image" Target="../media/image40.jpg"/><Relationship Id="rId10" Type="http://schemas.openxmlformats.org/officeDocument/2006/relationships/hyperlink" Target="https://clipart-library.com/clipart/buying-cliparts-17.htm" TargetMode="External"/><Relationship Id="rId4" Type="http://schemas.openxmlformats.org/officeDocument/2006/relationships/hyperlink" Target="https://openclipart.org/detail/215598/Big%20eyes" TargetMode="External"/><Relationship Id="rId9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ar.inspiredpencil.com/pictures-2023/drink-clipart" TargetMode="External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12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lassroomclipart.com/image/vector-clipart/boy-eating-veg-sandwich-clipart-19599.htm" TargetMode="External"/><Relationship Id="rId11" Type="http://schemas.openxmlformats.org/officeDocument/2006/relationships/image" Target="../media/image3.png"/><Relationship Id="rId5" Type="http://schemas.openxmlformats.org/officeDocument/2006/relationships/image" Target="../media/image40.jpg"/><Relationship Id="rId10" Type="http://schemas.openxmlformats.org/officeDocument/2006/relationships/hyperlink" Target="https://clipart-library.com/clipart/buying-cliparts-17.htm" TargetMode="External"/><Relationship Id="rId4" Type="http://schemas.openxmlformats.org/officeDocument/2006/relationships/hyperlink" Target="https://openclipart.org/detail/215598/Big%20eyes" TargetMode="External"/><Relationship Id="rId9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5944EB-7BCB-CC04-0BAC-A39B2687ABDA}"/>
              </a:ext>
            </a:extLst>
          </p:cNvPr>
          <p:cNvSpPr txBox="1"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FAFERS Handwriting Font" panose="020B0604020202020204" pitchFamily="34" charset="0"/>
                <a:ea typeface="+mj-ea"/>
                <a:cs typeface="FAFERS Handwriting Font" panose="020B0604020202020204" pitchFamily="34" charset="0"/>
              </a:rPr>
              <a:t>Portffolio</a:t>
            </a: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FAFERS Handwriting Font" panose="020B0604020202020204" pitchFamily="34" charset="0"/>
                <a:ea typeface="+mj-ea"/>
                <a:cs typeface="FAFERS Handwriting Font" panose="020B0604020202020204" pitchFamily="34" charset="0"/>
              </a:rPr>
              <a:t> </a:t>
            </a:r>
            <a:r>
              <a:rPr lang="en-US" sz="54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FAFERS Handwriting Font" panose="020B0604020202020204" pitchFamily="34" charset="0"/>
                <a:ea typeface="+mj-ea"/>
                <a:cs typeface="FAFERS Handwriting Font" panose="020B0604020202020204" pitchFamily="34" charset="0"/>
              </a:rPr>
              <a:t>Adnoddau</a:t>
            </a: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  <a:latin typeface="FAFERS Handwriting Font" panose="020B0604020202020204" pitchFamily="34" charset="0"/>
              <a:ea typeface="+mj-ea"/>
              <a:cs typeface="FAFERS Handwriting Font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0407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048EE8D-C1BF-9187-945E-386450050A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4209014"/>
              </p:ext>
            </p:extLst>
          </p:nvPr>
        </p:nvGraphicFramePr>
        <p:xfrm>
          <a:off x="154562" y="116552"/>
          <a:ext cx="11849370" cy="661081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49790">
                  <a:extLst>
                    <a:ext uri="{9D8B030D-6E8A-4147-A177-3AD203B41FA5}">
                      <a16:colId xmlns:a16="http://schemas.microsoft.com/office/drawing/2014/main" val="3428268014"/>
                    </a:ext>
                  </a:extLst>
                </a:gridCol>
                <a:gridCol w="3949790">
                  <a:extLst>
                    <a:ext uri="{9D8B030D-6E8A-4147-A177-3AD203B41FA5}">
                      <a16:colId xmlns:a16="http://schemas.microsoft.com/office/drawing/2014/main" val="1232085872"/>
                    </a:ext>
                  </a:extLst>
                </a:gridCol>
                <a:gridCol w="3949790">
                  <a:extLst>
                    <a:ext uri="{9D8B030D-6E8A-4147-A177-3AD203B41FA5}">
                      <a16:colId xmlns:a16="http://schemas.microsoft.com/office/drawing/2014/main" val="668113371"/>
                    </a:ext>
                  </a:extLst>
                </a:gridCol>
              </a:tblGrid>
              <a:tr h="3412178">
                <a:tc>
                  <a:txBody>
                    <a:bodyPr/>
                    <a:lstStyle/>
                    <a:p>
                      <a:r>
                        <a:rPr lang="cy-GB" sz="1200" b="1" u="sng" dirty="0"/>
                        <a:t>Y Celfyddydau Mynegiannol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1200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Anifeiliaid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Patrwm/ Patrymau:</a:t>
                      </a:r>
                    </a:p>
                    <a:p>
                      <a:r>
                        <a:rPr lang="cy-GB" sz="1200" dirty="0"/>
                        <a:t>Arddodiaid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Geirfa</a:t>
                      </a:r>
                      <a:r>
                        <a:rPr lang="cy-GB" sz="1200" dirty="0"/>
                        <a:t>: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dirty="0"/>
                        <a:t>Arddodiaid: O flaen, tu ôl, o dan, ar bwys, uwchben.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Anifeiliaid: </a:t>
                      </a:r>
                      <a:r>
                        <a:rPr lang="cy-GB" sz="1200" dirty="0"/>
                        <a:t>Jiráff, llew, pengwin, teigr, eliffant, neidr</a:t>
                      </a:r>
                    </a:p>
                    <a:p>
                      <a:endParaRPr lang="cy-GB" sz="1200" dirty="0"/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r>
                        <a:rPr lang="cy-GB" sz="1200" dirty="0"/>
                        <a:t>Bydd y plant yn creu collage. (tasg gwrando). </a:t>
                      </a:r>
                    </a:p>
                    <a:p>
                      <a:endParaRPr lang="cy-GB" sz="1200" dirty="0"/>
                    </a:p>
                    <a:p>
                      <a:endParaRPr lang="cy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b="1" u="sng" dirty="0"/>
                        <a:t>Iechyd a Lles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1200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Anifeiliaid</a:t>
                      </a:r>
                      <a:endParaRPr lang="cy-GB" sz="120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Patrwm/ Patrymau:</a:t>
                      </a:r>
                    </a:p>
                    <a:p>
                      <a:r>
                        <a:rPr lang="cy-GB" sz="1200" b="0" dirty="0"/>
                        <a:t>Gwrando ar orchmynion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Geirfa</a:t>
                      </a:r>
                      <a:r>
                        <a:rPr lang="cy-GB" sz="1200" dirty="0"/>
                        <a:t>: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dirty="0">
                          <a:effectLst/>
                        </a:rPr>
                        <a:t>Symudwch fel neidr</a:t>
                      </a:r>
                    </a:p>
                    <a:p>
                      <a:r>
                        <a:rPr lang="cy-GB" sz="1200" dirty="0"/>
                        <a:t>rhedwch fel Teigr</a:t>
                      </a:r>
                    </a:p>
                    <a:p>
                      <a:r>
                        <a:rPr lang="cy-GB" sz="1200" dirty="0"/>
                        <a:t>Neidiwch fel cangarŵ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r>
                        <a:rPr lang="cy-GB" sz="1200" dirty="0"/>
                        <a:t>Bydd y plant yn </a:t>
                      </a:r>
                      <a:r>
                        <a:rPr lang="en-GB" sz="1200" dirty="0" err="1"/>
                        <a:t>gwrando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orchmynion</a:t>
                      </a:r>
                      <a:r>
                        <a:rPr lang="en-GB" sz="1200" dirty="0"/>
                        <a:t> ac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deall</a:t>
                      </a:r>
                      <a:r>
                        <a:rPr lang="en-GB" sz="1200" dirty="0"/>
                        <a:t>.</a:t>
                      </a:r>
                    </a:p>
                    <a:p>
                      <a:endParaRPr lang="en-GB" sz="1200" noProof="0" dirty="0"/>
                    </a:p>
                    <a:p>
                      <a:r>
                        <a:rPr lang="cy-GB" sz="1200" noProof="0" dirty="0"/>
                        <a:t>Roedd y plant yn dwlu ar</a:t>
                      </a:r>
                      <a:r>
                        <a:rPr lang="cy-GB" sz="1200" dirty="0"/>
                        <a:t> weithgaredd hwn achos maen nhw’n hoffi </a:t>
                      </a:r>
                      <a:r>
                        <a:rPr lang="cy-GB" sz="1200" dirty="0">
                          <a:effectLst/>
                        </a:rPr>
                        <a:t>cadw'n heini. </a:t>
                      </a:r>
                      <a:endParaRPr lang="cy-GB" sz="12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b="1" u="sng" dirty="0"/>
                        <a:t>Y Dyniaethau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1200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Anifeiliaid</a:t>
                      </a:r>
                      <a:endParaRPr lang="cy-GB" sz="120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Patrwm/ Patrymau:</a:t>
                      </a:r>
                    </a:p>
                    <a:p>
                      <a:r>
                        <a:rPr lang="cy-GB" sz="1200" dirty="0"/>
                        <a:t>Ble mae llewod yn byw?</a:t>
                      </a:r>
                    </a:p>
                    <a:p>
                      <a:r>
                        <a:rPr lang="cy-GB" sz="1200" b="0" dirty="0"/>
                        <a:t>Ble mae’r teigr yn dod?</a:t>
                      </a:r>
                    </a:p>
                    <a:p>
                      <a:r>
                        <a:rPr lang="cy-GB" sz="1200" b="0" dirty="0"/>
                        <a:t>Ble mae pengwiniaid yn byw?</a:t>
                      </a:r>
                    </a:p>
                    <a:p>
                      <a:r>
                        <a:rPr lang="cy-GB" sz="1200" b="0" dirty="0"/>
                        <a:t>Mae ____ yn byw ...</a:t>
                      </a:r>
                      <a:endParaRPr lang="cy-GB" sz="1200" dirty="0"/>
                    </a:p>
                    <a:p>
                      <a:r>
                        <a:rPr lang="cy-GB" sz="1200" dirty="0"/>
                        <a:t>Mae’r llewod yn dod o’r jwngl. 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Geirfa</a:t>
                      </a:r>
                      <a:r>
                        <a:rPr lang="cy-GB" sz="1200" dirty="0"/>
                        <a:t>:</a:t>
                      </a:r>
                    </a:p>
                    <a:p>
                      <a:r>
                        <a:rPr lang="cy-GB" sz="1200" dirty="0"/>
                        <a:t>Anialwch, Y fferm, goedwig law, y jwngl, y mor.</a:t>
                      </a:r>
                    </a:p>
                    <a:p>
                      <a:endParaRPr lang="cy-GB" sz="1200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r>
                        <a:rPr lang="cy-GB" sz="1200" dirty="0"/>
                        <a:t>Bydd y plant yn chwarae gêm ‘trap-ddôr’ i ymarfer patrymau. </a:t>
                      </a:r>
                    </a:p>
                    <a:p>
                      <a:r>
                        <a:rPr lang="cy-GB" sz="1200" dirty="0"/>
                        <a:t>Rydw i’n meddwl bod y dasg yn wych ac yn ddiddorol.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7783943"/>
                  </a:ext>
                </a:extLst>
              </a:tr>
              <a:tr h="3198641">
                <a:tc>
                  <a:txBody>
                    <a:bodyPr/>
                    <a:lstStyle/>
                    <a:p>
                      <a:r>
                        <a:rPr lang="cy-GB" sz="1200" b="1" u="sng" dirty="0"/>
                        <a:t>Ieithoedd, Llythrennedd a Chyfathrebu 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1200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Anifeiliaid</a:t>
                      </a:r>
                      <a:endParaRPr lang="cy-GB" sz="120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Patrwm/ Patrymau: </a:t>
                      </a:r>
                    </a:p>
                    <a:p>
                      <a:r>
                        <a:rPr lang="cy-GB" sz="1200" b="0" dirty="0"/>
                        <a:t>Y Gorffennol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Geirfa</a:t>
                      </a:r>
                      <a:r>
                        <a:rPr lang="cy-GB" sz="1200" dirty="0"/>
                        <a:t>:</a:t>
                      </a:r>
                    </a:p>
                    <a:p>
                      <a:r>
                        <a:rPr lang="cy-GB" sz="1200" dirty="0"/>
                        <a:t>Gwelais i, </a:t>
                      </a:r>
                      <a:r>
                        <a:rPr lang="cy-GB" sz="1200" dirty="0" err="1"/>
                        <a:t>bwytais</a:t>
                      </a:r>
                      <a:r>
                        <a:rPr lang="cy-GB" sz="1200" dirty="0"/>
                        <a:t> i, prynais i, yfais i, es i.</a:t>
                      </a:r>
                    </a:p>
                    <a:p>
                      <a:r>
                        <a:rPr lang="cy-GB" sz="1200" dirty="0"/>
                        <a:t>Trydydd person: Gwelodd...bwytodd...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r>
                        <a:rPr lang="cy-GB" sz="1200" dirty="0"/>
                        <a:t>Bydd y plant yn </a:t>
                      </a:r>
                      <a:r>
                        <a:rPr lang="cy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ysgrifennu y dyddiadur am trip i’r sw. </a:t>
                      </a:r>
                      <a:endParaRPr lang="cy-GB" sz="1200" dirty="0"/>
                    </a:p>
                    <a:p>
                      <a:endParaRPr lang="cy-GB" sz="1200" dirty="0"/>
                    </a:p>
                    <a:p>
                      <a:endParaRPr lang="cy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b="1" u="sng" dirty="0"/>
                        <a:t>Mathemateg a Rhifedd 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1200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Anifeiliaid</a:t>
                      </a:r>
                      <a:endParaRPr lang="cy-GB" sz="120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Patrwm/ Patrymau: </a:t>
                      </a:r>
                      <a:endParaRPr lang="cy-GB" sz="1200" b="0" dirty="0"/>
                    </a:p>
                    <a:p>
                      <a:r>
                        <a:rPr lang="cy-GB" sz="1200" b="0" dirty="0"/>
                        <a:t>Amser: ___munud wedi    ____munud i    </a:t>
                      </a:r>
                      <a:endParaRPr lang="cy-GB" sz="1200" b="1" dirty="0"/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Geirfa</a:t>
                      </a:r>
                      <a:r>
                        <a:rPr lang="cy-GB" sz="1200" dirty="0"/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Hanner awr wedi, ugain munud i , pum munud i dri </a:t>
                      </a:r>
                      <a:endParaRPr lang="cy-GB" sz="1200" b="0" dirty="0"/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r>
                        <a:rPr lang="cy-GB" sz="1200" dirty="0"/>
                        <a:t>Bydd y plant yn defnyddio'r pyramid cyfieithu mewn grŵp o dri.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200" b="1" u="sng" dirty="0"/>
                        <a:t>Gwyddoniaeth a Thechnoleg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Thema</a:t>
                      </a:r>
                      <a:r>
                        <a:rPr lang="cy-GB" sz="1200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Anifeiliaid</a:t>
                      </a:r>
                      <a:endParaRPr lang="cy-GB" sz="120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200" dirty="0"/>
                    </a:p>
                    <a:p>
                      <a:r>
                        <a:rPr lang="cy-GB" sz="1200" b="1" dirty="0"/>
                        <a:t>Patrwm/ Patrymau:</a:t>
                      </a:r>
                    </a:p>
                    <a:p>
                      <a:r>
                        <a:rPr lang="cy-GB" sz="1200" b="0" dirty="0"/>
                        <a:t>Pa liw ydy’r anifail?</a:t>
                      </a:r>
                    </a:p>
                    <a:p>
                      <a:r>
                        <a:rPr lang="cy-GB" sz="1200" b="0" dirty="0"/>
                        <a:t>Ble mae’r anifail yn byw?</a:t>
                      </a:r>
                    </a:p>
                    <a:p>
                      <a:r>
                        <a:rPr lang="cy-GB" sz="1200" b="0" dirty="0"/>
                        <a:t>Oes ___ gyda’r anifail?</a:t>
                      </a:r>
                    </a:p>
                    <a:p>
                      <a:r>
                        <a:rPr lang="cy-GB" sz="1200" b="0" dirty="0"/>
                        <a:t>Sawl coes gyda’r anifail?</a:t>
                      </a:r>
                    </a:p>
                    <a:p>
                      <a:endParaRPr lang="cy-GB" sz="1200" b="1" dirty="0"/>
                    </a:p>
                    <a:p>
                      <a:r>
                        <a:rPr lang="cy-GB" sz="1200" b="1" dirty="0"/>
                        <a:t>Geirfa</a:t>
                      </a:r>
                      <a:r>
                        <a:rPr lang="cy-GB" sz="1200" dirty="0"/>
                        <a:t>:</a:t>
                      </a:r>
                    </a:p>
                    <a:p>
                      <a:r>
                        <a:rPr lang="cy-GB" sz="1200" dirty="0"/>
                        <a:t>Coes, </a:t>
                      </a:r>
                      <a:r>
                        <a:rPr lang="cy-GB" sz="1200" b="0" dirty="0"/>
                        <a:t>anifail, y jwngl, y goedwig law, y mor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Anifeiliaid: </a:t>
                      </a:r>
                      <a:r>
                        <a:rPr lang="cy-GB" sz="1200" dirty="0"/>
                        <a:t>Jiráff, llew, pengwin, teigr, eliffant, neidr</a:t>
                      </a:r>
                      <a:endParaRPr lang="cy-GB" sz="1200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y-GB" sz="1200" b="1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r>
                        <a:rPr lang="cy-GB" sz="1200" dirty="0"/>
                        <a:t>Bydd y plant yn gwneud cronfa ddata o anifeiliaid ar </a:t>
                      </a:r>
                      <a:r>
                        <a:rPr lang="cy-GB" sz="1200"/>
                        <a:t>'J2Data’</a:t>
                      </a:r>
                      <a:endParaRPr lang="cy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960830"/>
                  </a:ext>
                </a:extLst>
              </a:tr>
            </a:tbl>
          </a:graphicData>
        </a:graphic>
      </p:graphicFrame>
      <p:pic>
        <p:nvPicPr>
          <p:cNvPr id="2" name="Picture 1" descr="A blue face with waves&#10;&#10;Description automatically generated">
            <a:extLst>
              <a:ext uri="{FF2B5EF4-FFF2-40B4-BE49-F238E27FC236}">
                <a16:creationId xmlns:a16="http://schemas.microsoft.com/office/drawing/2014/main" id="{E11197D3-BCE3-3BD0-9B94-33F50A8F0D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22528" y="4181316"/>
            <a:ext cx="697236" cy="697236"/>
          </a:xfrm>
          <a:prstGeom prst="rect">
            <a:avLst/>
          </a:prstGeom>
        </p:spPr>
      </p:pic>
      <p:pic>
        <p:nvPicPr>
          <p:cNvPr id="5" name="Picture 4" descr="A black ear with waves&#10;&#10;Description automatically generated">
            <a:extLst>
              <a:ext uri="{FF2B5EF4-FFF2-40B4-BE49-F238E27FC236}">
                <a16:creationId xmlns:a16="http://schemas.microsoft.com/office/drawing/2014/main" id="{45A216FC-312E-ED80-57BC-24FD5B50A1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118571" y="321176"/>
            <a:ext cx="670352" cy="641862"/>
          </a:xfrm>
          <a:prstGeom prst="rect">
            <a:avLst/>
          </a:prstGeom>
        </p:spPr>
      </p:pic>
      <p:pic>
        <p:nvPicPr>
          <p:cNvPr id="8" name="Picture 7" descr="A pen on a notepad&#10;&#10;Description automatically generated">
            <a:extLst>
              <a:ext uri="{FF2B5EF4-FFF2-40B4-BE49-F238E27FC236}">
                <a16:creationId xmlns:a16="http://schemas.microsoft.com/office/drawing/2014/main" id="{F8256099-A866-AFDE-4FC4-6F498D0C412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357664" y="4303122"/>
            <a:ext cx="584482" cy="56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259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0E2111-3DC0-DE8B-885C-49A1FF9C2249}"/>
              </a:ext>
            </a:extLst>
          </p:cNvPr>
          <p:cNvSpPr txBox="1"/>
          <p:nvPr/>
        </p:nvSpPr>
        <p:spPr>
          <a:xfrm>
            <a:off x="5783904" y="521637"/>
            <a:ext cx="5989806" cy="5222455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cy-GB" sz="1400" b="1" u="sng" dirty="0"/>
              <a:t>Tasg Llafar: Pyramid Cyfieithu</a:t>
            </a:r>
          </a:p>
          <a:p>
            <a:endParaRPr lang="cy-GB" sz="1400" dirty="0"/>
          </a:p>
          <a:p>
            <a:r>
              <a:rPr lang="cy-GB" sz="1400" dirty="0"/>
              <a:t>Rydw i’n meddwl bod tasg pyramid cyfieithu yn wych. Rydw i’n credu ei fod </a:t>
            </a:r>
            <a:r>
              <a:rPr lang="cy-GB" sz="1400" dirty="0" err="1"/>
              <a:t>e’n</a:t>
            </a:r>
            <a:r>
              <a:rPr lang="cy-GB" sz="1400" dirty="0"/>
              <a:t> bwysig i blant ymarfer cyfieithu. Yn y gweithgaredd, bydd y plant yn defnyddio sgiliau llafar a mathemateg i adolygu ‘yr amser’. </a:t>
            </a:r>
          </a:p>
          <a:p>
            <a:r>
              <a:rPr lang="cy-GB" sz="1400" dirty="0"/>
              <a:t>Mwynheais i ddefnyddio'r gweithgaredd ar y cwrs. Mae’n weithgaredd newydd i fi.  </a:t>
            </a:r>
          </a:p>
          <a:p>
            <a:endParaRPr lang="cy-GB" sz="1400" dirty="0"/>
          </a:p>
          <a:p>
            <a:r>
              <a:rPr lang="cy-GB" sz="1400" dirty="0"/>
              <a:t>Rydw i’n meddwl ei fod </a:t>
            </a:r>
            <a:r>
              <a:rPr lang="cy-GB" sz="1400" dirty="0" err="1"/>
              <a:t>e’n</a:t>
            </a:r>
            <a:r>
              <a:rPr lang="cy-GB" sz="1400" dirty="0"/>
              <a:t> weithgaredd da i'r plant yn yr ysgol achos maen nhw’n mwynhau heriau. </a:t>
            </a:r>
          </a:p>
          <a:p>
            <a:endParaRPr lang="cy-GB" sz="1400" dirty="0"/>
          </a:p>
          <a:p>
            <a:r>
              <a:rPr lang="cy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Cyn y tasg yn dechrau, dylech chi ddrilio ‘yr amser’ gyda’r plant. Mae’n bw</a:t>
            </a:r>
            <a:r>
              <a:rPr lang="cy-GB" sz="1400" kern="100" dirty="0">
                <a:ea typeface="Aptos" panose="020B0004020202020204" pitchFamily="34" charset="0"/>
                <a:cs typeface="Times New Roman" panose="02020603050405020304" pitchFamily="18" charset="0"/>
              </a:rPr>
              <a:t>ysig eu bod nhw’n ddeall yr eirfa a rhifau.</a:t>
            </a:r>
            <a:endParaRPr lang="cy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cy-GB" sz="14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400" b="1" dirty="0"/>
              <a:t>Sut </a:t>
            </a:r>
            <a:r>
              <a:rPr lang="en-GB" sz="1400" b="1" dirty="0" err="1"/>
              <a:t>i</a:t>
            </a:r>
            <a:r>
              <a:rPr lang="en-GB" sz="1400" b="1" dirty="0"/>
              <a:t> </a:t>
            </a:r>
            <a:r>
              <a:rPr lang="en-GB" sz="1400" b="1" dirty="0" err="1"/>
              <a:t>Chwarae</a:t>
            </a:r>
            <a:r>
              <a:rPr lang="en-GB" sz="1400" b="1" dirty="0"/>
              <a:t>:</a:t>
            </a:r>
          </a:p>
          <a:p>
            <a:endParaRPr lang="en-GB" sz="1400" b="1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-Chwaraewch mewn grŵp o dri (un dyfarnwr).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-Rhaid i chi gyfieithu’r brawddegau yn y pyramid, un ar y tro.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-Yn gyntaf, mae Person un yn dweud y frawddeg gyntaf. Os ydyn nhw gywir, symudwch i'r frawddeg nesaf. Os ydyn nhw anghywir, bydd Person dau yn dechrau.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-Y person cyntaf i ddweud y frawddeg olaf sy’n ennill.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F3A332-D4A4-FAD8-9E1D-1A3DA04645A9}"/>
              </a:ext>
            </a:extLst>
          </p:cNvPr>
          <p:cNvSpPr txBox="1"/>
          <p:nvPr/>
        </p:nvSpPr>
        <p:spPr>
          <a:xfrm>
            <a:off x="106195" y="80949"/>
            <a:ext cx="531130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1400" dirty="0"/>
          </a:p>
          <a:p>
            <a:r>
              <a:rPr lang="cy-GB" sz="1400" dirty="0"/>
              <a:t>Syniad y portffolio ydy anifeiliaid. Rydw i wedi dysgu llawer o weithgareddau ar y cwrs. Rydw i’n meddwl bod llawer o syniadau yn ddiddorol ac yn gyffrous. Mwynheais i weithgareddau yn y hwb gyda Sue hefyd. Rydw i’n edrych ymlaen i ddefnyddio rhain yn yr ysgol ar ôl y cwrs. Rydw i eisiau rhannu'r gweithgareddau gydag athrawon yn yr ysgol.</a:t>
            </a:r>
          </a:p>
          <a:p>
            <a:endParaRPr lang="cy-GB" sz="1400" dirty="0"/>
          </a:p>
          <a:p>
            <a:r>
              <a:rPr lang="cy-GB" sz="1400" dirty="0"/>
              <a:t>Pan oeddwn i’n athro newydd, roeddwn i’n meddwl bod dysgu Cymraeg yn anodd, ond ar ôl y cwrs, bydda i’n teimlo'n hyderus pan dysgu Cymraeg ar draws y cwricwlwm. Yn y portffolio rydw i wedi rhoi gweithgareddau y gallwn i ddefnyddio yn yr ysgol. Rydw i’n credu eu bod nhw’n ddefnyddiol am athrawon yn yr ysgol hefyd.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BCFD23-029B-D5A5-C4DD-82B93880D571}"/>
              </a:ext>
            </a:extLst>
          </p:cNvPr>
          <p:cNvSpPr txBox="1"/>
          <p:nvPr/>
        </p:nvSpPr>
        <p:spPr>
          <a:xfrm>
            <a:off x="106195" y="3676131"/>
            <a:ext cx="5311302" cy="3108543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txBody>
          <a:bodyPr wrap="square">
            <a:spAutoFit/>
          </a:bodyPr>
          <a:lstStyle/>
          <a:p>
            <a:r>
              <a:rPr lang="en-GB" sz="1400" b="1" u="sng" dirty="0" err="1"/>
              <a:t>Gweithgaredd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ddatblygu</a:t>
            </a:r>
            <a:r>
              <a:rPr lang="en-GB" sz="1400" b="1" u="sng" dirty="0"/>
              <a:t> </a:t>
            </a:r>
            <a:r>
              <a:rPr lang="en-GB" sz="1400" b="1" u="sng" dirty="0" err="1"/>
              <a:t>geirfa</a:t>
            </a:r>
            <a:r>
              <a:rPr lang="en-GB" sz="1400" b="1" u="sng" dirty="0"/>
              <a:t>: Bingo!</a:t>
            </a:r>
            <a:endParaRPr lang="cy-GB" sz="1400" b="1" u="sng" dirty="0"/>
          </a:p>
          <a:p>
            <a:r>
              <a:rPr lang="cy-GB" sz="1400" dirty="0"/>
              <a:t>Cyn y gweithgareddau, rydw i’n meddwl ei fod </a:t>
            </a:r>
            <a:r>
              <a:rPr lang="cy-GB" sz="1400" dirty="0" err="1"/>
              <a:t>e’n</a:t>
            </a:r>
            <a:r>
              <a:rPr lang="cy-GB" sz="1400" dirty="0"/>
              <a:t> bwysig drilio geirfa gyda'r plant. Dylai’r plant chwarae gêm ‘Bingo’ i ymarfer y geirfa. Y plant yn yr ysgol yn hoffi gêm 'Bingo' achos mae </a:t>
            </a:r>
            <a:r>
              <a:rPr lang="cy-GB" sz="1400" dirty="0" err="1"/>
              <a:t>e'n</a:t>
            </a:r>
            <a:r>
              <a:rPr lang="cy-GB" sz="1400" dirty="0"/>
              <a:t> </a:t>
            </a:r>
          </a:p>
          <a:p>
            <a:r>
              <a:rPr lang="cy-GB" sz="1400" dirty="0"/>
              <a:t>llawer o hwyl i chwarae.</a:t>
            </a:r>
          </a:p>
          <a:p>
            <a:endParaRPr lang="cy-GB" sz="1400" dirty="0"/>
          </a:p>
          <a:p>
            <a:r>
              <a:rPr lang="en-GB" sz="1400" b="1" dirty="0"/>
              <a:t>Sut </a:t>
            </a:r>
            <a:r>
              <a:rPr lang="en-GB" sz="1400" b="1" dirty="0" err="1"/>
              <a:t>i</a:t>
            </a:r>
            <a:r>
              <a:rPr lang="en-GB" sz="1400" b="1" dirty="0"/>
              <a:t> </a:t>
            </a:r>
            <a:r>
              <a:rPr lang="en-GB" sz="1400" b="1" dirty="0" err="1"/>
              <a:t>Chwarae</a:t>
            </a:r>
            <a:r>
              <a:rPr lang="en-GB" sz="1400" b="1" dirty="0"/>
              <a:t>:</a:t>
            </a:r>
          </a:p>
          <a:p>
            <a:endParaRPr lang="en-GB" sz="1400" b="1" dirty="0"/>
          </a:p>
          <a:p>
            <a:r>
              <a:rPr lang="en-GB" sz="1400" dirty="0" err="1"/>
              <a:t>Bydd</a:t>
            </a:r>
            <a:r>
              <a:rPr lang="en-GB" sz="1400" dirty="0"/>
              <a:t> yr </a:t>
            </a:r>
            <a:r>
              <a:rPr lang="en-GB" sz="1400" dirty="0" err="1"/>
              <a:t>athro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:</a:t>
            </a:r>
          </a:p>
          <a:p>
            <a:endParaRPr lang="en-GB" sz="1400" b="1" dirty="0"/>
          </a:p>
          <a:p>
            <a:r>
              <a:rPr lang="cy-GB" sz="1400" dirty="0"/>
              <a:t>Mae rhaid i chi wrando yn ofalus. Byddwn ni’n chwarae gêm nawr. Edrychwch ar dy rid di. Pan rydw i’n dweud anifail ar dy rid di, rydw i eisiau i chi ticiwch yr anifail. os ydych yn ticio pob dy anifail di, wyt ti’n ennill. Oes cwestiynau gyda chi? Pob lwc, bawb!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039820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891A5D2-FD40-FE0B-2349-1D85D90F29DA}"/>
              </a:ext>
            </a:extLst>
          </p:cNvPr>
          <p:cNvSpPr txBox="1"/>
          <p:nvPr/>
        </p:nvSpPr>
        <p:spPr>
          <a:xfrm>
            <a:off x="451526" y="562686"/>
            <a:ext cx="4920574" cy="2862322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cy-GB" sz="1400" b="1" u="sng" dirty="0"/>
              <a:t>Gweithgaredd</a:t>
            </a:r>
            <a:r>
              <a:rPr lang="en-GB" sz="1400" b="1" u="sng" dirty="0"/>
              <a:t> </a:t>
            </a:r>
            <a:r>
              <a:rPr lang="en-GB" sz="1400" b="1" u="sng" dirty="0" err="1"/>
              <a:t>Ysgrifenedig</a:t>
            </a:r>
            <a:r>
              <a:rPr lang="en-GB" sz="1400" b="1" u="sng" dirty="0"/>
              <a:t>: </a:t>
            </a:r>
            <a:r>
              <a:rPr lang="cy-GB" sz="1400" b="1" u="sng" dirty="0"/>
              <a:t>Ysgrifennu</a:t>
            </a:r>
            <a:r>
              <a:rPr lang="en-GB" sz="1400" b="1" u="sng" dirty="0"/>
              <a:t> </a:t>
            </a:r>
            <a:r>
              <a:rPr lang="en-GB" sz="1400" b="1" u="sng" dirty="0" err="1"/>
              <a:t>Dyddiadur</a:t>
            </a:r>
            <a:r>
              <a:rPr lang="en-GB" sz="1400" b="1" u="sng" dirty="0"/>
              <a:t>  </a:t>
            </a:r>
          </a:p>
          <a:p>
            <a:endParaRPr lang="cy-GB" sz="1400" dirty="0"/>
          </a:p>
          <a:p>
            <a:r>
              <a:rPr lang="cy-GB" sz="1400" dirty="0"/>
              <a:t>Yn Ysgol Cegidfa, rydyn ni’n meddwl bod, y plant angen i wella sgiliau ysgrifennu. Mae'n anodd i ddysgwyr ysgrifennu, felly mae'r plant angen cefnogaeth, drilio, help a y mat iaith.</a:t>
            </a:r>
          </a:p>
          <a:p>
            <a:endParaRPr lang="cy-GB" sz="1400" dirty="0"/>
          </a:p>
          <a:p>
            <a:r>
              <a:rPr lang="cy-GB" sz="1400" dirty="0"/>
              <a:t>Cyn dechrau eu dyddiadur, bydd y plant yn:</a:t>
            </a:r>
          </a:p>
          <a:p>
            <a:endParaRPr lang="cy-GB" sz="1400" dirty="0"/>
          </a:p>
          <a:p>
            <a:r>
              <a:rPr lang="cy-GB" sz="1400" dirty="0"/>
              <a:t>-Drilio geiriau a patrymau  gyda’r athro. </a:t>
            </a:r>
          </a:p>
          <a:p>
            <a:r>
              <a:rPr lang="cy-GB" sz="1400" dirty="0"/>
              <a:t>-Chwarae gemau ‘Bingo’ a ‘Dim nadredd, dim ysgolion’.</a:t>
            </a:r>
          </a:p>
          <a:p>
            <a:r>
              <a:rPr lang="cy-GB" sz="1400" dirty="0"/>
              <a:t>-Edrych ar y mat iaith.</a:t>
            </a:r>
          </a:p>
          <a:p>
            <a:r>
              <a:rPr lang="cy-GB" sz="1400" dirty="0"/>
              <a:t>-Darllen y ‘WAGOLL’.</a:t>
            </a:r>
          </a:p>
          <a:p>
            <a:endParaRPr lang="cy-GB" sz="1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571FE3-68E7-55BC-DCCF-8208B16E7A4D}"/>
              </a:ext>
            </a:extLst>
          </p:cNvPr>
          <p:cNvSpPr txBox="1"/>
          <p:nvPr/>
        </p:nvSpPr>
        <p:spPr>
          <a:xfrm>
            <a:off x="5920740" y="2615757"/>
            <a:ext cx="5311302" cy="2215991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cy-GB" sz="1400" b="1" u="sng" dirty="0"/>
              <a:t>Gweithgaredd</a:t>
            </a:r>
            <a:r>
              <a:rPr lang="en-GB" sz="1400" b="1" u="sng" dirty="0"/>
              <a:t> </a:t>
            </a:r>
            <a:r>
              <a:rPr lang="cy-GB" sz="1400" b="1" u="sng" dirty="0"/>
              <a:t>Gwrando: Gwnewch y Collage</a:t>
            </a:r>
            <a:endParaRPr lang="en-GB" sz="1400" b="1" u="sng" dirty="0"/>
          </a:p>
          <a:p>
            <a:endParaRPr lang="cy-GB" sz="1400" dirty="0"/>
          </a:p>
          <a:p>
            <a:r>
              <a:rPr lang="cy-GB" sz="1400" dirty="0"/>
              <a:t>Rydw i’n meddwl bod y tasg hyn yn hwyl am y plant yn yr ysgol. Bydd y plant yn mwynhau y tasg.   </a:t>
            </a:r>
          </a:p>
          <a:p>
            <a:endParaRPr lang="cy-GB" sz="1400" dirty="0"/>
          </a:p>
          <a:p>
            <a:r>
              <a:rPr lang="cy-GB" sz="1400" dirty="0"/>
              <a:t>Yn gyntaf, dylech chi ymarfer y geirfa defnyddio cardiau fflach.</a:t>
            </a:r>
          </a:p>
          <a:p>
            <a:r>
              <a:rPr lang="cy-GB" sz="1400" dirty="0"/>
              <a:t>Nesaf, mae’r plant yn gwrando yn ofalus. </a:t>
            </a:r>
          </a:p>
          <a:p>
            <a:r>
              <a:rPr lang="cy-GB" sz="1400" dirty="0"/>
              <a:t>Wedyn, mae’r plant gwneud y collage. </a:t>
            </a:r>
          </a:p>
          <a:p>
            <a:endParaRPr lang="cy-GB" sz="1400" dirty="0"/>
          </a:p>
          <a:p>
            <a:endParaRPr lang="cy-GB" sz="1200" dirty="0"/>
          </a:p>
        </p:txBody>
      </p:sp>
      <p:pic>
        <p:nvPicPr>
          <p:cNvPr id="2" name="Picture 1" descr="A pen on a notepad&#10;&#10;Description automatically generated">
            <a:extLst>
              <a:ext uri="{FF2B5EF4-FFF2-40B4-BE49-F238E27FC236}">
                <a16:creationId xmlns:a16="http://schemas.microsoft.com/office/drawing/2014/main" id="{0AE207A5-F429-53A2-E450-E7CB647DB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92368" y="1788522"/>
            <a:ext cx="584482" cy="564204"/>
          </a:xfrm>
          <a:prstGeom prst="rect">
            <a:avLst/>
          </a:prstGeom>
        </p:spPr>
      </p:pic>
      <p:pic>
        <p:nvPicPr>
          <p:cNvPr id="3" name="Picture 2" descr="A black ear with waves&#10;&#10;Description automatically generated">
            <a:extLst>
              <a:ext uri="{FF2B5EF4-FFF2-40B4-BE49-F238E27FC236}">
                <a16:creationId xmlns:a16="http://schemas.microsoft.com/office/drawing/2014/main" id="{9A79A9C1-C4D6-F30B-C80B-448EC65981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426151" y="4058263"/>
            <a:ext cx="670352" cy="64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95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E26A87-9985-2174-B8C4-3591BDB64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2933" y="0"/>
            <a:ext cx="8258276" cy="37941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7CFBE9-939D-27F4-4F03-7BD17550FE61}"/>
              </a:ext>
            </a:extLst>
          </p:cNvPr>
          <p:cNvSpPr txBox="1"/>
          <p:nvPr/>
        </p:nvSpPr>
        <p:spPr>
          <a:xfrm>
            <a:off x="6983013" y="4586750"/>
            <a:ext cx="48905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54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Cardiau Bingo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127A0F8-E506-5C79-D1D9-B1BCFA78FA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098" y="3930936"/>
            <a:ext cx="6077861" cy="27583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1F174B-F776-6C2B-AD46-29DC72781425}"/>
              </a:ext>
            </a:extLst>
          </p:cNvPr>
          <p:cNvSpPr txBox="1"/>
          <p:nvPr/>
        </p:nvSpPr>
        <p:spPr>
          <a:xfrm rot="21165673">
            <a:off x="68831" y="120079"/>
            <a:ext cx="365056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Gweithgaredd</a:t>
            </a:r>
            <a:r>
              <a:rPr lang="en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  <a:r>
              <a:rPr lang="en-GB" sz="4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i</a:t>
            </a:r>
            <a:r>
              <a:rPr lang="en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</a:p>
          <a:p>
            <a:r>
              <a:rPr lang="en-GB" sz="4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ddatblygu</a:t>
            </a:r>
            <a:r>
              <a:rPr lang="en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  <a:r>
              <a:rPr lang="en-GB" sz="4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geirfa</a:t>
            </a:r>
            <a:endParaRPr lang="cy-GB" sz="4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1818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clock with black numbers&#10;&#10;Description automatically generated">
            <a:extLst>
              <a:ext uri="{FF2B5EF4-FFF2-40B4-BE49-F238E27FC236}">
                <a16:creationId xmlns:a16="http://schemas.microsoft.com/office/drawing/2014/main" id="{1E2FB5E9-D65F-3076-ACCE-9D793E5908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8" b="1993"/>
          <a:stretch/>
        </p:blipFill>
        <p:spPr>
          <a:xfrm>
            <a:off x="401207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11" name="Picture 10" descr="A blue clock with black numbers&#10;&#10;Description automatically generated">
            <a:extLst>
              <a:ext uri="{FF2B5EF4-FFF2-40B4-BE49-F238E27FC236}">
                <a16:creationId xmlns:a16="http://schemas.microsoft.com/office/drawing/2014/main" id="{4B71E61B-3424-7711-4998-8121C2EF1D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4" b="1496"/>
          <a:stretch/>
        </p:blipFill>
        <p:spPr>
          <a:xfrm>
            <a:off x="3442165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7" name="Picture 6" descr="A blue clock with black hands&#10;&#10;Description automatically generated">
            <a:extLst>
              <a:ext uri="{FF2B5EF4-FFF2-40B4-BE49-F238E27FC236}">
                <a16:creationId xmlns:a16="http://schemas.microsoft.com/office/drawing/2014/main" id="{06220608-D868-4BB6-F736-59E0F15D24C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" b="504"/>
          <a:stretch/>
        </p:blipFill>
        <p:spPr>
          <a:xfrm>
            <a:off x="6483123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5" name="Picture 4" descr="A clock with a blue dial&#10;&#10;Description automatically generated">
            <a:extLst>
              <a:ext uri="{FF2B5EF4-FFF2-40B4-BE49-F238E27FC236}">
                <a16:creationId xmlns:a16="http://schemas.microsoft.com/office/drawing/2014/main" id="{3B448FB9-F46A-C1F9-C343-3AD5A1301AE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8" b="-8"/>
          <a:stretch/>
        </p:blipFill>
        <p:spPr>
          <a:xfrm>
            <a:off x="9614058" y="2146853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7F5A596-35CE-C9A3-94AF-CF54C8C2B0FC}"/>
              </a:ext>
            </a:extLst>
          </p:cNvPr>
          <p:cNvSpPr txBox="1"/>
          <p:nvPr/>
        </p:nvSpPr>
        <p:spPr>
          <a:xfrm>
            <a:off x="-104573" y="0"/>
            <a:ext cx="609437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4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Faint o’r gloch ydy hi?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EEBDBB-0AC4-D17E-1183-96666A63740B}"/>
              </a:ext>
            </a:extLst>
          </p:cNvPr>
          <p:cNvSpPr txBox="1"/>
          <p:nvPr/>
        </p:nvSpPr>
        <p:spPr>
          <a:xfrm>
            <a:off x="3451586" y="1134981"/>
            <a:ext cx="61624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6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Llenwch y Bylchau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44D29E-A898-B6E1-E648-5C880601C11A}"/>
              </a:ext>
            </a:extLst>
          </p:cNvPr>
          <p:cNvSpPr txBox="1"/>
          <p:nvPr/>
        </p:nvSpPr>
        <p:spPr>
          <a:xfrm>
            <a:off x="243190" y="4970834"/>
            <a:ext cx="24101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___________ i wyth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032B74-7DD5-CDA2-20E1-731FC4B7D3F9}"/>
              </a:ext>
            </a:extLst>
          </p:cNvPr>
          <p:cNvSpPr txBox="1"/>
          <p:nvPr/>
        </p:nvSpPr>
        <p:spPr>
          <a:xfrm>
            <a:off x="3442165" y="4978595"/>
            <a:ext cx="24101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Chwarter i _____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6B7968C-814C-3679-9688-15463E37D3C0}"/>
              </a:ext>
            </a:extLst>
          </p:cNvPr>
          <p:cNvSpPr txBox="1"/>
          <p:nvPr/>
        </p:nvSpPr>
        <p:spPr>
          <a:xfrm>
            <a:off x="6216732" y="4978595"/>
            <a:ext cx="29429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_______ wedi pedwar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E0AC790-9EED-B9C8-8C50-DF48C965DB96}"/>
              </a:ext>
            </a:extLst>
          </p:cNvPr>
          <p:cNvSpPr txBox="1"/>
          <p:nvPr/>
        </p:nvSpPr>
        <p:spPr>
          <a:xfrm>
            <a:off x="9700169" y="4978595"/>
            <a:ext cx="2237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_________ i dri</a:t>
            </a:r>
          </a:p>
        </p:txBody>
      </p:sp>
      <p:pic>
        <p:nvPicPr>
          <p:cNvPr id="3" name="Picture 2" descr="A blue face with waves&#10;&#10;Description automatically generated">
            <a:extLst>
              <a:ext uri="{FF2B5EF4-FFF2-40B4-BE49-F238E27FC236}">
                <a16:creationId xmlns:a16="http://schemas.microsoft.com/office/drawing/2014/main" id="{8F67D09B-DDD4-8277-8854-C59E5CC123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819157" y="117153"/>
            <a:ext cx="1017828" cy="101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95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EFD4958-09F6-2F23-3B84-7AFAA06C1B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6731602"/>
              </p:ext>
            </p:extLst>
          </p:nvPr>
        </p:nvGraphicFramePr>
        <p:xfrm>
          <a:off x="64851" y="289601"/>
          <a:ext cx="12062298" cy="6056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0A1F546-86B0-C2C6-4133-5C339510099E}"/>
              </a:ext>
            </a:extLst>
          </p:cNvPr>
          <p:cNvSpPr txBox="1"/>
          <p:nvPr/>
        </p:nvSpPr>
        <p:spPr>
          <a:xfrm rot="1292545">
            <a:off x="8260121" y="1089045"/>
            <a:ext cx="280545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54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Pyramid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CCE9CA-1E71-3F75-6D30-4F4648D37739}"/>
              </a:ext>
            </a:extLst>
          </p:cNvPr>
          <p:cNvSpPr txBox="1"/>
          <p:nvPr/>
        </p:nvSpPr>
        <p:spPr>
          <a:xfrm rot="20431900">
            <a:off x="380766" y="473492"/>
            <a:ext cx="3486603" cy="2154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Mathemateg: </a:t>
            </a:r>
          </a:p>
          <a:p>
            <a:r>
              <a:rPr lang="cy-GB" sz="4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Tasg Llafar</a:t>
            </a:r>
            <a:endParaRPr lang="cy-GB" sz="4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  <a:p>
            <a:r>
              <a:rPr lang="cy-GB" sz="54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</a:p>
        </p:txBody>
      </p:sp>
      <p:pic>
        <p:nvPicPr>
          <p:cNvPr id="4" name="Picture 3" descr="A blue face with waves&#10;&#10;Description automatically generated">
            <a:extLst>
              <a:ext uri="{FF2B5EF4-FFF2-40B4-BE49-F238E27FC236}">
                <a16:creationId xmlns:a16="http://schemas.microsoft.com/office/drawing/2014/main" id="{47C8C142-7776-0636-36E9-2FC7A360F9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819157" y="117153"/>
            <a:ext cx="1017828" cy="101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944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EFD4958-09F6-2F23-3B84-7AFAA06C1B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1779395"/>
              </p:ext>
            </p:extLst>
          </p:nvPr>
        </p:nvGraphicFramePr>
        <p:xfrm>
          <a:off x="0" y="457901"/>
          <a:ext cx="12062298" cy="6056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5E56E60-DF5F-75F0-4D02-553050799B31}"/>
              </a:ext>
            </a:extLst>
          </p:cNvPr>
          <p:cNvSpPr txBox="1"/>
          <p:nvPr/>
        </p:nvSpPr>
        <p:spPr>
          <a:xfrm rot="20431900">
            <a:off x="535574" y="812212"/>
            <a:ext cx="3486603" cy="2154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Mathemateg: </a:t>
            </a:r>
          </a:p>
          <a:p>
            <a:r>
              <a:rPr lang="cy-GB" sz="4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Tasg Llafar</a:t>
            </a:r>
            <a:endParaRPr lang="cy-GB" sz="4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  <a:p>
            <a:r>
              <a:rPr lang="cy-GB" sz="54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DB298F-FC92-7F2A-FFF2-0EC568D9837B}"/>
              </a:ext>
            </a:extLst>
          </p:cNvPr>
          <p:cNvSpPr txBox="1"/>
          <p:nvPr/>
        </p:nvSpPr>
        <p:spPr>
          <a:xfrm rot="1292545">
            <a:off x="8260121" y="1089045"/>
            <a:ext cx="280545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54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Pyramid </a:t>
            </a:r>
          </a:p>
        </p:txBody>
      </p:sp>
      <p:pic>
        <p:nvPicPr>
          <p:cNvPr id="4" name="Picture 3" descr="A blue face with waves&#10;&#10;Description automatically generated">
            <a:extLst>
              <a:ext uri="{FF2B5EF4-FFF2-40B4-BE49-F238E27FC236}">
                <a16:creationId xmlns:a16="http://schemas.microsoft.com/office/drawing/2014/main" id="{B3A665F4-A192-11C3-E0C2-3E227A1E4E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819157" y="117153"/>
            <a:ext cx="1017828" cy="101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822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>
            <a:extLst>
              <a:ext uri="{FF2B5EF4-FFF2-40B4-BE49-F238E27FC236}">
                <a16:creationId xmlns:a16="http://schemas.microsoft.com/office/drawing/2014/main" id="{0C62B871-D63D-1FD1-38C6-9B2B9B017A21}"/>
              </a:ext>
            </a:extLst>
          </p:cNvPr>
          <p:cNvGrpSpPr/>
          <p:nvPr/>
        </p:nvGrpSpPr>
        <p:grpSpPr>
          <a:xfrm>
            <a:off x="4319081" y="1838526"/>
            <a:ext cx="7529209" cy="1935805"/>
            <a:chOff x="1040860" y="1877437"/>
            <a:chExt cx="7529209" cy="1935805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410151A-D183-AA9E-2B75-B60B0B7331B6}"/>
                </a:ext>
              </a:extLst>
            </p:cNvPr>
            <p:cNvGrpSpPr/>
            <p:nvPr/>
          </p:nvGrpSpPr>
          <p:grpSpPr>
            <a:xfrm>
              <a:off x="1168804" y="2008931"/>
              <a:ext cx="7161060" cy="1690280"/>
              <a:chOff x="392958" y="861347"/>
              <a:chExt cx="3809393" cy="1342417"/>
            </a:xfrm>
          </p:grpSpPr>
          <p:pic>
            <p:nvPicPr>
              <p:cNvPr id="3" name="Picture 2" descr="A white cube with a circle on it&#10;&#10;Description automatically generated">
                <a:extLst>
                  <a:ext uri="{FF2B5EF4-FFF2-40B4-BE49-F238E27FC236}">
                    <a16:creationId xmlns:a16="http://schemas.microsoft.com/office/drawing/2014/main" id="{082DD67F-330A-70DE-7281-C3878558E3A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7443" y="1042635"/>
                <a:ext cx="847961" cy="1019041"/>
              </a:xfrm>
              <a:prstGeom prst="rect">
                <a:avLst/>
              </a:prstGeom>
            </p:spPr>
          </p:pic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8608A4DF-EF9F-95D5-1247-36B3788A5E34}"/>
                  </a:ext>
                </a:extLst>
              </p:cNvPr>
              <p:cNvSpPr/>
              <p:nvPr/>
            </p:nvSpPr>
            <p:spPr>
              <a:xfrm>
                <a:off x="392958" y="861347"/>
                <a:ext cx="1396932" cy="1342417"/>
              </a:xfrm>
              <a:prstGeom prst="ellipse">
                <a:avLst/>
              </a:prstGeom>
              <a:noFill/>
              <a:ln w="31750">
                <a:solidFill>
                  <a:schemeClr val="accent1">
                    <a:shade val="1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/>
              </a:p>
            </p:txBody>
          </p:sp>
          <p:sp>
            <p:nvSpPr>
              <p:cNvPr id="8" name="Rectangle: Rounded Corners 7">
                <a:extLst>
                  <a:ext uri="{FF2B5EF4-FFF2-40B4-BE49-F238E27FC236}">
                    <a16:creationId xmlns:a16="http://schemas.microsoft.com/office/drawing/2014/main" id="{11F9C8D5-2924-05DB-3A23-372EB18C5359}"/>
                  </a:ext>
                </a:extLst>
              </p:cNvPr>
              <p:cNvSpPr/>
              <p:nvPr/>
            </p:nvSpPr>
            <p:spPr>
              <a:xfrm>
                <a:off x="1906623" y="1085970"/>
                <a:ext cx="2295728" cy="893169"/>
              </a:xfrm>
              <a:prstGeom prst="roundRect">
                <a:avLst/>
              </a:prstGeom>
              <a:noFill/>
              <a:ln w="3175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y-GB" sz="4000" dirty="0">
                    <a:solidFill>
                      <a:schemeClr val="tx1"/>
                    </a:solidFill>
                    <a:latin typeface="ADLaM Display" panose="02010000000000000000" pitchFamily="2" charset="0"/>
                    <a:ea typeface="ADLaM Display" panose="02010000000000000000" pitchFamily="2" charset="0"/>
                    <a:cs typeface="ADLaM Display" panose="02010000000000000000" pitchFamily="2" charset="0"/>
                  </a:rPr>
                  <a:t>Uwchben </a:t>
                </a:r>
              </a:p>
            </p:txBody>
          </p:sp>
        </p:grp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22BAA0CC-60DE-25F4-716D-8F2E10349FB2}"/>
                </a:ext>
              </a:extLst>
            </p:cNvPr>
            <p:cNvSpPr/>
            <p:nvPr/>
          </p:nvSpPr>
          <p:spPr>
            <a:xfrm>
              <a:off x="1040860" y="1877437"/>
              <a:ext cx="7529209" cy="1935805"/>
            </a:xfrm>
            <a:prstGeom prst="rect">
              <a:avLst/>
            </a:prstGeom>
            <a:noFill/>
            <a:ln w="952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9063A33A-387C-37C4-CEAC-3E2798ADC9A2}"/>
              </a:ext>
            </a:extLst>
          </p:cNvPr>
          <p:cNvGrpSpPr/>
          <p:nvPr/>
        </p:nvGrpSpPr>
        <p:grpSpPr>
          <a:xfrm>
            <a:off x="4319080" y="4188655"/>
            <a:ext cx="7529209" cy="1935805"/>
            <a:chOff x="1040859" y="4364364"/>
            <a:chExt cx="7529209" cy="1935805"/>
          </a:xfrm>
        </p:grpSpPr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4D0A5FC3-5F67-A379-4E4D-A85396EEFA84}"/>
                </a:ext>
              </a:extLst>
            </p:cNvPr>
            <p:cNvGrpSpPr/>
            <p:nvPr/>
          </p:nvGrpSpPr>
          <p:grpSpPr>
            <a:xfrm>
              <a:off x="1443289" y="4467732"/>
              <a:ext cx="6886575" cy="1748243"/>
              <a:chOff x="4085618" y="801295"/>
              <a:chExt cx="3809393" cy="1342417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062CE4BE-96DB-E670-AF31-43D07D655B75}"/>
                  </a:ext>
                </a:extLst>
              </p:cNvPr>
              <p:cNvGrpSpPr/>
              <p:nvPr/>
            </p:nvGrpSpPr>
            <p:grpSpPr>
              <a:xfrm>
                <a:off x="4085618" y="801295"/>
                <a:ext cx="3809393" cy="1342417"/>
                <a:chOff x="392958" y="861347"/>
                <a:chExt cx="3809393" cy="1342417"/>
              </a:xfrm>
            </p:grpSpPr>
            <p:sp>
              <p:nvSpPr>
                <p:cNvPr id="20" name="Oval 19">
                  <a:extLst>
                    <a:ext uri="{FF2B5EF4-FFF2-40B4-BE49-F238E27FC236}">
                      <a16:creationId xmlns:a16="http://schemas.microsoft.com/office/drawing/2014/main" id="{2B5CC0AD-C164-6461-0D07-37DB691DBDB6}"/>
                    </a:ext>
                  </a:extLst>
                </p:cNvPr>
                <p:cNvSpPr/>
                <p:nvPr/>
              </p:nvSpPr>
              <p:spPr>
                <a:xfrm>
                  <a:off x="392958" y="861347"/>
                  <a:ext cx="1396932" cy="1342417"/>
                </a:xfrm>
                <a:prstGeom prst="ellipse">
                  <a:avLst/>
                </a:prstGeom>
                <a:noFill/>
                <a:ln w="31750">
                  <a:solidFill>
                    <a:schemeClr val="accent1">
                      <a:shade val="1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21" name="Rectangle: Rounded Corners 20">
                  <a:extLst>
                    <a:ext uri="{FF2B5EF4-FFF2-40B4-BE49-F238E27FC236}">
                      <a16:creationId xmlns:a16="http://schemas.microsoft.com/office/drawing/2014/main" id="{1DB6DAB3-443B-3CDD-C150-E8B9108EF776}"/>
                    </a:ext>
                  </a:extLst>
                </p:cNvPr>
                <p:cNvSpPr/>
                <p:nvPr/>
              </p:nvSpPr>
              <p:spPr>
                <a:xfrm>
                  <a:off x="1906623" y="1085970"/>
                  <a:ext cx="2295728" cy="893169"/>
                </a:xfrm>
                <a:prstGeom prst="roundRect">
                  <a:avLst/>
                </a:prstGeom>
                <a:noFill/>
                <a:ln w="317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y-GB" sz="4000" dirty="0">
                      <a:solidFill>
                        <a:schemeClr val="tx1"/>
                      </a:solidFill>
                      <a:latin typeface="ADLaM Display" panose="02010000000000000000" pitchFamily="2" charset="0"/>
                      <a:ea typeface="ADLaM Display" panose="02010000000000000000" pitchFamily="2" charset="0"/>
                      <a:cs typeface="ADLaM Display" panose="02010000000000000000" pitchFamily="2" charset="0"/>
                    </a:rPr>
                    <a:t>Ar y</a:t>
                  </a:r>
                  <a:endParaRPr lang="cy-GB" sz="4000" dirty="0"/>
                </a:p>
              </p:txBody>
            </p:sp>
          </p:grpSp>
          <p:pic>
            <p:nvPicPr>
              <p:cNvPr id="44" name="Picture 43" descr="A white cube with a round object on top&#10;&#10;Description automatically generated">
                <a:extLst>
                  <a:ext uri="{FF2B5EF4-FFF2-40B4-BE49-F238E27FC236}">
                    <a16:creationId xmlns:a16="http://schemas.microsoft.com/office/drawing/2014/main" id="{2709A7FA-E593-B37C-6C50-A6C962A222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426086" y="949338"/>
                <a:ext cx="774564" cy="1057578"/>
              </a:xfrm>
              <a:prstGeom prst="rect">
                <a:avLst/>
              </a:prstGeom>
            </p:spPr>
          </p:pic>
        </p:grp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A4C1673A-6CE6-F553-36EA-F59DE14E87F1}"/>
                </a:ext>
              </a:extLst>
            </p:cNvPr>
            <p:cNvSpPr/>
            <p:nvPr/>
          </p:nvSpPr>
          <p:spPr>
            <a:xfrm>
              <a:off x="1040859" y="4364364"/>
              <a:ext cx="7529209" cy="1935805"/>
            </a:xfrm>
            <a:prstGeom prst="rect">
              <a:avLst/>
            </a:prstGeom>
            <a:noFill/>
            <a:ln w="952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FDAA725-C8A3-95B0-E50B-5DC1A21E7CE1}"/>
              </a:ext>
            </a:extLst>
          </p:cNvPr>
          <p:cNvSpPr txBox="1"/>
          <p:nvPr/>
        </p:nvSpPr>
        <p:spPr>
          <a:xfrm rot="21201466">
            <a:off x="182959" y="379069"/>
            <a:ext cx="692792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Y Celfyddydau Mynegiannol:</a:t>
            </a:r>
          </a:p>
          <a:p>
            <a:r>
              <a:rPr lang="cy-GB" sz="4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Gweithgaredd</a:t>
            </a:r>
            <a:r>
              <a:rPr lang="en-GB" sz="4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  <a:r>
              <a:rPr lang="cy-GB" sz="4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Gwrando </a:t>
            </a:r>
            <a:endParaRPr lang="cy-GB" sz="4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71F8F7-9CC2-E67C-7680-ECE391CC704D}"/>
              </a:ext>
            </a:extLst>
          </p:cNvPr>
          <p:cNvSpPr txBox="1"/>
          <p:nvPr/>
        </p:nvSpPr>
        <p:spPr>
          <a:xfrm>
            <a:off x="129669" y="2168828"/>
            <a:ext cx="40593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  <a:p>
            <a:r>
              <a:rPr lang="en-GB" sz="1800" b="1" dirty="0" err="1"/>
              <a:t>Bydd</a:t>
            </a:r>
            <a:r>
              <a:rPr lang="en-GB" sz="1800" b="1" dirty="0"/>
              <a:t> yr </a:t>
            </a:r>
            <a:r>
              <a:rPr lang="en-GB" sz="1800" b="1" dirty="0" err="1"/>
              <a:t>athro</a:t>
            </a:r>
            <a:r>
              <a:rPr lang="en-GB" sz="1800" b="1" dirty="0"/>
              <a:t> </a:t>
            </a:r>
            <a:r>
              <a:rPr lang="en-GB" sz="1800" b="1" dirty="0" err="1"/>
              <a:t>yn</a:t>
            </a:r>
            <a:r>
              <a:rPr lang="en-GB" sz="1800" b="1" dirty="0"/>
              <a:t> </a:t>
            </a:r>
            <a:r>
              <a:rPr lang="en-GB" sz="1800" b="1" dirty="0" err="1"/>
              <a:t>dweud</a:t>
            </a:r>
            <a:r>
              <a:rPr lang="en-GB" sz="1800" b="1" dirty="0"/>
              <a:t>:</a:t>
            </a:r>
          </a:p>
          <a:p>
            <a:endParaRPr lang="cy-GB" dirty="0"/>
          </a:p>
          <a:p>
            <a:r>
              <a:rPr lang="cy-GB" dirty="0"/>
              <a:t>Byddwn ni’n ymarfer y geirfa defnyddio cardiau fflach. Erydwch yn ofalus ac ailadroddwch ar fy ôl i: uwchben, ar y, etc.</a:t>
            </a:r>
          </a:p>
        </p:txBody>
      </p:sp>
      <p:pic>
        <p:nvPicPr>
          <p:cNvPr id="2" name="Picture 1" descr="A black ear with waves&#10;&#10;Description automatically generated">
            <a:extLst>
              <a:ext uri="{FF2B5EF4-FFF2-40B4-BE49-F238E27FC236}">
                <a16:creationId xmlns:a16="http://schemas.microsoft.com/office/drawing/2014/main" id="{6D333A57-7E53-28DA-FF6B-EAA681A777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937733" y="268819"/>
            <a:ext cx="670352" cy="64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34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E961761-95E9-5CD2-C1CE-79E229A0F1AA}"/>
              </a:ext>
            </a:extLst>
          </p:cNvPr>
          <p:cNvGrpSpPr/>
          <p:nvPr/>
        </p:nvGrpSpPr>
        <p:grpSpPr>
          <a:xfrm>
            <a:off x="846308" y="136272"/>
            <a:ext cx="7461114" cy="1919596"/>
            <a:chOff x="846308" y="136272"/>
            <a:chExt cx="7461114" cy="1919596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1DDE46C-C5F6-C42D-FB9B-7172E3A93CE6}"/>
                </a:ext>
              </a:extLst>
            </p:cNvPr>
            <p:cNvGrpSpPr/>
            <p:nvPr/>
          </p:nvGrpSpPr>
          <p:grpSpPr>
            <a:xfrm>
              <a:off x="1057272" y="329776"/>
              <a:ext cx="6919409" cy="1591157"/>
              <a:chOff x="140039" y="4198350"/>
              <a:chExt cx="3809393" cy="1342417"/>
            </a:xfrm>
          </p:grpSpPr>
          <p:grpSp>
            <p:nvGrpSpPr>
              <p:cNvPr id="5" name="Group 4">
                <a:extLst>
                  <a:ext uri="{FF2B5EF4-FFF2-40B4-BE49-F238E27FC236}">
                    <a16:creationId xmlns:a16="http://schemas.microsoft.com/office/drawing/2014/main" id="{8AD455CA-C980-9A88-9458-D83495C7DC64}"/>
                  </a:ext>
                </a:extLst>
              </p:cNvPr>
              <p:cNvGrpSpPr/>
              <p:nvPr/>
            </p:nvGrpSpPr>
            <p:grpSpPr>
              <a:xfrm>
                <a:off x="140039" y="4198350"/>
                <a:ext cx="3809393" cy="1342417"/>
                <a:chOff x="392958" y="861347"/>
                <a:chExt cx="3809393" cy="1342417"/>
              </a:xfrm>
            </p:grpSpPr>
            <p:sp>
              <p:nvSpPr>
                <p:cNvPr id="7" name="Oval 6">
                  <a:extLst>
                    <a:ext uri="{FF2B5EF4-FFF2-40B4-BE49-F238E27FC236}">
                      <a16:creationId xmlns:a16="http://schemas.microsoft.com/office/drawing/2014/main" id="{640C1195-E27F-FB7E-5BB9-9D4B49775D35}"/>
                    </a:ext>
                  </a:extLst>
                </p:cNvPr>
                <p:cNvSpPr/>
                <p:nvPr/>
              </p:nvSpPr>
              <p:spPr>
                <a:xfrm>
                  <a:off x="392958" y="861347"/>
                  <a:ext cx="1396932" cy="1342417"/>
                </a:xfrm>
                <a:prstGeom prst="ellipse">
                  <a:avLst/>
                </a:prstGeom>
                <a:noFill/>
                <a:ln w="31750">
                  <a:solidFill>
                    <a:schemeClr val="accent1">
                      <a:shade val="1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8" name="Rectangle: Rounded Corners 7">
                  <a:extLst>
                    <a:ext uri="{FF2B5EF4-FFF2-40B4-BE49-F238E27FC236}">
                      <a16:creationId xmlns:a16="http://schemas.microsoft.com/office/drawing/2014/main" id="{6AA01C8D-F00E-4408-B52E-14FFCD1E6132}"/>
                    </a:ext>
                  </a:extLst>
                </p:cNvPr>
                <p:cNvSpPr/>
                <p:nvPr/>
              </p:nvSpPr>
              <p:spPr>
                <a:xfrm>
                  <a:off x="1906623" y="1085970"/>
                  <a:ext cx="2295728" cy="893169"/>
                </a:xfrm>
                <a:prstGeom prst="roundRect">
                  <a:avLst/>
                </a:prstGeom>
                <a:noFill/>
                <a:ln w="317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y-GB" sz="4000" b="1" dirty="0">
                      <a:solidFill>
                        <a:schemeClr val="tx1"/>
                      </a:solidFill>
                      <a:latin typeface="ADLaM Display" panose="02010000000000000000" pitchFamily="2" charset="0"/>
                      <a:ea typeface="ADLaM Display" panose="02010000000000000000" pitchFamily="2" charset="0"/>
                      <a:cs typeface="ADLaM Display" panose="02010000000000000000" pitchFamily="2" charset="0"/>
                    </a:rPr>
                    <a:t>Yn y</a:t>
                  </a:r>
                  <a:endParaRPr lang="cy-GB" sz="4000" b="1" dirty="0"/>
                </a:p>
              </p:txBody>
            </p:sp>
          </p:grpSp>
          <p:pic>
            <p:nvPicPr>
              <p:cNvPr id="6" name="Picture 5" descr="A white box with a ball in it&#10;&#10;Description automatically generated">
                <a:extLst>
                  <a:ext uri="{FF2B5EF4-FFF2-40B4-BE49-F238E27FC236}">
                    <a16:creationId xmlns:a16="http://schemas.microsoft.com/office/drawing/2014/main" id="{2E4B1B54-0FEB-CFF2-6B9E-CF790AC9030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90371" y="4409350"/>
                <a:ext cx="896265" cy="926391"/>
              </a:xfrm>
              <a:prstGeom prst="rect">
                <a:avLst/>
              </a:prstGeom>
            </p:spPr>
          </p:pic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44953DE-E209-BF69-0BA4-1355C588D645}"/>
                </a:ext>
              </a:extLst>
            </p:cNvPr>
            <p:cNvSpPr/>
            <p:nvPr/>
          </p:nvSpPr>
          <p:spPr>
            <a:xfrm>
              <a:off x="846308" y="136272"/>
              <a:ext cx="7461114" cy="1919596"/>
            </a:xfrm>
            <a:prstGeom prst="rect">
              <a:avLst/>
            </a:prstGeom>
            <a:noFill/>
            <a:ln w="952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E10B0C0-9871-F564-69F2-A5B50F6FA064}"/>
              </a:ext>
            </a:extLst>
          </p:cNvPr>
          <p:cNvGrpSpPr/>
          <p:nvPr/>
        </p:nvGrpSpPr>
        <p:grpSpPr>
          <a:xfrm>
            <a:off x="846308" y="2388316"/>
            <a:ext cx="7461114" cy="1687573"/>
            <a:chOff x="846308" y="2388316"/>
            <a:chExt cx="7461114" cy="1687573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19F6E6-F18F-9673-0CB5-E70AA0FEE0CA}"/>
                </a:ext>
              </a:extLst>
            </p:cNvPr>
            <p:cNvGrpSpPr/>
            <p:nvPr/>
          </p:nvGrpSpPr>
          <p:grpSpPr>
            <a:xfrm>
              <a:off x="1057272" y="2388316"/>
              <a:ext cx="6919409" cy="1591157"/>
              <a:chOff x="140039" y="2399508"/>
              <a:chExt cx="3809393" cy="1406226"/>
            </a:xfrm>
          </p:grpSpPr>
          <p:pic>
            <p:nvPicPr>
              <p:cNvPr id="10" name="Picture 9" descr="A white cube with a circle&#10;&#10;Description automatically generated">
                <a:extLst>
                  <a:ext uri="{FF2B5EF4-FFF2-40B4-BE49-F238E27FC236}">
                    <a16:creationId xmlns:a16="http://schemas.microsoft.com/office/drawing/2014/main" id="{BEA02450-F229-469F-F129-8D4EF2D3B24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5838" y="2674663"/>
                <a:ext cx="756647" cy="1131071"/>
              </a:xfrm>
              <a:prstGeom prst="rect">
                <a:avLst/>
              </a:prstGeom>
            </p:spPr>
          </p:pic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EF7512E8-C29B-F0E6-1307-18882A5D8384}"/>
                  </a:ext>
                </a:extLst>
              </p:cNvPr>
              <p:cNvGrpSpPr/>
              <p:nvPr/>
            </p:nvGrpSpPr>
            <p:grpSpPr>
              <a:xfrm>
                <a:off x="140039" y="2399508"/>
                <a:ext cx="3809393" cy="1342417"/>
                <a:chOff x="392958" y="861347"/>
                <a:chExt cx="3809393" cy="1342417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4C00158C-A6ED-6ED0-8C71-1AB4D3641758}"/>
                    </a:ext>
                  </a:extLst>
                </p:cNvPr>
                <p:cNvSpPr/>
                <p:nvPr/>
              </p:nvSpPr>
              <p:spPr>
                <a:xfrm>
                  <a:off x="392958" y="861347"/>
                  <a:ext cx="1396932" cy="1342417"/>
                </a:xfrm>
                <a:prstGeom prst="ellipse">
                  <a:avLst/>
                </a:prstGeom>
                <a:noFill/>
                <a:ln w="31750">
                  <a:solidFill>
                    <a:schemeClr val="accent1">
                      <a:shade val="1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3" name="Rectangle: Rounded Corners 12">
                  <a:extLst>
                    <a:ext uri="{FF2B5EF4-FFF2-40B4-BE49-F238E27FC236}">
                      <a16:creationId xmlns:a16="http://schemas.microsoft.com/office/drawing/2014/main" id="{0E70D704-CFA4-73AC-EDDC-0F9544B43195}"/>
                    </a:ext>
                  </a:extLst>
                </p:cNvPr>
                <p:cNvSpPr/>
                <p:nvPr/>
              </p:nvSpPr>
              <p:spPr>
                <a:xfrm>
                  <a:off x="1906623" y="1085970"/>
                  <a:ext cx="2295728" cy="893169"/>
                </a:xfrm>
                <a:prstGeom prst="roundRect">
                  <a:avLst/>
                </a:prstGeom>
                <a:noFill/>
                <a:ln w="317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y-GB" sz="4000" dirty="0">
                      <a:solidFill>
                        <a:schemeClr val="tx1"/>
                      </a:solidFill>
                      <a:latin typeface="ADLaM Display" panose="02010000000000000000" pitchFamily="2" charset="0"/>
                      <a:ea typeface="ADLaM Display" panose="02010000000000000000" pitchFamily="2" charset="0"/>
                      <a:cs typeface="ADLaM Display" panose="02010000000000000000" pitchFamily="2" charset="0"/>
                    </a:rPr>
                    <a:t>O dan </a:t>
                  </a:r>
                  <a:endParaRPr lang="cy-GB" sz="4000" dirty="0"/>
                </a:p>
              </p:txBody>
            </p:sp>
          </p:grp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F8D4C47-2B1B-9A1A-8D0D-A9B910E2BFD2}"/>
                </a:ext>
              </a:extLst>
            </p:cNvPr>
            <p:cNvSpPr/>
            <p:nvPr/>
          </p:nvSpPr>
          <p:spPr>
            <a:xfrm>
              <a:off x="846308" y="2396965"/>
              <a:ext cx="7461114" cy="1678924"/>
            </a:xfrm>
            <a:prstGeom prst="rect">
              <a:avLst/>
            </a:prstGeom>
            <a:noFill/>
            <a:ln w="952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3C937CF-DA9B-2B69-A874-27A90629BD57}"/>
              </a:ext>
            </a:extLst>
          </p:cNvPr>
          <p:cNvGrpSpPr/>
          <p:nvPr/>
        </p:nvGrpSpPr>
        <p:grpSpPr>
          <a:xfrm>
            <a:off x="846308" y="4378580"/>
            <a:ext cx="7461114" cy="2022259"/>
            <a:chOff x="846308" y="4239720"/>
            <a:chExt cx="7461114" cy="2022259"/>
          </a:xfrm>
        </p:grpSpPr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843F2132-7C71-89AD-B985-CE12A737F9E6}"/>
                </a:ext>
              </a:extLst>
            </p:cNvPr>
            <p:cNvGrpSpPr/>
            <p:nvPr/>
          </p:nvGrpSpPr>
          <p:grpSpPr>
            <a:xfrm>
              <a:off x="1191394" y="4311922"/>
              <a:ext cx="6785287" cy="1826236"/>
              <a:chOff x="4094749" y="2454085"/>
              <a:chExt cx="3809393" cy="1342417"/>
            </a:xfrm>
          </p:grpSpPr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E1C263A8-318D-93D5-A389-EFF7522865A8}"/>
                  </a:ext>
                </a:extLst>
              </p:cNvPr>
              <p:cNvGrpSpPr/>
              <p:nvPr/>
            </p:nvGrpSpPr>
            <p:grpSpPr>
              <a:xfrm>
                <a:off x="4094749" y="2454085"/>
                <a:ext cx="3809393" cy="1342417"/>
                <a:chOff x="392958" y="861347"/>
                <a:chExt cx="3809393" cy="1342417"/>
              </a:xfrm>
            </p:grpSpPr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5F5D4E-C6A1-DCB0-5001-99FA83F6F316}"/>
                    </a:ext>
                  </a:extLst>
                </p:cNvPr>
                <p:cNvSpPr/>
                <p:nvPr/>
              </p:nvSpPr>
              <p:spPr>
                <a:xfrm>
                  <a:off x="392958" y="861347"/>
                  <a:ext cx="1396932" cy="1342417"/>
                </a:xfrm>
                <a:prstGeom prst="ellipse">
                  <a:avLst/>
                </a:prstGeom>
                <a:noFill/>
                <a:ln w="31750">
                  <a:solidFill>
                    <a:schemeClr val="accent1">
                      <a:shade val="15000"/>
                    </a:schemeClr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29" name="Rectangle: Rounded Corners 28">
                  <a:extLst>
                    <a:ext uri="{FF2B5EF4-FFF2-40B4-BE49-F238E27FC236}">
                      <a16:creationId xmlns:a16="http://schemas.microsoft.com/office/drawing/2014/main" id="{886882F1-1D92-1A9D-945C-4EF200F48A59}"/>
                    </a:ext>
                  </a:extLst>
                </p:cNvPr>
                <p:cNvSpPr/>
                <p:nvPr/>
              </p:nvSpPr>
              <p:spPr>
                <a:xfrm>
                  <a:off x="1906623" y="1085970"/>
                  <a:ext cx="2295728" cy="893169"/>
                </a:xfrm>
                <a:prstGeom prst="roundRect">
                  <a:avLst/>
                </a:prstGeom>
                <a:noFill/>
                <a:ln w="31750"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y-GB" sz="4000" dirty="0">
                      <a:solidFill>
                        <a:schemeClr val="tx1"/>
                      </a:solidFill>
                      <a:latin typeface="ADLaM Display" panose="02010000000000000000" pitchFamily="2" charset="0"/>
                      <a:ea typeface="ADLaM Display" panose="02010000000000000000" pitchFamily="2" charset="0"/>
                      <a:cs typeface="ADLaM Display" panose="02010000000000000000" pitchFamily="2" charset="0"/>
                    </a:rPr>
                    <a:t>O flaen</a:t>
                  </a:r>
                  <a:endParaRPr lang="cy-GB" sz="4000" dirty="0"/>
                </a:p>
              </p:txBody>
            </p:sp>
          </p:grpSp>
          <p:pic>
            <p:nvPicPr>
              <p:cNvPr id="45" name="Picture 44" descr="A white cube with a circle in the middle&#10;&#10;Description automatically generated">
                <a:extLst>
                  <a:ext uri="{FF2B5EF4-FFF2-40B4-BE49-F238E27FC236}">
                    <a16:creationId xmlns:a16="http://schemas.microsoft.com/office/drawing/2014/main" id="{56CCA757-D074-1506-58ED-81E2D88BDC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37452" y="2698307"/>
                <a:ext cx="872329" cy="754634"/>
              </a:xfrm>
              <a:prstGeom prst="rect">
                <a:avLst/>
              </a:prstGeom>
            </p:spPr>
          </p:pic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B3E76EA8-5AFD-87F0-85A5-3E10724F0563}"/>
                </a:ext>
              </a:extLst>
            </p:cNvPr>
            <p:cNvSpPr/>
            <p:nvPr/>
          </p:nvSpPr>
          <p:spPr>
            <a:xfrm>
              <a:off x="846308" y="4239720"/>
              <a:ext cx="7461114" cy="2022259"/>
            </a:xfrm>
            <a:prstGeom prst="rect">
              <a:avLst/>
            </a:prstGeom>
            <a:noFill/>
            <a:ln w="9525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2" name="Picture 1" descr="A black ear with waves&#10;&#10;Description automatically generated">
            <a:extLst>
              <a:ext uri="{FF2B5EF4-FFF2-40B4-BE49-F238E27FC236}">
                <a16:creationId xmlns:a16="http://schemas.microsoft.com/office/drawing/2014/main" id="{EBAFA906-FD6F-87FF-2D3E-9E8C67B262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937733" y="278547"/>
            <a:ext cx="670352" cy="64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373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C1B8C9AC-14C7-18E6-BDFB-1C41A4A936F5}"/>
              </a:ext>
            </a:extLst>
          </p:cNvPr>
          <p:cNvGrpSpPr/>
          <p:nvPr/>
        </p:nvGrpSpPr>
        <p:grpSpPr>
          <a:xfrm>
            <a:off x="421530" y="122749"/>
            <a:ext cx="7856708" cy="1765519"/>
            <a:chOff x="8242568" y="2467114"/>
            <a:chExt cx="3809393" cy="1342417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325D05B3-C16F-B72F-2630-06D652EC8A64}"/>
                </a:ext>
              </a:extLst>
            </p:cNvPr>
            <p:cNvGrpSpPr/>
            <p:nvPr/>
          </p:nvGrpSpPr>
          <p:grpSpPr>
            <a:xfrm>
              <a:off x="8242568" y="2467114"/>
              <a:ext cx="3809393" cy="1342417"/>
              <a:chOff x="392958" y="861347"/>
              <a:chExt cx="3809393" cy="1342417"/>
            </a:xfrm>
          </p:grpSpPr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DD79D46C-602F-CE41-D7B8-F8B89C984561}"/>
                  </a:ext>
                </a:extLst>
              </p:cNvPr>
              <p:cNvSpPr/>
              <p:nvPr/>
            </p:nvSpPr>
            <p:spPr>
              <a:xfrm>
                <a:off x="392958" y="861347"/>
                <a:ext cx="1396932" cy="1342417"/>
              </a:xfrm>
              <a:prstGeom prst="ellipse">
                <a:avLst/>
              </a:prstGeom>
              <a:noFill/>
              <a:ln w="31750">
                <a:solidFill>
                  <a:schemeClr val="accent1">
                    <a:shade val="1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 dirty="0"/>
              </a:p>
            </p:txBody>
          </p:sp>
          <p:sp>
            <p:nvSpPr>
              <p:cNvPr id="33" name="Rectangle: Rounded Corners 32">
                <a:extLst>
                  <a:ext uri="{FF2B5EF4-FFF2-40B4-BE49-F238E27FC236}">
                    <a16:creationId xmlns:a16="http://schemas.microsoft.com/office/drawing/2014/main" id="{970195E0-0F59-ED0C-433F-CC6D862E1716}"/>
                  </a:ext>
                </a:extLst>
              </p:cNvPr>
              <p:cNvSpPr/>
              <p:nvPr/>
            </p:nvSpPr>
            <p:spPr>
              <a:xfrm>
                <a:off x="1906623" y="1085970"/>
                <a:ext cx="2295728" cy="893169"/>
              </a:xfrm>
              <a:prstGeom prst="roundRect">
                <a:avLst/>
              </a:prstGeom>
              <a:noFill/>
              <a:ln w="3175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y-GB" sz="4400" dirty="0">
                    <a:solidFill>
                      <a:schemeClr val="tx1"/>
                    </a:solidFill>
                    <a:latin typeface="ADLaM Display" panose="02010000000000000000" pitchFamily="2" charset="0"/>
                    <a:ea typeface="ADLaM Display" panose="02010000000000000000" pitchFamily="2" charset="0"/>
                    <a:cs typeface="ADLaM Display" panose="02010000000000000000" pitchFamily="2" charset="0"/>
                  </a:rPr>
                  <a:t>Rhwng</a:t>
                </a:r>
                <a:r>
                  <a:rPr lang="cy-GB" dirty="0">
                    <a:solidFill>
                      <a:schemeClr val="tx1"/>
                    </a:solidFill>
                    <a:latin typeface="ADLaM Display" panose="02010000000000000000" pitchFamily="2" charset="0"/>
                    <a:ea typeface="ADLaM Display" panose="02010000000000000000" pitchFamily="2" charset="0"/>
                    <a:cs typeface="ADLaM Display" panose="02010000000000000000" pitchFamily="2" charset="0"/>
                  </a:rPr>
                  <a:t> </a:t>
                </a:r>
                <a:endParaRPr lang="cy-GB" dirty="0"/>
              </a:p>
            </p:txBody>
          </p:sp>
        </p:grpSp>
        <p:pic>
          <p:nvPicPr>
            <p:cNvPr id="48" name="Picture 47" descr="A white cubes and a circle&#10;&#10;Description automatically generated">
              <a:extLst>
                <a:ext uri="{FF2B5EF4-FFF2-40B4-BE49-F238E27FC236}">
                  <a16:creationId xmlns:a16="http://schemas.microsoft.com/office/drawing/2014/main" id="{1B98B789-5203-13EB-2503-BEEF67A2B9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387885" y="2878652"/>
              <a:ext cx="1106311" cy="550348"/>
            </a:xfrm>
            <a:prstGeom prst="rect">
              <a:avLst/>
            </a:prstGeom>
          </p:spPr>
        </p:pic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84439017-C163-2EA5-AEF4-BA77B87B6C1D}"/>
              </a:ext>
            </a:extLst>
          </p:cNvPr>
          <p:cNvGrpSpPr/>
          <p:nvPr/>
        </p:nvGrpSpPr>
        <p:grpSpPr>
          <a:xfrm>
            <a:off x="421530" y="2172796"/>
            <a:ext cx="7856707" cy="1855876"/>
            <a:chOff x="8242568" y="728572"/>
            <a:chExt cx="3809393" cy="1342417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371F9593-89FD-5C19-115D-65964501F79D}"/>
                </a:ext>
              </a:extLst>
            </p:cNvPr>
            <p:cNvGrpSpPr/>
            <p:nvPr/>
          </p:nvGrpSpPr>
          <p:grpSpPr>
            <a:xfrm>
              <a:off x="8242568" y="728572"/>
              <a:ext cx="3809393" cy="1342417"/>
              <a:chOff x="392958" y="861347"/>
              <a:chExt cx="3809393" cy="1342417"/>
            </a:xfrm>
          </p:grpSpPr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B306BF0E-1C97-B58D-B9D0-E5EAE694F207}"/>
                  </a:ext>
                </a:extLst>
              </p:cNvPr>
              <p:cNvSpPr/>
              <p:nvPr/>
            </p:nvSpPr>
            <p:spPr>
              <a:xfrm>
                <a:off x="392958" y="861347"/>
                <a:ext cx="1396932" cy="1342417"/>
              </a:xfrm>
              <a:prstGeom prst="ellipse">
                <a:avLst/>
              </a:prstGeom>
              <a:noFill/>
              <a:ln w="31750">
                <a:solidFill>
                  <a:schemeClr val="accent1">
                    <a:shade val="1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/>
              </a:p>
            </p:txBody>
          </p:sp>
          <p:sp>
            <p:nvSpPr>
              <p:cNvPr id="25" name="Rectangle: Rounded Corners 24">
                <a:extLst>
                  <a:ext uri="{FF2B5EF4-FFF2-40B4-BE49-F238E27FC236}">
                    <a16:creationId xmlns:a16="http://schemas.microsoft.com/office/drawing/2014/main" id="{B8620EA8-0F3C-9403-A459-D0DE4282B548}"/>
                  </a:ext>
                </a:extLst>
              </p:cNvPr>
              <p:cNvSpPr/>
              <p:nvPr/>
            </p:nvSpPr>
            <p:spPr>
              <a:xfrm>
                <a:off x="1906623" y="1085970"/>
                <a:ext cx="2295728" cy="893169"/>
              </a:xfrm>
              <a:prstGeom prst="roundRect">
                <a:avLst/>
              </a:prstGeom>
              <a:noFill/>
              <a:ln w="3175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y-GB" sz="4000" dirty="0">
                    <a:solidFill>
                      <a:schemeClr val="tx1"/>
                    </a:solidFill>
                    <a:latin typeface="ADLaM Display" panose="02010000000000000000" pitchFamily="2" charset="0"/>
                    <a:ea typeface="ADLaM Display" panose="02010000000000000000" pitchFamily="2" charset="0"/>
                    <a:cs typeface="ADLaM Display" panose="02010000000000000000" pitchFamily="2" charset="0"/>
                  </a:rPr>
                  <a:t>Ar bwys</a:t>
                </a:r>
                <a:endParaRPr lang="cy-GB" sz="4000" dirty="0"/>
              </a:p>
            </p:txBody>
          </p:sp>
        </p:grpSp>
        <p:pic>
          <p:nvPicPr>
            <p:cNvPr id="47" name="Picture 46" descr="A white cube and a white circle&#10;&#10;Description automatically generated">
              <a:extLst>
                <a:ext uri="{FF2B5EF4-FFF2-40B4-BE49-F238E27FC236}">
                  <a16:creationId xmlns:a16="http://schemas.microsoft.com/office/drawing/2014/main" id="{975BBB92-4FE3-8611-E929-462B6A52605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456627" y="1073690"/>
              <a:ext cx="959748" cy="639832"/>
            </a:xfrm>
            <a:prstGeom prst="rect">
              <a:avLst/>
            </a:prstGeom>
          </p:spPr>
        </p:pic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07119B32-B7B2-E584-9001-A1E10D42F3EF}"/>
              </a:ext>
            </a:extLst>
          </p:cNvPr>
          <p:cNvGrpSpPr/>
          <p:nvPr/>
        </p:nvGrpSpPr>
        <p:grpSpPr>
          <a:xfrm>
            <a:off x="549984" y="4482811"/>
            <a:ext cx="7728253" cy="2043896"/>
            <a:chOff x="4085618" y="4179292"/>
            <a:chExt cx="3809393" cy="1342417"/>
          </a:xfrm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5E4DCA0-9632-4DF2-521B-D47DF0441860}"/>
                </a:ext>
              </a:extLst>
            </p:cNvPr>
            <p:cNvGrpSpPr/>
            <p:nvPr/>
          </p:nvGrpSpPr>
          <p:grpSpPr>
            <a:xfrm>
              <a:off x="4085618" y="4179292"/>
              <a:ext cx="3809393" cy="1342417"/>
              <a:chOff x="392958" y="861347"/>
              <a:chExt cx="3809393" cy="1342417"/>
            </a:xfrm>
          </p:grpSpPr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C9AA12E8-E6B3-EB7D-D7B0-26B4C403C2B3}"/>
                  </a:ext>
                </a:extLst>
              </p:cNvPr>
              <p:cNvSpPr/>
              <p:nvPr/>
            </p:nvSpPr>
            <p:spPr>
              <a:xfrm>
                <a:off x="392958" y="861347"/>
                <a:ext cx="1396932" cy="1342417"/>
              </a:xfrm>
              <a:prstGeom prst="ellipse">
                <a:avLst/>
              </a:prstGeom>
              <a:noFill/>
              <a:ln w="31750">
                <a:solidFill>
                  <a:schemeClr val="accent1">
                    <a:shade val="1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/>
              </a:p>
            </p:txBody>
          </p:sp>
          <p:sp>
            <p:nvSpPr>
              <p:cNvPr id="37" name="Rectangle: Rounded Corners 36">
                <a:extLst>
                  <a:ext uri="{FF2B5EF4-FFF2-40B4-BE49-F238E27FC236}">
                    <a16:creationId xmlns:a16="http://schemas.microsoft.com/office/drawing/2014/main" id="{7A6A21BC-7C00-582D-7C17-11F14731724B}"/>
                  </a:ext>
                </a:extLst>
              </p:cNvPr>
              <p:cNvSpPr/>
              <p:nvPr/>
            </p:nvSpPr>
            <p:spPr>
              <a:xfrm>
                <a:off x="1906623" y="1085970"/>
                <a:ext cx="2295728" cy="893169"/>
              </a:xfrm>
              <a:prstGeom prst="roundRect">
                <a:avLst/>
              </a:prstGeom>
              <a:noFill/>
              <a:ln w="3175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y-GB" sz="4000" dirty="0">
                    <a:solidFill>
                      <a:schemeClr val="tx1"/>
                    </a:solidFill>
                    <a:latin typeface="ADLaM Display" panose="02010000000000000000" pitchFamily="2" charset="0"/>
                    <a:ea typeface="ADLaM Display" panose="02010000000000000000" pitchFamily="2" charset="0"/>
                    <a:cs typeface="ADLaM Display" panose="02010000000000000000" pitchFamily="2" charset="0"/>
                  </a:rPr>
                  <a:t>Tu ôl </a:t>
                </a:r>
                <a:endParaRPr lang="cy-GB" sz="4000" dirty="0"/>
              </a:p>
            </p:txBody>
          </p:sp>
        </p:grpSp>
        <p:pic>
          <p:nvPicPr>
            <p:cNvPr id="46" name="Picture 45" descr="A white cube with a circle&#10;&#10;Description automatically generated">
              <a:extLst>
                <a:ext uri="{FF2B5EF4-FFF2-40B4-BE49-F238E27FC236}">
                  <a16:creationId xmlns:a16="http://schemas.microsoft.com/office/drawing/2014/main" id="{14BBEBA1-2791-25AA-D1D6-1E9118DE191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32472" y="4442572"/>
              <a:ext cx="919254" cy="761472"/>
            </a:xfrm>
            <a:prstGeom prst="rect">
              <a:avLst/>
            </a:prstGeom>
          </p:spPr>
        </p:pic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4A3CE494-3955-F490-B2DF-6F338270B72D}"/>
              </a:ext>
            </a:extLst>
          </p:cNvPr>
          <p:cNvSpPr/>
          <p:nvPr/>
        </p:nvSpPr>
        <p:spPr>
          <a:xfrm>
            <a:off x="340469" y="21299"/>
            <a:ext cx="8249053" cy="1919596"/>
          </a:xfrm>
          <a:prstGeom prst="rect">
            <a:avLst/>
          </a:prstGeom>
          <a:noFill/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9B6668-ECFC-90AB-9648-87B1D505DFAE}"/>
              </a:ext>
            </a:extLst>
          </p:cNvPr>
          <p:cNvSpPr/>
          <p:nvPr/>
        </p:nvSpPr>
        <p:spPr>
          <a:xfrm>
            <a:off x="340469" y="2131862"/>
            <a:ext cx="8249052" cy="2043895"/>
          </a:xfrm>
          <a:prstGeom prst="rect">
            <a:avLst/>
          </a:prstGeom>
          <a:noFill/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C9DC62-A4A7-0A18-2544-7F9A4DAE3C43}"/>
              </a:ext>
            </a:extLst>
          </p:cNvPr>
          <p:cNvSpPr/>
          <p:nvPr/>
        </p:nvSpPr>
        <p:spPr>
          <a:xfrm>
            <a:off x="340468" y="4380145"/>
            <a:ext cx="8249051" cy="2355106"/>
          </a:xfrm>
          <a:prstGeom prst="rect">
            <a:avLst/>
          </a:prstGeom>
          <a:noFill/>
          <a:ln w="95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" name="Picture 1" descr="A black ear with waves&#10;&#10;Description automatically generated">
            <a:extLst>
              <a:ext uri="{FF2B5EF4-FFF2-40B4-BE49-F238E27FC236}">
                <a16:creationId xmlns:a16="http://schemas.microsoft.com/office/drawing/2014/main" id="{3A086864-63BA-A9C2-94DC-C3687C8919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937733" y="268819"/>
            <a:ext cx="670352" cy="64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7074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ion with a mane&#10;&#10;Description automatically generated">
            <a:extLst>
              <a:ext uri="{FF2B5EF4-FFF2-40B4-BE49-F238E27FC236}">
                <a16:creationId xmlns:a16="http://schemas.microsoft.com/office/drawing/2014/main" id="{F6ECBBEA-360D-99FA-B469-3F9C714748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023" r="16250" b="-3180"/>
          <a:stretch/>
        </p:blipFill>
        <p:spPr>
          <a:xfrm>
            <a:off x="340892" y="1874108"/>
            <a:ext cx="1853798" cy="14372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Picture 5" descr="A tiger looking at the camera&#10;&#10;Description automatically generated">
            <a:extLst>
              <a:ext uri="{FF2B5EF4-FFF2-40B4-BE49-F238E27FC236}">
                <a16:creationId xmlns:a16="http://schemas.microsoft.com/office/drawing/2014/main" id="{022BE2FE-F7D9-CAE9-C85A-59DFCA312A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318518" y="5100542"/>
            <a:ext cx="1805666" cy="16819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6" descr="A close up of a snake&#10;&#10;Description automatically generated">
            <a:extLst>
              <a:ext uri="{FF2B5EF4-FFF2-40B4-BE49-F238E27FC236}">
                <a16:creationId xmlns:a16="http://schemas.microsoft.com/office/drawing/2014/main" id="{3E526C17-50B5-5A56-B358-C8F04594657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1336" y="128854"/>
            <a:ext cx="2315163" cy="14372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Picture 7" descr="A close-up of a zebra&#10;&#10;Description automatically generated">
            <a:extLst>
              <a:ext uri="{FF2B5EF4-FFF2-40B4-BE49-F238E27FC236}">
                <a16:creationId xmlns:a16="http://schemas.microsoft.com/office/drawing/2014/main" id="{B4C7F071-1D9F-0881-4328-674E6494157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403047" y="5049426"/>
            <a:ext cx="2498048" cy="15515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Picture 8" descr="A giraffe with a cloudy sky&#10;&#10;Description automatically generated">
            <a:extLst>
              <a:ext uri="{FF2B5EF4-FFF2-40B4-BE49-F238E27FC236}">
                <a16:creationId xmlns:a16="http://schemas.microsoft.com/office/drawing/2014/main" id="{1C007627-251B-B92E-6E1E-576F107F282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r="31028"/>
          <a:stretch/>
        </p:blipFill>
        <p:spPr>
          <a:xfrm>
            <a:off x="10136348" y="2546949"/>
            <a:ext cx="1897569" cy="204836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9" descr="An elephant standing in a puddle&#10;&#10;Description automatically generated">
            <a:extLst>
              <a:ext uri="{FF2B5EF4-FFF2-40B4-BE49-F238E27FC236}">
                <a16:creationId xmlns:a16="http://schemas.microsoft.com/office/drawing/2014/main" id="{5AD21A6C-348B-9A8B-8368-BF020CD3897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087836" y="697766"/>
            <a:ext cx="2021003" cy="162212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10" descr="A penguin standing on a white background&#10;&#10;Description automatically generated">
            <a:extLst>
              <a:ext uri="{FF2B5EF4-FFF2-40B4-BE49-F238E27FC236}">
                <a16:creationId xmlns:a16="http://schemas.microsoft.com/office/drawing/2014/main" id="{BEC0A8A4-5AA7-1907-7A0C-F190E077D5D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254652" y="3649120"/>
            <a:ext cx="1314216" cy="184301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11" descr="A close up of a leopard&#10;&#10;Description automatically generated">
            <a:extLst>
              <a:ext uri="{FF2B5EF4-FFF2-40B4-BE49-F238E27FC236}">
                <a16:creationId xmlns:a16="http://schemas.microsoft.com/office/drawing/2014/main" id="{70221A1D-77AF-9231-7EC9-53DCA63153F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3867136" y="5135579"/>
            <a:ext cx="2090925" cy="162301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12" descr="A panda bear in the woods&#10;&#10;Description automatically generated">
            <a:extLst>
              <a:ext uri="{FF2B5EF4-FFF2-40B4-BE49-F238E27FC236}">
                <a16:creationId xmlns:a16="http://schemas.microsoft.com/office/drawing/2014/main" id="{6092549E-07E8-10B1-1E84-88C7E28349F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rcRect t="-1" r="33805" b="-3643"/>
          <a:stretch/>
        </p:blipFill>
        <p:spPr>
          <a:xfrm>
            <a:off x="6693614" y="5253511"/>
            <a:ext cx="1692310" cy="15515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F1CE905-266A-BD2A-9C93-DE71DE2B1D92}"/>
              </a:ext>
            </a:extLst>
          </p:cNvPr>
          <p:cNvSpPr txBox="1"/>
          <p:nvPr/>
        </p:nvSpPr>
        <p:spPr>
          <a:xfrm>
            <a:off x="2317966" y="1382872"/>
            <a:ext cx="405936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  <a:p>
            <a:r>
              <a:rPr lang="cy-GB" dirty="0"/>
              <a:t>Yn gyntaf, torrwch allan y lluniau. Nesaf, rhowch y jiráff yng nghanol y dudalen. Nawr, rhowch y llew ar bwys y jiráff, ar y chwith. Rhowch y pengwin o dan y llew. Nesaf, rhowch y teigr ar bwys y jiráff ar y dde. Wedyn, rhowch y </a:t>
            </a:r>
            <a:r>
              <a:rPr lang="cy-GB" dirty="0" err="1"/>
              <a:t>panda</a:t>
            </a:r>
            <a:r>
              <a:rPr lang="cy-GB" dirty="0"/>
              <a:t> o dan y teigr. Nawr, rhowch y llewpard rhwng y pengwin a’r </a:t>
            </a:r>
            <a:r>
              <a:rPr lang="cy-GB" dirty="0" err="1"/>
              <a:t>panda</a:t>
            </a:r>
            <a:r>
              <a:rPr lang="cy-GB" dirty="0"/>
              <a:t>. Nesaf, rhowch y neidr uwchben y jiráff. Wedyn, rhowch yr eliffant o flaen y neidr. Yn olaf, rhowch y sebra tu ôl i’r </a:t>
            </a:r>
            <a:r>
              <a:rPr lang="cy-GB" dirty="0" err="1"/>
              <a:t>panda</a:t>
            </a:r>
            <a:r>
              <a:rPr lang="cy-GB" dirty="0"/>
              <a:t>.   </a:t>
            </a:r>
          </a:p>
        </p:txBody>
      </p:sp>
      <p:pic>
        <p:nvPicPr>
          <p:cNvPr id="19" name="Picture 18" descr="A pair of scissors with red handles&#10;&#10;Description automatically generated">
            <a:extLst>
              <a:ext uri="{FF2B5EF4-FFF2-40B4-BE49-F238E27FC236}">
                <a16:creationId xmlns:a16="http://schemas.microsoft.com/office/drawing/2014/main" id="{D6B5EE7B-82A2-53C8-8843-33CF46AC0213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8152819" y="3649120"/>
            <a:ext cx="1250228" cy="125022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532481-39CA-E066-5E57-E21261708B7F}"/>
              </a:ext>
            </a:extLst>
          </p:cNvPr>
          <p:cNvSpPr txBox="1"/>
          <p:nvPr/>
        </p:nvSpPr>
        <p:spPr>
          <a:xfrm rot="21201466">
            <a:off x="6138754" y="238853"/>
            <a:ext cx="476302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Y Celfyddydau Mynegiannol:</a:t>
            </a:r>
          </a:p>
          <a:p>
            <a:r>
              <a:rPr lang="cy-GB" sz="3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Gweithgaredd</a:t>
            </a:r>
            <a:r>
              <a:rPr lang="en-GB" sz="3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  <a:r>
              <a:rPr lang="cy-GB" sz="3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Gwrando </a:t>
            </a:r>
            <a:endParaRPr lang="cy-GB" sz="3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0CF9EE-24A3-DBBF-A5D8-8F9978E41D00}"/>
              </a:ext>
            </a:extLst>
          </p:cNvPr>
          <p:cNvSpPr txBox="1"/>
          <p:nvPr/>
        </p:nvSpPr>
        <p:spPr>
          <a:xfrm>
            <a:off x="2513320" y="1049522"/>
            <a:ext cx="3173519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5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Gwnewch y Collage:</a:t>
            </a:r>
          </a:p>
        </p:txBody>
      </p:sp>
      <p:pic>
        <p:nvPicPr>
          <p:cNvPr id="3" name="Picture 2" descr="A black ear with waves&#10;&#10;Description automatically generated">
            <a:extLst>
              <a:ext uri="{FF2B5EF4-FFF2-40B4-BE49-F238E27FC236}">
                <a16:creationId xmlns:a16="http://schemas.microsoft.com/office/drawing/2014/main" id="{8057BD1C-971E-966B-06B9-B290672A3C85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5"/>
              </a:ext>
            </a:extLst>
          </a:blip>
          <a:stretch>
            <a:fillRect/>
          </a:stretch>
        </p:blipFill>
        <p:spPr>
          <a:xfrm>
            <a:off x="11438487" y="55904"/>
            <a:ext cx="670352" cy="641862"/>
          </a:xfrm>
          <a:prstGeom prst="rect">
            <a:avLst/>
          </a:prstGeom>
        </p:spPr>
      </p:pic>
      <p:pic>
        <p:nvPicPr>
          <p:cNvPr id="14" name="Gweithgaredd Gwrando">
            <a:hlinkClick r:id="" action="ppaction://media"/>
            <a:extLst>
              <a:ext uri="{FF2B5EF4-FFF2-40B4-BE49-F238E27FC236}">
                <a16:creationId xmlns:a16="http://schemas.microsoft.com/office/drawing/2014/main" id="{6EC2A28B-CB78-E61C-C420-E657466545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6958098" y="1694777"/>
            <a:ext cx="1250228" cy="1250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44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1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4ACC5341-CBE2-E37B-4C1B-D40E65EF813C}"/>
              </a:ext>
            </a:extLst>
          </p:cNvPr>
          <p:cNvGrpSpPr/>
          <p:nvPr/>
        </p:nvGrpSpPr>
        <p:grpSpPr>
          <a:xfrm>
            <a:off x="2587557" y="201998"/>
            <a:ext cx="8832715" cy="6239996"/>
            <a:chOff x="3217991" y="539830"/>
            <a:chExt cx="6614887" cy="5816546"/>
          </a:xfrm>
        </p:grpSpPr>
        <p:pic>
          <p:nvPicPr>
            <p:cNvPr id="8" name="Picture 7" descr="A lion with a mane&#10;&#10;Description automatically generated">
              <a:extLst>
                <a:ext uri="{FF2B5EF4-FFF2-40B4-BE49-F238E27FC236}">
                  <a16:creationId xmlns:a16="http://schemas.microsoft.com/office/drawing/2014/main" id="{A67DA207-8352-7C30-52EC-A8F3C490A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 l="14023" r="16250" b="-3180"/>
            <a:stretch/>
          </p:blipFill>
          <p:spPr>
            <a:xfrm>
              <a:off x="3217991" y="2602376"/>
              <a:ext cx="1741252" cy="1449376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0" name="Picture 9" descr="A tiger looking at the camera&#10;&#10;Description automatically generated">
              <a:extLst>
                <a:ext uri="{FF2B5EF4-FFF2-40B4-BE49-F238E27FC236}">
                  <a16:creationId xmlns:a16="http://schemas.microsoft.com/office/drawing/2014/main" id="{0A81A371-CCF2-A22A-F00F-B5A3D11AC34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6965832" y="2483978"/>
              <a:ext cx="1567774" cy="1567774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3" name="Picture 12" descr="A close up of a snake&#10;&#10;Description automatically generated">
              <a:extLst>
                <a:ext uri="{FF2B5EF4-FFF2-40B4-BE49-F238E27FC236}">
                  <a16:creationId xmlns:a16="http://schemas.microsoft.com/office/drawing/2014/main" id="{BE75B895-4E8F-FD31-BC1E-7EC97C041E0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tretch>
              <a:fillRect/>
            </a:stretch>
          </p:blipFill>
          <p:spPr>
            <a:xfrm>
              <a:off x="4959243" y="705233"/>
              <a:ext cx="2174607" cy="1449376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7" name="Picture 16" descr="A close-up of a zebra&#10;&#10;Description automatically generated">
              <a:extLst>
                <a:ext uri="{FF2B5EF4-FFF2-40B4-BE49-F238E27FC236}">
                  <a16:creationId xmlns:a16="http://schemas.microsoft.com/office/drawing/2014/main" id="{4C8A04E1-3E0C-D3CA-ABDF-C1F957E8087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7578990" y="4480672"/>
              <a:ext cx="2253888" cy="1502946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9" name="Picture 18" descr="A giraffe with a cloudy sky&#10;&#10;Description automatically generated">
              <a:extLst>
                <a:ext uri="{FF2B5EF4-FFF2-40B4-BE49-F238E27FC236}">
                  <a16:creationId xmlns:a16="http://schemas.microsoft.com/office/drawing/2014/main" id="{73B01008-46A4-CFC6-A303-22BDC6570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rcRect r="31028"/>
            <a:stretch/>
          </p:blipFill>
          <p:spPr>
            <a:xfrm>
              <a:off x="5117433" y="2273007"/>
              <a:ext cx="1819073" cy="2108114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21" name="Picture 20" descr="An elephant standing in a puddle&#10;&#10;Description automatically generated">
              <a:extLst>
                <a:ext uri="{FF2B5EF4-FFF2-40B4-BE49-F238E27FC236}">
                  <a16:creationId xmlns:a16="http://schemas.microsoft.com/office/drawing/2014/main" id="{DA432CDA-6C54-9F12-DF98-4229B227AD8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3"/>
                </a:ext>
              </a:extLst>
            </a:blip>
            <a:stretch>
              <a:fillRect/>
            </a:stretch>
          </p:blipFill>
          <p:spPr>
            <a:xfrm>
              <a:off x="5806662" y="539830"/>
              <a:ext cx="1943057" cy="167431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24" name="Picture 23" descr="A penguin standing on a white background&#10;&#10;Description automatically generated">
              <a:extLst>
                <a:ext uri="{FF2B5EF4-FFF2-40B4-BE49-F238E27FC236}">
                  <a16:creationId xmlns:a16="http://schemas.microsoft.com/office/drawing/2014/main" id="{2E2FD9CF-4386-0F95-15A3-8BCB8D05E700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5"/>
                </a:ext>
              </a:extLst>
            </a:blip>
            <a:stretch>
              <a:fillRect/>
            </a:stretch>
          </p:blipFill>
          <p:spPr>
            <a:xfrm>
              <a:off x="3486477" y="4164561"/>
              <a:ext cx="1204279" cy="1813109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26" name="Picture 25" descr="A close up of a leopard&#10;&#10;Description automatically generated">
              <a:extLst>
                <a:ext uri="{FF2B5EF4-FFF2-40B4-BE49-F238E27FC236}">
                  <a16:creationId xmlns:a16="http://schemas.microsoft.com/office/drawing/2014/main" id="{D77077AF-F57A-38BC-A5DF-29535A8CBFF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7"/>
                </a:ext>
              </a:extLst>
            </a:blip>
            <a:stretch>
              <a:fillRect/>
            </a:stretch>
          </p:blipFill>
          <p:spPr>
            <a:xfrm>
              <a:off x="4758448" y="4381121"/>
              <a:ext cx="2370306" cy="1975255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5" name="Picture 14" descr="A panda bear in the woods&#10;&#10;Description automatically generated">
              <a:extLst>
                <a:ext uri="{FF2B5EF4-FFF2-40B4-BE49-F238E27FC236}">
                  <a16:creationId xmlns:a16="http://schemas.microsoft.com/office/drawing/2014/main" id="{C4230C83-8353-E037-24E5-F44B9934F77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9"/>
                </a:ext>
              </a:extLst>
            </a:blip>
            <a:srcRect t="-1" r="33805" b="-3643"/>
            <a:stretch/>
          </p:blipFill>
          <p:spPr>
            <a:xfrm>
              <a:off x="7086544" y="4164561"/>
              <a:ext cx="1469352" cy="1446298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69B433E-5E7E-7DE5-7E45-BE00F22F6311}"/>
              </a:ext>
            </a:extLst>
          </p:cNvPr>
          <p:cNvSpPr txBox="1"/>
          <p:nvPr/>
        </p:nvSpPr>
        <p:spPr>
          <a:xfrm rot="20863546">
            <a:off x="17309" y="1117618"/>
            <a:ext cx="504984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b="1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Gwnewch y Collage</a:t>
            </a:r>
          </a:p>
        </p:txBody>
      </p:sp>
      <p:pic>
        <p:nvPicPr>
          <p:cNvPr id="3" name="Picture 2" descr="A black ear with waves&#10;&#10;Description automatically generated">
            <a:extLst>
              <a:ext uri="{FF2B5EF4-FFF2-40B4-BE49-F238E27FC236}">
                <a16:creationId xmlns:a16="http://schemas.microsoft.com/office/drawing/2014/main" id="{E84FD510-88F7-1875-956F-150E3CD6A27A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10937733" y="268819"/>
            <a:ext cx="670352" cy="64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7754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4ACC5341-CBE2-E37B-4C1B-D40E65EF813C}"/>
              </a:ext>
            </a:extLst>
          </p:cNvPr>
          <p:cNvGrpSpPr/>
          <p:nvPr/>
        </p:nvGrpSpPr>
        <p:grpSpPr>
          <a:xfrm>
            <a:off x="6186791" y="1590984"/>
            <a:ext cx="5496127" cy="4224088"/>
            <a:chOff x="3217991" y="539830"/>
            <a:chExt cx="6614887" cy="5816546"/>
          </a:xfrm>
        </p:grpSpPr>
        <p:pic>
          <p:nvPicPr>
            <p:cNvPr id="8" name="Picture 7" descr="A lion with a mane&#10;&#10;Description automatically generated">
              <a:extLst>
                <a:ext uri="{FF2B5EF4-FFF2-40B4-BE49-F238E27FC236}">
                  <a16:creationId xmlns:a16="http://schemas.microsoft.com/office/drawing/2014/main" id="{A67DA207-8352-7C30-52EC-A8F3C490A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 l="14023" r="16250" b="-3180"/>
            <a:stretch/>
          </p:blipFill>
          <p:spPr>
            <a:xfrm>
              <a:off x="3217991" y="2602376"/>
              <a:ext cx="1741252" cy="1449376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0" name="Picture 9" descr="A tiger looking at the camera&#10;&#10;Description automatically generated">
              <a:extLst>
                <a:ext uri="{FF2B5EF4-FFF2-40B4-BE49-F238E27FC236}">
                  <a16:creationId xmlns:a16="http://schemas.microsoft.com/office/drawing/2014/main" id="{0A81A371-CCF2-A22A-F00F-B5A3D11AC34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6965832" y="2483978"/>
              <a:ext cx="1567774" cy="1567774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3" name="Picture 12" descr="A close up of a snake&#10;&#10;Description automatically generated">
              <a:extLst>
                <a:ext uri="{FF2B5EF4-FFF2-40B4-BE49-F238E27FC236}">
                  <a16:creationId xmlns:a16="http://schemas.microsoft.com/office/drawing/2014/main" id="{BE75B895-4E8F-FD31-BC1E-7EC97C041E0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tretch>
              <a:fillRect/>
            </a:stretch>
          </p:blipFill>
          <p:spPr>
            <a:xfrm>
              <a:off x="4959243" y="705233"/>
              <a:ext cx="2174607" cy="1449376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7" name="Picture 16" descr="A close-up of a zebra&#10;&#10;Description automatically generated">
              <a:extLst>
                <a:ext uri="{FF2B5EF4-FFF2-40B4-BE49-F238E27FC236}">
                  <a16:creationId xmlns:a16="http://schemas.microsoft.com/office/drawing/2014/main" id="{4C8A04E1-3E0C-D3CA-ABDF-C1F957E8087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7578990" y="4480672"/>
              <a:ext cx="2253888" cy="1502946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9" name="Picture 18" descr="A giraffe with a cloudy sky&#10;&#10;Description automatically generated">
              <a:extLst>
                <a:ext uri="{FF2B5EF4-FFF2-40B4-BE49-F238E27FC236}">
                  <a16:creationId xmlns:a16="http://schemas.microsoft.com/office/drawing/2014/main" id="{73B01008-46A4-CFC6-A303-22BDC6570BB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rcRect r="31028"/>
            <a:stretch/>
          </p:blipFill>
          <p:spPr>
            <a:xfrm>
              <a:off x="5117433" y="2273007"/>
              <a:ext cx="1819073" cy="2108114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21" name="Picture 20" descr="An elephant standing in a puddle&#10;&#10;Description automatically generated">
              <a:extLst>
                <a:ext uri="{FF2B5EF4-FFF2-40B4-BE49-F238E27FC236}">
                  <a16:creationId xmlns:a16="http://schemas.microsoft.com/office/drawing/2014/main" id="{DA432CDA-6C54-9F12-DF98-4229B227AD82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3"/>
                </a:ext>
              </a:extLst>
            </a:blip>
            <a:stretch>
              <a:fillRect/>
            </a:stretch>
          </p:blipFill>
          <p:spPr>
            <a:xfrm>
              <a:off x="5806662" y="539830"/>
              <a:ext cx="1943057" cy="167431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24" name="Picture 23" descr="A penguin standing on a white background&#10;&#10;Description automatically generated">
              <a:extLst>
                <a:ext uri="{FF2B5EF4-FFF2-40B4-BE49-F238E27FC236}">
                  <a16:creationId xmlns:a16="http://schemas.microsoft.com/office/drawing/2014/main" id="{2E2FD9CF-4386-0F95-15A3-8BCB8D05E700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5"/>
                </a:ext>
              </a:extLst>
            </a:blip>
            <a:stretch>
              <a:fillRect/>
            </a:stretch>
          </p:blipFill>
          <p:spPr>
            <a:xfrm>
              <a:off x="3486477" y="4164561"/>
              <a:ext cx="1204279" cy="1813109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26" name="Picture 25" descr="A close up of a leopard&#10;&#10;Description automatically generated">
              <a:extLst>
                <a:ext uri="{FF2B5EF4-FFF2-40B4-BE49-F238E27FC236}">
                  <a16:creationId xmlns:a16="http://schemas.microsoft.com/office/drawing/2014/main" id="{D77077AF-F57A-38BC-A5DF-29535A8CBFF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7"/>
                </a:ext>
              </a:extLst>
            </a:blip>
            <a:stretch>
              <a:fillRect/>
            </a:stretch>
          </p:blipFill>
          <p:spPr>
            <a:xfrm>
              <a:off x="4758448" y="4381121"/>
              <a:ext cx="2370306" cy="1975255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pic>
          <p:nvPicPr>
            <p:cNvPr id="15" name="Picture 14" descr="A panda bear in the woods&#10;&#10;Description automatically generated">
              <a:extLst>
                <a:ext uri="{FF2B5EF4-FFF2-40B4-BE49-F238E27FC236}">
                  <a16:creationId xmlns:a16="http://schemas.microsoft.com/office/drawing/2014/main" id="{C4230C83-8353-E037-24E5-F44B9934F775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9"/>
                </a:ext>
              </a:extLst>
            </a:blip>
            <a:srcRect t="-1" r="33805" b="-3643"/>
            <a:stretch/>
          </p:blipFill>
          <p:spPr>
            <a:xfrm>
              <a:off x="7086544" y="4164561"/>
              <a:ext cx="1469352" cy="1446298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/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pic>
        <p:nvPicPr>
          <p:cNvPr id="3" name="Picture 2" descr="A black ear with waves&#10;&#10;Description automatically generated">
            <a:extLst>
              <a:ext uri="{FF2B5EF4-FFF2-40B4-BE49-F238E27FC236}">
                <a16:creationId xmlns:a16="http://schemas.microsoft.com/office/drawing/2014/main" id="{E84FD510-88F7-1875-956F-150E3CD6A27A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10937733" y="268819"/>
            <a:ext cx="670352" cy="6418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14FAE9-BB2C-A0B7-C8EA-B03B7F7AC20F}"/>
              </a:ext>
            </a:extLst>
          </p:cNvPr>
          <p:cNvSpPr txBox="1"/>
          <p:nvPr/>
        </p:nvSpPr>
        <p:spPr>
          <a:xfrm rot="21163953">
            <a:off x="682356" y="382347"/>
            <a:ext cx="501688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6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Edrychwch ar eich collage a lenwch y bylchau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AF5236-60CB-E823-540B-9A4F5D18C28F}"/>
              </a:ext>
            </a:extLst>
          </p:cNvPr>
          <p:cNvSpPr txBox="1"/>
          <p:nvPr/>
        </p:nvSpPr>
        <p:spPr>
          <a:xfrm>
            <a:off x="1366308" y="2460965"/>
            <a:ext cx="53454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  <a:p>
            <a:endParaRPr lang="cy-GB" dirty="0"/>
          </a:p>
          <a:p>
            <a:pPr marL="342900" indent="-342900">
              <a:buAutoNum type="arabicParenR"/>
            </a:pPr>
            <a:r>
              <a:rPr lang="cy-GB" dirty="0"/>
              <a:t>Mae’r llew _____y jiráff.</a:t>
            </a:r>
          </a:p>
          <a:p>
            <a:pPr marL="342900" indent="-342900">
              <a:buAutoNum type="arabicParenR"/>
            </a:pPr>
            <a:r>
              <a:rPr lang="cy-GB" dirty="0"/>
              <a:t>Mae’r ______o dan y llew. </a:t>
            </a:r>
          </a:p>
          <a:p>
            <a:pPr marL="342900" indent="-342900">
              <a:buAutoNum type="arabicParenR"/>
            </a:pPr>
            <a:r>
              <a:rPr lang="cy-GB" dirty="0"/>
              <a:t>Mae’r ______ar bwys y jiráff ar y dde. </a:t>
            </a:r>
          </a:p>
          <a:p>
            <a:pPr marL="342900" indent="-342900">
              <a:buAutoNum type="arabicParenR"/>
            </a:pPr>
            <a:r>
              <a:rPr lang="cy-GB" dirty="0"/>
              <a:t>Mae’r </a:t>
            </a:r>
            <a:r>
              <a:rPr lang="cy-GB" dirty="0" err="1"/>
              <a:t>panda</a:t>
            </a:r>
            <a:r>
              <a:rPr lang="cy-GB" dirty="0"/>
              <a:t> ____y teigr. </a:t>
            </a:r>
          </a:p>
          <a:p>
            <a:pPr marL="342900" indent="-342900">
              <a:buAutoNum type="arabicParenR"/>
            </a:pPr>
            <a:r>
              <a:rPr lang="cy-GB" dirty="0"/>
              <a:t>Mae’r eliffant ____ y neidr. </a:t>
            </a:r>
          </a:p>
          <a:p>
            <a:pPr marL="342900" indent="-342900">
              <a:buAutoNum type="arabicParenR"/>
            </a:pPr>
            <a:r>
              <a:rPr lang="cy-GB" dirty="0"/>
              <a:t>Mae’r sebra tu ôl i’r _____.   </a:t>
            </a:r>
          </a:p>
        </p:txBody>
      </p:sp>
    </p:spTree>
    <p:extLst>
      <p:ext uri="{BB962C8B-B14F-4D97-AF65-F5344CB8AC3E}">
        <p14:creationId xmlns:p14="http://schemas.microsoft.com/office/powerpoint/2010/main" val="429984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3A5C3B-4D65-1512-4375-55B1D00C8628}"/>
              </a:ext>
            </a:extLst>
          </p:cNvPr>
          <p:cNvSpPr txBox="1"/>
          <p:nvPr/>
        </p:nvSpPr>
        <p:spPr>
          <a:xfrm>
            <a:off x="98115" y="458712"/>
            <a:ext cx="9976161" cy="6080511"/>
          </a:xfrm>
          <a:prstGeom prst="rect">
            <a:avLst/>
          </a:prstGeom>
          <a:noFill/>
          <a:ln w="349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Bore da, Mrs White. 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Cawson ni llawer o hwyl yn y sw ddoe! Heddiw, mae rhaid i ti weithio gyda’r plant. Bydd y plant yn ysgrifennu dyddiadur am y sw.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Yn gyntaf, dweud: </a:t>
            </a:r>
            <a:r>
              <a:rPr lang="cy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Bore da, blant. Edrychwch arna i. Heddiw, rydw i eisiau i chi ysgrifennu y dyddiadur am ein trip i’r sw. Mae rhaid i chi wrando yn ofalus. 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Dw i eisiau i ti: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-Chwaraea gêm ‘Bingo’ i ymarfer enwau anifeiliaid.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Dweud: </a:t>
            </a:r>
            <a:r>
              <a:rPr lang="cy-GB" sz="1200" dirty="0">
                <a:solidFill>
                  <a:srgbClr val="00B0F0"/>
                </a:solidFill>
              </a:rPr>
              <a:t>Mae rhaid i chi wrando yn ofalus. Byddwn ni’n chwarae gêm nawr. Edrychwch ar dy rid di. Pan rydw i’n dweud anifail ar dy rid di, rydw i eisiau i chi ticiwch yr anifail. os ydych yn ticio pob dy anifail di, wyt ti’n ennill. Oes cwestiynau gyda chi? Pob lwc, bawb!</a:t>
            </a:r>
            <a:endParaRPr lang="cy-GB" sz="1200" kern="100" dirty="0">
              <a:solidFill>
                <a:srgbClr val="00B0F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-Chwaraea </a:t>
            </a:r>
            <a:r>
              <a:rPr lang="cy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gêm ‘</a:t>
            </a:r>
            <a:r>
              <a:rPr lang="en-GB" sz="1200" dirty="0"/>
              <a:t>Dim </a:t>
            </a:r>
            <a:r>
              <a:rPr lang="en-GB" sz="1200" dirty="0" err="1"/>
              <a:t>nadredd</a:t>
            </a:r>
            <a:r>
              <a:rPr lang="en-GB" sz="1200" dirty="0"/>
              <a:t>, dim </a:t>
            </a:r>
            <a:r>
              <a:rPr lang="cy-GB" sz="1200" dirty="0"/>
              <a:t>ysgolion</a:t>
            </a:r>
            <a:r>
              <a:rPr lang="en-GB" sz="1200" dirty="0"/>
              <a:t>’ </a:t>
            </a:r>
            <a:r>
              <a:rPr lang="cy-GB" sz="1200" dirty="0"/>
              <a:t>i ymarfer y </a:t>
            </a:r>
            <a:r>
              <a:rPr lang="nb-NO" sz="1200" i="0" dirty="0">
                <a:solidFill>
                  <a:srgbClr val="1F1F1F"/>
                </a:solidFill>
                <a:effectLst/>
              </a:rPr>
              <a:t>patrymau yn yr amser gorffennol. </a:t>
            </a:r>
            <a:r>
              <a:rPr lang="nb-NO" sz="1200" dirty="0">
                <a:solidFill>
                  <a:srgbClr val="1F1F1F"/>
                </a:solidFill>
              </a:rPr>
              <a:t>E</a:t>
            </a:r>
            <a:r>
              <a:rPr lang="nb-NO" sz="1200" i="0" dirty="0">
                <a:solidFill>
                  <a:srgbClr val="1F1F1F"/>
                </a:solidFill>
                <a:effectLst/>
              </a:rPr>
              <a:t>sbonia'r rheolau os gweli di'n dda. </a:t>
            </a:r>
            <a:endParaRPr lang="en-GB" sz="12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1200" kern="100" dirty="0" err="1">
                <a:ea typeface="Aptos" panose="020B0004020202020204" pitchFamily="34" charset="0"/>
                <a:cs typeface="Times New Roman" panose="02020603050405020304" pitchFamily="18" charset="0"/>
              </a:rPr>
              <a:t>Edrycha</a:t>
            </a:r>
            <a:r>
              <a:rPr lang="en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 y mat iaith gyda’r plant.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-Esbonia’r mat iaith.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-Darllena’r ‘WAGOLL’.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-Dechrau’r dasg ysgrifennu.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Cofia, ddylai Tom ddim eistedd wrth ochr Ben. Mae tasg yn anodd iawn felly maen nhw'n angen llawr o help.</a:t>
            </a:r>
            <a:endParaRPr lang="cy-GB" sz="12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Gwahaniaethu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u="sng" kern="100" dirty="0">
                <a:ea typeface="Aptos" panose="020B0004020202020204" pitchFamily="34" charset="0"/>
                <a:cs typeface="Times New Roman" panose="02020603050405020304" pitchFamily="18" charset="0"/>
              </a:rPr>
              <a:t>Grŵp Un</a:t>
            </a: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: Rydw i angen Grŵp Un i ysgrifennu eu dyddiadur gyda’r mat iaith. Mae rhaid iddyn nhw defnyddio patrymau trydydd person.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u="sng" kern="100" dirty="0">
                <a:ea typeface="Aptos" panose="020B0004020202020204" pitchFamily="34" charset="0"/>
                <a:cs typeface="Times New Roman" panose="02020603050405020304" pitchFamily="18" charset="0"/>
              </a:rPr>
              <a:t>Grŵp Dau</a:t>
            </a: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: Rydw i angen Grŵp Dau i ysgrifennu eu dyddiadur gyda’r mat iaith a’r ‘WAGOLL’.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u="sng" kern="100" dirty="0">
                <a:ea typeface="Aptos" panose="020B0004020202020204" pitchFamily="34" charset="0"/>
                <a:cs typeface="Times New Roman" panose="02020603050405020304" pitchFamily="18" charset="0"/>
              </a:rPr>
              <a:t>Grŵp Tri</a:t>
            </a: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: Rydw i angen Grŵp Tri i wneud tasg ‘Llenwch y Bylchau’ gyda’r mat iaith.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y-GB" sz="12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A</a:t>
            </a:r>
            <a:r>
              <a:rPr lang="cy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 ôl y wers, wnei di ddarllen gyda'r plant? Os oes problem, dere i weld fi.</a:t>
            </a: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 Bydda i mewn yr ystafell staff. </a:t>
            </a:r>
            <a:endParaRPr lang="cy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Paid â phoeni. </a:t>
            </a:r>
            <a:r>
              <a:rPr lang="cy-GB" sz="1200" kern="100" dirty="0">
                <a:ea typeface="Aptos" panose="020B0004020202020204" pitchFamily="34" charset="0"/>
                <a:cs typeface="Times New Roman" panose="02020603050405020304" pitchFamily="18" charset="0"/>
              </a:rPr>
              <a:t>Diolch yn fawr iawn Mrs White. 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937B59-2F40-00D0-03CB-77F53D63E0A7}"/>
              </a:ext>
            </a:extLst>
          </p:cNvPr>
          <p:cNvSpPr txBox="1"/>
          <p:nvPr/>
        </p:nvSpPr>
        <p:spPr>
          <a:xfrm>
            <a:off x="98117" y="89380"/>
            <a:ext cx="3515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 dirty="0"/>
              <a:t>Cyfarwyddiadau i cynorthwyydd</a:t>
            </a:r>
          </a:p>
        </p:txBody>
      </p:sp>
      <p:pic>
        <p:nvPicPr>
          <p:cNvPr id="2" name="Picture 1" descr="A pen on a notepad&#10;&#10;Description automatically generated">
            <a:extLst>
              <a:ext uri="{FF2B5EF4-FFF2-40B4-BE49-F238E27FC236}">
                <a16:creationId xmlns:a16="http://schemas.microsoft.com/office/drawing/2014/main" id="{D8359DD5-EE18-25EB-1D41-90C2D3406D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509401" y="176610"/>
            <a:ext cx="584482" cy="564204"/>
          </a:xfrm>
          <a:prstGeom prst="rect">
            <a:avLst/>
          </a:prstGeom>
        </p:spPr>
      </p:pic>
      <p:sp>
        <p:nvSpPr>
          <p:cNvPr id="3" name="Star: 5 Points 2">
            <a:extLst>
              <a:ext uri="{FF2B5EF4-FFF2-40B4-BE49-F238E27FC236}">
                <a16:creationId xmlns:a16="http://schemas.microsoft.com/office/drawing/2014/main" id="{86117525-D97C-EA41-15B7-C48F54870DD8}"/>
              </a:ext>
            </a:extLst>
          </p:cNvPr>
          <p:cNvSpPr/>
          <p:nvPr/>
        </p:nvSpPr>
        <p:spPr>
          <a:xfrm>
            <a:off x="5429659" y="5311533"/>
            <a:ext cx="267834" cy="20685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F13E6B-7C2C-0A81-5721-11F86D3B846C}"/>
              </a:ext>
            </a:extLst>
          </p:cNvPr>
          <p:cNvSpPr txBox="1"/>
          <p:nvPr/>
        </p:nvSpPr>
        <p:spPr>
          <a:xfrm>
            <a:off x="10074277" y="1248818"/>
            <a:ext cx="20345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1200" b="1" dirty="0"/>
            </a:br>
            <a:r>
              <a:rPr lang="en-GB" sz="1200" b="1" dirty="0" err="1">
                <a:solidFill>
                  <a:srgbClr val="1F1F1F"/>
                </a:solidFill>
                <a:latin typeface="Arial" panose="020B0604020202020204" pitchFamily="34" charset="0"/>
              </a:rPr>
              <a:t>Y</a:t>
            </a:r>
            <a:r>
              <a:rPr lang="en-GB" sz="12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madroddion</a:t>
            </a:r>
            <a:r>
              <a:rPr lang="en-GB" sz="12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2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defnyddiol</a:t>
            </a:r>
            <a:endParaRPr lang="en-GB" sz="1200" b="1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endParaRPr lang="en-GB" sz="12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r>
              <a:rPr lang="en-GB" sz="1200" dirty="0" err="1">
                <a:solidFill>
                  <a:srgbClr val="1F1F1F"/>
                </a:solidFill>
                <a:latin typeface="Arial" panose="020B0604020202020204" pitchFamily="34" charset="0"/>
              </a:rPr>
              <a:t>Ewch</a:t>
            </a:r>
            <a:r>
              <a:rPr lang="en-GB" sz="1200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1F1F1F"/>
                </a:solidFill>
                <a:latin typeface="Arial" panose="020B0604020202020204" pitchFamily="34" charset="0"/>
              </a:rPr>
              <a:t>amdani</a:t>
            </a:r>
            <a:r>
              <a:rPr lang="en-GB" sz="1200" dirty="0">
                <a:solidFill>
                  <a:srgbClr val="1F1F1F"/>
                </a:solidFill>
                <a:latin typeface="Arial" panose="020B0604020202020204" pitchFamily="34" charset="0"/>
              </a:rPr>
              <a:t>!</a:t>
            </a:r>
            <a:endParaRPr lang="cy-GB" sz="12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endParaRPr lang="cy-GB" sz="12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Gweithiwch heb siw na miw.</a:t>
            </a: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Peidiwch â phoeni. </a:t>
            </a:r>
          </a:p>
          <a:p>
            <a:endParaRPr lang="cy-GB" sz="12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Gwna dy orau glas. </a:t>
            </a: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Gwnewch eich orau glas. </a:t>
            </a:r>
          </a:p>
          <a:p>
            <a:endParaRPr lang="cy-GB" sz="12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Mae rhaid i chi dal ati! </a:t>
            </a: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Mae rhaid i chi edrych. </a:t>
            </a:r>
          </a:p>
          <a:p>
            <a:endParaRPr lang="cy-GB" sz="12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Rydw i eisiau i chi weithio gyda phartner. </a:t>
            </a:r>
          </a:p>
          <a:p>
            <a:endParaRPr lang="cy-GB" sz="12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Ymgais dda</a:t>
            </a: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Agos!</a:t>
            </a:r>
          </a:p>
          <a:p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Dim </a:t>
            </a:r>
            <a:r>
              <a:rPr lang="cy-GB" sz="1200" dirty="0" err="1">
                <a:solidFill>
                  <a:srgbClr val="1F1F1F"/>
                </a:solidFill>
                <a:latin typeface="Arial" panose="020B0604020202020204" pitchFamily="34" charset="0"/>
              </a:rPr>
              <a:t>cweit</a:t>
            </a:r>
            <a:r>
              <a:rPr lang="cy-GB" sz="1200" dirty="0">
                <a:solidFill>
                  <a:srgbClr val="1F1F1F"/>
                </a:solidFill>
                <a:latin typeface="Arial" panose="020B0604020202020204" pitchFamily="34" charset="0"/>
              </a:rPr>
              <a:t>! </a:t>
            </a:r>
            <a:endParaRPr lang="cy-GB" sz="1200" dirty="0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67EF22C4-2694-FE59-D251-FE187551542D}"/>
              </a:ext>
            </a:extLst>
          </p:cNvPr>
          <p:cNvSpPr/>
          <p:nvPr/>
        </p:nvSpPr>
        <p:spPr>
          <a:xfrm>
            <a:off x="6096000" y="5000248"/>
            <a:ext cx="267834" cy="20685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D7E2331F-F26E-1B68-70D4-AA6FE4EE31AA}"/>
              </a:ext>
            </a:extLst>
          </p:cNvPr>
          <p:cNvSpPr/>
          <p:nvPr/>
        </p:nvSpPr>
        <p:spPr>
          <a:xfrm>
            <a:off x="6441003" y="5012278"/>
            <a:ext cx="267834" cy="20685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8669C0FA-A6CA-442B-AFE5-BA1C97A6EF62}"/>
              </a:ext>
            </a:extLst>
          </p:cNvPr>
          <p:cNvSpPr/>
          <p:nvPr/>
        </p:nvSpPr>
        <p:spPr>
          <a:xfrm>
            <a:off x="8800289" y="4718146"/>
            <a:ext cx="267834" cy="20685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8D2360C0-91A1-965D-CE32-A4532E9CC993}"/>
              </a:ext>
            </a:extLst>
          </p:cNvPr>
          <p:cNvSpPr/>
          <p:nvPr/>
        </p:nvSpPr>
        <p:spPr>
          <a:xfrm>
            <a:off x="9113026" y="4718146"/>
            <a:ext cx="267834" cy="20685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D1141992-6A4F-31C1-F8A1-19B465E60627}"/>
              </a:ext>
            </a:extLst>
          </p:cNvPr>
          <p:cNvSpPr/>
          <p:nvPr/>
        </p:nvSpPr>
        <p:spPr>
          <a:xfrm>
            <a:off x="9459734" y="4718146"/>
            <a:ext cx="267834" cy="20685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05762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8121D6F-BE91-7407-832D-66C965B135F3}"/>
              </a:ext>
            </a:extLst>
          </p:cNvPr>
          <p:cNvSpPr txBox="1"/>
          <p:nvPr/>
        </p:nvSpPr>
        <p:spPr>
          <a:xfrm rot="21116416">
            <a:off x="19527" y="423736"/>
            <a:ext cx="60943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4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nadredd</a:t>
            </a:r>
            <a:r>
              <a:rPr lang="en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, dim </a:t>
            </a:r>
            <a:r>
              <a:rPr lang="en-GB" sz="4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ysgolion</a:t>
            </a:r>
            <a:endParaRPr lang="cy-GB" sz="4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883E4FE9-3270-B2ED-D773-DFF31D362CF2}"/>
              </a:ext>
            </a:extLst>
          </p:cNvPr>
          <p:cNvGrpSpPr/>
          <p:nvPr/>
        </p:nvGrpSpPr>
        <p:grpSpPr>
          <a:xfrm>
            <a:off x="342971" y="1758576"/>
            <a:ext cx="7400245" cy="4535220"/>
            <a:chOff x="1627023" y="1914218"/>
            <a:chExt cx="5281832" cy="3712632"/>
          </a:xfrm>
          <a:solidFill>
            <a:srgbClr val="CCFFFF"/>
          </a:solidFill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2C0CE2A-223B-366D-4A3F-CC4BE628013B}"/>
                </a:ext>
              </a:extLst>
            </p:cNvPr>
            <p:cNvGrpSpPr/>
            <p:nvPr/>
          </p:nvGrpSpPr>
          <p:grpSpPr>
            <a:xfrm>
              <a:off x="4267939" y="1914218"/>
              <a:ext cx="2640916" cy="1237544"/>
              <a:chOff x="1471380" y="1583478"/>
              <a:chExt cx="2640916" cy="1237544"/>
            </a:xfrm>
            <a:grpFill/>
          </p:grpSpPr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F868FFD-0BC6-04C6-723D-03F5E8273257}"/>
                  </a:ext>
                </a:extLst>
              </p:cNvPr>
              <p:cNvSpPr txBox="1"/>
              <p:nvPr/>
            </p:nvSpPr>
            <p:spPr>
              <a:xfrm>
                <a:off x="1471380" y="1583478"/>
                <a:ext cx="1320458" cy="123754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400" dirty="0"/>
                  <a:t>I </a:t>
                </a:r>
                <a:r>
                  <a:rPr lang="cy-GB" sz="2400" dirty="0" err="1"/>
                  <a:t>ate</a:t>
                </a:r>
                <a:r>
                  <a:rPr lang="cy-GB" sz="2400" dirty="0"/>
                  <a:t> a ham </a:t>
                </a:r>
                <a:r>
                  <a:rPr lang="cy-GB" sz="2400" dirty="0" err="1"/>
                  <a:t>sandwich</a:t>
                </a:r>
                <a:r>
                  <a:rPr lang="cy-GB" sz="2400" dirty="0"/>
                  <a:t>. </a:t>
                </a: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280C989-4303-DA04-89E9-1C8FB58DD20A}"/>
                  </a:ext>
                </a:extLst>
              </p:cNvPr>
              <p:cNvSpPr txBox="1"/>
              <p:nvPr/>
            </p:nvSpPr>
            <p:spPr>
              <a:xfrm>
                <a:off x="2791838" y="1583478"/>
                <a:ext cx="1320458" cy="123754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400" dirty="0" err="1"/>
                  <a:t>Then</a:t>
                </a:r>
                <a:r>
                  <a:rPr lang="cy-GB" sz="2400" dirty="0"/>
                  <a:t> I </a:t>
                </a:r>
                <a:r>
                  <a:rPr lang="cy-GB" sz="2400" dirty="0" err="1"/>
                  <a:t>saw</a:t>
                </a:r>
                <a:r>
                  <a:rPr lang="cy-GB" sz="2400" dirty="0"/>
                  <a:t> a </a:t>
                </a:r>
                <a:r>
                  <a:rPr lang="cy-GB" sz="2400" dirty="0" err="1"/>
                  <a:t>snake</a:t>
                </a:r>
                <a:r>
                  <a:rPr lang="cy-GB" sz="2400" dirty="0"/>
                  <a:t>.</a:t>
                </a:r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ABD78D5F-3E9B-9749-97DB-BDD8D3838BB5}"/>
                </a:ext>
              </a:extLst>
            </p:cNvPr>
            <p:cNvGrpSpPr/>
            <p:nvPr/>
          </p:nvGrpSpPr>
          <p:grpSpPr>
            <a:xfrm>
              <a:off x="1627023" y="1914218"/>
              <a:ext cx="5281832" cy="3712632"/>
              <a:chOff x="1627023" y="1914218"/>
              <a:chExt cx="5281832" cy="3712632"/>
            </a:xfrm>
            <a:grpFill/>
          </p:grpSpPr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E389F16-FAC7-57B9-FE8D-B9F3A58F8B61}"/>
                  </a:ext>
                </a:extLst>
              </p:cNvPr>
              <p:cNvSpPr txBox="1"/>
              <p:nvPr/>
            </p:nvSpPr>
            <p:spPr>
              <a:xfrm>
                <a:off x="1627023" y="1914218"/>
                <a:ext cx="1320458" cy="123754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400" dirty="0"/>
                  <a:t>We </a:t>
                </a:r>
                <a:r>
                  <a:rPr lang="cy-GB" sz="2400" dirty="0" err="1"/>
                  <a:t>went</a:t>
                </a:r>
                <a:r>
                  <a:rPr lang="cy-GB" sz="2400" dirty="0"/>
                  <a:t> to the </a:t>
                </a:r>
                <a:r>
                  <a:rPr lang="cy-GB" sz="2400" dirty="0" err="1"/>
                  <a:t>zoo</a:t>
                </a:r>
                <a:r>
                  <a:rPr lang="cy-GB" sz="2400" dirty="0"/>
                  <a:t>. </a:t>
                </a:r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B8F089C-F94E-4172-6A62-06F5C5E3EC7D}"/>
                  </a:ext>
                </a:extLst>
              </p:cNvPr>
              <p:cNvSpPr txBox="1"/>
              <p:nvPr/>
            </p:nvSpPr>
            <p:spPr>
              <a:xfrm>
                <a:off x="2947481" y="1914218"/>
                <a:ext cx="1320458" cy="123754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400" dirty="0"/>
                  <a:t>We </a:t>
                </a:r>
                <a:r>
                  <a:rPr lang="cy-GB" sz="2400" dirty="0" err="1"/>
                  <a:t>went</a:t>
                </a:r>
                <a:r>
                  <a:rPr lang="cy-GB" sz="2400" dirty="0"/>
                  <a:t> </a:t>
                </a:r>
                <a:r>
                  <a:rPr lang="cy-GB" sz="2400" dirty="0" err="1"/>
                  <a:t>in</a:t>
                </a:r>
                <a:r>
                  <a:rPr lang="cy-GB" sz="2400" dirty="0"/>
                  <a:t> a </a:t>
                </a:r>
                <a:r>
                  <a:rPr lang="cy-GB" sz="2400" dirty="0" err="1"/>
                  <a:t>bus</a:t>
                </a:r>
                <a:r>
                  <a:rPr lang="cy-GB" sz="2400" dirty="0"/>
                  <a:t>.</a:t>
                </a:r>
              </a:p>
            </p:txBody>
          </p: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B89B2BF9-E556-C0F0-ED92-E37C2F7D4D24}"/>
                  </a:ext>
                </a:extLst>
              </p:cNvPr>
              <p:cNvGrpSpPr/>
              <p:nvPr/>
            </p:nvGrpSpPr>
            <p:grpSpPr>
              <a:xfrm>
                <a:off x="4267939" y="3151762"/>
                <a:ext cx="2640916" cy="1237544"/>
                <a:chOff x="1471380" y="1583478"/>
                <a:chExt cx="2640916" cy="1237544"/>
              </a:xfrm>
              <a:grpFill/>
            </p:grpSpPr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52E9E2EE-F3C4-EAD9-EAA2-895B9C2F0A9E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400" dirty="0" err="1"/>
                    <a:t>Next</a:t>
                  </a:r>
                  <a:r>
                    <a:rPr lang="cy-GB" sz="2400" dirty="0"/>
                    <a:t>, I </a:t>
                  </a:r>
                  <a:r>
                    <a:rPr lang="cy-GB" sz="2400" dirty="0" err="1"/>
                    <a:t>drank</a:t>
                  </a:r>
                  <a:r>
                    <a:rPr lang="cy-GB" sz="2400" dirty="0"/>
                    <a:t> </a:t>
                  </a:r>
                  <a:r>
                    <a:rPr lang="cy-GB" sz="2400" dirty="0" err="1"/>
                    <a:t>water</a:t>
                  </a:r>
                  <a:r>
                    <a:rPr lang="cy-GB" sz="2400" dirty="0"/>
                    <a:t>.</a:t>
                  </a:r>
                </a:p>
              </p:txBody>
            </p:sp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008244A5-6A47-8793-BB99-A298ACDFE652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400" dirty="0"/>
                    <a:t>I </a:t>
                  </a:r>
                  <a:r>
                    <a:rPr lang="cy-GB" sz="2400" dirty="0" err="1"/>
                    <a:t>bought</a:t>
                  </a:r>
                  <a:r>
                    <a:rPr lang="cy-GB" sz="2400" dirty="0"/>
                    <a:t> a </a:t>
                  </a:r>
                  <a:r>
                    <a:rPr lang="cy-GB" sz="2400" dirty="0" err="1"/>
                    <a:t>pencil</a:t>
                  </a:r>
                  <a:r>
                    <a:rPr lang="cy-GB" sz="2400" dirty="0"/>
                    <a:t>.</a:t>
                  </a:r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CA6127E-0DB2-28CF-73F4-29146C7B598A}"/>
                  </a:ext>
                </a:extLst>
              </p:cNvPr>
              <p:cNvGrpSpPr/>
              <p:nvPr/>
            </p:nvGrpSpPr>
            <p:grpSpPr>
              <a:xfrm>
                <a:off x="1627023" y="3151762"/>
                <a:ext cx="2640916" cy="1237544"/>
                <a:chOff x="1471380" y="1583478"/>
                <a:chExt cx="2640916" cy="1237544"/>
              </a:xfrm>
              <a:grpFill/>
            </p:grpSpPr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8F789313-7FF8-B84B-79CA-0B2DACC752EE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400" dirty="0"/>
                    <a:t>I </a:t>
                  </a:r>
                  <a:r>
                    <a:rPr lang="cy-GB" sz="2400" dirty="0" err="1"/>
                    <a:t>drank</a:t>
                  </a:r>
                  <a:r>
                    <a:rPr lang="cy-GB" sz="2400" dirty="0"/>
                    <a:t> Orange </a:t>
                  </a:r>
                  <a:r>
                    <a:rPr lang="cy-GB" sz="2400" dirty="0" err="1"/>
                    <a:t>juice</a:t>
                  </a:r>
                  <a:r>
                    <a:rPr lang="cy-GB" sz="2400" dirty="0"/>
                    <a:t>. </a:t>
                  </a:r>
                </a:p>
              </p:txBody>
            </p:sp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D6A3C7B0-2859-0280-0ECA-A4A168E8547B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400" dirty="0"/>
                    <a:t>We </a:t>
                  </a:r>
                  <a:r>
                    <a:rPr lang="cy-GB" sz="2400" dirty="0" err="1"/>
                    <a:t>saw</a:t>
                  </a:r>
                  <a:r>
                    <a:rPr lang="cy-GB" sz="2400" dirty="0"/>
                    <a:t> </a:t>
                  </a:r>
                  <a:r>
                    <a:rPr lang="cy-GB" sz="2400" dirty="0" err="1"/>
                    <a:t>an</a:t>
                  </a:r>
                  <a:r>
                    <a:rPr lang="cy-GB" sz="2400" dirty="0"/>
                    <a:t> </a:t>
                  </a:r>
                  <a:r>
                    <a:rPr lang="cy-GB" sz="2400" dirty="0" err="1"/>
                    <a:t>elephant</a:t>
                  </a:r>
                  <a:r>
                    <a:rPr lang="cy-GB" sz="2400" dirty="0"/>
                    <a:t>.  </a:t>
                  </a:r>
                </a:p>
              </p:txBody>
            </p:sp>
          </p:grpSp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F3816477-DF6E-1BC4-3CE5-4CE9DF5B7008}"/>
                  </a:ext>
                </a:extLst>
              </p:cNvPr>
              <p:cNvGrpSpPr/>
              <p:nvPr/>
            </p:nvGrpSpPr>
            <p:grpSpPr>
              <a:xfrm>
                <a:off x="1627023" y="4389306"/>
                <a:ext cx="2640916" cy="1237544"/>
                <a:chOff x="1471380" y="1583478"/>
                <a:chExt cx="2640916" cy="1237544"/>
              </a:xfrm>
              <a:grpFill/>
            </p:grpSpPr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64C18B8C-D695-D0F6-15F9-C7E0226776A6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400" dirty="0"/>
                    <a:t>I </a:t>
                  </a:r>
                  <a:r>
                    <a:rPr lang="cy-GB" sz="2400" dirty="0" err="1"/>
                    <a:t>saw</a:t>
                  </a:r>
                  <a:r>
                    <a:rPr lang="cy-GB" sz="2400" dirty="0"/>
                    <a:t> a </a:t>
                  </a:r>
                  <a:r>
                    <a:rPr lang="cy-GB" sz="2400" dirty="0" err="1"/>
                    <a:t>lion</a:t>
                  </a:r>
                  <a:r>
                    <a:rPr lang="cy-GB" sz="2400" dirty="0"/>
                    <a:t>.</a:t>
                  </a:r>
                </a:p>
                <a:p>
                  <a:pPr algn="ctr"/>
                  <a:endParaRPr lang="cy-GB" sz="2400" dirty="0"/>
                </a:p>
              </p:txBody>
            </p:sp>
            <p:sp>
              <p:nvSpPr>
                <p:cNvPr id="20" name="TextBox 19">
                  <a:extLst>
                    <a:ext uri="{FF2B5EF4-FFF2-40B4-BE49-F238E27FC236}">
                      <a16:creationId xmlns:a16="http://schemas.microsoft.com/office/drawing/2014/main" id="{753AF457-21DE-ABE6-921A-3B1E71D81ADF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400" dirty="0"/>
                    <a:t>I </a:t>
                  </a:r>
                  <a:r>
                    <a:rPr lang="cy-GB" sz="2400" dirty="0" err="1"/>
                    <a:t>bought</a:t>
                  </a:r>
                  <a:r>
                    <a:rPr lang="cy-GB" sz="2400" dirty="0"/>
                    <a:t> a bag.</a:t>
                  </a:r>
                </a:p>
              </p:txBody>
            </p:sp>
          </p:grpSp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AF063054-44EF-FC6C-197A-52E95390621B}"/>
                  </a:ext>
                </a:extLst>
              </p:cNvPr>
              <p:cNvGrpSpPr/>
              <p:nvPr/>
            </p:nvGrpSpPr>
            <p:grpSpPr>
              <a:xfrm>
                <a:off x="4267939" y="4389306"/>
                <a:ext cx="2640916" cy="1237544"/>
                <a:chOff x="1471380" y="1583478"/>
                <a:chExt cx="2640916" cy="1237544"/>
              </a:xfrm>
              <a:grpFill/>
            </p:grpSpPr>
            <p:sp>
              <p:nvSpPr>
                <p:cNvPr id="22" name="TextBox 21">
                  <a:extLst>
                    <a:ext uri="{FF2B5EF4-FFF2-40B4-BE49-F238E27FC236}">
                      <a16:creationId xmlns:a16="http://schemas.microsoft.com/office/drawing/2014/main" id="{8DB2D00E-FCE4-FBF8-09FE-4D9DD7830CA2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400" dirty="0"/>
                    <a:t>We </a:t>
                  </a:r>
                  <a:r>
                    <a:rPr lang="cy-GB" sz="2400" dirty="0" err="1"/>
                    <a:t>saw</a:t>
                  </a:r>
                  <a:r>
                    <a:rPr lang="cy-GB" sz="2400" dirty="0"/>
                    <a:t> </a:t>
                  </a:r>
                  <a:r>
                    <a:rPr lang="cy-GB" sz="2400" dirty="0" err="1"/>
                    <a:t>penguins</a:t>
                  </a:r>
                  <a:r>
                    <a:rPr lang="cy-GB" sz="2400" dirty="0"/>
                    <a:t>. </a:t>
                  </a:r>
                </a:p>
              </p:txBody>
            </p:sp>
            <p:sp>
              <p:nvSpPr>
                <p:cNvPr id="23" name="TextBox 22">
                  <a:extLst>
                    <a:ext uri="{FF2B5EF4-FFF2-40B4-BE49-F238E27FC236}">
                      <a16:creationId xmlns:a16="http://schemas.microsoft.com/office/drawing/2014/main" id="{D7B62B19-2013-E655-6A40-D1035B16D25A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400" dirty="0"/>
                    <a:t>We </a:t>
                  </a:r>
                  <a:r>
                    <a:rPr lang="cy-GB" sz="2400" dirty="0" err="1"/>
                    <a:t>went</a:t>
                  </a:r>
                  <a:r>
                    <a:rPr lang="cy-GB" sz="2400" dirty="0"/>
                    <a:t> </a:t>
                  </a:r>
                  <a:r>
                    <a:rPr lang="cy-GB" sz="2400" dirty="0" err="1"/>
                    <a:t>home</a:t>
                  </a:r>
                  <a:r>
                    <a:rPr lang="cy-GB" sz="2400" dirty="0"/>
                    <a:t>. </a:t>
                  </a:r>
                </a:p>
              </p:txBody>
            </p:sp>
          </p:grpSp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56962765-B05B-EC0A-0D6B-FD68CB961628}"/>
                  </a:ext>
                </a:extLst>
              </p:cNvPr>
              <p:cNvCxnSpPr/>
              <p:nvPr/>
            </p:nvCxnSpPr>
            <p:spPr>
              <a:xfrm>
                <a:off x="2830749" y="2957209"/>
                <a:ext cx="486383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C84DEF71-AE99-0F85-82BD-951007ED5F90}"/>
                  </a:ext>
                </a:extLst>
              </p:cNvPr>
              <p:cNvCxnSpPr/>
              <p:nvPr/>
            </p:nvCxnSpPr>
            <p:spPr>
              <a:xfrm>
                <a:off x="5273869" y="2934512"/>
                <a:ext cx="486383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Arrow Connector 26">
                <a:extLst>
                  <a:ext uri="{FF2B5EF4-FFF2-40B4-BE49-F238E27FC236}">
                    <a16:creationId xmlns:a16="http://schemas.microsoft.com/office/drawing/2014/main" id="{C08B6E2C-D3F8-FA28-5B29-0DDCBAFB99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47754" y="3087466"/>
                <a:ext cx="0" cy="472857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Arrow Connector 28">
                <a:extLst>
                  <a:ext uri="{FF2B5EF4-FFF2-40B4-BE49-F238E27FC236}">
                    <a16:creationId xmlns:a16="http://schemas.microsoft.com/office/drawing/2014/main" id="{078E06E1-DFF1-F1CA-C55B-732F7FF6FFB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640094" y="4238017"/>
                <a:ext cx="496592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Arrow Connector 32">
                <a:extLst>
                  <a:ext uri="{FF2B5EF4-FFF2-40B4-BE49-F238E27FC236}">
                    <a16:creationId xmlns:a16="http://schemas.microsoft.com/office/drawing/2014/main" id="{F33C5B90-E249-9FC8-5458-94D70296C7D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450889" y="4231532"/>
                <a:ext cx="496592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5E7D0A98-E2DE-578C-4DA3-55FE4E76CE8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82333" y="4696183"/>
                <a:ext cx="0" cy="444229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Arrow Connector 35">
                <a:extLst>
                  <a:ext uri="{FF2B5EF4-FFF2-40B4-BE49-F238E27FC236}">
                    <a16:creationId xmlns:a16="http://schemas.microsoft.com/office/drawing/2014/main" id="{3209CC7E-D75F-D474-8BAA-1743D4670C6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448312" y="5416039"/>
                <a:ext cx="557237" cy="1111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Arrow Connector 37">
                <a:extLst>
                  <a:ext uri="{FF2B5EF4-FFF2-40B4-BE49-F238E27FC236}">
                    <a16:creationId xmlns:a16="http://schemas.microsoft.com/office/drawing/2014/main" id="{FB1FE011-C039-BA8A-9832-DB7F9101D8C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808120" y="5455550"/>
                <a:ext cx="547510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36FFF04A-B8CB-44AC-11C9-67B8FE5A6211}"/>
              </a:ext>
            </a:extLst>
          </p:cNvPr>
          <p:cNvGrpSpPr/>
          <p:nvPr/>
        </p:nvGrpSpPr>
        <p:grpSpPr>
          <a:xfrm>
            <a:off x="10363199" y="392446"/>
            <a:ext cx="1040860" cy="1449668"/>
            <a:chOff x="10363199" y="392446"/>
            <a:chExt cx="1040860" cy="1449668"/>
          </a:xfrm>
        </p:grpSpPr>
        <p:pic>
          <p:nvPicPr>
            <p:cNvPr id="71" name="Picture 70" descr="A cartoon snake with sharp teeth&#10;&#10;Description automatically generated">
              <a:extLst>
                <a:ext uri="{FF2B5EF4-FFF2-40B4-BE49-F238E27FC236}">
                  <a16:creationId xmlns:a16="http://schemas.microsoft.com/office/drawing/2014/main" id="{28256C24-1241-649D-7F9C-C66F0C4B8AD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10363199" y="392446"/>
              <a:ext cx="1040860" cy="1365063"/>
            </a:xfrm>
            <a:prstGeom prst="rect">
              <a:avLst/>
            </a:prstGeom>
          </p:spPr>
        </p:pic>
        <p:sp>
          <p:nvSpPr>
            <p:cNvPr id="74" name="Multiplication Sign 73">
              <a:extLst>
                <a:ext uri="{FF2B5EF4-FFF2-40B4-BE49-F238E27FC236}">
                  <a16:creationId xmlns:a16="http://schemas.microsoft.com/office/drawing/2014/main" id="{945F87D2-EDB5-CB6A-0501-F8B5DA49E3F8}"/>
                </a:ext>
              </a:extLst>
            </p:cNvPr>
            <p:cNvSpPr/>
            <p:nvPr/>
          </p:nvSpPr>
          <p:spPr>
            <a:xfrm>
              <a:off x="10363199" y="637707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2BA7CB73-E0F4-0746-70A0-35B19B256BD1}"/>
              </a:ext>
            </a:extLst>
          </p:cNvPr>
          <p:cNvGrpSpPr/>
          <p:nvPr/>
        </p:nvGrpSpPr>
        <p:grpSpPr>
          <a:xfrm>
            <a:off x="8323073" y="823750"/>
            <a:ext cx="1110431" cy="2036729"/>
            <a:chOff x="8323073" y="823750"/>
            <a:chExt cx="1110431" cy="2036729"/>
          </a:xfrm>
        </p:grpSpPr>
        <p:pic>
          <p:nvPicPr>
            <p:cNvPr id="73" name="Picture 72" descr="A pixel art of a ladder&#10;&#10;Description automatically generated">
              <a:extLst>
                <a:ext uri="{FF2B5EF4-FFF2-40B4-BE49-F238E27FC236}">
                  <a16:creationId xmlns:a16="http://schemas.microsoft.com/office/drawing/2014/main" id="{1D4BEDB8-82FB-4BEC-1358-1A1C79F46C7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 rot="21032595">
              <a:off x="8323073" y="823750"/>
              <a:ext cx="1110431" cy="2036729"/>
            </a:xfrm>
            <a:prstGeom prst="rect">
              <a:avLst/>
            </a:prstGeom>
          </p:spPr>
        </p:pic>
        <p:sp>
          <p:nvSpPr>
            <p:cNvPr id="75" name="Multiplication Sign 74">
              <a:extLst>
                <a:ext uri="{FF2B5EF4-FFF2-40B4-BE49-F238E27FC236}">
                  <a16:creationId xmlns:a16="http://schemas.microsoft.com/office/drawing/2014/main" id="{A06C42D4-58F9-7E3D-719C-2223180374D6}"/>
                </a:ext>
              </a:extLst>
            </p:cNvPr>
            <p:cNvSpPr/>
            <p:nvPr/>
          </p:nvSpPr>
          <p:spPr>
            <a:xfrm>
              <a:off x="8357858" y="1239910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sp>
        <p:nvSpPr>
          <p:cNvPr id="78" name="TextBox 77">
            <a:extLst>
              <a:ext uri="{FF2B5EF4-FFF2-40B4-BE49-F238E27FC236}">
                <a16:creationId xmlns:a16="http://schemas.microsoft.com/office/drawing/2014/main" id="{CEFCC6C9-90ED-1F0C-5604-7C57A8535AA4}"/>
              </a:ext>
            </a:extLst>
          </p:cNvPr>
          <p:cNvSpPr txBox="1"/>
          <p:nvPr/>
        </p:nvSpPr>
        <p:spPr>
          <a:xfrm>
            <a:off x="8589523" y="3191774"/>
            <a:ext cx="325950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Sut </a:t>
            </a:r>
            <a:r>
              <a:rPr lang="en-GB" sz="1800" b="1" dirty="0" err="1"/>
              <a:t>i</a:t>
            </a:r>
            <a:r>
              <a:rPr lang="en-GB" sz="1800" b="1" dirty="0"/>
              <a:t> </a:t>
            </a:r>
            <a:r>
              <a:rPr lang="en-GB" sz="1800" b="1" dirty="0" err="1"/>
              <a:t>Chwarae</a:t>
            </a:r>
            <a:r>
              <a:rPr lang="en-GB" sz="1800" b="1" dirty="0"/>
              <a:t>:</a:t>
            </a:r>
          </a:p>
          <a:p>
            <a:endParaRPr lang="en-GB" b="1" dirty="0"/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Chwaraewch mewn grŵp o dri (un dyfarnwr).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rhaid i chi gyfieithu’r brawddeg yn sgwâr un.</a:t>
            </a:r>
          </a:p>
          <a:p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ydych chi’n, gywir, symud i’r sgwâr nesaf. Os ydych chi’n anghywir, bydd Person dau yn dechrau.</a:t>
            </a:r>
          </a:p>
          <a:p>
            <a:r>
              <a:rPr lang="cy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Bydd y person yn dweud y sgwâr olaf sy’n ennill. 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b="1" dirty="0"/>
          </a:p>
          <a:p>
            <a:endParaRPr lang="en-GB" b="1" dirty="0"/>
          </a:p>
          <a:p>
            <a:endParaRPr lang="cy-GB" sz="1800" b="1" dirty="0"/>
          </a:p>
          <a:p>
            <a:endParaRPr lang="cy-GB" dirty="0"/>
          </a:p>
        </p:txBody>
      </p:sp>
      <p:pic>
        <p:nvPicPr>
          <p:cNvPr id="2" name="Picture 1" descr="A pen on a notepad&#10;&#10;Description automatically generated">
            <a:extLst>
              <a:ext uri="{FF2B5EF4-FFF2-40B4-BE49-F238E27FC236}">
                <a16:creationId xmlns:a16="http://schemas.microsoft.com/office/drawing/2014/main" id="{3265B40D-45AC-8093-51D5-3A5C2DC27C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571180" y="182162"/>
            <a:ext cx="584482" cy="56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57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8121D6F-BE91-7407-832D-66C965B135F3}"/>
              </a:ext>
            </a:extLst>
          </p:cNvPr>
          <p:cNvSpPr txBox="1"/>
          <p:nvPr/>
        </p:nvSpPr>
        <p:spPr>
          <a:xfrm rot="21116416">
            <a:off x="19527" y="423736"/>
            <a:ext cx="60943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4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nadredd</a:t>
            </a:r>
            <a:r>
              <a:rPr lang="en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, dim </a:t>
            </a:r>
            <a:r>
              <a:rPr lang="en-GB" sz="4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ysgolion</a:t>
            </a:r>
            <a:endParaRPr lang="cy-GB" sz="4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73B5A01-0E8F-50EF-E901-AF366CDBFE6A}"/>
              </a:ext>
            </a:extLst>
          </p:cNvPr>
          <p:cNvGrpSpPr/>
          <p:nvPr/>
        </p:nvGrpSpPr>
        <p:grpSpPr>
          <a:xfrm>
            <a:off x="773489" y="1555359"/>
            <a:ext cx="7828040" cy="4710317"/>
            <a:chOff x="1627023" y="1914218"/>
            <a:chExt cx="5281832" cy="3712632"/>
          </a:xfrm>
          <a:solidFill>
            <a:srgbClr val="CCFFFF"/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81DD0E7F-8C83-E0DA-C15F-FC666F663929}"/>
                </a:ext>
              </a:extLst>
            </p:cNvPr>
            <p:cNvGrpSpPr/>
            <p:nvPr/>
          </p:nvGrpSpPr>
          <p:grpSpPr>
            <a:xfrm>
              <a:off x="4267939" y="1914218"/>
              <a:ext cx="2640916" cy="1237544"/>
              <a:chOff x="1471380" y="1583478"/>
              <a:chExt cx="2640916" cy="1237544"/>
            </a:xfrm>
            <a:grpFill/>
          </p:grpSpPr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0DFF7D91-4C80-023C-8367-8FC10F4443A3}"/>
                  </a:ext>
                </a:extLst>
              </p:cNvPr>
              <p:cNvSpPr txBox="1"/>
              <p:nvPr/>
            </p:nvSpPr>
            <p:spPr>
              <a:xfrm>
                <a:off x="1471380" y="1583478"/>
                <a:ext cx="1320458" cy="123754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500" dirty="0" err="1"/>
                  <a:t>Bwytais</a:t>
                </a:r>
                <a:r>
                  <a:rPr lang="cy-GB" sz="2500" dirty="0"/>
                  <a:t> i frechdan ham.</a:t>
                </a:r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0E5EC81A-3891-5F2E-BFE4-478D63637FE7}"/>
                  </a:ext>
                </a:extLst>
              </p:cNvPr>
              <p:cNvSpPr txBox="1"/>
              <p:nvPr/>
            </p:nvSpPr>
            <p:spPr>
              <a:xfrm>
                <a:off x="2791838" y="1583478"/>
                <a:ext cx="1320458" cy="123754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500" dirty="0"/>
                  <a:t>Wedyn, gwelais i neidr. </a:t>
                </a:r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0DD80D4-BB5C-D4A3-570A-41CF53505511}"/>
                </a:ext>
              </a:extLst>
            </p:cNvPr>
            <p:cNvGrpSpPr/>
            <p:nvPr/>
          </p:nvGrpSpPr>
          <p:grpSpPr>
            <a:xfrm>
              <a:off x="1627023" y="1914218"/>
              <a:ext cx="5281832" cy="3712632"/>
              <a:chOff x="1627023" y="1914218"/>
              <a:chExt cx="5281832" cy="3712632"/>
            </a:xfrm>
            <a:grpFill/>
          </p:grpSpPr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69E7EE6-05E0-FE7D-169D-4E028AE8E8E3}"/>
                  </a:ext>
                </a:extLst>
              </p:cNvPr>
              <p:cNvSpPr txBox="1"/>
              <p:nvPr/>
            </p:nvSpPr>
            <p:spPr>
              <a:xfrm>
                <a:off x="1627023" y="1914218"/>
                <a:ext cx="1320458" cy="123754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500" dirty="0"/>
                  <a:t>Aethon ni i’r sw.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E9E27F5B-5784-551D-DC23-7DC0C19EDC57}"/>
                  </a:ext>
                </a:extLst>
              </p:cNvPr>
              <p:cNvSpPr txBox="1"/>
              <p:nvPr/>
            </p:nvSpPr>
            <p:spPr>
              <a:xfrm>
                <a:off x="2947481" y="1914218"/>
                <a:ext cx="1320458" cy="123754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500" dirty="0"/>
                  <a:t>Aethon ni mewn bws.</a:t>
                </a:r>
              </a:p>
            </p:txBody>
          </p:sp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B1676EEC-1036-2921-A9A1-2EC4DF822CB5}"/>
                  </a:ext>
                </a:extLst>
              </p:cNvPr>
              <p:cNvGrpSpPr/>
              <p:nvPr/>
            </p:nvGrpSpPr>
            <p:grpSpPr>
              <a:xfrm>
                <a:off x="4267939" y="3151762"/>
                <a:ext cx="2640916" cy="1237544"/>
                <a:chOff x="1471380" y="1583478"/>
                <a:chExt cx="2640916" cy="1237544"/>
              </a:xfrm>
              <a:grpFill/>
            </p:grpSpPr>
            <p:sp>
              <p:nvSpPr>
                <p:cNvPr id="53" name="TextBox 52">
                  <a:extLst>
                    <a:ext uri="{FF2B5EF4-FFF2-40B4-BE49-F238E27FC236}">
                      <a16:creationId xmlns:a16="http://schemas.microsoft.com/office/drawing/2014/main" id="{8B28F81F-ECB2-D69C-0250-85493AA41696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500" dirty="0"/>
                    <a:t>Nesaf, yfais i ddŵr.</a:t>
                  </a:r>
                </a:p>
              </p:txBody>
            </p:sp>
            <p:sp>
              <p:nvSpPr>
                <p:cNvPr id="54" name="TextBox 53">
                  <a:extLst>
                    <a:ext uri="{FF2B5EF4-FFF2-40B4-BE49-F238E27FC236}">
                      <a16:creationId xmlns:a16="http://schemas.microsoft.com/office/drawing/2014/main" id="{7097F1E6-085D-9C0D-3E41-D26E23BDEAB4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500" dirty="0"/>
                    <a:t>Prynais i bensil.</a:t>
                  </a:r>
                </a:p>
              </p:txBody>
            </p:sp>
          </p:grpSp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18AC00C7-4AE9-419D-501E-B3D2501F1CBE}"/>
                  </a:ext>
                </a:extLst>
              </p:cNvPr>
              <p:cNvGrpSpPr/>
              <p:nvPr/>
            </p:nvGrpSpPr>
            <p:grpSpPr>
              <a:xfrm>
                <a:off x="1627023" y="3151762"/>
                <a:ext cx="2640916" cy="1237544"/>
                <a:chOff x="1471380" y="1583478"/>
                <a:chExt cx="2640916" cy="1237544"/>
              </a:xfrm>
              <a:grpFill/>
            </p:grpSpPr>
            <p:sp>
              <p:nvSpPr>
                <p:cNvPr id="51" name="TextBox 50">
                  <a:extLst>
                    <a:ext uri="{FF2B5EF4-FFF2-40B4-BE49-F238E27FC236}">
                      <a16:creationId xmlns:a16="http://schemas.microsoft.com/office/drawing/2014/main" id="{1AC96F86-5A4F-CDD4-5AD7-77D08C4B77AF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500" dirty="0"/>
                    <a:t>Yfais i sudd oren. </a:t>
                  </a:r>
                </a:p>
              </p:txBody>
            </p:sp>
            <p:sp>
              <p:nvSpPr>
                <p:cNvPr id="52" name="TextBox 51">
                  <a:extLst>
                    <a:ext uri="{FF2B5EF4-FFF2-40B4-BE49-F238E27FC236}">
                      <a16:creationId xmlns:a16="http://schemas.microsoft.com/office/drawing/2014/main" id="{D4E15194-9BC2-E06F-4125-FC554DE6D7E9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500" dirty="0"/>
                    <a:t>Gwelon ni eliffant.  </a:t>
                  </a:r>
                </a:p>
              </p:txBody>
            </p:sp>
          </p:grp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679EBC09-286B-8FE5-F515-705F5DFF1F65}"/>
                  </a:ext>
                </a:extLst>
              </p:cNvPr>
              <p:cNvGrpSpPr/>
              <p:nvPr/>
            </p:nvGrpSpPr>
            <p:grpSpPr>
              <a:xfrm>
                <a:off x="1627023" y="4389306"/>
                <a:ext cx="2640916" cy="1237544"/>
                <a:chOff x="1471380" y="1583478"/>
                <a:chExt cx="2640916" cy="1237544"/>
              </a:xfrm>
              <a:grpFill/>
            </p:grpSpPr>
            <p:sp>
              <p:nvSpPr>
                <p:cNvPr id="49" name="TextBox 48">
                  <a:extLst>
                    <a:ext uri="{FF2B5EF4-FFF2-40B4-BE49-F238E27FC236}">
                      <a16:creationId xmlns:a16="http://schemas.microsoft.com/office/drawing/2014/main" id="{72163C76-3BAA-100E-067C-84EB5D032717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500" dirty="0"/>
                    <a:t>Gwelais i lew.</a:t>
                  </a:r>
                </a:p>
                <a:p>
                  <a:pPr algn="ctr"/>
                  <a:endParaRPr lang="cy-GB" sz="2500" dirty="0"/>
                </a:p>
              </p:txBody>
            </p:sp>
            <p:sp>
              <p:nvSpPr>
                <p:cNvPr id="50" name="TextBox 49">
                  <a:extLst>
                    <a:ext uri="{FF2B5EF4-FFF2-40B4-BE49-F238E27FC236}">
                      <a16:creationId xmlns:a16="http://schemas.microsoft.com/office/drawing/2014/main" id="{64C84CC8-7AA5-15D9-9982-FE02464038D6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500" dirty="0"/>
                    <a:t>Prynais i fag.</a:t>
                  </a:r>
                </a:p>
              </p:txBody>
            </p:sp>
          </p:grpSp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E90C070B-70DE-E956-F1F7-A1D3FBD9538E}"/>
                  </a:ext>
                </a:extLst>
              </p:cNvPr>
              <p:cNvGrpSpPr/>
              <p:nvPr/>
            </p:nvGrpSpPr>
            <p:grpSpPr>
              <a:xfrm>
                <a:off x="4267939" y="4389306"/>
                <a:ext cx="2640916" cy="1237544"/>
                <a:chOff x="1471380" y="1583478"/>
                <a:chExt cx="2640916" cy="1237544"/>
              </a:xfrm>
              <a:grpFill/>
            </p:grpSpPr>
            <p:sp>
              <p:nvSpPr>
                <p:cNvPr id="47" name="TextBox 46">
                  <a:extLst>
                    <a:ext uri="{FF2B5EF4-FFF2-40B4-BE49-F238E27FC236}">
                      <a16:creationId xmlns:a16="http://schemas.microsoft.com/office/drawing/2014/main" id="{BCDA0092-4434-773C-9575-9693304C0ACD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500" dirty="0"/>
                    <a:t>Gwelon ni bengwiniaid. </a:t>
                  </a:r>
                </a:p>
              </p:txBody>
            </p:sp>
            <p:sp>
              <p:nvSpPr>
                <p:cNvPr id="48" name="TextBox 47">
                  <a:extLst>
                    <a:ext uri="{FF2B5EF4-FFF2-40B4-BE49-F238E27FC236}">
                      <a16:creationId xmlns:a16="http://schemas.microsoft.com/office/drawing/2014/main" id="{298EB910-8A0E-4E4A-E3E4-01FA40979479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500" dirty="0"/>
                    <a:t>Aethon ni adref. </a:t>
                  </a:r>
                </a:p>
              </p:txBody>
            </p:sp>
          </p:grpSp>
          <p:cxnSp>
            <p:nvCxnSpPr>
              <p:cNvPr id="35" name="Straight Arrow Connector 34">
                <a:extLst>
                  <a:ext uri="{FF2B5EF4-FFF2-40B4-BE49-F238E27FC236}">
                    <a16:creationId xmlns:a16="http://schemas.microsoft.com/office/drawing/2014/main" id="{35D0F0E7-F4B4-D560-8948-65329DC658F9}"/>
                  </a:ext>
                </a:extLst>
              </p:cNvPr>
              <p:cNvCxnSpPr/>
              <p:nvPr/>
            </p:nvCxnSpPr>
            <p:spPr>
              <a:xfrm>
                <a:off x="2830749" y="2957209"/>
                <a:ext cx="486383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Arrow Connector 36">
                <a:extLst>
                  <a:ext uri="{FF2B5EF4-FFF2-40B4-BE49-F238E27FC236}">
                    <a16:creationId xmlns:a16="http://schemas.microsoft.com/office/drawing/2014/main" id="{EC1359B0-0845-4DFD-DD7A-59B24E4D1DCE}"/>
                  </a:ext>
                </a:extLst>
              </p:cNvPr>
              <p:cNvCxnSpPr/>
              <p:nvPr/>
            </p:nvCxnSpPr>
            <p:spPr>
              <a:xfrm>
                <a:off x="5273869" y="2934512"/>
                <a:ext cx="486383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Arrow Connector 38">
                <a:extLst>
                  <a:ext uri="{FF2B5EF4-FFF2-40B4-BE49-F238E27FC236}">
                    <a16:creationId xmlns:a16="http://schemas.microsoft.com/office/drawing/2014/main" id="{B21AF2F7-9AC3-56EE-A9B3-70EB59C6584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47754" y="3087466"/>
                <a:ext cx="0" cy="472857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Arrow Connector 39">
                <a:extLst>
                  <a:ext uri="{FF2B5EF4-FFF2-40B4-BE49-F238E27FC236}">
                    <a16:creationId xmlns:a16="http://schemas.microsoft.com/office/drawing/2014/main" id="{113BDA99-0D01-79D7-BB7F-09E6FDAA5F5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640094" y="4238017"/>
                <a:ext cx="496592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Arrow Connector 42">
                <a:extLst>
                  <a:ext uri="{FF2B5EF4-FFF2-40B4-BE49-F238E27FC236}">
                    <a16:creationId xmlns:a16="http://schemas.microsoft.com/office/drawing/2014/main" id="{059616BA-5DFE-2D7D-7FC1-CA18C9EEBC4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450889" y="4231532"/>
                <a:ext cx="496592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D6CD6B67-5CB5-A9D3-0BE0-022881D19C7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29811" y="4632702"/>
                <a:ext cx="0" cy="444229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Arrow Connector 44">
                <a:extLst>
                  <a:ext uri="{FF2B5EF4-FFF2-40B4-BE49-F238E27FC236}">
                    <a16:creationId xmlns:a16="http://schemas.microsoft.com/office/drawing/2014/main" id="{30384EA0-D073-4679-29AD-D714910E352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448312" y="5416039"/>
                <a:ext cx="557237" cy="1111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Arrow Connector 45">
                <a:extLst>
                  <a:ext uri="{FF2B5EF4-FFF2-40B4-BE49-F238E27FC236}">
                    <a16:creationId xmlns:a16="http://schemas.microsoft.com/office/drawing/2014/main" id="{08A54339-EA26-F490-B4CD-50EA85C6423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808120" y="5455550"/>
                <a:ext cx="547510" cy="0"/>
              </a:xfrm>
              <a:prstGeom prst="straightConnector1">
                <a:avLst/>
              </a:prstGeom>
              <a:grpFill/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B2BE0D37-5F8B-D571-944A-8367205148ED}"/>
              </a:ext>
            </a:extLst>
          </p:cNvPr>
          <p:cNvGrpSpPr/>
          <p:nvPr/>
        </p:nvGrpSpPr>
        <p:grpSpPr>
          <a:xfrm>
            <a:off x="9988752" y="313411"/>
            <a:ext cx="1744259" cy="3023177"/>
            <a:chOff x="8323073" y="823750"/>
            <a:chExt cx="1110431" cy="2036729"/>
          </a:xfrm>
        </p:grpSpPr>
        <p:pic>
          <p:nvPicPr>
            <p:cNvPr id="59" name="Picture 58" descr="A pixel art of a ladder&#10;&#10;Description automatically generated">
              <a:extLst>
                <a:ext uri="{FF2B5EF4-FFF2-40B4-BE49-F238E27FC236}">
                  <a16:creationId xmlns:a16="http://schemas.microsoft.com/office/drawing/2014/main" id="{10B732CF-C9CD-1272-B0D0-47392A6DEE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 rot="21032595">
              <a:off x="8323073" y="823750"/>
              <a:ext cx="1110431" cy="2036729"/>
            </a:xfrm>
            <a:prstGeom prst="rect">
              <a:avLst/>
            </a:prstGeom>
          </p:spPr>
        </p:pic>
        <p:sp>
          <p:nvSpPr>
            <p:cNvPr id="60" name="Multiplication Sign 59">
              <a:extLst>
                <a:ext uri="{FF2B5EF4-FFF2-40B4-BE49-F238E27FC236}">
                  <a16:creationId xmlns:a16="http://schemas.microsoft.com/office/drawing/2014/main" id="{171BCBF9-0A8B-6060-3D9A-A887CBE4048D}"/>
                </a:ext>
              </a:extLst>
            </p:cNvPr>
            <p:cNvSpPr/>
            <p:nvPr/>
          </p:nvSpPr>
          <p:spPr>
            <a:xfrm>
              <a:off x="8357858" y="1239910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199B84C5-1E1C-43E1-C656-EBDE045E55B4}"/>
              </a:ext>
            </a:extLst>
          </p:cNvPr>
          <p:cNvGrpSpPr/>
          <p:nvPr/>
        </p:nvGrpSpPr>
        <p:grpSpPr>
          <a:xfrm>
            <a:off x="9126141" y="3788025"/>
            <a:ext cx="1593740" cy="2334024"/>
            <a:chOff x="10363199" y="392446"/>
            <a:chExt cx="1040860" cy="1449668"/>
          </a:xfrm>
        </p:grpSpPr>
        <p:pic>
          <p:nvPicPr>
            <p:cNvPr id="62" name="Picture 61" descr="A cartoon snake with sharp teeth&#10;&#10;Description automatically generated">
              <a:extLst>
                <a:ext uri="{FF2B5EF4-FFF2-40B4-BE49-F238E27FC236}">
                  <a16:creationId xmlns:a16="http://schemas.microsoft.com/office/drawing/2014/main" id="{1867A1C0-DEB0-58E2-2DD9-ED67A031AD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10363199" y="392446"/>
              <a:ext cx="1040860" cy="1365063"/>
            </a:xfrm>
            <a:prstGeom prst="rect">
              <a:avLst/>
            </a:prstGeom>
          </p:spPr>
        </p:pic>
        <p:sp>
          <p:nvSpPr>
            <p:cNvPr id="63" name="Multiplication Sign 62">
              <a:extLst>
                <a:ext uri="{FF2B5EF4-FFF2-40B4-BE49-F238E27FC236}">
                  <a16:creationId xmlns:a16="http://schemas.microsoft.com/office/drawing/2014/main" id="{1691FDFC-4B4C-B604-BA22-F14E1CB4C914}"/>
                </a:ext>
              </a:extLst>
            </p:cNvPr>
            <p:cNvSpPr/>
            <p:nvPr/>
          </p:nvSpPr>
          <p:spPr>
            <a:xfrm>
              <a:off x="10363199" y="637707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6" name="Picture 5" descr="A pen on a notepad&#10;&#10;Description automatically generated">
            <a:extLst>
              <a:ext uri="{FF2B5EF4-FFF2-40B4-BE49-F238E27FC236}">
                <a16:creationId xmlns:a16="http://schemas.microsoft.com/office/drawing/2014/main" id="{C6E49CF2-6D7C-41D2-C408-AFD106A782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385036" y="259057"/>
            <a:ext cx="584482" cy="56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9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5D7182A-DD7D-8077-C314-3CDF4E64ADA4}"/>
              </a:ext>
            </a:extLst>
          </p:cNvPr>
          <p:cNvSpPr txBox="1"/>
          <p:nvPr/>
        </p:nvSpPr>
        <p:spPr>
          <a:xfrm>
            <a:off x="2312954" y="2049266"/>
            <a:ext cx="4648808" cy="313932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Ddoe, es i i’r sw. Es i mewn bws. Es i gyda fy ffrindiau. Yn gyntaf, gwelais i </a:t>
            </a:r>
            <a:r>
              <a:rPr lang="cy-GB" dirty="0">
                <a:highlight>
                  <a:srgbClr val="00FFFF"/>
                </a:highlight>
              </a:rPr>
              <a:t>d</a:t>
            </a:r>
            <a:r>
              <a:rPr lang="cy-GB" dirty="0"/>
              <a:t>eigr. Roedd y teigr yn cysgu. Wedyn, </a:t>
            </a:r>
            <a:r>
              <a:rPr lang="cy-GB" dirty="0" err="1"/>
              <a:t>bwytais</a:t>
            </a:r>
            <a:r>
              <a:rPr lang="cy-GB" dirty="0"/>
              <a:t> i hufen ia. Roedd hi’n </a:t>
            </a:r>
            <a:r>
              <a:rPr lang="cy-GB" dirty="0">
                <a:highlight>
                  <a:srgbClr val="00FFFF"/>
                </a:highlight>
              </a:rPr>
              <a:t>f</a:t>
            </a:r>
            <a:r>
              <a:rPr lang="cy-GB" dirty="0"/>
              <a:t>lasus iawn. Nesaf, gwelon ni gorila. Roedd </a:t>
            </a:r>
            <a:r>
              <a:rPr lang="cy-GB" dirty="0" err="1"/>
              <a:t>e’n</a:t>
            </a:r>
            <a:r>
              <a:rPr lang="cy-GB" dirty="0"/>
              <a:t> fawr iawn! Es i i’r siop a </a:t>
            </a:r>
            <a:r>
              <a:rPr lang="cy-GB" dirty="0">
                <a:highlight>
                  <a:srgbClr val="FFFF00"/>
                </a:highlight>
              </a:rPr>
              <a:t>ph</a:t>
            </a:r>
            <a:r>
              <a:rPr lang="cy-GB" dirty="0"/>
              <a:t>rynais i gas pensiliau. Ar ôl siopa, gwelais i eliffantod a llewpardiaid. Rydw i’n dwlu ar lewpardiaid achos maen nhw’n gyflym. Roedd syched arna i, felly yfais i sudd oren. Nesaf, Aethon ni adref. Ces i amser gwych! Fy hoff anifail oedd y llew.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962607-E7EA-A70C-04C0-D83388D3D0C1}"/>
              </a:ext>
            </a:extLst>
          </p:cNvPr>
          <p:cNvSpPr txBox="1"/>
          <p:nvPr/>
        </p:nvSpPr>
        <p:spPr>
          <a:xfrm rot="20272144">
            <a:off x="1175313" y="1027977"/>
            <a:ext cx="28130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6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WAGOLL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7F70F99-2D78-B15F-3BFC-73587B2A8E05}"/>
              </a:ext>
            </a:extLst>
          </p:cNvPr>
          <p:cNvGrpSpPr/>
          <p:nvPr/>
        </p:nvGrpSpPr>
        <p:grpSpPr>
          <a:xfrm>
            <a:off x="7105469" y="321208"/>
            <a:ext cx="4619995" cy="5943404"/>
            <a:chOff x="7105469" y="321208"/>
            <a:chExt cx="4619995" cy="5943404"/>
          </a:xfrm>
        </p:grpSpPr>
        <p:pic>
          <p:nvPicPr>
            <p:cNvPr id="7" name="Picture 6" descr="A red bus with blue wheels&#10;&#10;Description automatically generated">
              <a:extLst>
                <a:ext uri="{FF2B5EF4-FFF2-40B4-BE49-F238E27FC236}">
                  <a16:creationId xmlns:a16="http://schemas.microsoft.com/office/drawing/2014/main" id="{F35A2470-A7A3-C2D0-D37E-7A44FF3625F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9380100" y="440757"/>
              <a:ext cx="2242461" cy="1585607"/>
            </a:xfrm>
            <a:prstGeom prst="rect">
              <a:avLst/>
            </a:prstGeom>
          </p:spPr>
        </p:pic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E61BEBBB-8CB3-2D03-67DD-D2E37820AEB9}"/>
                </a:ext>
              </a:extLst>
            </p:cNvPr>
            <p:cNvGrpSpPr/>
            <p:nvPr/>
          </p:nvGrpSpPr>
          <p:grpSpPr>
            <a:xfrm>
              <a:off x="10222262" y="2825642"/>
              <a:ext cx="1447881" cy="1206716"/>
              <a:chOff x="0" y="0"/>
              <a:chExt cx="5731510" cy="5612765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73B06E62-0824-6458-B63F-47FB614FC53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837473B0-CC2E-450A-ABE3-18F120FF3D39}">
                    <a1611:picAttrSrcUrl xmlns:a1611="http://schemas.microsoft.com/office/drawing/2016/11/main" r:id="rId5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5731510" cy="5269230"/>
              </a:xfrm>
              <a:prstGeom prst="rect">
                <a:avLst/>
              </a:prstGeom>
            </p:spPr>
          </p:pic>
          <p:sp>
            <p:nvSpPr>
              <p:cNvPr id="11" name="Text Box 7">
                <a:extLst>
                  <a:ext uri="{FF2B5EF4-FFF2-40B4-BE49-F238E27FC236}">
                    <a16:creationId xmlns:a16="http://schemas.microsoft.com/office/drawing/2014/main" id="{293EA059-EC6F-CB85-5F0D-A235F3D20112}"/>
                  </a:ext>
                </a:extLst>
              </p:cNvPr>
              <p:cNvSpPr txBox="1"/>
              <p:nvPr/>
            </p:nvSpPr>
            <p:spPr>
              <a:xfrm>
                <a:off x="0" y="5269230"/>
                <a:ext cx="5731510" cy="343535"/>
              </a:xfrm>
              <a:prstGeom prst="rect">
                <a:avLst/>
              </a:prstGeom>
              <a:solidFill>
                <a:prstClr val="white"/>
              </a:solidFill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100" kern="100" dirty="0"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endParaRPr>
              </a:p>
            </p:txBody>
          </p:sp>
        </p:grpSp>
        <p:pic>
          <p:nvPicPr>
            <p:cNvPr id="12" name="Picture 11" descr="A lion lying down with a black background&#10;&#10;Description automatically generated">
              <a:extLst>
                <a:ext uri="{FF2B5EF4-FFF2-40B4-BE49-F238E27FC236}">
                  <a16:creationId xmlns:a16="http://schemas.microsoft.com/office/drawing/2014/main" id="{2E2340AB-EC6D-B033-BA0B-9512002D8AE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tretch>
              <a:fillRect/>
            </a:stretch>
          </p:blipFill>
          <p:spPr>
            <a:xfrm>
              <a:off x="7878329" y="2569452"/>
              <a:ext cx="1372048" cy="859548"/>
            </a:xfrm>
            <a:prstGeom prst="rect">
              <a:avLst/>
            </a:prstGeom>
          </p:spPr>
        </p:pic>
        <p:pic>
          <p:nvPicPr>
            <p:cNvPr id="13" name="Picture 12" descr="A cartoon of an elephant&#10;&#10;Description automatically generated">
              <a:extLst>
                <a:ext uri="{FF2B5EF4-FFF2-40B4-BE49-F238E27FC236}">
                  <a16:creationId xmlns:a16="http://schemas.microsoft.com/office/drawing/2014/main" id="{C5DE2FC8-3D86-1648-B0FF-8B45BF05D97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7594131" y="4090470"/>
              <a:ext cx="1940443" cy="1316729"/>
            </a:xfrm>
            <a:prstGeom prst="rect">
              <a:avLst/>
            </a:prstGeom>
          </p:spPr>
        </p:pic>
        <p:pic>
          <p:nvPicPr>
            <p:cNvPr id="14" name="Picture 13" descr="A giraffe walking on a black background&#10;&#10;Description automatically generated">
              <a:extLst>
                <a:ext uri="{FF2B5EF4-FFF2-40B4-BE49-F238E27FC236}">
                  <a16:creationId xmlns:a16="http://schemas.microsoft.com/office/drawing/2014/main" id="{C0A71FCF-9DC8-0C3B-4AE8-F41D10AFE27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tretch>
              <a:fillRect/>
            </a:stretch>
          </p:blipFill>
          <p:spPr>
            <a:xfrm>
              <a:off x="7105469" y="321208"/>
              <a:ext cx="1293757" cy="1244751"/>
            </a:xfrm>
            <a:prstGeom prst="rect">
              <a:avLst/>
            </a:prstGeom>
          </p:spPr>
        </p:pic>
        <p:pic>
          <p:nvPicPr>
            <p:cNvPr id="15" name="Picture 14" descr="A cartoon gorilla with long legs&#10;&#10;Description automatically generated">
              <a:extLst>
                <a:ext uri="{FF2B5EF4-FFF2-40B4-BE49-F238E27FC236}">
                  <a16:creationId xmlns:a16="http://schemas.microsoft.com/office/drawing/2014/main" id="{EEAA5A58-1626-CF3B-4E55-AAAE786AC9D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3"/>
                </a:ext>
              </a:extLst>
            </a:blip>
            <a:stretch>
              <a:fillRect/>
            </a:stretch>
          </p:blipFill>
          <p:spPr>
            <a:xfrm>
              <a:off x="10166943" y="4748835"/>
              <a:ext cx="1558521" cy="1515777"/>
            </a:xfrm>
            <a:prstGeom prst="rect">
              <a:avLst/>
            </a:prstGeom>
          </p:spPr>
        </p:pic>
      </p:grpSp>
      <p:pic>
        <p:nvPicPr>
          <p:cNvPr id="2" name="Picture 1" descr="A pen on a notepad&#10;&#10;Description automatically generated">
            <a:extLst>
              <a:ext uri="{FF2B5EF4-FFF2-40B4-BE49-F238E27FC236}">
                <a16:creationId xmlns:a16="http://schemas.microsoft.com/office/drawing/2014/main" id="{45647F17-6D7B-6514-933E-9B9AE197090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1498235" y="239816"/>
            <a:ext cx="584482" cy="564204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197F170-424A-CE52-808D-0B3314BE6AB9}"/>
              </a:ext>
            </a:extLst>
          </p:cNvPr>
          <p:cNvCxnSpPr/>
          <p:nvPr/>
        </p:nvCxnSpPr>
        <p:spPr>
          <a:xfrm flipV="1">
            <a:off x="1303506" y="3706238"/>
            <a:ext cx="1099226" cy="38423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5885C60-200A-ED38-F10A-FD7170F9269A}"/>
              </a:ext>
            </a:extLst>
          </p:cNvPr>
          <p:cNvSpPr txBox="1"/>
          <p:nvPr/>
        </p:nvSpPr>
        <p:spPr>
          <a:xfrm>
            <a:off x="77821" y="4542817"/>
            <a:ext cx="1828800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Cofiwch, treiglad llaes ar ôl ‘a’.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30BC962-3285-A143-109C-1F3E81FF7CFD}"/>
              </a:ext>
            </a:extLst>
          </p:cNvPr>
          <p:cNvSpPr txBox="1"/>
          <p:nvPr/>
        </p:nvSpPr>
        <p:spPr>
          <a:xfrm>
            <a:off x="4977606" y="758863"/>
            <a:ext cx="182880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Cofiwch, treiglad meddal.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5F4EEE8-370E-2853-2FE3-CFF683B159A6}"/>
              </a:ext>
            </a:extLst>
          </p:cNvPr>
          <p:cNvCxnSpPr>
            <a:cxnSpLocks/>
          </p:cNvCxnSpPr>
          <p:nvPr/>
        </p:nvCxnSpPr>
        <p:spPr>
          <a:xfrm flipH="1">
            <a:off x="5413596" y="1458972"/>
            <a:ext cx="223114" cy="9437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4041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77BF3D-BA4A-B57B-7DF9-0233CB646A65}"/>
              </a:ext>
            </a:extLst>
          </p:cNvPr>
          <p:cNvSpPr txBox="1"/>
          <p:nvPr/>
        </p:nvSpPr>
        <p:spPr>
          <a:xfrm>
            <a:off x="1084722" y="1868008"/>
            <a:ext cx="6409791" cy="2031325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Ddoe, es i i’r sw. Es i _____ bws. _____gyda fy ffrindiau. Yn gyntaf, _____ i deigr. Wedyn, ______ frechdan gaws. Nesaf, gwelon ni gorila. Roedd </a:t>
            </a:r>
            <a:r>
              <a:rPr lang="cy-GB" dirty="0" err="1"/>
              <a:t>e’n</a:t>
            </a:r>
            <a:r>
              <a:rPr lang="cy-GB" dirty="0"/>
              <a:t> ____ _____! _____ gas pensiliau. Ar ôl siopa, gwelais i eliffantod a llewpardiaid. Rydw i’n dwlu ar lewpardiaid achos maen nhw’n gyflym. Roedd syched arna i, felly ____ i sudd oren. Nesaf, Aethon ni adref. Ces i _____ gwych! </a:t>
            </a:r>
          </a:p>
          <a:p>
            <a:r>
              <a:rPr lang="cy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67D7EC-1179-D275-12DB-E23D2534F97F}"/>
              </a:ext>
            </a:extLst>
          </p:cNvPr>
          <p:cNvSpPr txBox="1"/>
          <p:nvPr/>
        </p:nvSpPr>
        <p:spPr>
          <a:xfrm rot="21163953">
            <a:off x="69131" y="693850"/>
            <a:ext cx="400626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6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Llenwch y Bylchau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DFF23C-9CAC-5BE6-58C1-6CB88652CE7E}"/>
              </a:ext>
            </a:extLst>
          </p:cNvPr>
          <p:cNvSpPr txBox="1"/>
          <p:nvPr/>
        </p:nvSpPr>
        <p:spPr>
          <a:xfrm>
            <a:off x="3689888" y="4594089"/>
            <a:ext cx="3624537" cy="1754326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y-GB" dirty="0"/>
          </a:p>
          <a:p>
            <a:r>
              <a:rPr lang="cy-GB" dirty="0"/>
              <a:t>gwelais i		</a:t>
            </a:r>
            <a:r>
              <a:rPr lang="cy-GB" dirty="0" err="1"/>
              <a:t>bwytais</a:t>
            </a:r>
            <a:r>
              <a:rPr lang="cy-GB" dirty="0"/>
              <a:t> i </a:t>
            </a:r>
          </a:p>
          <a:p>
            <a:r>
              <a:rPr lang="cy-GB" dirty="0"/>
              <a:t>Yfais i 		prynais i </a:t>
            </a:r>
          </a:p>
          <a:p>
            <a:r>
              <a:rPr lang="cy-GB" dirty="0"/>
              <a:t>Amser		mewn</a:t>
            </a:r>
          </a:p>
          <a:p>
            <a:r>
              <a:rPr lang="cy-GB" dirty="0"/>
              <a:t>fawr iawn</a:t>
            </a:r>
          </a:p>
          <a:p>
            <a:r>
              <a:rPr lang="cy-GB" dirty="0"/>
              <a:t> </a:t>
            </a:r>
          </a:p>
        </p:txBody>
      </p:sp>
      <p:pic>
        <p:nvPicPr>
          <p:cNvPr id="3" name="Picture 2" descr="A pen on a notepad&#10;&#10;Description automatically generated">
            <a:extLst>
              <a:ext uri="{FF2B5EF4-FFF2-40B4-BE49-F238E27FC236}">
                <a16:creationId xmlns:a16="http://schemas.microsoft.com/office/drawing/2014/main" id="{38D36013-2A0A-7842-7B25-2AC8D0F197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421894" y="256416"/>
            <a:ext cx="584482" cy="56420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0479CA-CACD-4915-3967-12808431F338}"/>
              </a:ext>
            </a:extLst>
          </p:cNvPr>
          <p:cNvSpPr txBox="1"/>
          <p:nvPr/>
        </p:nvSpPr>
        <p:spPr>
          <a:xfrm>
            <a:off x="878849" y="4176357"/>
            <a:ext cx="61558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Dewiswch eiriau mewn y bocs: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B208449-A468-7F93-C258-0AA786B64F08}"/>
              </a:ext>
            </a:extLst>
          </p:cNvPr>
          <p:cNvGrpSpPr/>
          <p:nvPr/>
        </p:nvGrpSpPr>
        <p:grpSpPr>
          <a:xfrm>
            <a:off x="7105469" y="321208"/>
            <a:ext cx="4619995" cy="5943404"/>
            <a:chOff x="7105469" y="321208"/>
            <a:chExt cx="4619995" cy="5943404"/>
          </a:xfrm>
        </p:grpSpPr>
        <p:pic>
          <p:nvPicPr>
            <p:cNvPr id="9" name="Picture 8" descr="A red bus with blue wheels&#10;&#10;Description automatically generated">
              <a:extLst>
                <a:ext uri="{FF2B5EF4-FFF2-40B4-BE49-F238E27FC236}">
                  <a16:creationId xmlns:a16="http://schemas.microsoft.com/office/drawing/2014/main" id="{55300DEE-D342-51BC-6C80-C094F0888F7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9380100" y="440757"/>
              <a:ext cx="2242461" cy="1585607"/>
            </a:xfrm>
            <a:prstGeom prst="rect">
              <a:avLst/>
            </a:prstGeom>
          </p:spPr>
        </p:pic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FED98CF-B1FD-BC14-2E34-32B1C6720BD4}"/>
                </a:ext>
              </a:extLst>
            </p:cNvPr>
            <p:cNvGrpSpPr/>
            <p:nvPr/>
          </p:nvGrpSpPr>
          <p:grpSpPr>
            <a:xfrm>
              <a:off x="10222262" y="2825642"/>
              <a:ext cx="1447881" cy="1206716"/>
              <a:chOff x="0" y="0"/>
              <a:chExt cx="5731510" cy="5612765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162D1DAF-46E5-3517-5B46-33111029D41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837473B0-CC2E-450A-ABE3-18F120FF3D39}">
                    <a1611:picAttrSrcUrl xmlns:a1611="http://schemas.microsoft.com/office/drawing/2016/11/main" r:id="rId7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5731510" cy="5269230"/>
              </a:xfrm>
              <a:prstGeom prst="rect">
                <a:avLst/>
              </a:prstGeom>
            </p:spPr>
          </p:pic>
          <p:sp>
            <p:nvSpPr>
              <p:cNvPr id="16" name="Text Box 7">
                <a:extLst>
                  <a:ext uri="{FF2B5EF4-FFF2-40B4-BE49-F238E27FC236}">
                    <a16:creationId xmlns:a16="http://schemas.microsoft.com/office/drawing/2014/main" id="{862B2EAF-D9B0-92BF-1637-20A780AB2F55}"/>
                  </a:ext>
                </a:extLst>
              </p:cNvPr>
              <p:cNvSpPr txBox="1"/>
              <p:nvPr/>
            </p:nvSpPr>
            <p:spPr>
              <a:xfrm>
                <a:off x="0" y="5269230"/>
                <a:ext cx="5731510" cy="343535"/>
              </a:xfrm>
              <a:prstGeom prst="rect">
                <a:avLst/>
              </a:prstGeom>
              <a:solidFill>
                <a:prstClr val="white"/>
              </a:solidFill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100" kern="100" dirty="0"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endParaRPr>
              </a:p>
            </p:txBody>
          </p:sp>
        </p:grpSp>
        <p:pic>
          <p:nvPicPr>
            <p:cNvPr id="11" name="Picture 10" descr="A lion lying down with a black background&#10;&#10;Description automatically generated">
              <a:extLst>
                <a:ext uri="{FF2B5EF4-FFF2-40B4-BE49-F238E27FC236}">
                  <a16:creationId xmlns:a16="http://schemas.microsoft.com/office/drawing/2014/main" id="{DA9C60A0-5AF4-3266-44E1-EAED4EC7722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7878329" y="2569452"/>
              <a:ext cx="1372048" cy="859548"/>
            </a:xfrm>
            <a:prstGeom prst="rect">
              <a:avLst/>
            </a:prstGeom>
          </p:spPr>
        </p:pic>
        <p:pic>
          <p:nvPicPr>
            <p:cNvPr id="12" name="Picture 11" descr="A cartoon of an elephant&#10;&#10;Description automatically generated">
              <a:extLst>
                <a:ext uri="{FF2B5EF4-FFF2-40B4-BE49-F238E27FC236}">
                  <a16:creationId xmlns:a16="http://schemas.microsoft.com/office/drawing/2014/main" id="{B2F39E4C-BD20-611B-AC9A-05CA5E20993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tretch>
              <a:fillRect/>
            </a:stretch>
          </p:blipFill>
          <p:spPr>
            <a:xfrm>
              <a:off x="7594131" y="4090470"/>
              <a:ext cx="1940443" cy="1316729"/>
            </a:xfrm>
            <a:prstGeom prst="rect">
              <a:avLst/>
            </a:prstGeom>
          </p:spPr>
        </p:pic>
        <p:pic>
          <p:nvPicPr>
            <p:cNvPr id="13" name="Picture 12" descr="A giraffe walking on a black background&#10;&#10;Description automatically generated">
              <a:extLst>
                <a:ext uri="{FF2B5EF4-FFF2-40B4-BE49-F238E27FC236}">
                  <a16:creationId xmlns:a16="http://schemas.microsoft.com/office/drawing/2014/main" id="{CBF27649-9706-9EF2-6AC9-13F9C7B4888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3"/>
                </a:ext>
              </a:extLst>
            </a:blip>
            <a:stretch>
              <a:fillRect/>
            </a:stretch>
          </p:blipFill>
          <p:spPr>
            <a:xfrm>
              <a:off x="7105469" y="321208"/>
              <a:ext cx="1293757" cy="1244751"/>
            </a:xfrm>
            <a:prstGeom prst="rect">
              <a:avLst/>
            </a:prstGeom>
          </p:spPr>
        </p:pic>
        <p:pic>
          <p:nvPicPr>
            <p:cNvPr id="14" name="Picture 13" descr="A cartoon gorilla with long legs&#10;&#10;Description automatically generated">
              <a:extLst>
                <a:ext uri="{FF2B5EF4-FFF2-40B4-BE49-F238E27FC236}">
                  <a16:creationId xmlns:a16="http://schemas.microsoft.com/office/drawing/2014/main" id="{7C11D4A1-CE47-CFBB-F1A3-5BECC18E43C2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5"/>
                </a:ext>
              </a:extLst>
            </a:blip>
            <a:stretch>
              <a:fillRect/>
            </a:stretch>
          </p:blipFill>
          <p:spPr>
            <a:xfrm>
              <a:off x="10166943" y="4748835"/>
              <a:ext cx="1558521" cy="1515777"/>
            </a:xfrm>
            <a:prstGeom prst="rect">
              <a:avLst/>
            </a:prstGeom>
          </p:spPr>
        </p:pic>
      </p:grp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BA1BE68-72ED-DF57-6474-9906EA35D761}"/>
              </a:ext>
            </a:extLst>
          </p:cNvPr>
          <p:cNvSpPr/>
          <p:nvPr/>
        </p:nvSpPr>
        <p:spPr>
          <a:xfrm>
            <a:off x="141483" y="6011461"/>
            <a:ext cx="695887" cy="50630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50711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9B761A-4D27-B95D-D0F7-75EB7E57CA3A}"/>
              </a:ext>
            </a:extLst>
          </p:cNvPr>
          <p:cNvSpPr txBox="1"/>
          <p:nvPr/>
        </p:nvSpPr>
        <p:spPr>
          <a:xfrm rot="21293421">
            <a:off x="371475" y="111889"/>
            <a:ext cx="1752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Mat Iaith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A12599-E6EC-FE78-6438-F140987EC6F5}"/>
              </a:ext>
            </a:extLst>
          </p:cNvPr>
          <p:cNvSpPr txBox="1"/>
          <p:nvPr/>
        </p:nvSpPr>
        <p:spPr>
          <a:xfrm>
            <a:off x="371475" y="869059"/>
            <a:ext cx="1657350" cy="369332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Es i i’r...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E4BE33-D0C5-EE58-F7A8-E45D5CA250C9}"/>
              </a:ext>
            </a:extLst>
          </p:cNvPr>
          <p:cNvSpPr txBox="1"/>
          <p:nvPr/>
        </p:nvSpPr>
        <p:spPr>
          <a:xfrm>
            <a:off x="3160069" y="876295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Es i mewn...</a:t>
            </a:r>
          </a:p>
          <a:p>
            <a:r>
              <a:rPr lang="cy-GB" dirty="0"/>
              <a:t>Es i ar y...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0D8AC1-A55E-16FF-686C-59F0371E9A50}"/>
              </a:ext>
            </a:extLst>
          </p:cNvPr>
          <p:cNvSpPr txBox="1"/>
          <p:nvPr/>
        </p:nvSpPr>
        <p:spPr>
          <a:xfrm>
            <a:off x="6897827" y="2556766"/>
            <a:ext cx="1657350" cy="1477328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Yn cyntaf...</a:t>
            </a:r>
          </a:p>
          <a:p>
            <a:r>
              <a:rPr lang="cy-GB" dirty="0"/>
              <a:t>Wedyn,</a:t>
            </a:r>
          </a:p>
          <a:p>
            <a:r>
              <a:rPr lang="cy-GB" dirty="0"/>
              <a:t>Ar ôl, </a:t>
            </a:r>
          </a:p>
          <a:p>
            <a:r>
              <a:rPr lang="cy-GB" dirty="0"/>
              <a:t>Nesaf, </a:t>
            </a:r>
          </a:p>
          <a:p>
            <a:r>
              <a:rPr lang="cy-GB" dirty="0"/>
              <a:t>Yn olaf...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E3496B-F3DE-F77A-C15D-F8FADD821007}"/>
              </a:ext>
            </a:extLst>
          </p:cNvPr>
          <p:cNvSpPr txBox="1"/>
          <p:nvPr/>
        </p:nvSpPr>
        <p:spPr>
          <a:xfrm>
            <a:off x="5731820" y="876295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Es i gyda...</a:t>
            </a:r>
          </a:p>
          <a:p>
            <a:endParaRPr lang="cy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EEF7BE-67C1-9F89-51ED-DBBFE8797500}"/>
              </a:ext>
            </a:extLst>
          </p:cNvPr>
          <p:cNvSpPr txBox="1"/>
          <p:nvPr/>
        </p:nvSpPr>
        <p:spPr>
          <a:xfrm>
            <a:off x="8247104" y="876295"/>
            <a:ext cx="1657350" cy="369332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Gwelais i...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CAAFDF-66B0-F087-6B61-CDE11A19BDD3}"/>
              </a:ext>
            </a:extLst>
          </p:cNvPr>
          <p:cNvSpPr txBox="1"/>
          <p:nvPr/>
        </p:nvSpPr>
        <p:spPr>
          <a:xfrm>
            <a:off x="9720268" y="2766742"/>
            <a:ext cx="1724019" cy="92333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 err="1"/>
              <a:t>Bwytais</a:t>
            </a:r>
            <a:r>
              <a:rPr lang="cy-GB" dirty="0"/>
              <a:t> i...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591E4D-9DFB-76EB-0420-9B7DE3E0BCB2}"/>
              </a:ext>
            </a:extLst>
          </p:cNvPr>
          <p:cNvSpPr txBox="1"/>
          <p:nvPr/>
        </p:nvSpPr>
        <p:spPr>
          <a:xfrm>
            <a:off x="5253433" y="4945030"/>
            <a:ext cx="2010320" cy="92333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Prynais i...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430CB2-5274-3E96-65C4-92B1BBBC7392}"/>
              </a:ext>
            </a:extLst>
          </p:cNvPr>
          <p:cNvSpPr txBox="1"/>
          <p:nvPr/>
        </p:nvSpPr>
        <p:spPr>
          <a:xfrm>
            <a:off x="3004110" y="4935240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Fy hoff anifail oedd...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7F0A67-0386-CE0D-0B92-8D752B288579}"/>
              </a:ext>
            </a:extLst>
          </p:cNvPr>
          <p:cNvSpPr txBox="1"/>
          <p:nvPr/>
        </p:nvSpPr>
        <p:spPr>
          <a:xfrm>
            <a:off x="8197210" y="4945030"/>
            <a:ext cx="1724011" cy="92333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Yfais i...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D91D008-3083-6D70-2C40-DB1B418781A2}"/>
              </a:ext>
            </a:extLst>
          </p:cNvPr>
          <p:cNvSpPr txBox="1"/>
          <p:nvPr/>
        </p:nvSpPr>
        <p:spPr>
          <a:xfrm>
            <a:off x="311143" y="4935239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Ces i amser...</a:t>
            </a:r>
          </a:p>
          <a:p>
            <a:endParaRPr lang="cy-GB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2EEDCCE-29F1-09CF-C68C-5A0CCC73CB7A}"/>
              </a:ext>
            </a:extLst>
          </p:cNvPr>
          <p:cNvCxnSpPr>
            <a:cxnSpLocks/>
          </p:cNvCxnSpPr>
          <p:nvPr/>
        </p:nvCxnSpPr>
        <p:spPr>
          <a:xfrm>
            <a:off x="1221581" y="609600"/>
            <a:ext cx="1043225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AD4FDC0C-B0E9-D387-8D38-0546D4D466F3}"/>
              </a:ext>
            </a:extLst>
          </p:cNvPr>
          <p:cNvCxnSpPr>
            <a:cxnSpLocks/>
          </p:cNvCxnSpPr>
          <p:nvPr/>
        </p:nvCxnSpPr>
        <p:spPr>
          <a:xfrm>
            <a:off x="11653837" y="1077028"/>
            <a:ext cx="0" cy="532377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255C85F-4938-738F-8246-B153CC5CF0FC}"/>
              </a:ext>
            </a:extLst>
          </p:cNvPr>
          <p:cNvCxnSpPr>
            <a:cxnSpLocks/>
          </p:cNvCxnSpPr>
          <p:nvPr/>
        </p:nvCxnSpPr>
        <p:spPr>
          <a:xfrm flipH="1">
            <a:off x="657225" y="6609312"/>
            <a:ext cx="1078706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D04635E0-E546-A748-DB1B-BF8FAE121819}"/>
              </a:ext>
            </a:extLst>
          </p:cNvPr>
          <p:cNvSpPr txBox="1"/>
          <p:nvPr/>
        </p:nvSpPr>
        <p:spPr>
          <a:xfrm>
            <a:off x="653789" y="1979343"/>
            <a:ext cx="8281839" cy="2585323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Geirfa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4A1AC30-7ED0-418E-1498-0D015118D4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970" y="2364657"/>
            <a:ext cx="5603344" cy="1946521"/>
          </a:xfrm>
          <a:prstGeom prst="rect">
            <a:avLst/>
          </a:prstGeom>
        </p:spPr>
      </p:pic>
      <p:pic>
        <p:nvPicPr>
          <p:cNvPr id="14" name="Picture 13" descr="Blue eyes on a black background&#10;&#10;Description automatically generated">
            <a:extLst>
              <a:ext uri="{FF2B5EF4-FFF2-40B4-BE49-F238E27FC236}">
                <a16:creationId xmlns:a16="http://schemas.microsoft.com/office/drawing/2014/main" id="{BE4650DB-210A-EF01-6CAB-239CBF1D38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354229" y="757016"/>
            <a:ext cx="870415" cy="870415"/>
          </a:xfrm>
          <a:prstGeom prst="rect">
            <a:avLst/>
          </a:prstGeom>
        </p:spPr>
      </p:pic>
      <p:pic>
        <p:nvPicPr>
          <p:cNvPr id="17" name="Picture 16" descr="A cartoon of a child eating a sandwich&#10;&#10;Description automatically generated">
            <a:extLst>
              <a:ext uri="{FF2B5EF4-FFF2-40B4-BE49-F238E27FC236}">
                <a16:creationId xmlns:a16="http://schemas.microsoft.com/office/drawing/2014/main" id="{B9D9CB2D-6DEC-7DCC-6FFE-D45B78232F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988016" y="2589705"/>
            <a:ext cx="627477" cy="817802"/>
          </a:xfrm>
          <a:prstGeom prst="rect">
            <a:avLst/>
          </a:prstGeom>
        </p:spPr>
      </p:pic>
      <p:pic>
        <p:nvPicPr>
          <p:cNvPr id="28" name="Picture 27" descr="A cartoon of a child drinking from a glass&#10;&#10;Description automatically generated">
            <a:extLst>
              <a:ext uri="{FF2B5EF4-FFF2-40B4-BE49-F238E27FC236}">
                <a16:creationId xmlns:a16="http://schemas.microsoft.com/office/drawing/2014/main" id="{E7CE9082-EFF6-D6B4-4915-1B3BD42D75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079847" y="4936396"/>
            <a:ext cx="1160105" cy="963129"/>
          </a:xfrm>
          <a:prstGeom prst="rect">
            <a:avLst/>
          </a:prstGeom>
        </p:spPr>
      </p:pic>
      <p:pic>
        <p:nvPicPr>
          <p:cNvPr id="31" name="Picture 30" descr="A person standing at a cashier&#10;&#10;Description automatically generated">
            <a:extLst>
              <a:ext uri="{FF2B5EF4-FFF2-40B4-BE49-F238E27FC236}">
                <a16:creationId xmlns:a16="http://schemas.microsoft.com/office/drawing/2014/main" id="{7B3042D2-6C9B-5754-11E5-7BBFC4BAB48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221443" y="5471280"/>
            <a:ext cx="943006" cy="1117637"/>
          </a:xfrm>
          <a:prstGeom prst="rect">
            <a:avLst/>
          </a:prstGeom>
        </p:spPr>
      </p:pic>
      <p:pic>
        <p:nvPicPr>
          <p:cNvPr id="11" name="Picture 10" descr="A pen on a notepad&#10;&#10;Description automatically generated">
            <a:extLst>
              <a:ext uri="{FF2B5EF4-FFF2-40B4-BE49-F238E27FC236}">
                <a16:creationId xmlns:a16="http://schemas.microsoft.com/office/drawing/2014/main" id="{33DA0321-ADED-93B9-4FA5-99BF0C6B8F8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1607518" y="147911"/>
            <a:ext cx="584482" cy="564204"/>
          </a:xfrm>
          <a:prstGeom prst="rect">
            <a:avLst/>
          </a:prstGeom>
        </p:spPr>
      </p:pic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F428D97-E299-286C-01E0-1EFD6352F13A}"/>
              </a:ext>
            </a:extLst>
          </p:cNvPr>
          <p:cNvSpPr/>
          <p:nvPr/>
        </p:nvSpPr>
        <p:spPr>
          <a:xfrm>
            <a:off x="141483" y="6011461"/>
            <a:ext cx="695887" cy="50630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63F6EA46-5C5D-8692-2F03-CADB69AC1A98}"/>
              </a:ext>
            </a:extLst>
          </p:cNvPr>
          <p:cNvSpPr/>
          <p:nvPr/>
        </p:nvSpPr>
        <p:spPr>
          <a:xfrm>
            <a:off x="956155" y="6030099"/>
            <a:ext cx="695887" cy="50630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24283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9B761A-4D27-B95D-D0F7-75EB7E57CA3A}"/>
              </a:ext>
            </a:extLst>
          </p:cNvPr>
          <p:cNvSpPr txBox="1"/>
          <p:nvPr/>
        </p:nvSpPr>
        <p:spPr>
          <a:xfrm rot="21293421">
            <a:off x="371475" y="111889"/>
            <a:ext cx="1752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Mat Iaith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A12599-E6EC-FE78-6438-F140987EC6F5}"/>
              </a:ext>
            </a:extLst>
          </p:cNvPr>
          <p:cNvSpPr txBox="1"/>
          <p:nvPr/>
        </p:nvSpPr>
        <p:spPr>
          <a:xfrm>
            <a:off x="371475" y="869059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Es i i’r...</a:t>
            </a:r>
          </a:p>
          <a:p>
            <a:r>
              <a:rPr lang="cy-GB" dirty="0"/>
              <a:t>Aethon ni i’r...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E4BE33-D0C5-EE58-F7A8-E45D5CA250C9}"/>
              </a:ext>
            </a:extLst>
          </p:cNvPr>
          <p:cNvSpPr txBox="1"/>
          <p:nvPr/>
        </p:nvSpPr>
        <p:spPr>
          <a:xfrm>
            <a:off x="3160069" y="876295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Es i mewn...</a:t>
            </a:r>
          </a:p>
          <a:p>
            <a:r>
              <a:rPr lang="cy-GB" dirty="0"/>
              <a:t>Es i ar y...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0D8AC1-A55E-16FF-686C-59F0371E9A50}"/>
              </a:ext>
            </a:extLst>
          </p:cNvPr>
          <p:cNvSpPr txBox="1"/>
          <p:nvPr/>
        </p:nvSpPr>
        <p:spPr>
          <a:xfrm>
            <a:off x="6897827" y="2556766"/>
            <a:ext cx="1657350" cy="1477328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Yn cyntaf...</a:t>
            </a:r>
          </a:p>
          <a:p>
            <a:r>
              <a:rPr lang="cy-GB" dirty="0"/>
              <a:t>Wedyn,</a:t>
            </a:r>
          </a:p>
          <a:p>
            <a:r>
              <a:rPr lang="cy-GB" dirty="0"/>
              <a:t>Ar ôl, </a:t>
            </a:r>
          </a:p>
          <a:p>
            <a:r>
              <a:rPr lang="cy-GB" dirty="0"/>
              <a:t>Nesaf, </a:t>
            </a:r>
          </a:p>
          <a:p>
            <a:r>
              <a:rPr lang="cy-GB" dirty="0"/>
              <a:t>Yn olaf...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E3496B-F3DE-F77A-C15D-F8FADD821007}"/>
              </a:ext>
            </a:extLst>
          </p:cNvPr>
          <p:cNvSpPr txBox="1"/>
          <p:nvPr/>
        </p:nvSpPr>
        <p:spPr>
          <a:xfrm>
            <a:off x="5731820" y="876295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Es i gyda...</a:t>
            </a:r>
          </a:p>
          <a:p>
            <a:endParaRPr lang="cy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EEF7BE-67C1-9F89-51ED-DBBFE8797500}"/>
              </a:ext>
            </a:extLst>
          </p:cNvPr>
          <p:cNvSpPr txBox="1"/>
          <p:nvPr/>
        </p:nvSpPr>
        <p:spPr>
          <a:xfrm>
            <a:off x="8574880" y="876300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Gwelais i...</a:t>
            </a:r>
          </a:p>
          <a:p>
            <a:r>
              <a:rPr lang="cy-GB" dirty="0"/>
              <a:t>Gwelon ni...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CAAFDF-66B0-F087-6B61-CDE11A19BDD3}"/>
              </a:ext>
            </a:extLst>
          </p:cNvPr>
          <p:cNvSpPr txBox="1"/>
          <p:nvPr/>
        </p:nvSpPr>
        <p:spPr>
          <a:xfrm>
            <a:off x="9720268" y="2766742"/>
            <a:ext cx="1724019" cy="1200329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 err="1"/>
              <a:t>Bwytais</a:t>
            </a:r>
            <a:r>
              <a:rPr lang="cy-GB" dirty="0"/>
              <a:t> i...</a:t>
            </a:r>
          </a:p>
          <a:p>
            <a:endParaRPr lang="cy-GB" dirty="0"/>
          </a:p>
          <a:p>
            <a:r>
              <a:rPr lang="cy-GB" dirty="0" err="1"/>
              <a:t>Bytodd</a:t>
            </a:r>
            <a:r>
              <a:rPr lang="cy-GB" dirty="0"/>
              <a:t> </a:t>
            </a:r>
            <a:r>
              <a:rPr lang="cy-GB" i="1" dirty="0"/>
              <a:t>Tom...</a:t>
            </a:r>
          </a:p>
          <a:p>
            <a:endParaRPr lang="cy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591E4D-9DFB-76EB-0420-9B7DE3E0BCB2}"/>
              </a:ext>
            </a:extLst>
          </p:cNvPr>
          <p:cNvSpPr txBox="1"/>
          <p:nvPr/>
        </p:nvSpPr>
        <p:spPr>
          <a:xfrm>
            <a:off x="5253433" y="4945030"/>
            <a:ext cx="2010320" cy="1200329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Prynais i...</a:t>
            </a:r>
          </a:p>
          <a:p>
            <a:endParaRPr lang="cy-GB" dirty="0"/>
          </a:p>
          <a:p>
            <a:r>
              <a:rPr lang="cy-GB" dirty="0"/>
              <a:t>Prynodd </a:t>
            </a:r>
            <a:r>
              <a:rPr lang="cy-GB" i="1" dirty="0"/>
              <a:t>Tom</a:t>
            </a:r>
            <a:r>
              <a:rPr lang="cy-GB" dirty="0"/>
              <a:t>...</a:t>
            </a:r>
          </a:p>
          <a:p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430CB2-5274-3E96-65C4-92B1BBBC7392}"/>
              </a:ext>
            </a:extLst>
          </p:cNvPr>
          <p:cNvSpPr txBox="1"/>
          <p:nvPr/>
        </p:nvSpPr>
        <p:spPr>
          <a:xfrm>
            <a:off x="3004110" y="4935240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Fy hoff anifail oedd...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7F0A67-0386-CE0D-0B92-8D752B288579}"/>
              </a:ext>
            </a:extLst>
          </p:cNvPr>
          <p:cNvSpPr txBox="1"/>
          <p:nvPr/>
        </p:nvSpPr>
        <p:spPr>
          <a:xfrm>
            <a:off x="8197210" y="4945030"/>
            <a:ext cx="1724011" cy="1200329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Yfais i...</a:t>
            </a:r>
          </a:p>
          <a:p>
            <a:endParaRPr lang="cy-GB" dirty="0"/>
          </a:p>
          <a:p>
            <a:r>
              <a:rPr lang="cy-GB" dirty="0"/>
              <a:t>Yfodd </a:t>
            </a:r>
            <a:r>
              <a:rPr lang="cy-GB" i="1" dirty="0"/>
              <a:t>Tom</a:t>
            </a:r>
            <a:r>
              <a:rPr lang="cy-GB" dirty="0"/>
              <a:t>...</a:t>
            </a:r>
          </a:p>
          <a:p>
            <a:endParaRPr lang="cy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D91D008-3083-6D70-2C40-DB1B418781A2}"/>
              </a:ext>
            </a:extLst>
          </p:cNvPr>
          <p:cNvSpPr txBox="1"/>
          <p:nvPr/>
        </p:nvSpPr>
        <p:spPr>
          <a:xfrm>
            <a:off x="311143" y="4935239"/>
            <a:ext cx="1657350" cy="646331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Ces i amser...</a:t>
            </a:r>
          </a:p>
          <a:p>
            <a:endParaRPr lang="cy-GB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2EEDCCE-29F1-09CF-C68C-5A0CCC73CB7A}"/>
              </a:ext>
            </a:extLst>
          </p:cNvPr>
          <p:cNvCxnSpPr>
            <a:cxnSpLocks/>
          </p:cNvCxnSpPr>
          <p:nvPr/>
        </p:nvCxnSpPr>
        <p:spPr>
          <a:xfrm>
            <a:off x="1221581" y="609600"/>
            <a:ext cx="1043225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AD4FDC0C-B0E9-D387-8D38-0546D4D466F3}"/>
              </a:ext>
            </a:extLst>
          </p:cNvPr>
          <p:cNvCxnSpPr>
            <a:cxnSpLocks/>
          </p:cNvCxnSpPr>
          <p:nvPr/>
        </p:nvCxnSpPr>
        <p:spPr>
          <a:xfrm>
            <a:off x="11653837" y="1077028"/>
            <a:ext cx="0" cy="532377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255C85F-4938-738F-8246-B153CC5CF0FC}"/>
              </a:ext>
            </a:extLst>
          </p:cNvPr>
          <p:cNvCxnSpPr>
            <a:cxnSpLocks/>
          </p:cNvCxnSpPr>
          <p:nvPr/>
        </p:nvCxnSpPr>
        <p:spPr>
          <a:xfrm flipH="1">
            <a:off x="657225" y="6609312"/>
            <a:ext cx="1078706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D04635E0-E546-A748-DB1B-BF8FAE121819}"/>
              </a:ext>
            </a:extLst>
          </p:cNvPr>
          <p:cNvSpPr txBox="1"/>
          <p:nvPr/>
        </p:nvSpPr>
        <p:spPr>
          <a:xfrm>
            <a:off x="653789" y="1979343"/>
            <a:ext cx="8281839" cy="2585323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Geirfa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4A1AC30-7ED0-418E-1498-0D015118D4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970" y="2364657"/>
            <a:ext cx="5603344" cy="1946521"/>
          </a:xfrm>
          <a:prstGeom prst="rect">
            <a:avLst/>
          </a:prstGeom>
        </p:spPr>
      </p:pic>
      <p:pic>
        <p:nvPicPr>
          <p:cNvPr id="14" name="Picture 13" descr="Blue eyes on a black background&#10;&#10;Description automatically generated">
            <a:extLst>
              <a:ext uri="{FF2B5EF4-FFF2-40B4-BE49-F238E27FC236}">
                <a16:creationId xmlns:a16="http://schemas.microsoft.com/office/drawing/2014/main" id="{BE4650DB-210A-EF01-6CAB-239CBF1D38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354229" y="757016"/>
            <a:ext cx="870415" cy="870415"/>
          </a:xfrm>
          <a:prstGeom prst="rect">
            <a:avLst/>
          </a:prstGeom>
        </p:spPr>
      </p:pic>
      <p:pic>
        <p:nvPicPr>
          <p:cNvPr id="17" name="Picture 16" descr="A cartoon of a child eating a sandwich&#10;&#10;Description automatically generated">
            <a:extLst>
              <a:ext uri="{FF2B5EF4-FFF2-40B4-BE49-F238E27FC236}">
                <a16:creationId xmlns:a16="http://schemas.microsoft.com/office/drawing/2014/main" id="{B9D9CB2D-6DEC-7DCC-6FFE-D45B78232F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988016" y="2589705"/>
            <a:ext cx="627477" cy="817802"/>
          </a:xfrm>
          <a:prstGeom prst="rect">
            <a:avLst/>
          </a:prstGeom>
        </p:spPr>
      </p:pic>
      <p:pic>
        <p:nvPicPr>
          <p:cNvPr id="28" name="Picture 27" descr="A cartoon of a child drinking from a glass&#10;&#10;Description automatically generated">
            <a:extLst>
              <a:ext uri="{FF2B5EF4-FFF2-40B4-BE49-F238E27FC236}">
                <a16:creationId xmlns:a16="http://schemas.microsoft.com/office/drawing/2014/main" id="{E7CE9082-EFF6-D6B4-4915-1B3BD42D75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079847" y="4936396"/>
            <a:ext cx="1160105" cy="963129"/>
          </a:xfrm>
          <a:prstGeom prst="rect">
            <a:avLst/>
          </a:prstGeom>
        </p:spPr>
      </p:pic>
      <p:pic>
        <p:nvPicPr>
          <p:cNvPr id="31" name="Picture 30" descr="A person standing at a cashier&#10;&#10;Description automatically generated">
            <a:extLst>
              <a:ext uri="{FF2B5EF4-FFF2-40B4-BE49-F238E27FC236}">
                <a16:creationId xmlns:a16="http://schemas.microsoft.com/office/drawing/2014/main" id="{7B3042D2-6C9B-5754-11E5-7BBFC4BAB48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749940" y="5471281"/>
            <a:ext cx="943006" cy="1117637"/>
          </a:xfrm>
          <a:prstGeom prst="rect">
            <a:avLst/>
          </a:prstGeom>
        </p:spPr>
      </p:pic>
      <p:pic>
        <p:nvPicPr>
          <p:cNvPr id="11" name="Picture 10" descr="A pen on a notepad&#10;&#10;Description automatically generated">
            <a:extLst>
              <a:ext uri="{FF2B5EF4-FFF2-40B4-BE49-F238E27FC236}">
                <a16:creationId xmlns:a16="http://schemas.microsoft.com/office/drawing/2014/main" id="{33DA0321-ADED-93B9-4FA5-99BF0C6B8F8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1607518" y="147911"/>
            <a:ext cx="584482" cy="564204"/>
          </a:xfrm>
          <a:prstGeom prst="rect">
            <a:avLst/>
          </a:prstGeom>
        </p:spPr>
      </p:pic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F428D97-E299-286C-01E0-1EFD6352F13A}"/>
              </a:ext>
            </a:extLst>
          </p:cNvPr>
          <p:cNvSpPr/>
          <p:nvPr/>
        </p:nvSpPr>
        <p:spPr>
          <a:xfrm>
            <a:off x="141483" y="6011461"/>
            <a:ext cx="695887" cy="50630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DA1FE6A5-AA48-9ED9-A985-F064385C627C}"/>
              </a:ext>
            </a:extLst>
          </p:cNvPr>
          <p:cNvSpPr/>
          <p:nvPr/>
        </p:nvSpPr>
        <p:spPr>
          <a:xfrm>
            <a:off x="906680" y="6011461"/>
            <a:ext cx="695887" cy="50630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63F6EA46-5C5D-8692-2F03-CADB69AC1A98}"/>
              </a:ext>
            </a:extLst>
          </p:cNvPr>
          <p:cNvSpPr/>
          <p:nvPr/>
        </p:nvSpPr>
        <p:spPr>
          <a:xfrm>
            <a:off x="1700015" y="6011461"/>
            <a:ext cx="695887" cy="50630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29141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1304</TotalTime>
  <Words>2713</Words>
  <Application>Microsoft Office PowerPoint</Application>
  <PresentationFormat>Widescreen</PresentationFormat>
  <Paragraphs>340</Paragraphs>
  <Slides>21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ADLaM Display</vt:lpstr>
      <vt:lpstr>Aptos</vt:lpstr>
      <vt:lpstr>Aptos Display</vt:lpstr>
      <vt:lpstr>Arial</vt:lpstr>
      <vt:lpstr>FAFERS Handwriting Font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Davies (Guilsfield CP School)</dc:creator>
  <cp:lastModifiedBy>S Davies (Guilsfield CP School)</cp:lastModifiedBy>
  <cp:revision>2</cp:revision>
  <dcterms:created xsi:type="dcterms:W3CDTF">2024-11-21T12:06:20Z</dcterms:created>
  <dcterms:modified xsi:type="dcterms:W3CDTF">2024-12-08T19:10:36Z</dcterms:modified>
</cp:coreProperties>
</file>