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0" r:id="rId3"/>
    <p:sldId id="261" r:id="rId4"/>
    <p:sldId id="262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89" d="100"/>
          <a:sy n="89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handoutMaster" Target="handoutMasters/handoutMaster1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defRPr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</a:fld>
            <a:endParaRPr lang="en-US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70" indent="-30607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29920" indent="-30607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99795" indent="-269875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60" indent="-234315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105" indent="-234315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9992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275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499995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799715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GB" b="1" dirty="0"/>
              <a:t>About sAINSBURY'S</a:t>
            </a:r>
            <a:endParaRPr lang="en-US" alt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025" y="2607310"/>
            <a:ext cx="3188970" cy="3368040"/>
          </a:xfrm>
        </p:spPr>
        <p:txBody>
          <a:bodyPr>
            <a:normAutofit fontScale="80000"/>
          </a:bodyPr>
          <a:lstStyle/>
          <a:p>
            <a:pPr marL="0" indent="0">
              <a:buNone/>
            </a:pPr>
            <a:endParaRPr lang="en-US" altLang="en-GB" sz="3200" dirty="0"/>
          </a:p>
          <a:p>
            <a:r>
              <a:rPr lang="en-US" altLang="en-GB" sz="3200" dirty="0"/>
              <a:t>Long history</a:t>
            </a:r>
            <a:endParaRPr lang="en-US" altLang="en-GB" sz="3200" dirty="0"/>
          </a:p>
          <a:p>
            <a:r>
              <a:rPr lang="en-US" altLang="en-GB" sz="3200" dirty="0"/>
              <a:t>Big four</a:t>
            </a:r>
            <a:endParaRPr lang="en-US" altLang="en-GB" sz="3200" dirty="0"/>
          </a:p>
          <a:p>
            <a:r>
              <a:rPr lang="en-US" altLang="en-GB" sz="3200" dirty="0"/>
              <a:t>Variety of products</a:t>
            </a:r>
            <a:endParaRPr lang="en-US" altLang="en-GB" sz="3200" dirty="0"/>
          </a:p>
          <a:p>
            <a:r>
              <a:rPr lang="en-US" altLang="en-GB" sz="3200" dirty="0"/>
              <a:t>Sales decline</a:t>
            </a:r>
            <a:endParaRPr lang="en-US" altLang="en-GB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0570" y="3058160"/>
            <a:ext cx="5527040" cy="366268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505" y="629285"/>
            <a:ext cx="3286125" cy="22250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300368"/>
            <a:ext cx="11029616" cy="1188720"/>
          </a:xfrm>
        </p:spPr>
        <p:txBody>
          <a:bodyPr/>
          <a:lstStyle/>
          <a:p>
            <a:r>
              <a:rPr lang="en-US" altLang="en-GB" b="1" dirty="0"/>
              <a:t>Consultancy Project Aims and Objectives</a:t>
            </a:r>
            <a:endParaRPr lang="en-US" alt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025" y="1840230"/>
            <a:ext cx="4826000" cy="4613275"/>
          </a:xfrm>
        </p:spPr>
        <p:txBody>
          <a:bodyPr>
            <a:normAutofit/>
          </a:bodyPr>
          <a:lstStyle/>
          <a:p>
            <a:r>
              <a:rPr lang="en-US" altLang="en-GB" dirty="0"/>
              <a:t>Project Aims: This consultancy project aims to uncover the reasons for Sainsbury's decline of market share in the United Kingdom.</a:t>
            </a:r>
            <a:endParaRPr lang="en-US" altLang="en-GB" dirty="0"/>
          </a:p>
          <a:p>
            <a:r>
              <a:rPr lang="en-US" altLang="en-GB" dirty="0"/>
              <a:t>SMART Objectives</a:t>
            </a:r>
            <a:endParaRPr lang="en-US" altLang="en-GB" dirty="0"/>
          </a:p>
          <a:p>
            <a:endParaRPr lang="en-US" altLang="en-GB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2460" y="2277745"/>
            <a:ext cx="5971540" cy="424370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GB" b="1" dirty="0"/>
              <a:t>research METHOD</a:t>
            </a:r>
            <a:endParaRPr lang="en-US" alt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025" y="2340610"/>
            <a:ext cx="3561080" cy="260667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charset="0"/>
                <a:cs typeface="Times New Roman" panose="02020603050405020304" charset="0"/>
              </a:rPr>
              <a:t>Secondary Research</a:t>
            </a:r>
            <a:endParaRPr lang="en-GB" sz="2400" dirty="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GB" sz="2400" dirty="0">
                <a:latin typeface="Times New Roman" panose="02020603050405020304" charset="0"/>
                <a:cs typeface="Times New Roman" panose="02020603050405020304" charset="0"/>
              </a:rPr>
              <a:t>Pirmary Research</a:t>
            </a:r>
            <a:endParaRPr lang="en-US" altLang="en-GB" sz="24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5200" y="2794635"/>
            <a:ext cx="5720080" cy="38455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GB" b="1" dirty="0"/>
              <a:t>Relevant Literature</a:t>
            </a:r>
            <a:endParaRPr lang="en-US" alt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3"/>
            <a:ext cx="11029615" cy="4013283"/>
          </a:xfrm>
        </p:spPr>
        <p:txBody>
          <a:bodyPr>
            <a:normAutofit/>
          </a:bodyPr>
          <a:lstStyle/>
          <a:p>
            <a:r>
              <a:rPr lang="en-US" altLang="en-GB" sz="1800" dirty="0"/>
              <a:t>Necessity of Market research : McQuarrie (2006) argued that market research is necessary when there is increased uncertainty, including when the market changes character, unstable economic conditions, technology rapidly evolves, or competition intensifies. </a:t>
            </a:r>
            <a:endParaRPr lang="en-US" altLang="en-GB" sz="1800" dirty="0"/>
          </a:p>
          <a:p>
            <a:r>
              <a:rPr lang="en-US" altLang="en-GB" sz="1800" dirty="0"/>
              <a:t>Market Research and Business Strategy: Market research can help organizations assess the existing business strategy and to determine future business strategy (McQuarrie , 2006). </a:t>
            </a:r>
            <a:endParaRPr lang="en-US" altLang="en-GB" sz="180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772" y="851381"/>
            <a:ext cx="11029616" cy="1188720"/>
          </a:xfrm>
        </p:spPr>
        <p:txBody>
          <a:bodyPr/>
          <a:lstStyle/>
          <a:p>
            <a:r>
              <a:rPr lang="en-US" altLang="en-GB" b="1" dirty="0"/>
              <a:t>Expected Outcome</a:t>
            </a:r>
            <a:endParaRPr lang="en-US" alt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GB" sz="2000" dirty="0"/>
              <a:t>The consultancy project is expected to discover that the existing product and service offerings at Sainsbury's no long meet the changing demands and needs of the customers.</a:t>
            </a:r>
            <a:endParaRPr lang="en-US" altLang="en-GB" sz="2000" dirty="0"/>
          </a:p>
          <a:p>
            <a:r>
              <a:rPr lang="en-US" dirty="0"/>
              <a:t>It is hoped that this project will help Sainsbury's readjust its current strategies and regain its market share in the United Kingdom. 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2000">
        <p15:prstTrans prst="drap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Future Forward</Template>
  <TotalTime>0</TotalTime>
  <Words>1080</Words>
  <Application>WPS 演示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7" baseType="lpstr">
      <vt:lpstr>Arial</vt:lpstr>
      <vt:lpstr>宋体</vt:lpstr>
      <vt:lpstr>Wingdings</vt:lpstr>
      <vt:lpstr>Wingdings 2</vt:lpstr>
      <vt:lpstr>Times New Roman</vt:lpstr>
      <vt:lpstr>Franklin Gothic Demi</vt:lpstr>
      <vt:lpstr>Franklin Gothic Book</vt:lpstr>
      <vt:lpstr>微软雅黑</vt:lpstr>
      <vt:lpstr>Arial Unicode MS</vt:lpstr>
      <vt:lpstr>Calibri</vt:lpstr>
      <vt:lpstr>华文中宋</vt:lpstr>
      <vt:lpstr>DividendVTI</vt:lpstr>
      <vt:lpstr>About sAINSBURY'S</vt:lpstr>
      <vt:lpstr>Consultancy Project Aims and Objectives</vt:lpstr>
      <vt:lpstr>research METHOD</vt:lpstr>
      <vt:lpstr>Relevant Literature</vt:lpstr>
      <vt:lpstr>Expected Outcome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Jung</cp:lastModifiedBy>
  <cp:revision>5</cp:revision>
  <dcterms:created xsi:type="dcterms:W3CDTF">2020-02-11T13:53:00Z</dcterms:created>
  <dcterms:modified xsi:type="dcterms:W3CDTF">2020-03-03T15:06:56Z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