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62" r:id="rId6"/>
    <p:sldId id="260" r:id="rId7"/>
    <p:sldId id="269" r:id="rId8"/>
    <p:sldId id="259" r:id="rId9"/>
    <p:sldId id="261" r:id="rId10"/>
    <p:sldId id="263" r:id="rId11"/>
    <p:sldId id="266" r:id="rId12"/>
    <p:sldId id="264" r:id="rId13"/>
    <p:sldId id="265" r:id="rId14"/>
    <p:sldId id="267" r:id="rId15"/>
    <p:sldId id="268" r:id="rId16"/>
    <p:sldId id="270" r:id="rId17"/>
    <p:sldId id="271" r:id="rId18"/>
    <p:sldId id="272" r:id="rId19"/>
    <p:sldId id="273" r:id="rId20"/>
    <p:sldId id="276" r:id="rId21"/>
    <p:sldId id="280" r:id="rId22"/>
    <p:sldId id="277" r:id="rId23"/>
    <p:sldId id="279" r:id="rId24"/>
    <p:sldId id="278" r:id="rId25"/>
    <p:sldId id="281" r:id="rId26"/>
    <p:sldId id="282" r:id="rId27"/>
    <p:sldId id="283" r:id="rId28"/>
    <p:sldId id="274" r:id="rId29"/>
    <p:sldId id="284" r:id="rId30"/>
    <p:sldId id="27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D8EB33-0AE9-416C-84E4-4F898D628A29}" v="295" dt="2023-03-05T22:13:26.5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A07570-5380-49E7-AC19-06DB4F17519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D55B20-13AE-4E59-B8B4-FF34DE7F406E}">
      <dgm:prSet/>
      <dgm:spPr/>
      <dgm:t>
        <a:bodyPr/>
        <a:lstStyle/>
        <a:p>
          <a:r>
            <a:rPr lang="en-GB" b="0" i="0"/>
            <a:t>“return to war ”,</a:t>
          </a:r>
          <a:endParaRPr lang="en-US"/>
        </a:p>
      </dgm:t>
    </dgm:pt>
    <dgm:pt modelId="{0AA7F897-F7B1-4B50-8379-45F1E9D859C5}" type="parTrans" cxnId="{CD768EB9-74CD-41E2-A4C7-54942678BB96}">
      <dgm:prSet/>
      <dgm:spPr/>
      <dgm:t>
        <a:bodyPr/>
        <a:lstStyle/>
        <a:p>
          <a:endParaRPr lang="en-US"/>
        </a:p>
      </dgm:t>
    </dgm:pt>
    <dgm:pt modelId="{3A01A119-2594-42FD-9533-316BBB6D5EC0}" type="sibTrans" cxnId="{CD768EB9-74CD-41E2-A4C7-54942678BB96}">
      <dgm:prSet/>
      <dgm:spPr/>
      <dgm:t>
        <a:bodyPr/>
        <a:lstStyle/>
        <a:p>
          <a:endParaRPr lang="en-US"/>
        </a:p>
      </dgm:t>
    </dgm:pt>
    <dgm:pt modelId="{5C8D431E-E047-4BF7-A77D-99797C618930}">
      <dgm:prSet/>
      <dgm:spPr/>
      <dgm:t>
        <a:bodyPr/>
        <a:lstStyle/>
        <a:p>
          <a:r>
            <a:rPr lang="en-GB" b="0" i="0"/>
            <a:t>“ if the “No” wins, the process is over ”</a:t>
          </a:r>
          <a:endParaRPr lang="en-US"/>
        </a:p>
      </dgm:t>
    </dgm:pt>
    <dgm:pt modelId="{170C263E-9B63-4ED0-A0E8-BBF1B3A046F0}" type="parTrans" cxnId="{35F3BCCC-B99F-442D-98E7-F7430A4D8574}">
      <dgm:prSet/>
      <dgm:spPr/>
      <dgm:t>
        <a:bodyPr/>
        <a:lstStyle/>
        <a:p>
          <a:endParaRPr lang="en-US"/>
        </a:p>
      </dgm:t>
    </dgm:pt>
    <dgm:pt modelId="{24F5211D-804E-443C-BFB1-8D695FB13884}" type="sibTrans" cxnId="{35F3BCCC-B99F-442D-98E7-F7430A4D8574}">
      <dgm:prSet/>
      <dgm:spPr/>
      <dgm:t>
        <a:bodyPr/>
        <a:lstStyle/>
        <a:p>
          <a:endParaRPr lang="en-US"/>
        </a:p>
      </dgm:t>
    </dgm:pt>
    <dgm:pt modelId="{6E82712A-C4E7-4010-963B-293792A9D71A}">
      <dgm:prSet/>
      <dgm:spPr/>
      <dgm:t>
        <a:bodyPr/>
        <a:lstStyle/>
        <a:p>
          <a:r>
            <a:rPr lang="en-GB" b="0" i="0"/>
            <a:t>“ there will be no renegotiation ”</a:t>
          </a:r>
          <a:endParaRPr lang="en-US"/>
        </a:p>
      </dgm:t>
    </dgm:pt>
    <dgm:pt modelId="{F2BBF3DB-D64E-49DF-9945-B93BD2FD0959}" type="parTrans" cxnId="{C2309BC8-8823-41BB-A578-B0741002C744}">
      <dgm:prSet/>
      <dgm:spPr/>
      <dgm:t>
        <a:bodyPr/>
        <a:lstStyle/>
        <a:p>
          <a:endParaRPr lang="en-US"/>
        </a:p>
      </dgm:t>
    </dgm:pt>
    <dgm:pt modelId="{D3EBF572-BFD3-4381-A700-03831D8102C9}" type="sibTrans" cxnId="{C2309BC8-8823-41BB-A578-B0741002C744}">
      <dgm:prSet/>
      <dgm:spPr/>
      <dgm:t>
        <a:bodyPr/>
        <a:lstStyle/>
        <a:p>
          <a:endParaRPr lang="en-US"/>
        </a:p>
      </dgm:t>
    </dgm:pt>
    <dgm:pt modelId="{6E76FFB5-717E-4B1C-A3A0-3D7FE93BA026}">
      <dgm:prSet/>
      <dgm:spPr/>
      <dgm:t>
        <a:bodyPr/>
        <a:lstStyle/>
        <a:p>
          <a:r>
            <a:rPr lang="en-GB" b="0" i="0" dirty="0"/>
            <a:t>"the victims are at the </a:t>
          </a:r>
          <a:r>
            <a:rPr lang="en-GB" b="0" i="0" dirty="0" err="1"/>
            <a:t>center</a:t>
          </a:r>
          <a:r>
            <a:rPr lang="en-GB" b="0" i="0" dirty="0"/>
            <a:t> of the Agreement”</a:t>
          </a:r>
          <a:endParaRPr lang="en-US" dirty="0"/>
        </a:p>
      </dgm:t>
    </dgm:pt>
    <dgm:pt modelId="{26764F39-7FC6-495D-9E12-B39FA235C6B1}" type="parTrans" cxnId="{43F310CC-F550-4619-BEB5-190AC8363073}">
      <dgm:prSet/>
      <dgm:spPr/>
      <dgm:t>
        <a:bodyPr/>
        <a:lstStyle/>
        <a:p>
          <a:endParaRPr lang="en-US"/>
        </a:p>
      </dgm:t>
    </dgm:pt>
    <dgm:pt modelId="{6E173499-D96A-44EE-9F7E-D35A859CE397}" type="sibTrans" cxnId="{43F310CC-F550-4619-BEB5-190AC8363073}">
      <dgm:prSet/>
      <dgm:spPr/>
      <dgm:t>
        <a:bodyPr/>
        <a:lstStyle/>
        <a:p>
          <a:endParaRPr lang="en-US"/>
        </a:p>
      </dgm:t>
    </dgm:pt>
    <dgm:pt modelId="{72608186-3216-4995-BE45-7ABC233E8455}">
      <dgm:prSet/>
      <dgm:spPr/>
      <dgm:t>
        <a:bodyPr/>
        <a:lstStyle/>
        <a:p>
          <a:r>
            <a:rPr lang="en-GB" b="0" i="0"/>
            <a:t>"profitability of peace"</a:t>
          </a:r>
          <a:endParaRPr lang="en-US"/>
        </a:p>
      </dgm:t>
    </dgm:pt>
    <dgm:pt modelId="{90D7B049-4E7C-4807-9074-D62ACA683B07}" type="parTrans" cxnId="{93676FB3-7965-4129-8D35-33DFD5465405}">
      <dgm:prSet/>
      <dgm:spPr/>
      <dgm:t>
        <a:bodyPr/>
        <a:lstStyle/>
        <a:p>
          <a:endParaRPr lang="en-US"/>
        </a:p>
      </dgm:t>
    </dgm:pt>
    <dgm:pt modelId="{AEB78BD8-480B-4B49-BF5F-03F9EBF424EE}" type="sibTrans" cxnId="{93676FB3-7965-4129-8D35-33DFD5465405}">
      <dgm:prSet/>
      <dgm:spPr/>
      <dgm:t>
        <a:bodyPr/>
        <a:lstStyle/>
        <a:p>
          <a:endParaRPr lang="en-US"/>
        </a:p>
      </dgm:t>
    </dgm:pt>
    <dgm:pt modelId="{BED696A0-A34C-4DA1-B1BC-7D7207F8F897}" type="pres">
      <dgm:prSet presAssocID="{3AA07570-5380-49E7-AC19-06DB4F17519B}" presName="linear" presStyleCnt="0">
        <dgm:presLayoutVars>
          <dgm:animLvl val="lvl"/>
          <dgm:resizeHandles val="exact"/>
        </dgm:presLayoutVars>
      </dgm:prSet>
      <dgm:spPr/>
    </dgm:pt>
    <dgm:pt modelId="{AB390B12-7427-4571-A250-BBC57022C67E}" type="pres">
      <dgm:prSet presAssocID="{F1D55B20-13AE-4E59-B8B4-FF34DE7F40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877B74A-1461-4B8B-BB0E-4F22CF339211}" type="pres">
      <dgm:prSet presAssocID="{3A01A119-2594-42FD-9533-316BBB6D5EC0}" presName="spacer" presStyleCnt="0"/>
      <dgm:spPr/>
    </dgm:pt>
    <dgm:pt modelId="{A1D5A5AE-B501-4382-BCDF-A1B6100A4604}" type="pres">
      <dgm:prSet presAssocID="{5C8D431E-E047-4BF7-A77D-99797C61893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EB9A2E1-B70E-4461-974C-0DE73F79E9F3}" type="pres">
      <dgm:prSet presAssocID="{24F5211D-804E-443C-BFB1-8D695FB13884}" presName="spacer" presStyleCnt="0"/>
      <dgm:spPr/>
    </dgm:pt>
    <dgm:pt modelId="{51CD6724-50DD-4D84-B649-55BB6260F205}" type="pres">
      <dgm:prSet presAssocID="{6E82712A-C4E7-4010-963B-293792A9D7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8C3639B-E1E5-48F5-B3F4-5FB486AE58C8}" type="pres">
      <dgm:prSet presAssocID="{D3EBF572-BFD3-4381-A700-03831D8102C9}" presName="spacer" presStyleCnt="0"/>
      <dgm:spPr/>
    </dgm:pt>
    <dgm:pt modelId="{53D88003-29C0-419F-AE36-0A9504C993DC}" type="pres">
      <dgm:prSet presAssocID="{6E76FFB5-717E-4B1C-A3A0-3D7FE93BA0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534A37A-67CB-4E69-B1A4-41C3751E3989}" type="pres">
      <dgm:prSet presAssocID="{6E173499-D96A-44EE-9F7E-D35A859CE397}" presName="spacer" presStyleCnt="0"/>
      <dgm:spPr/>
    </dgm:pt>
    <dgm:pt modelId="{24F3CD78-9974-423C-BD68-9EE1157C0B77}" type="pres">
      <dgm:prSet presAssocID="{72608186-3216-4995-BE45-7ABC233E845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0731B4D-3D05-4F10-B92E-A66BC7E2C7FE}" type="presOf" srcId="{6E82712A-C4E7-4010-963B-293792A9D71A}" destId="{51CD6724-50DD-4D84-B649-55BB6260F205}" srcOrd="0" destOrd="0" presId="urn:microsoft.com/office/officeart/2005/8/layout/vList2"/>
    <dgm:cxn modelId="{CFBF428B-4837-4268-9876-069384149EDF}" type="presOf" srcId="{3AA07570-5380-49E7-AC19-06DB4F17519B}" destId="{BED696A0-A34C-4DA1-B1BC-7D7207F8F897}" srcOrd="0" destOrd="0" presId="urn:microsoft.com/office/officeart/2005/8/layout/vList2"/>
    <dgm:cxn modelId="{93676FB3-7965-4129-8D35-33DFD5465405}" srcId="{3AA07570-5380-49E7-AC19-06DB4F17519B}" destId="{72608186-3216-4995-BE45-7ABC233E8455}" srcOrd="4" destOrd="0" parTransId="{90D7B049-4E7C-4807-9074-D62ACA683B07}" sibTransId="{AEB78BD8-480B-4B49-BF5F-03F9EBF424EE}"/>
    <dgm:cxn modelId="{CD768EB9-74CD-41E2-A4C7-54942678BB96}" srcId="{3AA07570-5380-49E7-AC19-06DB4F17519B}" destId="{F1D55B20-13AE-4E59-B8B4-FF34DE7F406E}" srcOrd="0" destOrd="0" parTransId="{0AA7F897-F7B1-4B50-8379-45F1E9D859C5}" sibTransId="{3A01A119-2594-42FD-9533-316BBB6D5EC0}"/>
    <dgm:cxn modelId="{0D091AC3-AC42-4091-999D-674C366C6CA0}" type="presOf" srcId="{72608186-3216-4995-BE45-7ABC233E8455}" destId="{24F3CD78-9974-423C-BD68-9EE1157C0B77}" srcOrd="0" destOrd="0" presId="urn:microsoft.com/office/officeart/2005/8/layout/vList2"/>
    <dgm:cxn modelId="{6D6749C3-57FF-4B0D-9497-8F68F7151A52}" type="presOf" srcId="{5C8D431E-E047-4BF7-A77D-99797C618930}" destId="{A1D5A5AE-B501-4382-BCDF-A1B6100A4604}" srcOrd="0" destOrd="0" presId="urn:microsoft.com/office/officeart/2005/8/layout/vList2"/>
    <dgm:cxn modelId="{C2309BC8-8823-41BB-A578-B0741002C744}" srcId="{3AA07570-5380-49E7-AC19-06DB4F17519B}" destId="{6E82712A-C4E7-4010-963B-293792A9D71A}" srcOrd="2" destOrd="0" parTransId="{F2BBF3DB-D64E-49DF-9945-B93BD2FD0959}" sibTransId="{D3EBF572-BFD3-4381-A700-03831D8102C9}"/>
    <dgm:cxn modelId="{43F310CC-F550-4619-BEB5-190AC8363073}" srcId="{3AA07570-5380-49E7-AC19-06DB4F17519B}" destId="{6E76FFB5-717E-4B1C-A3A0-3D7FE93BA026}" srcOrd="3" destOrd="0" parTransId="{26764F39-7FC6-495D-9E12-B39FA235C6B1}" sibTransId="{6E173499-D96A-44EE-9F7E-D35A859CE397}"/>
    <dgm:cxn modelId="{35F3BCCC-B99F-442D-98E7-F7430A4D8574}" srcId="{3AA07570-5380-49E7-AC19-06DB4F17519B}" destId="{5C8D431E-E047-4BF7-A77D-99797C618930}" srcOrd="1" destOrd="0" parTransId="{170C263E-9B63-4ED0-A0E8-BBF1B3A046F0}" sibTransId="{24F5211D-804E-443C-BFB1-8D695FB13884}"/>
    <dgm:cxn modelId="{D8421DFB-F14F-4DD5-BE9F-1C03057AC08F}" type="presOf" srcId="{F1D55B20-13AE-4E59-B8B4-FF34DE7F406E}" destId="{AB390B12-7427-4571-A250-BBC57022C67E}" srcOrd="0" destOrd="0" presId="urn:microsoft.com/office/officeart/2005/8/layout/vList2"/>
    <dgm:cxn modelId="{C935FDFC-1B72-4A59-92F0-444AFF8546E6}" type="presOf" srcId="{6E76FFB5-717E-4B1C-A3A0-3D7FE93BA026}" destId="{53D88003-29C0-419F-AE36-0A9504C993DC}" srcOrd="0" destOrd="0" presId="urn:microsoft.com/office/officeart/2005/8/layout/vList2"/>
    <dgm:cxn modelId="{678F23E7-1364-4F49-8912-B2B4A03E9103}" type="presParOf" srcId="{BED696A0-A34C-4DA1-B1BC-7D7207F8F897}" destId="{AB390B12-7427-4571-A250-BBC57022C67E}" srcOrd="0" destOrd="0" presId="urn:microsoft.com/office/officeart/2005/8/layout/vList2"/>
    <dgm:cxn modelId="{EF2F9DC0-BA7A-407E-82BA-7585BAA7B2F6}" type="presParOf" srcId="{BED696A0-A34C-4DA1-B1BC-7D7207F8F897}" destId="{8877B74A-1461-4B8B-BB0E-4F22CF339211}" srcOrd="1" destOrd="0" presId="urn:microsoft.com/office/officeart/2005/8/layout/vList2"/>
    <dgm:cxn modelId="{EE89A50A-3D79-4638-8756-817BE57D1259}" type="presParOf" srcId="{BED696A0-A34C-4DA1-B1BC-7D7207F8F897}" destId="{A1D5A5AE-B501-4382-BCDF-A1B6100A4604}" srcOrd="2" destOrd="0" presId="urn:microsoft.com/office/officeart/2005/8/layout/vList2"/>
    <dgm:cxn modelId="{85C19D5D-DCD6-458E-AA88-EC06253FF522}" type="presParOf" srcId="{BED696A0-A34C-4DA1-B1BC-7D7207F8F897}" destId="{4EB9A2E1-B70E-4461-974C-0DE73F79E9F3}" srcOrd="3" destOrd="0" presId="urn:microsoft.com/office/officeart/2005/8/layout/vList2"/>
    <dgm:cxn modelId="{6858E161-D34F-4CCC-A547-94D8B02D3F18}" type="presParOf" srcId="{BED696A0-A34C-4DA1-B1BC-7D7207F8F897}" destId="{51CD6724-50DD-4D84-B649-55BB6260F205}" srcOrd="4" destOrd="0" presId="urn:microsoft.com/office/officeart/2005/8/layout/vList2"/>
    <dgm:cxn modelId="{FD93D3C4-01D6-4F48-BFC3-6140F4DEB531}" type="presParOf" srcId="{BED696A0-A34C-4DA1-B1BC-7D7207F8F897}" destId="{28C3639B-E1E5-48F5-B3F4-5FB486AE58C8}" srcOrd="5" destOrd="0" presId="urn:microsoft.com/office/officeart/2005/8/layout/vList2"/>
    <dgm:cxn modelId="{C38B19C3-6A9C-4659-9A61-07522299CE31}" type="presParOf" srcId="{BED696A0-A34C-4DA1-B1BC-7D7207F8F897}" destId="{53D88003-29C0-419F-AE36-0A9504C993DC}" srcOrd="6" destOrd="0" presId="urn:microsoft.com/office/officeart/2005/8/layout/vList2"/>
    <dgm:cxn modelId="{3B4BD423-79B1-4B3F-8342-6441DF42AEEC}" type="presParOf" srcId="{BED696A0-A34C-4DA1-B1BC-7D7207F8F897}" destId="{C534A37A-67CB-4E69-B1A4-41C3751E3989}" srcOrd="7" destOrd="0" presId="urn:microsoft.com/office/officeart/2005/8/layout/vList2"/>
    <dgm:cxn modelId="{5A3B2361-50BD-41F0-8869-8E4AF8310141}" type="presParOf" srcId="{BED696A0-A34C-4DA1-B1BC-7D7207F8F897}" destId="{24F3CD78-9974-423C-BD68-9EE1157C0B7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682827-58A9-4840-A7CB-F7B46BA0DB0D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DC7C52-41F2-49C2-9601-7B9BE1EBA30E}">
      <dgm:prSet/>
      <dgm:spPr/>
      <dgm:t>
        <a:bodyPr/>
        <a:lstStyle/>
        <a:p>
          <a:r>
            <a:rPr lang="en-GB"/>
            <a:t>Travelling throughout the country.</a:t>
          </a:r>
          <a:endParaRPr lang="en-US"/>
        </a:p>
      </dgm:t>
    </dgm:pt>
    <dgm:pt modelId="{7A5F7564-ADD6-4E39-9B9C-6382E22EE4AE}" type="parTrans" cxnId="{005C73B3-3F32-4B4A-8574-EAD9CC6A3277}">
      <dgm:prSet/>
      <dgm:spPr/>
      <dgm:t>
        <a:bodyPr/>
        <a:lstStyle/>
        <a:p>
          <a:endParaRPr lang="en-US"/>
        </a:p>
      </dgm:t>
    </dgm:pt>
    <dgm:pt modelId="{1E9CDBFA-BEFF-4077-98BC-478DD940577C}" type="sibTrans" cxnId="{005C73B3-3F32-4B4A-8574-EAD9CC6A3277}">
      <dgm:prSet/>
      <dgm:spPr/>
      <dgm:t>
        <a:bodyPr/>
        <a:lstStyle/>
        <a:p>
          <a:endParaRPr lang="en-US"/>
        </a:p>
      </dgm:t>
    </dgm:pt>
    <dgm:pt modelId="{538060C4-9170-4815-9A4A-39D5817B5FE3}">
      <dgm:prSet/>
      <dgm:spPr/>
      <dgm:t>
        <a:bodyPr/>
        <a:lstStyle/>
        <a:p>
          <a:r>
            <a:rPr lang="en-GB"/>
            <a:t>Using their political network.</a:t>
          </a:r>
          <a:endParaRPr lang="en-US"/>
        </a:p>
      </dgm:t>
    </dgm:pt>
    <dgm:pt modelId="{13FCCAF7-DCD7-43CB-93BA-094A6B08408F}" type="parTrans" cxnId="{39901FA7-82D1-431F-85D0-16111325BF54}">
      <dgm:prSet/>
      <dgm:spPr/>
      <dgm:t>
        <a:bodyPr/>
        <a:lstStyle/>
        <a:p>
          <a:endParaRPr lang="en-US"/>
        </a:p>
      </dgm:t>
    </dgm:pt>
    <dgm:pt modelId="{F7C1AC09-5B77-43A8-8C95-ECB852D9757F}" type="sibTrans" cxnId="{39901FA7-82D1-431F-85D0-16111325BF54}">
      <dgm:prSet/>
      <dgm:spPr/>
      <dgm:t>
        <a:bodyPr/>
        <a:lstStyle/>
        <a:p>
          <a:endParaRPr lang="en-US"/>
        </a:p>
      </dgm:t>
    </dgm:pt>
    <dgm:pt modelId="{089B4F31-2E68-4FB8-A743-5714B944188E}">
      <dgm:prSet/>
      <dgm:spPr/>
      <dgm:t>
        <a:bodyPr/>
        <a:lstStyle/>
        <a:p>
          <a:r>
            <a:rPr lang="en-GB" dirty="0"/>
            <a:t>Radio, tv.</a:t>
          </a:r>
          <a:endParaRPr lang="en-US" dirty="0"/>
        </a:p>
      </dgm:t>
    </dgm:pt>
    <dgm:pt modelId="{71C97AEA-8B52-498D-83C3-FE7BFF8748F5}" type="parTrans" cxnId="{00700605-1D99-4DED-A3BF-2E70EABB34F9}">
      <dgm:prSet/>
      <dgm:spPr/>
      <dgm:t>
        <a:bodyPr/>
        <a:lstStyle/>
        <a:p>
          <a:endParaRPr lang="en-US"/>
        </a:p>
      </dgm:t>
    </dgm:pt>
    <dgm:pt modelId="{B21847D5-F81C-4250-BC6E-DFF108FA2010}" type="sibTrans" cxnId="{00700605-1D99-4DED-A3BF-2E70EABB34F9}">
      <dgm:prSet/>
      <dgm:spPr/>
      <dgm:t>
        <a:bodyPr/>
        <a:lstStyle/>
        <a:p>
          <a:endParaRPr lang="en-US"/>
        </a:p>
      </dgm:t>
    </dgm:pt>
    <dgm:pt modelId="{01129036-8996-4D06-BC59-EBAFC6EC0A1C}">
      <dgm:prSet/>
      <dgm:spPr/>
      <dgm:t>
        <a:bodyPr/>
        <a:lstStyle/>
        <a:p>
          <a:r>
            <a:rPr lang="en-US" dirty="0"/>
            <a:t>Social Media: ‘the cheapest and most effective campaign in Colombian history’.</a:t>
          </a:r>
        </a:p>
      </dgm:t>
    </dgm:pt>
    <dgm:pt modelId="{DE99CE6A-6ADA-4EBB-AE94-454228B0AC7E}" type="parTrans" cxnId="{76DED37F-C411-41CB-937E-7A5E2F650E50}">
      <dgm:prSet/>
      <dgm:spPr/>
      <dgm:t>
        <a:bodyPr/>
        <a:lstStyle/>
        <a:p>
          <a:endParaRPr lang="en-GB"/>
        </a:p>
      </dgm:t>
    </dgm:pt>
    <dgm:pt modelId="{92237EE3-09BE-40D9-9E97-028688B1341F}" type="sibTrans" cxnId="{76DED37F-C411-41CB-937E-7A5E2F650E50}">
      <dgm:prSet/>
      <dgm:spPr/>
      <dgm:t>
        <a:bodyPr/>
        <a:lstStyle/>
        <a:p>
          <a:endParaRPr lang="en-GB"/>
        </a:p>
      </dgm:t>
    </dgm:pt>
    <dgm:pt modelId="{9F6BAC11-43F7-4A65-995E-E7CA941B5D8C}" type="pres">
      <dgm:prSet presAssocID="{A6682827-58A9-4840-A7CB-F7B46BA0DB0D}" presName="vert0" presStyleCnt="0">
        <dgm:presLayoutVars>
          <dgm:dir/>
          <dgm:animOne val="branch"/>
          <dgm:animLvl val="lvl"/>
        </dgm:presLayoutVars>
      </dgm:prSet>
      <dgm:spPr/>
    </dgm:pt>
    <dgm:pt modelId="{1295185F-2BE3-4F14-BEB0-132D2FB71429}" type="pres">
      <dgm:prSet presAssocID="{FFDC7C52-41F2-49C2-9601-7B9BE1EBA30E}" presName="thickLine" presStyleLbl="alignNode1" presStyleIdx="0" presStyleCnt="4"/>
      <dgm:spPr/>
    </dgm:pt>
    <dgm:pt modelId="{16828C63-3107-47CB-90FB-BC1EBA73CB2B}" type="pres">
      <dgm:prSet presAssocID="{FFDC7C52-41F2-49C2-9601-7B9BE1EBA30E}" presName="horz1" presStyleCnt="0"/>
      <dgm:spPr/>
    </dgm:pt>
    <dgm:pt modelId="{66AF6EDF-2C85-436A-AA3B-F00E2B8EF3D2}" type="pres">
      <dgm:prSet presAssocID="{FFDC7C52-41F2-49C2-9601-7B9BE1EBA30E}" presName="tx1" presStyleLbl="revTx" presStyleIdx="0" presStyleCnt="4"/>
      <dgm:spPr/>
    </dgm:pt>
    <dgm:pt modelId="{97483495-E83E-4E76-9B91-91B28C94E493}" type="pres">
      <dgm:prSet presAssocID="{FFDC7C52-41F2-49C2-9601-7B9BE1EBA30E}" presName="vert1" presStyleCnt="0"/>
      <dgm:spPr/>
    </dgm:pt>
    <dgm:pt modelId="{48E83A69-19B0-438D-BF9A-C31312B77FEB}" type="pres">
      <dgm:prSet presAssocID="{538060C4-9170-4815-9A4A-39D5817B5FE3}" presName="thickLine" presStyleLbl="alignNode1" presStyleIdx="1" presStyleCnt="4"/>
      <dgm:spPr/>
    </dgm:pt>
    <dgm:pt modelId="{2261ADAD-BA3F-4D7B-ABCE-31256F3E075B}" type="pres">
      <dgm:prSet presAssocID="{538060C4-9170-4815-9A4A-39D5817B5FE3}" presName="horz1" presStyleCnt="0"/>
      <dgm:spPr/>
    </dgm:pt>
    <dgm:pt modelId="{7DD22BAF-B078-47BB-91B2-26F989C74DDA}" type="pres">
      <dgm:prSet presAssocID="{538060C4-9170-4815-9A4A-39D5817B5FE3}" presName="tx1" presStyleLbl="revTx" presStyleIdx="1" presStyleCnt="4"/>
      <dgm:spPr/>
    </dgm:pt>
    <dgm:pt modelId="{DCB6A51A-8D2A-4D26-BCFC-94BED2FA5EA4}" type="pres">
      <dgm:prSet presAssocID="{538060C4-9170-4815-9A4A-39D5817B5FE3}" presName="vert1" presStyleCnt="0"/>
      <dgm:spPr/>
    </dgm:pt>
    <dgm:pt modelId="{025C5541-D26A-4DD9-A9D7-451D526F54C9}" type="pres">
      <dgm:prSet presAssocID="{089B4F31-2E68-4FB8-A743-5714B944188E}" presName="thickLine" presStyleLbl="alignNode1" presStyleIdx="2" presStyleCnt="4"/>
      <dgm:spPr/>
    </dgm:pt>
    <dgm:pt modelId="{4796D1FA-C11F-4FE7-A2AF-4E8EEE20A427}" type="pres">
      <dgm:prSet presAssocID="{089B4F31-2E68-4FB8-A743-5714B944188E}" presName="horz1" presStyleCnt="0"/>
      <dgm:spPr/>
    </dgm:pt>
    <dgm:pt modelId="{C3F65268-9EE0-444A-AFC9-9C2D034C7642}" type="pres">
      <dgm:prSet presAssocID="{089B4F31-2E68-4FB8-A743-5714B944188E}" presName="tx1" presStyleLbl="revTx" presStyleIdx="2" presStyleCnt="4"/>
      <dgm:spPr/>
    </dgm:pt>
    <dgm:pt modelId="{D542D650-D3A9-4A97-A55F-F346C6014FE5}" type="pres">
      <dgm:prSet presAssocID="{089B4F31-2E68-4FB8-A743-5714B944188E}" presName="vert1" presStyleCnt="0"/>
      <dgm:spPr/>
    </dgm:pt>
    <dgm:pt modelId="{BF53EA1B-B785-45FF-A61A-AA8156459168}" type="pres">
      <dgm:prSet presAssocID="{01129036-8996-4D06-BC59-EBAFC6EC0A1C}" presName="thickLine" presStyleLbl="alignNode1" presStyleIdx="3" presStyleCnt="4"/>
      <dgm:spPr/>
    </dgm:pt>
    <dgm:pt modelId="{08AAB111-420F-452E-82EA-BD47DB773D0F}" type="pres">
      <dgm:prSet presAssocID="{01129036-8996-4D06-BC59-EBAFC6EC0A1C}" presName="horz1" presStyleCnt="0"/>
      <dgm:spPr/>
    </dgm:pt>
    <dgm:pt modelId="{8B195ABA-A8A1-4233-85FB-3E18C4972484}" type="pres">
      <dgm:prSet presAssocID="{01129036-8996-4D06-BC59-EBAFC6EC0A1C}" presName="tx1" presStyleLbl="revTx" presStyleIdx="3" presStyleCnt="4"/>
      <dgm:spPr/>
    </dgm:pt>
    <dgm:pt modelId="{B02DEC73-CCA1-4719-BE8E-4D95FE7D81A4}" type="pres">
      <dgm:prSet presAssocID="{01129036-8996-4D06-BC59-EBAFC6EC0A1C}" presName="vert1" presStyleCnt="0"/>
      <dgm:spPr/>
    </dgm:pt>
  </dgm:ptLst>
  <dgm:cxnLst>
    <dgm:cxn modelId="{00700605-1D99-4DED-A3BF-2E70EABB34F9}" srcId="{A6682827-58A9-4840-A7CB-F7B46BA0DB0D}" destId="{089B4F31-2E68-4FB8-A743-5714B944188E}" srcOrd="2" destOrd="0" parTransId="{71C97AEA-8B52-498D-83C3-FE7BFF8748F5}" sibTransId="{B21847D5-F81C-4250-BC6E-DFF108FA2010}"/>
    <dgm:cxn modelId="{AE42C95D-5409-41E5-BEC9-B159EB8D2E0D}" type="presOf" srcId="{FFDC7C52-41F2-49C2-9601-7B9BE1EBA30E}" destId="{66AF6EDF-2C85-436A-AA3B-F00E2B8EF3D2}" srcOrd="0" destOrd="0" presId="urn:microsoft.com/office/officeart/2008/layout/LinedList"/>
    <dgm:cxn modelId="{98B18E6C-2668-4164-811D-0EB937E669C5}" type="presOf" srcId="{A6682827-58A9-4840-A7CB-F7B46BA0DB0D}" destId="{9F6BAC11-43F7-4A65-995E-E7CA941B5D8C}" srcOrd="0" destOrd="0" presId="urn:microsoft.com/office/officeart/2008/layout/LinedList"/>
    <dgm:cxn modelId="{76DED37F-C411-41CB-937E-7A5E2F650E50}" srcId="{A6682827-58A9-4840-A7CB-F7B46BA0DB0D}" destId="{01129036-8996-4D06-BC59-EBAFC6EC0A1C}" srcOrd="3" destOrd="0" parTransId="{DE99CE6A-6ADA-4EBB-AE94-454228B0AC7E}" sibTransId="{92237EE3-09BE-40D9-9E97-028688B1341F}"/>
    <dgm:cxn modelId="{E691D38A-7433-40D4-9EAC-FFD98352F679}" type="presOf" srcId="{01129036-8996-4D06-BC59-EBAFC6EC0A1C}" destId="{8B195ABA-A8A1-4233-85FB-3E18C4972484}" srcOrd="0" destOrd="0" presId="urn:microsoft.com/office/officeart/2008/layout/LinedList"/>
    <dgm:cxn modelId="{39901FA7-82D1-431F-85D0-16111325BF54}" srcId="{A6682827-58A9-4840-A7CB-F7B46BA0DB0D}" destId="{538060C4-9170-4815-9A4A-39D5817B5FE3}" srcOrd="1" destOrd="0" parTransId="{13FCCAF7-DCD7-43CB-93BA-094A6B08408F}" sibTransId="{F7C1AC09-5B77-43A8-8C95-ECB852D9757F}"/>
    <dgm:cxn modelId="{005C73B3-3F32-4B4A-8574-EAD9CC6A3277}" srcId="{A6682827-58A9-4840-A7CB-F7B46BA0DB0D}" destId="{FFDC7C52-41F2-49C2-9601-7B9BE1EBA30E}" srcOrd="0" destOrd="0" parTransId="{7A5F7564-ADD6-4E39-9B9C-6382E22EE4AE}" sibTransId="{1E9CDBFA-BEFF-4077-98BC-478DD940577C}"/>
    <dgm:cxn modelId="{6D3B93B7-DE1D-4368-9D19-86EA796C0C2E}" type="presOf" srcId="{538060C4-9170-4815-9A4A-39D5817B5FE3}" destId="{7DD22BAF-B078-47BB-91B2-26F989C74DDA}" srcOrd="0" destOrd="0" presId="urn:microsoft.com/office/officeart/2008/layout/LinedList"/>
    <dgm:cxn modelId="{B55168EB-3301-47B7-A432-C63E213D7F66}" type="presOf" srcId="{089B4F31-2E68-4FB8-A743-5714B944188E}" destId="{C3F65268-9EE0-444A-AFC9-9C2D034C7642}" srcOrd="0" destOrd="0" presId="urn:microsoft.com/office/officeart/2008/layout/LinedList"/>
    <dgm:cxn modelId="{13790C8C-61B5-4C48-8D99-EA64E4EE283C}" type="presParOf" srcId="{9F6BAC11-43F7-4A65-995E-E7CA941B5D8C}" destId="{1295185F-2BE3-4F14-BEB0-132D2FB71429}" srcOrd="0" destOrd="0" presId="urn:microsoft.com/office/officeart/2008/layout/LinedList"/>
    <dgm:cxn modelId="{63C402F4-8D5E-4092-AEDB-EE164D0A1ACC}" type="presParOf" srcId="{9F6BAC11-43F7-4A65-995E-E7CA941B5D8C}" destId="{16828C63-3107-47CB-90FB-BC1EBA73CB2B}" srcOrd="1" destOrd="0" presId="urn:microsoft.com/office/officeart/2008/layout/LinedList"/>
    <dgm:cxn modelId="{0B7C35FC-A9CF-47D2-A1A2-3C95DFA55278}" type="presParOf" srcId="{16828C63-3107-47CB-90FB-BC1EBA73CB2B}" destId="{66AF6EDF-2C85-436A-AA3B-F00E2B8EF3D2}" srcOrd="0" destOrd="0" presId="urn:microsoft.com/office/officeart/2008/layout/LinedList"/>
    <dgm:cxn modelId="{F04E50B6-AAAF-497A-A237-12F170113D3C}" type="presParOf" srcId="{16828C63-3107-47CB-90FB-BC1EBA73CB2B}" destId="{97483495-E83E-4E76-9B91-91B28C94E493}" srcOrd="1" destOrd="0" presId="urn:microsoft.com/office/officeart/2008/layout/LinedList"/>
    <dgm:cxn modelId="{71619F17-D037-4261-A273-2722A8E067CC}" type="presParOf" srcId="{9F6BAC11-43F7-4A65-995E-E7CA941B5D8C}" destId="{48E83A69-19B0-438D-BF9A-C31312B77FEB}" srcOrd="2" destOrd="0" presId="urn:microsoft.com/office/officeart/2008/layout/LinedList"/>
    <dgm:cxn modelId="{96809333-B4E3-4FC5-83B0-E23F00066218}" type="presParOf" srcId="{9F6BAC11-43F7-4A65-995E-E7CA941B5D8C}" destId="{2261ADAD-BA3F-4D7B-ABCE-31256F3E075B}" srcOrd="3" destOrd="0" presId="urn:microsoft.com/office/officeart/2008/layout/LinedList"/>
    <dgm:cxn modelId="{7687C23B-3E90-4A79-B241-5F4A04AA3D5B}" type="presParOf" srcId="{2261ADAD-BA3F-4D7B-ABCE-31256F3E075B}" destId="{7DD22BAF-B078-47BB-91B2-26F989C74DDA}" srcOrd="0" destOrd="0" presId="urn:microsoft.com/office/officeart/2008/layout/LinedList"/>
    <dgm:cxn modelId="{EDF7A4AE-EB04-413C-A2F8-9006E7F6DC54}" type="presParOf" srcId="{2261ADAD-BA3F-4D7B-ABCE-31256F3E075B}" destId="{DCB6A51A-8D2A-4D26-BCFC-94BED2FA5EA4}" srcOrd="1" destOrd="0" presId="urn:microsoft.com/office/officeart/2008/layout/LinedList"/>
    <dgm:cxn modelId="{0825C887-7A62-4F3F-B6D0-741C2D2495F3}" type="presParOf" srcId="{9F6BAC11-43F7-4A65-995E-E7CA941B5D8C}" destId="{025C5541-D26A-4DD9-A9D7-451D526F54C9}" srcOrd="4" destOrd="0" presId="urn:microsoft.com/office/officeart/2008/layout/LinedList"/>
    <dgm:cxn modelId="{3079A03A-89A2-4BE7-AEC5-D6E0E66C23CE}" type="presParOf" srcId="{9F6BAC11-43F7-4A65-995E-E7CA941B5D8C}" destId="{4796D1FA-C11F-4FE7-A2AF-4E8EEE20A427}" srcOrd="5" destOrd="0" presId="urn:microsoft.com/office/officeart/2008/layout/LinedList"/>
    <dgm:cxn modelId="{53DB12F5-EFD1-495D-A78D-574CC34D712D}" type="presParOf" srcId="{4796D1FA-C11F-4FE7-A2AF-4E8EEE20A427}" destId="{C3F65268-9EE0-444A-AFC9-9C2D034C7642}" srcOrd="0" destOrd="0" presId="urn:microsoft.com/office/officeart/2008/layout/LinedList"/>
    <dgm:cxn modelId="{483A8B3E-3514-4BF2-9D5E-ECE9F46D32C6}" type="presParOf" srcId="{4796D1FA-C11F-4FE7-A2AF-4E8EEE20A427}" destId="{D542D650-D3A9-4A97-A55F-F346C6014FE5}" srcOrd="1" destOrd="0" presId="urn:microsoft.com/office/officeart/2008/layout/LinedList"/>
    <dgm:cxn modelId="{E2C4E875-7C0C-47D4-BCF8-FCB14CD5FE48}" type="presParOf" srcId="{9F6BAC11-43F7-4A65-995E-E7CA941B5D8C}" destId="{BF53EA1B-B785-45FF-A61A-AA8156459168}" srcOrd="6" destOrd="0" presId="urn:microsoft.com/office/officeart/2008/layout/LinedList"/>
    <dgm:cxn modelId="{E54250B9-52E7-4904-8A80-39D7663EA126}" type="presParOf" srcId="{9F6BAC11-43F7-4A65-995E-E7CA941B5D8C}" destId="{08AAB111-420F-452E-82EA-BD47DB773D0F}" srcOrd="7" destOrd="0" presId="urn:microsoft.com/office/officeart/2008/layout/LinedList"/>
    <dgm:cxn modelId="{18706B38-23D4-4EBF-9DB5-8A000008860F}" type="presParOf" srcId="{08AAB111-420F-452E-82EA-BD47DB773D0F}" destId="{8B195ABA-A8A1-4233-85FB-3E18C4972484}" srcOrd="0" destOrd="0" presId="urn:microsoft.com/office/officeart/2008/layout/LinedList"/>
    <dgm:cxn modelId="{610BCB81-3779-41ED-A716-604B18B3B8C4}" type="presParOf" srcId="{08AAB111-420F-452E-82EA-BD47DB773D0F}" destId="{B02DEC73-CCA1-4719-BE8E-4D95FE7D81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D839A3-2C61-49AA-87C2-8314CDA414C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2C9036-12A2-4CCC-9F0C-BCE7155C4786}">
      <dgm:prSet/>
      <dgm:spPr/>
      <dgm:t>
        <a:bodyPr/>
        <a:lstStyle/>
        <a:p>
          <a:r>
            <a:rPr lang="en-GB" b="0" i="0" dirty="0"/>
            <a:t>‘Colombia will become Venezuela’. </a:t>
          </a:r>
          <a:r>
            <a:rPr lang="en-GB" dirty="0"/>
            <a:t>Colombia will become Castro-Chavista</a:t>
          </a:r>
          <a:endParaRPr lang="en-US" dirty="0"/>
        </a:p>
      </dgm:t>
    </dgm:pt>
    <dgm:pt modelId="{90AC91AA-6EFA-410A-8E95-F574248C0865}" type="parTrans" cxnId="{9CC62CB2-7EBE-45CF-945C-2E0D44E26E90}">
      <dgm:prSet/>
      <dgm:spPr/>
      <dgm:t>
        <a:bodyPr/>
        <a:lstStyle/>
        <a:p>
          <a:endParaRPr lang="en-US"/>
        </a:p>
      </dgm:t>
    </dgm:pt>
    <dgm:pt modelId="{D7E3864D-A03E-47AC-9E8A-4C1718CCE9B9}" type="sibTrans" cxnId="{9CC62CB2-7EBE-45CF-945C-2E0D44E26E90}">
      <dgm:prSet/>
      <dgm:spPr/>
      <dgm:t>
        <a:bodyPr/>
        <a:lstStyle/>
        <a:p>
          <a:endParaRPr lang="en-US"/>
        </a:p>
      </dgm:t>
    </dgm:pt>
    <dgm:pt modelId="{0771DF36-89D5-49BC-833E-8C447FAA5EAA}">
      <dgm:prSet/>
      <dgm:spPr/>
      <dgm:t>
        <a:bodyPr/>
        <a:lstStyle/>
        <a:p>
          <a:r>
            <a:rPr lang="en-GB" dirty="0"/>
            <a:t>‘</a:t>
          </a:r>
          <a:r>
            <a:rPr lang="en-GB" b="0" i="0" dirty="0"/>
            <a:t>Santos is giving away the country to the guerrillas.’</a:t>
          </a:r>
          <a:endParaRPr lang="en-US" dirty="0"/>
        </a:p>
      </dgm:t>
    </dgm:pt>
    <dgm:pt modelId="{2DDABBD0-26B8-4109-A831-998AFDE94DB9}" type="parTrans" cxnId="{D3490ABB-6DFB-4E7A-8CCB-F36D905A03F3}">
      <dgm:prSet/>
      <dgm:spPr/>
      <dgm:t>
        <a:bodyPr/>
        <a:lstStyle/>
        <a:p>
          <a:endParaRPr lang="en-US"/>
        </a:p>
      </dgm:t>
    </dgm:pt>
    <dgm:pt modelId="{A71FF14B-A8A4-4F28-9D9B-BBC2E98B9525}" type="sibTrans" cxnId="{D3490ABB-6DFB-4E7A-8CCB-F36D905A03F3}">
      <dgm:prSet/>
      <dgm:spPr/>
      <dgm:t>
        <a:bodyPr/>
        <a:lstStyle/>
        <a:p>
          <a:endParaRPr lang="en-US"/>
        </a:p>
      </dgm:t>
    </dgm:pt>
    <dgm:pt modelId="{FC3DF2D5-E592-483F-838A-B1572F5EF5A3}">
      <dgm:prSet/>
      <dgm:spPr/>
      <dgm:t>
        <a:bodyPr/>
        <a:lstStyle/>
        <a:p>
          <a:r>
            <a:rPr lang="en-GB" dirty="0"/>
            <a:t>‘Negotiating with terrorists.’</a:t>
          </a:r>
          <a:endParaRPr lang="en-US" dirty="0"/>
        </a:p>
      </dgm:t>
    </dgm:pt>
    <dgm:pt modelId="{213939E7-C1BE-464B-A98F-68055890DE82}" type="parTrans" cxnId="{4917A72D-2CF3-4B55-81CA-603A9C64D148}">
      <dgm:prSet/>
      <dgm:spPr/>
      <dgm:t>
        <a:bodyPr/>
        <a:lstStyle/>
        <a:p>
          <a:endParaRPr lang="en-US"/>
        </a:p>
      </dgm:t>
    </dgm:pt>
    <dgm:pt modelId="{81647C43-B4EC-4061-B4D6-E70B302F2354}" type="sibTrans" cxnId="{4917A72D-2CF3-4B55-81CA-603A9C64D148}">
      <dgm:prSet/>
      <dgm:spPr/>
      <dgm:t>
        <a:bodyPr/>
        <a:lstStyle/>
        <a:p>
          <a:endParaRPr lang="en-US"/>
        </a:p>
      </dgm:t>
    </dgm:pt>
    <dgm:pt modelId="{90798B36-7377-4E5C-B1F4-3E4BCBECC52F}">
      <dgm:prSet/>
      <dgm:spPr/>
      <dgm:t>
        <a:bodyPr/>
        <a:lstStyle/>
        <a:p>
          <a:r>
            <a:rPr lang="en-GB"/>
            <a:t>Comparing criminals and heroes.</a:t>
          </a:r>
          <a:endParaRPr lang="en-US"/>
        </a:p>
      </dgm:t>
    </dgm:pt>
    <dgm:pt modelId="{FC26776F-8572-4BBB-B29F-C120D1F4698C}" type="parTrans" cxnId="{6839A082-1AFC-41BE-8944-27A6985A385C}">
      <dgm:prSet/>
      <dgm:spPr/>
      <dgm:t>
        <a:bodyPr/>
        <a:lstStyle/>
        <a:p>
          <a:endParaRPr lang="en-US"/>
        </a:p>
      </dgm:t>
    </dgm:pt>
    <dgm:pt modelId="{C210DEC5-FDCB-4A90-985D-0795F1A04041}" type="sibTrans" cxnId="{6839A082-1AFC-41BE-8944-27A6985A385C}">
      <dgm:prSet/>
      <dgm:spPr/>
      <dgm:t>
        <a:bodyPr/>
        <a:lstStyle/>
        <a:p>
          <a:endParaRPr lang="en-US"/>
        </a:p>
      </dgm:t>
    </dgm:pt>
    <dgm:pt modelId="{4CE9EE7F-8F84-4DF9-B41C-ED469DD621FA}">
      <dgm:prSet/>
      <dgm:spPr/>
      <dgm:t>
        <a:bodyPr/>
        <a:lstStyle/>
        <a:p>
          <a:r>
            <a:rPr lang="en-GB" dirty="0"/>
            <a:t>Consolidation of Drug Traffickers.</a:t>
          </a:r>
          <a:endParaRPr lang="en-US" dirty="0"/>
        </a:p>
      </dgm:t>
    </dgm:pt>
    <dgm:pt modelId="{438CC450-795B-44FE-A12D-02255062BAD3}" type="parTrans" cxnId="{9CD08A7B-87DE-40D2-A61B-AAA3A6ABE710}">
      <dgm:prSet/>
      <dgm:spPr/>
      <dgm:t>
        <a:bodyPr/>
        <a:lstStyle/>
        <a:p>
          <a:endParaRPr lang="en-US"/>
        </a:p>
      </dgm:t>
    </dgm:pt>
    <dgm:pt modelId="{0D1BA082-BBAD-4FF8-B586-AF2CD0969D57}" type="sibTrans" cxnId="{9CD08A7B-87DE-40D2-A61B-AAA3A6ABE710}">
      <dgm:prSet/>
      <dgm:spPr/>
      <dgm:t>
        <a:bodyPr/>
        <a:lstStyle/>
        <a:p>
          <a:endParaRPr lang="en-US"/>
        </a:p>
      </dgm:t>
    </dgm:pt>
    <dgm:pt modelId="{C3487D86-8B95-406F-8FB2-181CF070DE21}">
      <dgm:prSet/>
      <dgm:spPr/>
      <dgm:t>
        <a:bodyPr/>
        <a:lstStyle/>
        <a:p>
          <a:r>
            <a:rPr lang="en-GB" dirty="0"/>
            <a:t>‘Giving money to the terrorists while people stave’ </a:t>
          </a:r>
        </a:p>
        <a:p>
          <a:r>
            <a:rPr lang="en-GB" dirty="0"/>
            <a:t> </a:t>
          </a:r>
          <a:endParaRPr lang="en-US" dirty="0"/>
        </a:p>
      </dgm:t>
    </dgm:pt>
    <dgm:pt modelId="{CE1BD34A-39C4-426A-A0A8-C15F167E0A49}" type="parTrans" cxnId="{7C3DAB6B-EAC2-472C-8076-C26645058123}">
      <dgm:prSet/>
      <dgm:spPr/>
      <dgm:t>
        <a:bodyPr/>
        <a:lstStyle/>
        <a:p>
          <a:endParaRPr lang="en-GB"/>
        </a:p>
      </dgm:t>
    </dgm:pt>
    <dgm:pt modelId="{98265C6E-6979-4479-AAD6-DFAC871C30C9}" type="sibTrans" cxnId="{7C3DAB6B-EAC2-472C-8076-C26645058123}">
      <dgm:prSet/>
      <dgm:spPr/>
      <dgm:t>
        <a:bodyPr/>
        <a:lstStyle/>
        <a:p>
          <a:endParaRPr lang="en-GB"/>
        </a:p>
      </dgm:t>
    </dgm:pt>
    <dgm:pt modelId="{DABFA38D-B7B4-4FB7-B254-8E66B6B2024E}" type="pres">
      <dgm:prSet presAssocID="{C7D839A3-2C61-49AA-87C2-8314CDA414C8}" presName="vert0" presStyleCnt="0">
        <dgm:presLayoutVars>
          <dgm:dir/>
          <dgm:animOne val="branch"/>
          <dgm:animLvl val="lvl"/>
        </dgm:presLayoutVars>
      </dgm:prSet>
      <dgm:spPr/>
    </dgm:pt>
    <dgm:pt modelId="{5C37A4C1-7D4D-48C9-87D5-4B5C7D6605C6}" type="pres">
      <dgm:prSet presAssocID="{732C9036-12A2-4CCC-9F0C-BCE7155C4786}" presName="thickLine" presStyleLbl="alignNode1" presStyleIdx="0" presStyleCnt="6"/>
      <dgm:spPr/>
    </dgm:pt>
    <dgm:pt modelId="{12E54333-6A2A-4500-B39F-4FEBC4413FC2}" type="pres">
      <dgm:prSet presAssocID="{732C9036-12A2-4CCC-9F0C-BCE7155C4786}" presName="horz1" presStyleCnt="0"/>
      <dgm:spPr/>
    </dgm:pt>
    <dgm:pt modelId="{AF5947FB-4D34-4A38-88FB-8ADDEDBF9E9A}" type="pres">
      <dgm:prSet presAssocID="{732C9036-12A2-4CCC-9F0C-BCE7155C4786}" presName="tx1" presStyleLbl="revTx" presStyleIdx="0" presStyleCnt="6"/>
      <dgm:spPr/>
    </dgm:pt>
    <dgm:pt modelId="{1C7E9CB0-5A86-4B51-B3CD-478A66459D52}" type="pres">
      <dgm:prSet presAssocID="{732C9036-12A2-4CCC-9F0C-BCE7155C4786}" presName="vert1" presStyleCnt="0"/>
      <dgm:spPr/>
    </dgm:pt>
    <dgm:pt modelId="{1E6C2F87-C830-46EF-801B-3AA7B2450F44}" type="pres">
      <dgm:prSet presAssocID="{0771DF36-89D5-49BC-833E-8C447FAA5EAA}" presName="thickLine" presStyleLbl="alignNode1" presStyleIdx="1" presStyleCnt="6"/>
      <dgm:spPr/>
    </dgm:pt>
    <dgm:pt modelId="{75397079-53B1-4559-A84E-489561FF091B}" type="pres">
      <dgm:prSet presAssocID="{0771DF36-89D5-49BC-833E-8C447FAA5EAA}" presName="horz1" presStyleCnt="0"/>
      <dgm:spPr/>
    </dgm:pt>
    <dgm:pt modelId="{93F5386B-659C-4ACD-9782-C14B743433B4}" type="pres">
      <dgm:prSet presAssocID="{0771DF36-89D5-49BC-833E-8C447FAA5EAA}" presName="tx1" presStyleLbl="revTx" presStyleIdx="1" presStyleCnt="6"/>
      <dgm:spPr/>
    </dgm:pt>
    <dgm:pt modelId="{C9D23EBE-24F2-4F86-8688-9FB1F44FBF8E}" type="pres">
      <dgm:prSet presAssocID="{0771DF36-89D5-49BC-833E-8C447FAA5EAA}" presName="vert1" presStyleCnt="0"/>
      <dgm:spPr/>
    </dgm:pt>
    <dgm:pt modelId="{4F52AB0A-0A0F-41CF-9F5B-C90CF4B095EF}" type="pres">
      <dgm:prSet presAssocID="{FC3DF2D5-E592-483F-838A-B1572F5EF5A3}" presName="thickLine" presStyleLbl="alignNode1" presStyleIdx="2" presStyleCnt="6"/>
      <dgm:spPr/>
    </dgm:pt>
    <dgm:pt modelId="{3EAE7D19-EB9E-4BF4-A437-3E6045783F13}" type="pres">
      <dgm:prSet presAssocID="{FC3DF2D5-E592-483F-838A-B1572F5EF5A3}" presName="horz1" presStyleCnt="0"/>
      <dgm:spPr/>
    </dgm:pt>
    <dgm:pt modelId="{C7075689-80B6-4F1B-9A6D-DC9D8E0BC2F8}" type="pres">
      <dgm:prSet presAssocID="{FC3DF2D5-E592-483F-838A-B1572F5EF5A3}" presName="tx1" presStyleLbl="revTx" presStyleIdx="2" presStyleCnt="6"/>
      <dgm:spPr/>
    </dgm:pt>
    <dgm:pt modelId="{F1355ECA-FFED-48E8-92AB-B26550393B3E}" type="pres">
      <dgm:prSet presAssocID="{FC3DF2D5-E592-483F-838A-B1572F5EF5A3}" presName="vert1" presStyleCnt="0"/>
      <dgm:spPr/>
    </dgm:pt>
    <dgm:pt modelId="{A52F7329-889D-41CA-8189-26C6BFA5194A}" type="pres">
      <dgm:prSet presAssocID="{90798B36-7377-4E5C-B1F4-3E4BCBECC52F}" presName="thickLine" presStyleLbl="alignNode1" presStyleIdx="3" presStyleCnt="6"/>
      <dgm:spPr/>
    </dgm:pt>
    <dgm:pt modelId="{547FD414-2713-4228-8B22-10034939E47C}" type="pres">
      <dgm:prSet presAssocID="{90798B36-7377-4E5C-B1F4-3E4BCBECC52F}" presName="horz1" presStyleCnt="0"/>
      <dgm:spPr/>
    </dgm:pt>
    <dgm:pt modelId="{D1ACE8E1-9F3C-4463-BAA4-494EB9475944}" type="pres">
      <dgm:prSet presAssocID="{90798B36-7377-4E5C-B1F4-3E4BCBECC52F}" presName="tx1" presStyleLbl="revTx" presStyleIdx="3" presStyleCnt="6"/>
      <dgm:spPr/>
    </dgm:pt>
    <dgm:pt modelId="{1B17BEC7-95B4-4653-82C7-1CA970EBD3B5}" type="pres">
      <dgm:prSet presAssocID="{90798B36-7377-4E5C-B1F4-3E4BCBECC52F}" presName="vert1" presStyleCnt="0"/>
      <dgm:spPr/>
    </dgm:pt>
    <dgm:pt modelId="{8404F9A8-7F54-4AFF-985A-89E7805D0639}" type="pres">
      <dgm:prSet presAssocID="{4CE9EE7F-8F84-4DF9-B41C-ED469DD621FA}" presName="thickLine" presStyleLbl="alignNode1" presStyleIdx="4" presStyleCnt="6"/>
      <dgm:spPr/>
    </dgm:pt>
    <dgm:pt modelId="{2AC7E743-1E47-4D6E-BB9B-5F07B45D177B}" type="pres">
      <dgm:prSet presAssocID="{4CE9EE7F-8F84-4DF9-B41C-ED469DD621FA}" presName="horz1" presStyleCnt="0"/>
      <dgm:spPr/>
    </dgm:pt>
    <dgm:pt modelId="{F815CE2E-DFB6-4DF1-B127-9136E133A3A2}" type="pres">
      <dgm:prSet presAssocID="{4CE9EE7F-8F84-4DF9-B41C-ED469DD621FA}" presName="tx1" presStyleLbl="revTx" presStyleIdx="4" presStyleCnt="6"/>
      <dgm:spPr/>
    </dgm:pt>
    <dgm:pt modelId="{2AE3B594-9077-44B4-AC7C-54385E09A382}" type="pres">
      <dgm:prSet presAssocID="{4CE9EE7F-8F84-4DF9-B41C-ED469DD621FA}" presName="vert1" presStyleCnt="0"/>
      <dgm:spPr/>
    </dgm:pt>
    <dgm:pt modelId="{9850E672-1CDC-4B5E-8D89-07DC958E8566}" type="pres">
      <dgm:prSet presAssocID="{C3487D86-8B95-406F-8FB2-181CF070DE21}" presName="thickLine" presStyleLbl="alignNode1" presStyleIdx="5" presStyleCnt="6"/>
      <dgm:spPr/>
    </dgm:pt>
    <dgm:pt modelId="{67AF9FF5-9F5E-4861-9742-7A6C87BCE927}" type="pres">
      <dgm:prSet presAssocID="{C3487D86-8B95-406F-8FB2-181CF070DE21}" presName="horz1" presStyleCnt="0"/>
      <dgm:spPr/>
    </dgm:pt>
    <dgm:pt modelId="{235517EA-AFAA-454C-950C-1C048A903EBC}" type="pres">
      <dgm:prSet presAssocID="{C3487D86-8B95-406F-8FB2-181CF070DE21}" presName="tx1" presStyleLbl="revTx" presStyleIdx="5" presStyleCnt="6"/>
      <dgm:spPr/>
    </dgm:pt>
    <dgm:pt modelId="{11940914-DD74-489F-A9CF-3877345E3449}" type="pres">
      <dgm:prSet presAssocID="{C3487D86-8B95-406F-8FB2-181CF070DE21}" presName="vert1" presStyleCnt="0"/>
      <dgm:spPr/>
    </dgm:pt>
  </dgm:ptLst>
  <dgm:cxnLst>
    <dgm:cxn modelId="{1208ED15-57F2-4D4A-9A6D-3B8C7FC4626A}" type="presOf" srcId="{C7D839A3-2C61-49AA-87C2-8314CDA414C8}" destId="{DABFA38D-B7B4-4FB7-B254-8E66B6B2024E}" srcOrd="0" destOrd="0" presId="urn:microsoft.com/office/officeart/2008/layout/LinedList"/>
    <dgm:cxn modelId="{4917A72D-2CF3-4B55-81CA-603A9C64D148}" srcId="{C7D839A3-2C61-49AA-87C2-8314CDA414C8}" destId="{FC3DF2D5-E592-483F-838A-B1572F5EF5A3}" srcOrd="2" destOrd="0" parTransId="{213939E7-C1BE-464B-A98F-68055890DE82}" sibTransId="{81647C43-B4EC-4061-B4D6-E70B302F2354}"/>
    <dgm:cxn modelId="{7C3DAB6B-EAC2-472C-8076-C26645058123}" srcId="{C7D839A3-2C61-49AA-87C2-8314CDA414C8}" destId="{C3487D86-8B95-406F-8FB2-181CF070DE21}" srcOrd="5" destOrd="0" parTransId="{CE1BD34A-39C4-426A-A0A8-C15F167E0A49}" sibTransId="{98265C6E-6979-4479-AAD6-DFAC871C30C9}"/>
    <dgm:cxn modelId="{9CD08A7B-87DE-40D2-A61B-AAA3A6ABE710}" srcId="{C7D839A3-2C61-49AA-87C2-8314CDA414C8}" destId="{4CE9EE7F-8F84-4DF9-B41C-ED469DD621FA}" srcOrd="4" destOrd="0" parTransId="{438CC450-795B-44FE-A12D-02255062BAD3}" sibTransId="{0D1BA082-BBAD-4FF8-B586-AF2CD0969D57}"/>
    <dgm:cxn modelId="{6839A082-1AFC-41BE-8944-27A6985A385C}" srcId="{C7D839A3-2C61-49AA-87C2-8314CDA414C8}" destId="{90798B36-7377-4E5C-B1F4-3E4BCBECC52F}" srcOrd="3" destOrd="0" parTransId="{FC26776F-8572-4BBB-B29F-C120D1F4698C}" sibTransId="{C210DEC5-FDCB-4A90-985D-0795F1A04041}"/>
    <dgm:cxn modelId="{1CD88894-2589-40F9-AA17-E48BCAB307EC}" type="presOf" srcId="{4CE9EE7F-8F84-4DF9-B41C-ED469DD621FA}" destId="{F815CE2E-DFB6-4DF1-B127-9136E133A3A2}" srcOrd="0" destOrd="0" presId="urn:microsoft.com/office/officeart/2008/layout/LinedList"/>
    <dgm:cxn modelId="{E94C459B-1BA1-4781-A5BD-78D0E28505B7}" type="presOf" srcId="{C3487D86-8B95-406F-8FB2-181CF070DE21}" destId="{235517EA-AFAA-454C-950C-1C048A903EBC}" srcOrd="0" destOrd="0" presId="urn:microsoft.com/office/officeart/2008/layout/LinedList"/>
    <dgm:cxn modelId="{9CC62CB2-7EBE-45CF-945C-2E0D44E26E90}" srcId="{C7D839A3-2C61-49AA-87C2-8314CDA414C8}" destId="{732C9036-12A2-4CCC-9F0C-BCE7155C4786}" srcOrd="0" destOrd="0" parTransId="{90AC91AA-6EFA-410A-8E95-F574248C0865}" sibTransId="{D7E3864D-A03E-47AC-9E8A-4C1718CCE9B9}"/>
    <dgm:cxn modelId="{D3490ABB-6DFB-4E7A-8CCB-F36D905A03F3}" srcId="{C7D839A3-2C61-49AA-87C2-8314CDA414C8}" destId="{0771DF36-89D5-49BC-833E-8C447FAA5EAA}" srcOrd="1" destOrd="0" parTransId="{2DDABBD0-26B8-4109-A831-998AFDE94DB9}" sibTransId="{A71FF14B-A8A4-4F28-9D9B-BBC2E98B9525}"/>
    <dgm:cxn modelId="{0D1CE5BF-8607-4ADE-AC33-C0F43C792C41}" type="presOf" srcId="{0771DF36-89D5-49BC-833E-8C447FAA5EAA}" destId="{93F5386B-659C-4ACD-9782-C14B743433B4}" srcOrd="0" destOrd="0" presId="urn:microsoft.com/office/officeart/2008/layout/LinedList"/>
    <dgm:cxn modelId="{D688F0D3-FC88-4B93-B947-87834B51341F}" type="presOf" srcId="{732C9036-12A2-4CCC-9F0C-BCE7155C4786}" destId="{AF5947FB-4D34-4A38-88FB-8ADDEDBF9E9A}" srcOrd="0" destOrd="0" presId="urn:microsoft.com/office/officeart/2008/layout/LinedList"/>
    <dgm:cxn modelId="{6180F3F2-19B5-479B-87A4-B7B249E85E80}" type="presOf" srcId="{90798B36-7377-4E5C-B1F4-3E4BCBECC52F}" destId="{D1ACE8E1-9F3C-4463-BAA4-494EB9475944}" srcOrd="0" destOrd="0" presId="urn:microsoft.com/office/officeart/2008/layout/LinedList"/>
    <dgm:cxn modelId="{442FDEF7-303F-4702-B4B6-A06789A9C88F}" type="presOf" srcId="{FC3DF2D5-E592-483F-838A-B1572F5EF5A3}" destId="{C7075689-80B6-4F1B-9A6D-DC9D8E0BC2F8}" srcOrd="0" destOrd="0" presId="urn:microsoft.com/office/officeart/2008/layout/LinedList"/>
    <dgm:cxn modelId="{84B20FE7-CE73-46F0-9406-1991C6835B48}" type="presParOf" srcId="{DABFA38D-B7B4-4FB7-B254-8E66B6B2024E}" destId="{5C37A4C1-7D4D-48C9-87D5-4B5C7D6605C6}" srcOrd="0" destOrd="0" presId="urn:microsoft.com/office/officeart/2008/layout/LinedList"/>
    <dgm:cxn modelId="{57410BEE-051C-43F0-AD33-1290D1F74C42}" type="presParOf" srcId="{DABFA38D-B7B4-4FB7-B254-8E66B6B2024E}" destId="{12E54333-6A2A-4500-B39F-4FEBC4413FC2}" srcOrd="1" destOrd="0" presId="urn:microsoft.com/office/officeart/2008/layout/LinedList"/>
    <dgm:cxn modelId="{25914C39-DF77-4186-B489-48B66A557947}" type="presParOf" srcId="{12E54333-6A2A-4500-B39F-4FEBC4413FC2}" destId="{AF5947FB-4D34-4A38-88FB-8ADDEDBF9E9A}" srcOrd="0" destOrd="0" presId="urn:microsoft.com/office/officeart/2008/layout/LinedList"/>
    <dgm:cxn modelId="{73A8041F-0DB9-40AA-A8FF-A1A6C802F0DF}" type="presParOf" srcId="{12E54333-6A2A-4500-B39F-4FEBC4413FC2}" destId="{1C7E9CB0-5A86-4B51-B3CD-478A66459D52}" srcOrd="1" destOrd="0" presId="urn:microsoft.com/office/officeart/2008/layout/LinedList"/>
    <dgm:cxn modelId="{CB6B9EEB-A724-414C-854A-A2FF39E6759D}" type="presParOf" srcId="{DABFA38D-B7B4-4FB7-B254-8E66B6B2024E}" destId="{1E6C2F87-C830-46EF-801B-3AA7B2450F44}" srcOrd="2" destOrd="0" presId="urn:microsoft.com/office/officeart/2008/layout/LinedList"/>
    <dgm:cxn modelId="{2116C23C-65F0-4AA7-90E2-B93547F8542C}" type="presParOf" srcId="{DABFA38D-B7B4-4FB7-B254-8E66B6B2024E}" destId="{75397079-53B1-4559-A84E-489561FF091B}" srcOrd="3" destOrd="0" presId="urn:microsoft.com/office/officeart/2008/layout/LinedList"/>
    <dgm:cxn modelId="{26F70E0D-4BEC-452A-999B-E70C938A3A83}" type="presParOf" srcId="{75397079-53B1-4559-A84E-489561FF091B}" destId="{93F5386B-659C-4ACD-9782-C14B743433B4}" srcOrd="0" destOrd="0" presId="urn:microsoft.com/office/officeart/2008/layout/LinedList"/>
    <dgm:cxn modelId="{621E3EAD-10CA-404C-8E34-E9DDAC32988D}" type="presParOf" srcId="{75397079-53B1-4559-A84E-489561FF091B}" destId="{C9D23EBE-24F2-4F86-8688-9FB1F44FBF8E}" srcOrd="1" destOrd="0" presId="urn:microsoft.com/office/officeart/2008/layout/LinedList"/>
    <dgm:cxn modelId="{E9E5FEE2-AB0D-40AB-8783-1553FF6AD452}" type="presParOf" srcId="{DABFA38D-B7B4-4FB7-B254-8E66B6B2024E}" destId="{4F52AB0A-0A0F-41CF-9F5B-C90CF4B095EF}" srcOrd="4" destOrd="0" presId="urn:microsoft.com/office/officeart/2008/layout/LinedList"/>
    <dgm:cxn modelId="{D05FD159-B58F-4F7C-9F5A-04FC108590AE}" type="presParOf" srcId="{DABFA38D-B7B4-4FB7-B254-8E66B6B2024E}" destId="{3EAE7D19-EB9E-4BF4-A437-3E6045783F13}" srcOrd="5" destOrd="0" presId="urn:microsoft.com/office/officeart/2008/layout/LinedList"/>
    <dgm:cxn modelId="{99E174F1-6F01-4D0C-AF84-97B0CE9D9E5D}" type="presParOf" srcId="{3EAE7D19-EB9E-4BF4-A437-3E6045783F13}" destId="{C7075689-80B6-4F1B-9A6D-DC9D8E0BC2F8}" srcOrd="0" destOrd="0" presId="urn:microsoft.com/office/officeart/2008/layout/LinedList"/>
    <dgm:cxn modelId="{24DA6561-13B8-4C01-8A0F-D83101464F6E}" type="presParOf" srcId="{3EAE7D19-EB9E-4BF4-A437-3E6045783F13}" destId="{F1355ECA-FFED-48E8-92AB-B26550393B3E}" srcOrd="1" destOrd="0" presId="urn:microsoft.com/office/officeart/2008/layout/LinedList"/>
    <dgm:cxn modelId="{DD54EE58-7A1E-4316-A694-682F653ABBBF}" type="presParOf" srcId="{DABFA38D-B7B4-4FB7-B254-8E66B6B2024E}" destId="{A52F7329-889D-41CA-8189-26C6BFA5194A}" srcOrd="6" destOrd="0" presId="urn:microsoft.com/office/officeart/2008/layout/LinedList"/>
    <dgm:cxn modelId="{D97436BC-8DC4-4CDA-9502-47116CB98073}" type="presParOf" srcId="{DABFA38D-B7B4-4FB7-B254-8E66B6B2024E}" destId="{547FD414-2713-4228-8B22-10034939E47C}" srcOrd="7" destOrd="0" presId="urn:microsoft.com/office/officeart/2008/layout/LinedList"/>
    <dgm:cxn modelId="{F4FF22CE-E807-4D34-8EE6-FFF70CEB5BB3}" type="presParOf" srcId="{547FD414-2713-4228-8B22-10034939E47C}" destId="{D1ACE8E1-9F3C-4463-BAA4-494EB9475944}" srcOrd="0" destOrd="0" presId="urn:microsoft.com/office/officeart/2008/layout/LinedList"/>
    <dgm:cxn modelId="{52FBE8DB-763C-4695-9832-C1529181C595}" type="presParOf" srcId="{547FD414-2713-4228-8B22-10034939E47C}" destId="{1B17BEC7-95B4-4653-82C7-1CA970EBD3B5}" srcOrd="1" destOrd="0" presId="urn:microsoft.com/office/officeart/2008/layout/LinedList"/>
    <dgm:cxn modelId="{0BA7199A-EC4A-487D-808E-4FC93B047654}" type="presParOf" srcId="{DABFA38D-B7B4-4FB7-B254-8E66B6B2024E}" destId="{8404F9A8-7F54-4AFF-985A-89E7805D0639}" srcOrd="8" destOrd="0" presId="urn:microsoft.com/office/officeart/2008/layout/LinedList"/>
    <dgm:cxn modelId="{BC78D252-AB21-460F-ADE8-1AED6F9AE59D}" type="presParOf" srcId="{DABFA38D-B7B4-4FB7-B254-8E66B6B2024E}" destId="{2AC7E743-1E47-4D6E-BB9B-5F07B45D177B}" srcOrd="9" destOrd="0" presId="urn:microsoft.com/office/officeart/2008/layout/LinedList"/>
    <dgm:cxn modelId="{0490DFCC-DE7C-4D67-A786-69FF26BFBDB4}" type="presParOf" srcId="{2AC7E743-1E47-4D6E-BB9B-5F07B45D177B}" destId="{F815CE2E-DFB6-4DF1-B127-9136E133A3A2}" srcOrd="0" destOrd="0" presId="urn:microsoft.com/office/officeart/2008/layout/LinedList"/>
    <dgm:cxn modelId="{7CF22B30-A3D4-4022-BD40-7EE2A770BFE6}" type="presParOf" srcId="{2AC7E743-1E47-4D6E-BB9B-5F07B45D177B}" destId="{2AE3B594-9077-44B4-AC7C-54385E09A382}" srcOrd="1" destOrd="0" presId="urn:microsoft.com/office/officeart/2008/layout/LinedList"/>
    <dgm:cxn modelId="{1FCC653C-543E-4F89-A517-E250F6F340C2}" type="presParOf" srcId="{DABFA38D-B7B4-4FB7-B254-8E66B6B2024E}" destId="{9850E672-1CDC-4B5E-8D89-07DC958E8566}" srcOrd="10" destOrd="0" presId="urn:microsoft.com/office/officeart/2008/layout/LinedList"/>
    <dgm:cxn modelId="{3B8FAD95-B926-4D4C-A8D3-E2DB26A9C364}" type="presParOf" srcId="{DABFA38D-B7B4-4FB7-B254-8E66B6B2024E}" destId="{67AF9FF5-9F5E-4861-9742-7A6C87BCE927}" srcOrd="11" destOrd="0" presId="urn:microsoft.com/office/officeart/2008/layout/LinedList"/>
    <dgm:cxn modelId="{16C7D683-8BCC-4591-A949-51D6095819C8}" type="presParOf" srcId="{67AF9FF5-9F5E-4861-9742-7A6C87BCE927}" destId="{235517EA-AFAA-454C-950C-1C048A903EBC}" srcOrd="0" destOrd="0" presId="urn:microsoft.com/office/officeart/2008/layout/LinedList"/>
    <dgm:cxn modelId="{4D4108BE-F4EF-4ECE-B4D8-18AFC9179CDB}" type="presParOf" srcId="{67AF9FF5-9F5E-4861-9742-7A6C87BCE927}" destId="{11940914-DD74-489F-A9CF-3877345E344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58E4EA-5CD4-4CB7-A7E8-FDA996249FD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FCCC4CC-3D17-484C-B2DE-CF3A5A1ECFD0}">
      <dgm:prSet/>
      <dgm:spPr/>
      <dgm:t>
        <a:bodyPr/>
        <a:lstStyle/>
        <a:p>
          <a:r>
            <a:rPr lang="en-GB"/>
            <a:t>Sentimental democracy based on feelings.</a:t>
          </a:r>
          <a:endParaRPr lang="en-US"/>
        </a:p>
      </dgm:t>
    </dgm:pt>
    <dgm:pt modelId="{7DC3C31B-31EA-4A31-B000-D58E5DBD9372}" type="parTrans" cxnId="{170DFE1E-4EF7-4650-AFD4-73192042F89F}">
      <dgm:prSet/>
      <dgm:spPr/>
      <dgm:t>
        <a:bodyPr/>
        <a:lstStyle/>
        <a:p>
          <a:endParaRPr lang="en-US"/>
        </a:p>
      </dgm:t>
    </dgm:pt>
    <dgm:pt modelId="{04640607-D7DD-4279-8E2E-BE7A1C5830E5}" type="sibTrans" cxnId="{170DFE1E-4EF7-4650-AFD4-73192042F89F}">
      <dgm:prSet/>
      <dgm:spPr/>
      <dgm:t>
        <a:bodyPr/>
        <a:lstStyle/>
        <a:p>
          <a:endParaRPr lang="en-US"/>
        </a:p>
      </dgm:t>
    </dgm:pt>
    <dgm:pt modelId="{31359E8A-FA4B-4141-A43C-F126A2661CB1}">
      <dgm:prSet/>
      <dgm:spPr/>
      <dgm:t>
        <a:bodyPr/>
        <a:lstStyle/>
        <a:p>
          <a:r>
            <a:rPr lang="en-GB"/>
            <a:t>Politics and Feelings, such us US elections, Brexit, Brazilian elections.</a:t>
          </a:r>
          <a:endParaRPr lang="en-US"/>
        </a:p>
      </dgm:t>
    </dgm:pt>
    <dgm:pt modelId="{F2A29921-F9C9-456C-A1BB-9651D354F66F}" type="parTrans" cxnId="{06340145-3A72-41BC-A677-AEDF6F700135}">
      <dgm:prSet/>
      <dgm:spPr/>
      <dgm:t>
        <a:bodyPr/>
        <a:lstStyle/>
        <a:p>
          <a:endParaRPr lang="en-US"/>
        </a:p>
      </dgm:t>
    </dgm:pt>
    <dgm:pt modelId="{23279171-21C5-42FF-B675-D9BA58486FF9}" type="sibTrans" cxnId="{06340145-3A72-41BC-A677-AEDF6F700135}">
      <dgm:prSet/>
      <dgm:spPr/>
      <dgm:t>
        <a:bodyPr/>
        <a:lstStyle/>
        <a:p>
          <a:endParaRPr lang="en-US"/>
        </a:p>
      </dgm:t>
    </dgm:pt>
    <dgm:pt modelId="{5D79B6DF-92F2-4237-83DD-AD66B83CCB15}">
      <dgm:prSet/>
      <dgm:spPr/>
      <dgm:t>
        <a:bodyPr/>
        <a:lstStyle/>
        <a:p>
          <a:r>
            <a:rPr lang="en-GB" dirty="0"/>
            <a:t>Focus on violence against children, women, businesspeople, soldiers.</a:t>
          </a:r>
          <a:endParaRPr lang="en-US" dirty="0"/>
        </a:p>
      </dgm:t>
    </dgm:pt>
    <dgm:pt modelId="{8AF1053A-5B5B-4B23-AA6F-FB8E8A7733D0}" type="parTrans" cxnId="{8DE5A408-AB7A-4403-8D6F-C9C2F9E9F626}">
      <dgm:prSet/>
      <dgm:spPr/>
      <dgm:t>
        <a:bodyPr/>
        <a:lstStyle/>
        <a:p>
          <a:endParaRPr lang="en-US"/>
        </a:p>
      </dgm:t>
    </dgm:pt>
    <dgm:pt modelId="{DCDFB96A-D0C0-489C-9623-159399A90DA0}" type="sibTrans" cxnId="{8DE5A408-AB7A-4403-8D6F-C9C2F9E9F626}">
      <dgm:prSet/>
      <dgm:spPr/>
      <dgm:t>
        <a:bodyPr/>
        <a:lstStyle/>
        <a:p>
          <a:endParaRPr lang="en-US"/>
        </a:p>
      </dgm:t>
    </dgm:pt>
    <dgm:pt modelId="{344B8F4A-78BC-4EB1-A2E6-7395C82BBC95}">
      <dgm:prSet/>
      <dgm:spPr/>
      <dgm:t>
        <a:bodyPr/>
        <a:lstStyle/>
        <a:p>
          <a:r>
            <a:rPr lang="en-GB"/>
            <a:t>Distorting the message. The messages from the Yes campaign were referred to the content of the agreement. The messages from the No campaign referred to the legitimacy of the agreement.</a:t>
          </a:r>
          <a:endParaRPr lang="en-US"/>
        </a:p>
      </dgm:t>
    </dgm:pt>
    <dgm:pt modelId="{C03071BB-92C8-4C1B-8729-C21572432BC4}" type="parTrans" cxnId="{ABC33AEA-4BE7-44E6-BD92-BF7723D1ACB2}">
      <dgm:prSet/>
      <dgm:spPr/>
      <dgm:t>
        <a:bodyPr/>
        <a:lstStyle/>
        <a:p>
          <a:endParaRPr lang="en-US"/>
        </a:p>
      </dgm:t>
    </dgm:pt>
    <dgm:pt modelId="{BAA924B5-53BA-4A04-8B63-CCFB96298BA7}" type="sibTrans" cxnId="{ABC33AEA-4BE7-44E6-BD92-BF7723D1ACB2}">
      <dgm:prSet/>
      <dgm:spPr/>
      <dgm:t>
        <a:bodyPr/>
        <a:lstStyle/>
        <a:p>
          <a:endParaRPr lang="en-US"/>
        </a:p>
      </dgm:t>
    </dgm:pt>
    <dgm:pt modelId="{DE9914C8-39D8-442C-B3A7-5F90E98AD993}">
      <dgm:prSet/>
      <dgm:spPr/>
      <dgm:t>
        <a:bodyPr/>
        <a:lstStyle/>
        <a:p>
          <a:r>
            <a:rPr lang="en-GB"/>
            <a:t>Fake news. </a:t>
          </a:r>
          <a:endParaRPr lang="en-US"/>
        </a:p>
      </dgm:t>
    </dgm:pt>
    <dgm:pt modelId="{CE3BF1FA-03C5-4373-B9F4-410A1B7CB3AE}" type="parTrans" cxnId="{4C629CD5-A218-4741-909B-9B5CBC532DD3}">
      <dgm:prSet/>
      <dgm:spPr/>
      <dgm:t>
        <a:bodyPr/>
        <a:lstStyle/>
        <a:p>
          <a:endParaRPr lang="en-US"/>
        </a:p>
      </dgm:t>
    </dgm:pt>
    <dgm:pt modelId="{D0B76667-A896-4946-8542-1B74CB364DB7}" type="sibTrans" cxnId="{4C629CD5-A218-4741-909B-9B5CBC532DD3}">
      <dgm:prSet/>
      <dgm:spPr/>
      <dgm:t>
        <a:bodyPr/>
        <a:lstStyle/>
        <a:p>
          <a:endParaRPr lang="en-US"/>
        </a:p>
      </dgm:t>
    </dgm:pt>
    <dgm:pt modelId="{D7DC6F77-FD4C-4FB1-89EF-32A6FAB7EB64}" type="pres">
      <dgm:prSet presAssocID="{8758E4EA-5CD4-4CB7-A7E8-FDA996249FDF}" presName="linear" presStyleCnt="0">
        <dgm:presLayoutVars>
          <dgm:animLvl val="lvl"/>
          <dgm:resizeHandles val="exact"/>
        </dgm:presLayoutVars>
      </dgm:prSet>
      <dgm:spPr/>
    </dgm:pt>
    <dgm:pt modelId="{1B6B464F-593C-4E39-BC0A-57837A2ADB57}" type="pres">
      <dgm:prSet presAssocID="{4FCCC4CC-3D17-484C-B2DE-CF3A5A1ECFD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02C6CF-38AA-40D3-A431-CE600EC1BBFD}" type="pres">
      <dgm:prSet presAssocID="{04640607-D7DD-4279-8E2E-BE7A1C5830E5}" presName="spacer" presStyleCnt="0"/>
      <dgm:spPr/>
    </dgm:pt>
    <dgm:pt modelId="{5FAD67BF-0FBE-47AE-A8EF-1ABED27CDBA4}" type="pres">
      <dgm:prSet presAssocID="{31359E8A-FA4B-4141-A43C-F126A2661CB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D402130-F7B8-417B-8E08-B547C637064C}" type="pres">
      <dgm:prSet presAssocID="{23279171-21C5-42FF-B675-D9BA58486FF9}" presName="spacer" presStyleCnt="0"/>
      <dgm:spPr/>
    </dgm:pt>
    <dgm:pt modelId="{CA109776-5E80-4EF1-AE55-293B6F01BB61}" type="pres">
      <dgm:prSet presAssocID="{5D79B6DF-92F2-4237-83DD-AD66B83CCB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0DE273B-7347-400A-9B1D-623F63C25C46}" type="pres">
      <dgm:prSet presAssocID="{DCDFB96A-D0C0-489C-9623-159399A90DA0}" presName="spacer" presStyleCnt="0"/>
      <dgm:spPr/>
    </dgm:pt>
    <dgm:pt modelId="{977DA000-1D49-47C5-91EF-0FB039351125}" type="pres">
      <dgm:prSet presAssocID="{344B8F4A-78BC-4EB1-A2E6-7395C82BBC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B3B9A0-8BBB-4B2B-9592-B2CA399ED698}" type="pres">
      <dgm:prSet presAssocID="{BAA924B5-53BA-4A04-8B63-CCFB96298BA7}" presName="spacer" presStyleCnt="0"/>
      <dgm:spPr/>
    </dgm:pt>
    <dgm:pt modelId="{09B95A41-7090-4A88-803A-EAE1E5131FDD}" type="pres">
      <dgm:prSet presAssocID="{DE9914C8-39D8-442C-B3A7-5F90E98AD99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E5A408-AB7A-4403-8D6F-C9C2F9E9F626}" srcId="{8758E4EA-5CD4-4CB7-A7E8-FDA996249FDF}" destId="{5D79B6DF-92F2-4237-83DD-AD66B83CCB15}" srcOrd="2" destOrd="0" parTransId="{8AF1053A-5B5B-4B23-AA6F-FB8E8A7733D0}" sibTransId="{DCDFB96A-D0C0-489C-9623-159399A90DA0}"/>
    <dgm:cxn modelId="{170DFE1E-4EF7-4650-AFD4-73192042F89F}" srcId="{8758E4EA-5CD4-4CB7-A7E8-FDA996249FDF}" destId="{4FCCC4CC-3D17-484C-B2DE-CF3A5A1ECFD0}" srcOrd="0" destOrd="0" parTransId="{7DC3C31B-31EA-4A31-B000-D58E5DBD9372}" sibTransId="{04640607-D7DD-4279-8E2E-BE7A1C5830E5}"/>
    <dgm:cxn modelId="{DDFA762A-2F33-486B-888E-66C331899674}" type="presOf" srcId="{31359E8A-FA4B-4141-A43C-F126A2661CB1}" destId="{5FAD67BF-0FBE-47AE-A8EF-1ABED27CDBA4}" srcOrd="0" destOrd="0" presId="urn:microsoft.com/office/officeart/2005/8/layout/vList2"/>
    <dgm:cxn modelId="{2C434534-E25B-48DC-8EFD-3C2BD43B1C4A}" type="presOf" srcId="{5D79B6DF-92F2-4237-83DD-AD66B83CCB15}" destId="{CA109776-5E80-4EF1-AE55-293B6F01BB61}" srcOrd="0" destOrd="0" presId="urn:microsoft.com/office/officeart/2005/8/layout/vList2"/>
    <dgm:cxn modelId="{06340145-3A72-41BC-A677-AEDF6F700135}" srcId="{8758E4EA-5CD4-4CB7-A7E8-FDA996249FDF}" destId="{31359E8A-FA4B-4141-A43C-F126A2661CB1}" srcOrd="1" destOrd="0" parTransId="{F2A29921-F9C9-456C-A1BB-9651D354F66F}" sibTransId="{23279171-21C5-42FF-B675-D9BA58486FF9}"/>
    <dgm:cxn modelId="{4D2CC451-1BF2-46C8-A574-56DFB8C381EE}" type="presOf" srcId="{4FCCC4CC-3D17-484C-B2DE-CF3A5A1ECFD0}" destId="{1B6B464F-593C-4E39-BC0A-57837A2ADB57}" srcOrd="0" destOrd="0" presId="urn:microsoft.com/office/officeart/2005/8/layout/vList2"/>
    <dgm:cxn modelId="{7A936F7F-2CD3-4AD6-A270-97E596BC5F90}" type="presOf" srcId="{DE9914C8-39D8-442C-B3A7-5F90E98AD993}" destId="{09B95A41-7090-4A88-803A-EAE1E5131FDD}" srcOrd="0" destOrd="0" presId="urn:microsoft.com/office/officeart/2005/8/layout/vList2"/>
    <dgm:cxn modelId="{A2AE49B5-010A-4529-B369-357781130DCD}" type="presOf" srcId="{8758E4EA-5CD4-4CB7-A7E8-FDA996249FDF}" destId="{D7DC6F77-FD4C-4FB1-89EF-32A6FAB7EB64}" srcOrd="0" destOrd="0" presId="urn:microsoft.com/office/officeart/2005/8/layout/vList2"/>
    <dgm:cxn modelId="{4C629CD5-A218-4741-909B-9B5CBC532DD3}" srcId="{8758E4EA-5CD4-4CB7-A7E8-FDA996249FDF}" destId="{DE9914C8-39D8-442C-B3A7-5F90E98AD993}" srcOrd="4" destOrd="0" parTransId="{CE3BF1FA-03C5-4373-B9F4-410A1B7CB3AE}" sibTransId="{D0B76667-A896-4946-8542-1B74CB364DB7}"/>
    <dgm:cxn modelId="{565A91E5-A557-4B6A-AF67-277710756ABC}" type="presOf" srcId="{344B8F4A-78BC-4EB1-A2E6-7395C82BBC95}" destId="{977DA000-1D49-47C5-91EF-0FB039351125}" srcOrd="0" destOrd="0" presId="urn:microsoft.com/office/officeart/2005/8/layout/vList2"/>
    <dgm:cxn modelId="{ABC33AEA-4BE7-44E6-BD92-BF7723D1ACB2}" srcId="{8758E4EA-5CD4-4CB7-A7E8-FDA996249FDF}" destId="{344B8F4A-78BC-4EB1-A2E6-7395C82BBC95}" srcOrd="3" destOrd="0" parTransId="{C03071BB-92C8-4C1B-8729-C21572432BC4}" sibTransId="{BAA924B5-53BA-4A04-8B63-CCFB96298BA7}"/>
    <dgm:cxn modelId="{1F04F168-967C-4EFD-8679-3D8762F659CB}" type="presParOf" srcId="{D7DC6F77-FD4C-4FB1-89EF-32A6FAB7EB64}" destId="{1B6B464F-593C-4E39-BC0A-57837A2ADB57}" srcOrd="0" destOrd="0" presId="urn:microsoft.com/office/officeart/2005/8/layout/vList2"/>
    <dgm:cxn modelId="{296C834D-F9DB-419B-A979-B0B11BD824A6}" type="presParOf" srcId="{D7DC6F77-FD4C-4FB1-89EF-32A6FAB7EB64}" destId="{2602C6CF-38AA-40D3-A431-CE600EC1BBFD}" srcOrd="1" destOrd="0" presId="urn:microsoft.com/office/officeart/2005/8/layout/vList2"/>
    <dgm:cxn modelId="{7C8E8AF1-6547-407E-BD89-EF27049DDD39}" type="presParOf" srcId="{D7DC6F77-FD4C-4FB1-89EF-32A6FAB7EB64}" destId="{5FAD67BF-0FBE-47AE-A8EF-1ABED27CDBA4}" srcOrd="2" destOrd="0" presId="urn:microsoft.com/office/officeart/2005/8/layout/vList2"/>
    <dgm:cxn modelId="{CE8E640F-5FDD-438C-9FBD-E16254352CA1}" type="presParOf" srcId="{D7DC6F77-FD4C-4FB1-89EF-32A6FAB7EB64}" destId="{8D402130-F7B8-417B-8E08-B547C637064C}" srcOrd="3" destOrd="0" presId="urn:microsoft.com/office/officeart/2005/8/layout/vList2"/>
    <dgm:cxn modelId="{C6668875-AAA9-4015-A705-4297A5822E82}" type="presParOf" srcId="{D7DC6F77-FD4C-4FB1-89EF-32A6FAB7EB64}" destId="{CA109776-5E80-4EF1-AE55-293B6F01BB61}" srcOrd="4" destOrd="0" presId="urn:microsoft.com/office/officeart/2005/8/layout/vList2"/>
    <dgm:cxn modelId="{123303C6-95E0-47EA-8414-E42AFEA837FC}" type="presParOf" srcId="{D7DC6F77-FD4C-4FB1-89EF-32A6FAB7EB64}" destId="{80DE273B-7347-400A-9B1D-623F63C25C46}" srcOrd="5" destOrd="0" presId="urn:microsoft.com/office/officeart/2005/8/layout/vList2"/>
    <dgm:cxn modelId="{11EA095F-922C-4D7D-B106-E1C7B1629E5C}" type="presParOf" srcId="{D7DC6F77-FD4C-4FB1-89EF-32A6FAB7EB64}" destId="{977DA000-1D49-47C5-91EF-0FB039351125}" srcOrd="6" destOrd="0" presId="urn:microsoft.com/office/officeart/2005/8/layout/vList2"/>
    <dgm:cxn modelId="{2D6A6393-43C0-4A05-9E04-BBF452017B6A}" type="presParOf" srcId="{D7DC6F77-FD4C-4FB1-89EF-32A6FAB7EB64}" destId="{2EB3B9A0-8BBB-4B2B-9592-B2CA399ED698}" srcOrd="7" destOrd="0" presId="urn:microsoft.com/office/officeart/2005/8/layout/vList2"/>
    <dgm:cxn modelId="{7ED71108-50CA-457C-A9AD-491B75160DE0}" type="presParOf" srcId="{D7DC6F77-FD4C-4FB1-89EF-32A6FAB7EB64}" destId="{09B95A41-7090-4A88-803A-EAE1E5131FD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1DA28E-41F3-40D3-94D6-022349511C4D}" type="doc">
      <dgm:prSet loTypeId="urn:microsoft.com/office/officeart/2005/8/layout/bProcess2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D2B549-B40B-4CF6-9B86-3B2C36F750C5}">
      <dgm:prSet/>
      <dgm:spPr/>
      <dgm:t>
        <a:bodyPr/>
        <a:lstStyle/>
        <a:p>
          <a:pPr algn="ctr"/>
          <a:r>
            <a:rPr lang="en-GB"/>
            <a:t>50.2% NO</a:t>
          </a:r>
          <a:endParaRPr lang="en-US"/>
        </a:p>
      </dgm:t>
    </dgm:pt>
    <dgm:pt modelId="{0574CB20-0929-44ED-86B4-CC6095451977}" type="parTrans" cxnId="{914D77CC-947E-42EA-88F4-2E9E6ED7B324}">
      <dgm:prSet/>
      <dgm:spPr/>
      <dgm:t>
        <a:bodyPr/>
        <a:lstStyle/>
        <a:p>
          <a:pPr algn="ctr"/>
          <a:endParaRPr lang="en-US"/>
        </a:p>
      </dgm:t>
    </dgm:pt>
    <dgm:pt modelId="{51D40695-0D09-4301-A1C2-A6B8D14B14BB}" type="sibTrans" cxnId="{914D77CC-947E-42EA-88F4-2E9E6ED7B324}">
      <dgm:prSet/>
      <dgm:spPr/>
      <dgm:t>
        <a:bodyPr/>
        <a:lstStyle/>
        <a:p>
          <a:pPr algn="ctr"/>
          <a:endParaRPr lang="en-US"/>
        </a:p>
      </dgm:t>
    </dgm:pt>
    <dgm:pt modelId="{AF35B18F-74F5-4093-AF7E-7A6F304BD2B1}">
      <dgm:prSet/>
      <dgm:spPr/>
      <dgm:t>
        <a:bodyPr/>
        <a:lstStyle/>
        <a:p>
          <a:pPr algn="ctr"/>
          <a:r>
            <a:rPr lang="en-GB"/>
            <a:t>49.7% YES</a:t>
          </a:r>
          <a:endParaRPr lang="en-US"/>
        </a:p>
      </dgm:t>
    </dgm:pt>
    <dgm:pt modelId="{180558D1-B23D-4041-8A44-A2814780C851}" type="parTrans" cxnId="{4C27565A-6F95-4C07-B783-A6A1BD5BD986}">
      <dgm:prSet/>
      <dgm:spPr/>
      <dgm:t>
        <a:bodyPr/>
        <a:lstStyle/>
        <a:p>
          <a:pPr algn="ctr"/>
          <a:endParaRPr lang="en-US"/>
        </a:p>
      </dgm:t>
    </dgm:pt>
    <dgm:pt modelId="{0FC4EC45-CFB8-483C-BC27-44BE5EBE1500}" type="sibTrans" cxnId="{4C27565A-6F95-4C07-B783-A6A1BD5BD986}">
      <dgm:prSet/>
      <dgm:spPr/>
      <dgm:t>
        <a:bodyPr/>
        <a:lstStyle/>
        <a:p>
          <a:pPr algn="ctr"/>
          <a:endParaRPr lang="en-US"/>
        </a:p>
      </dgm:t>
    </dgm:pt>
    <dgm:pt modelId="{BF9D5F07-C20A-4755-8948-D38EA5AB0002}" type="pres">
      <dgm:prSet presAssocID="{9B1DA28E-41F3-40D3-94D6-022349511C4D}" presName="diagram" presStyleCnt="0">
        <dgm:presLayoutVars>
          <dgm:dir/>
          <dgm:resizeHandles/>
        </dgm:presLayoutVars>
      </dgm:prSet>
      <dgm:spPr/>
    </dgm:pt>
    <dgm:pt modelId="{0FC8DC43-6068-4B2E-895C-41C512DFEF43}" type="pres">
      <dgm:prSet presAssocID="{88D2B549-B40B-4CF6-9B86-3B2C36F750C5}" presName="firstNode" presStyleLbl="node1" presStyleIdx="0" presStyleCnt="2">
        <dgm:presLayoutVars>
          <dgm:bulletEnabled val="1"/>
        </dgm:presLayoutVars>
      </dgm:prSet>
      <dgm:spPr/>
    </dgm:pt>
    <dgm:pt modelId="{305382EA-249D-44BC-B506-855042616383}" type="pres">
      <dgm:prSet presAssocID="{51D40695-0D09-4301-A1C2-A6B8D14B14BB}" presName="sibTrans" presStyleLbl="sibTrans2D1" presStyleIdx="0" presStyleCnt="1"/>
      <dgm:spPr/>
    </dgm:pt>
    <dgm:pt modelId="{269D4D93-8E63-4EB0-8EDD-6D6261F66E77}" type="pres">
      <dgm:prSet presAssocID="{AF35B18F-74F5-4093-AF7E-7A6F304BD2B1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4BEE8078-FD6D-420D-A5C6-52568B0BBDD9}" type="presOf" srcId="{51D40695-0D09-4301-A1C2-A6B8D14B14BB}" destId="{305382EA-249D-44BC-B506-855042616383}" srcOrd="0" destOrd="0" presId="urn:microsoft.com/office/officeart/2005/8/layout/bProcess2"/>
    <dgm:cxn modelId="{4C27565A-6F95-4C07-B783-A6A1BD5BD986}" srcId="{9B1DA28E-41F3-40D3-94D6-022349511C4D}" destId="{AF35B18F-74F5-4093-AF7E-7A6F304BD2B1}" srcOrd="1" destOrd="0" parTransId="{180558D1-B23D-4041-8A44-A2814780C851}" sibTransId="{0FC4EC45-CFB8-483C-BC27-44BE5EBE1500}"/>
    <dgm:cxn modelId="{4DB71B7E-E4D6-4835-A899-4CBEAE95C300}" type="presOf" srcId="{AF35B18F-74F5-4093-AF7E-7A6F304BD2B1}" destId="{269D4D93-8E63-4EB0-8EDD-6D6261F66E77}" srcOrd="0" destOrd="0" presId="urn:microsoft.com/office/officeart/2005/8/layout/bProcess2"/>
    <dgm:cxn modelId="{914D77CC-947E-42EA-88F4-2E9E6ED7B324}" srcId="{9B1DA28E-41F3-40D3-94D6-022349511C4D}" destId="{88D2B549-B40B-4CF6-9B86-3B2C36F750C5}" srcOrd="0" destOrd="0" parTransId="{0574CB20-0929-44ED-86B4-CC6095451977}" sibTransId="{51D40695-0D09-4301-A1C2-A6B8D14B14BB}"/>
    <dgm:cxn modelId="{DAA96ED7-40FB-4712-BCA6-C1855CC36600}" type="presOf" srcId="{9B1DA28E-41F3-40D3-94D6-022349511C4D}" destId="{BF9D5F07-C20A-4755-8948-D38EA5AB0002}" srcOrd="0" destOrd="0" presId="urn:microsoft.com/office/officeart/2005/8/layout/bProcess2"/>
    <dgm:cxn modelId="{26DC62E3-4C42-44ED-BE81-6A852EB4E4D9}" type="presOf" srcId="{88D2B549-B40B-4CF6-9B86-3B2C36F750C5}" destId="{0FC8DC43-6068-4B2E-895C-41C512DFEF43}" srcOrd="0" destOrd="0" presId="urn:microsoft.com/office/officeart/2005/8/layout/bProcess2"/>
    <dgm:cxn modelId="{8B499F76-AF05-48BE-9F43-0796C7AD4B0F}" type="presParOf" srcId="{BF9D5F07-C20A-4755-8948-D38EA5AB0002}" destId="{0FC8DC43-6068-4B2E-895C-41C512DFEF43}" srcOrd="0" destOrd="0" presId="urn:microsoft.com/office/officeart/2005/8/layout/bProcess2"/>
    <dgm:cxn modelId="{335448AC-D833-445D-8255-9BDB57371395}" type="presParOf" srcId="{BF9D5F07-C20A-4755-8948-D38EA5AB0002}" destId="{305382EA-249D-44BC-B506-855042616383}" srcOrd="1" destOrd="0" presId="urn:microsoft.com/office/officeart/2005/8/layout/bProcess2"/>
    <dgm:cxn modelId="{9304B3CF-EED6-4A25-8BFF-A44937A06941}" type="presParOf" srcId="{BF9D5F07-C20A-4755-8948-D38EA5AB0002}" destId="{269D4D93-8E63-4EB0-8EDD-6D6261F66E77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390B12-7427-4571-A250-BBC57022C67E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kern="1200"/>
            <a:t>“return to war ”,</a:t>
          </a:r>
          <a:endParaRPr lang="en-US" sz="3300" kern="1200"/>
        </a:p>
      </dsp:txBody>
      <dsp:txXfrm>
        <a:off x="38638" y="45464"/>
        <a:ext cx="10438324" cy="714229"/>
      </dsp:txXfrm>
    </dsp:sp>
    <dsp:sp modelId="{A1D5A5AE-B501-4382-BCDF-A1B6100A4604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kern="1200"/>
            <a:t>“ if the “No” wins, the process is over ”</a:t>
          </a:r>
          <a:endParaRPr lang="en-US" sz="3300" kern="1200"/>
        </a:p>
      </dsp:txBody>
      <dsp:txXfrm>
        <a:off x="38638" y="932009"/>
        <a:ext cx="10438324" cy="714229"/>
      </dsp:txXfrm>
    </dsp:sp>
    <dsp:sp modelId="{51CD6724-50DD-4D84-B649-55BB6260F205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kern="1200"/>
            <a:t>“ there will be no renegotiation ”</a:t>
          </a:r>
          <a:endParaRPr lang="en-US" sz="3300" kern="1200"/>
        </a:p>
      </dsp:txBody>
      <dsp:txXfrm>
        <a:off x="38638" y="1818554"/>
        <a:ext cx="10438324" cy="714229"/>
      </dsp:txXfrm>
    </dsp:sp>
    <dsp:sp modelId="{53D88003-29C0-419F-AE36-0A9504C993DC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kern="1200" dirty="0"/>
            <a:t>"the victims are at the </a:t>
          </a:r>
          <a:r>
            <a:rPr lang="en-GB" sz="3300" b="0" i="0" kern="1200" dirty="0" err="1"/>
            <a:t>center</a:t>
          </a:r>
          <a:r>
            <a:rPr lang="en-GB" sz="3300" b="0" i="0" kern="1200" dirty="0"/>
            <a:t> of the Agreement”</a:t>
          </a:r>
          <a:endParaRPr lang="en-US" sz="3300" kern="1200" dirty="0"/>
        </a:p>
      </dsp:txBody>
      <dsp:txXfrm>
        <a:off x="38638" y="2705099"/>
        <a:ext cx="10438324" cy="714229"/>
      </dsp:txXfrm>
    </dsp:sp>
    <dsp:sp modelId="{24F3CD78-9974-423C-BD68-9EE1157C0B77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kern="1200"/>
            <a:t>"profitability of peace"</a:t>
          </a:r>
          <a:endParaRPr lang="en-US" sz="3300" kern="1200"/>
        </a:p>
      </dsp:txBody>
      <dsp:txXfrm>
        <a:off x="38638" y="3591644"/>
        <a:ext cx="10438324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5185F-2BE3-4F14-BEB0-132D2FB71429}">
      <dsp:nvSpPr>
        <dsp:cNvPr id="0" name=""/>
        <dsp:cNvSpPr/>
      </dsp:nvSpPr>
      <dsp:spPr>
        <a:xfrm>
          <a:off x="0" y="0"/>
          <a:ext cx="680375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AF6EDF-2C85-436A-AA3B-F00E2B8EF3D2}">
      <dsp:nvSpPr>
        <dsp:cNvPr id="0" name=""/>
        <dsp:cNvSpPr/>
      </dsp:nvSpPr>
      <dsp:spPr>
        <a:xfrm>
          <a:off x="0" y="0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Travelling throughout the country.</a:t>
          </a:r>
          <a:endParaRPr lang="en-US" sz="3000" kern="1200"/>
        </a:p>
      </dsp:txBody>
      <dsp:txXfrm>
        <a:off x="0" y="0"/>
        <a:ext cx="6803753" cy="1071451"/>
      </dsp:txXfrm>
    </dsp:sp>
    <dsp:sp modelId="{48E83A69-19B0-438D-BF9A-C31312B77FEB}">
      <dsp:nvSpPr>
        <dsp:cNvPr id="0" name=""/>
        <dsp:cNvSpPr/>
      </dsp:nvSpPr>
      <dsp:spPr>
        <a:xfrm>
          <a:off x="0" y="1071451"/>
          <a:ext cx="6803753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D22BAF-B078-47BB-91B2-26F989C74DDA}">
      <dsp:nvSpPr>
        <dsp:cNvPr id="0" name=""/>
        <dsp:cNvSpPr/>
      </dsp:nvSpPr>
      <dsp:spPr>
        <a:xfrm>
          <a:off x="0" y="1071451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Using their political network.</a:t>
          </a:r>
          <a:endParaRPr lang="en-US" sz="3000" kern="1200"/>
        </a:p>
      </dsp:txBody>
      <dsp:txXfrm>
        <a:off x="0" y="1071451"/>
        <a:ext cx="6803753" cy="1071451"/>
      </dsp:txXfrm>
    </dsp:sp>
    <dsp:sp modelId="{025C5541-D26A-4DD9-A9D7-451D526F54C9}">
      <dsp:nvSpPr>
        <dsp:cNvPr id="0" name=""/>
        <dsp:cNvSpPr/>
      </dsp:nvSpPr>
      <dsp:spPr>
        <a:xfrm>
          <a:off x="0" y="2142903"/>
          <a:ext cx="6803753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F65268-9EE0-444A-AFC9-9C2D034C7642}">
      <dsp:nvSpPr>
        <dsp:cNvPr id="0" name=""/>
        <dsp:cNvSpPr/>
      </dsp:nvSpPr>
      <dsp:spPr>
        <a:xfrm>
          <a:off x="0" y="2142903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Radio, tv.</a:t>
          </a:r>
          <a:endParaRPr lang="en-US" sz="3000" kern="1200" dirty="0"/>
        </a:p>
      </dsp:txBody>
      <dsp:txXfrm>
        <a:off x="0" y="2142903"/>
        <a:ext cx="6803753" cy="1071451"/>
      </dsp:txXfrm>
    </dsp:sp>
    <dsp:sp modelId="{BF53EA1B-B785-45FF-A61A-AA8156459168}">
      <dsp:nvSpPr>
        <dsp:cNvPr id="0" name=""/>
        <dsp:cNvSpPr/>
      </dsp:nvSpPr>
      <dsp:spPr>
        <a:xfrm>
          <a:off x="0" y="3214355"/>
          <a:ext cx="6803753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B195ABA-A8A1-4233-85FB-3E18C4972484}">
      <dsp:nvSpPr>
        <dsp:cNvPr id="0" name=""/>
        <dsp:cNvSpPr/>
      </dsp:nvSpPr>
      <dsp:spPr>
        <a:xfrm>
          <a:off x="0" y="3214355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Social Media: ‘the cheapest and most effective campaign in Colombian history’.</a:t>
          </a:r>
        </a:p>
      </dsp:txBody>
      <dsp:txXfrm>
        <a:off x="0" y="3214355"/>
        <a:ext cx="6803753" cy="10714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7A4C1-7D4D-48C9-87D5-4B5C7D6605C6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47FB-4D34-4A38-88FB-8ADDEDBF9E9A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/>
            <a:t>‘Colombia will become Venezuela’. </a:t>
          </a:r>
          <a:r>
            <a:rPr lang="en-GB" sz="1700" kern="1200" dirty="0"/>
            <a:t>Colombia will become Castro-Chavista</a:t>
          </a:r>
          <a:endParaRPr lang="en-US" sz="1700" kern="1200" dirty="0"/>
        </a:p>
      </dsp:txBody>
      <dsp:txXfrm>
        <a:off x="0" y="2124"/>
        <a:ext cx="10515600" cy="724514"/>
      </dsp:txXfrm>
    </dsp:sp>
    <dsp:sp modelId="{1E6C2F87-C830-46EF-801B-3AA7B2450F44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5386B-659C-4ACD-9782-C14B743433B4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‘</a:t>
          </a:r>
          <a:r>
            <a:rPr lang="en-GB" sz="1700" b="0" i="0" kern="1200" dirty="0"/>
            <a:t>Santos is giving away the country to the guerrillas.’</a:t>
          </a:r>
          <a:endParaRPr lang="en-US" sz="1700" kern="1200" dirty="0"/>
        </a:p>
      </dsp:txBody>
      <dsp:txXfrm>
        <a:off x="0" y="726639"/>
        <a:ext cx="10515600" cy="724514"/>
      </dsp:txXfrm>
    </dsp:sp>
    <dsp:sp modelId="{4F52AB0A-0A0F-41CF-9F5B-C90CF4B095E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75689-80B6-4F1B-9A6D-DC9D8E0BC2F8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‘Negotiating with terrorists.’</a:t>
          </a:r>
          <a:endParaRPr lang="en-US" sz="1700" kern="1200" dirty="0"/>
        </a:p>
      </dsp:txBody>
      <dsp:txXfrm>
        <a:off x="0" y="1451154"/>
        <a:ext cx="10515600" cy="724514"/>
      </dsp:txXfrm>
    </dsp:sp>
    <dsp:sp modelId="{A52F7329-889D-41CA-8189-26C6BFA5194A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CE8E1-9F3C-4463-BAA4-494EB9475944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Comparing criminals and heroes.</a:t>
          </a:r>
          <a:endParaRPr lang="en-US" sz="1700" kern="1200"/>
        </a:p>
      </dsp:txBody>
      <dsp:txXfrm>
        <a:off x="0" y="2175669"/>
        <a:ext cx="10515600" cy="724514"/>
      </dsp:txXfrm>
    </dsp:sp>
    <dsp:sp modelId="{8404F9A8-7F54-4AFF-985A-89E7805D0639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5CE2E-DFB6-4DF1-B127-9136E133A3A2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Consolidation of Drug Traffickers.</a:t>
          </a:r>
          <a:endParaRPr lang="en-US" sz="1700" kern="1200" dirty="0"/>
        </a:p>
      </dsp:txBody>
      <dsp:txXfrm>
        <a:off x="0" y="2900183"/>
        <a:ext cx="10515600" cy="724514"/>
      </dsp:txXfrm>
    </dsp:sp>
    <dsp:sp modelId="{9850E672-1CDC-4B5E-8D89-07DC958E8566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517EA-AFAA-454C-950C-1C048A903EBC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‘Giving money to the terrorists while people stave’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</a:t>
          </a:r>
          <a:endParaRPr lang="en-US" sz="1700" kern="1200" dirty="0"/>
        </a:p>
      </dsp:txBody>
      <dsp:txXfrm>
        <a:off x="0" y="3624698"/>
        <a:ext cx="10515600" cy="7245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B464F-593C-4E39-BC0A-57837A2ADB57}">
      <dsp:nvSpPr>
        <dsp:cNvPr id="0" name=""/>
        <dsp:cNvSpPr/>
      </dsp:nvSpPr>
      <dsp:spPr>
        <a:xfrm>
          <a:off x="0" y="297148"/>
          <a:ext cx="6263640" cy="9429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Sentimental democracy based on feelings.</a:t>
          </a:r>
          <a:endParaRPr lang="en-US" sz="1700" kern="1200"/>
        </a:p>
      </dsp:txBody>
      <dsp:txXfrm>
        <a:off x="46029" y="343177"/>
        <a:ext cx="6171582" cy="850852"/>
      </dsp:txXfrm>
    </dsp:sp>
    <dsp:sp modelId="{5FAD67BF-0FBE-47AE-A8EF-1ABED27CDBA4}">
      <dsp:nvSpPr>
        <dsp:cNvPr id="0" name=""/>
        <dsp:cNvSpPr/>
      </dsp:nvSpPr>
      <dsp:spPr>
        <a:xfrm>
          <a:off x="0" y="1289018"/>
          <a:ext cx="6263640" cy="94291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Politics and Feelings, such us US elections, Brexit, Brazilian elections.</a:t>
          </a:r>
          <a:endParaRPr lang="en-US" sz="1700" kern="1200"/>
        </a:p>
      </dsp:txBody>
      <dsp:txXfrm>
        <a:off x="46029" y="1335047"/>
        <a:ext cx="6171582" cy="850852"/>
      </dsp:txXfrm>
    </dsp:sp>
    <dsp:sp modelId="{CA109776-5E80-4EF1-AE55-293B6F01BB61}">
      <dsp:nvSpPr>
        <dsp:cNvPr id="0" name=""/>
        <dsp:cNvSpPr/>
      </dsp:nvSpPr>
      <dsp:spPr>
        <a:xfrm>
          <a:off x="0" y="2280888"/>
          <a:ext cx="6263640" cy="94291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Focus on violence against children, women, businesspeople, soldiers.</a:t>
          </a:r>
          <a:endParaRPr lang="en-US" sz="1700" kern="1200" dirty="0"/>
        </a:p>
      </dsp:txBody>
      <dsp:txXfrm>
        <a:off x="46029" y="2326917"/>
        <a:ext cx="6171582" cy="850852"/>
      </dsp:txXfrm>
    </dsp:sp>
    <dsp:sp modelId="{977DA000-1D49-47C5-91EF-0FB039351125}">
      <dsp:nvSpPr>
        <dsp:cNvPr id="0" name=""/>
        <dsp:cNvSpPr/>
      </dsp:nvSpPr>
      <dsp:spPr>
        <a:xfrm>
          <a:off x="0" y="3272759"/>
          <a:ext cx="6263640" cy="94291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Distorting the message. The messages from the Yes campaign were referred to the content of the agreement. The messages from the No campaign referred to the legitimacy of the agreement.</a:t>
          </a:r>
          <a:endParaRPr lang="en-US" sz="1700" kern="1200"/>
        </a:p>
      </dsp:txBody>
      <dsp:txXfrm>
        <a:off x="46029" y="3318788"/>
        <a:ext cx="6171582" cy="850852"/>
      </dsp:txXfrm>
    </dsp:sp>
    <dsp:sp modelId="{09B95A41-7090-4A88-803A-EAE1E5131FDD}">
      <dsp:nvSpPr>
        <dsp:cNvPr id="0" name=""/>
        <dsp:cNvSpPr/>
      </dsp:nvSpPr>
      <dsp:spPr>
        <a:xfrm>
          <a:off x="0" y="4264629"/>
          <a:ext cx="6263640" cy="9429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Fake news. </a:t>
          </a:r>
          <a:endParaRPr lang="en-US" sz="1700" kern="1200"/>
        </a:p>
      </dsp:txBody>
      <dsp:txXfrm>
        <a:off x="46029" y="4310658"/>
        <a:ext cx="6171582" cy="8508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8DC43-6068-4B2E-895C-41C512DFEF43}">
      <dsp:nvSpPr>
        <dsp:cNvPr id="0" name=""/>
        <dsp:cNvSpPr/>
      </dsp:nvSpPr>
      <dsp:spPr>
        <a:xfrm>
          <a:off x="830" y="839968"/>
          <a:ext cx="2720836" cy="27208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50.2% NO</a:t>
          </a:r>
          <a:endParaRPr lang="en-US" sz="5600" kern="1200"/>
        </a:p>
      </dsp:txBody>
      <dsp:txXfrm>
        <a:off x="399287" y="1238425"/>
        <a:ext cx="1923922" cy="1923922"/>
      </dsp:txXfrm>
    </dsp:sp>
    <dsp:sp modelId="{305382EA-249D-44BC-B506-855042616383}">
      <dsp:nvSpPr>
        <dsp:cNvPr id="0" name=""/>
        <dsp:cNvSpPr/>
      </dsp:nvSpPr>
      <dsp:spPr>
        <a:xfrm rot="5400000">
          <a:off x="2946136" y="1839876"/>
          <a:ext cx="952292" cy="721021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D4D93-8E63-4EB0-8EDD-6D6261F66E77}">
      <dsp:nvSpPr>
        <dsp:cNvPr id="0" name=""/>
        <dsp:cNvSpPr/>
      </dsp:nvSpPr>
      <dsp:spPr>
        <a:xfrm>
          <a:off x="4082085" y="839968"/>
          <a:ext cx="2720836" cy="2720836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49.7% YES</a:t>
          </a:r>
          <a:endParaRPr lang="en-US" sz="5600" kern="1200"/>
        </a:p>
      </dsp:txBody>
      <dsp:txXfrm>
        <a:off x="4480542" y="1238425"/>
        <a:ext cx="1923922" cy="1923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56ED-6121-93EA-C40B-0854EFFDB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3CCF23-7EB2-3DDF-A16A-A87366DA8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0D262-FBE7-D1AF-3839-CC19748A3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BDBF9-567E-A8B1-A5B6-E74AD9F3E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AD997-4A14-FFAC-7384-DE999AB5F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3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AB00D-5EA4-E639-B815-56E73C653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B62C-D5F1-3E0C-2C98-9A1287F66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4BFAC-4649-A268-7959-6F8135144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BAF33-DB91-B6C9-17CD-E87EB0224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4AB83-948E-AD57-4305-784AE1121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79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CC1E4-57FF-B771-9E67-92C7C7957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49B430-96D0-B4EB-72C1-685FAD1D1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67EDC-6A2D-2880-E209-2DD3AB607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2D930-016B-156D-5E80-DA8CD8FF1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23ECE-5AB3-131E-BA18-DAAFD96A1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43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AC59-D1CA-0DC5-2A03-94313307C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1E13C-D9CC-B6A1-5CBD-CFB4CDD6BF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491AE-1DB5-08C6-7CAF-7BD9254E27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5C0878-E903-0CF1-285A-79950BEBF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5DB4C0-F03B-6FD8-258D-5EC530EDB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70FD3-308D-02D2-EA44-47561F6B6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9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BB9C2-114E-3740-F694-459A5CE9E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D052E-1B4E-259F-3BB7-AAB41F09DF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06C6E-935B-F8DD-CDC4-DFAC227E1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DEBF4E-1E3B-6AE3-A37C-6C971E5FD3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DEEC22-F328-91B8-B074-9370ADA45C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5169DA-69E7-176E-128B-4F550A3A4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EBB504-01C8-A679-2111-8B507D8DF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1B5410-16FE-6CE9-504D-EC2BF2A64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67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C5E13-E2E4-3F0A-FF37-7CC33CDC7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9ADD7E-17C7-C302-5212-3C12E7DE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47B7E-C1B7-2F41-03D6-3040D30F9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7DC851-2D83-3E7C-34F7-72408909C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365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F1EC6D-A4EB-6004-DE69-8792068FE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D9CE91-3DC3-571F-F632-5094C10D6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E19BE5-D017-526A-0976-681C80DD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4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1BE7-248A-DF9A-50CF-B3A5C07BA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E606C-A2AB-A056-B75F-694B075DA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0CD84-2540-BCF2-6B52-546CBC5E60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50814-3C6A-1944-A98A-34DB8056A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9EFD7-1AE2-4136-F5DB-8B82C8350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F2DAC-87F8-6CB9-DC33-3386613A9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2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D7F5E-B632-365D-1E54-DDEE12737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06B033-D4B3-5B4B-8DDB-20394F07DB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DB770-9E81-CA44-A738-92BF131E40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ECB37E-FD4C-EEF9-B5F3-873C5985E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7757E2-64E4-E0ED-E079-C0E9AF43E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3ECEDB-04D9-F587-F6A9-9F7B8AEAE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294BA-8CA7-1897-4C65-328B74905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E56832-73F4-906B-BE91-3F52ED4F6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EFA5A-AE97-0625-4D9D-3DBD7F40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CE8C6-A400-9D3A-2120-FEF9C1C1B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A1E31-0C94-27B0-8DD2-757D56A2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227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7908BD-EE4C-4468-D276-9D8C31DCD3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C8446E-ABB3-FEBD-F69D-47326A99F0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4D9BE-F0A9-0B7C-91E6-5BD58781B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57E86-FFFF-0EF8-9548-92DA43C29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6F138-5139-7620-0E4A-6B07EBE67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40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9574F-D035-0447-AA11-B1160698868E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8587-A9E1-4249-8331-94A1F6C40F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86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05C178-BB43-BFFB-122A-90163BC6C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FD8DF-FEA7-010C-2CBA-2916E27F3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AC92D-CA4B-A093-764A-8FC1FB26A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69743-358C-4F2A-9B5C-61D385C2A5B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87044-0038-C76D-793A-E07B335480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38B47-2F25-AE3A-3F5E-61E96DC8F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D23D0-D6AC-413F-A9E2-F3B50FB12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007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909574F-D035-0447-AA11-B1160698868E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FD18587-A9E1-4249-8331-94A1F6C40F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63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A5B28-0C68-39FC-0D5E-1111B2498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4128" y="965199"/>
            <a:ext cx="6766078" cy="4927601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>
                <a:solidFill>
                  <a:schemeClr val="bg1"/>
                </a:solidFill>
              </a:rPr>
              <a:t>Campaigning for Peace: Colombian case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82AF6E-BFF4-2F88-5762-CFB78ABDBC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8729" y="965198"/>
            <a:ext cx="2707937" cy="4927602"/>
          </a:xfrm>
        </p:spPr>
        <p:txBody>
          <a:bodyPr anchor="ctr">
            <a:normAutofit/>
          </a:bodyPr>
          <a:lstStyle/>
          <a:p>
            <a:pPr algn="l"/>
            <a:r>
              <a:rPr lang="en-GB" sz="2000">
                <a:solidFill>
                  <a:srgbClr val="FFC000"/>
                </a:solidFill>
              </a:rPr>
              <a:t>Dr Lina Malagon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8160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730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76552-AEF1-8F56-5F59-0BFD4130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638978"/>
            <a:ext cx="4105689" cy="2434729"/>
          </a:xfrm>
        </p:spPr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4F6116-6983-1D8B-3D7E-C80D76A636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5249" y="3073707"/>
            <a:ext cx="4891488" cy="2622014"/>
          </a:xfrm>
        </p:spPr>
        <p:txBody>
          <a:bodyPr>
            <a:normAutofit/>
          </a:bodyPr>
          <a:lstStyle/>
          <a:p>
            <a:r>
              <a:rPr lang="en-US" dirty="0"/>
              <a:t>LONG LASTING ARMED CONFLICT IN THE REGION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A7B12D9-9226-0038-4785-411AB6D73A1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779" b="2779"/>
          <a:stretch>
            <a:fillRect/>
          </a:stretch>
        </p:blipFill>
        <p:spPr>
          <a:xfrm>
            <a:off x="5949108" y="407624"/>
            <a:ext cx="4463896" cy="5916058"/>
          </a:xfrm>
          <a:prstGeom prst="rect">
            <a:avLst/>
          </a:prstGeom>
          <a:solidFill>
            <a:schemeClr val="accent4"/>
          </a:solidFill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8276848-90FA-E183-CB7D-30F93466FB53}"/>
              </a:ext>
            </a:extLst>
          </p:cNvPr>
          <p:cNvSpPr/>
          <p:nvPr/>
        </p:nvSpPr>
        <p:spPr>
          <a:xfrm>
            <a:off x="7872412" y="3243263"/>
            <a:ext cx="1157287" cy="1200150"/>
          </a:xfrm>
          <a:prstGeom prst="ellipse">
            <a:avLst/>
          </a:prstGeom>
          <a:noFill/>
          <a:ln w="4762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801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E94B7-579F-56B7-E32A-6F0A0669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/>
              <a:t>Actors of the conflict (1960-present)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EE273-E13F-ACB0-1591-9C9320A68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68" y="2872899"/>
            <a:ext cx="4585570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Far-right Paramilitary groups (AUC)</a:t>
            </a:r>
          </a:p>
          <a:p>
            <a:r>
              <a:rPr lang="en-GB" sz="2200" dirty="0"/>
              <a:t>Far-left Guerrilla groups: Revolutionary Armed Forces pf Colombia (FARC), the National Liberation Army (ELN), Popular Liberation Army (EPL), </a:t>
            </a:r>
            <a:r>
              <a:rPr lang="en-GB" sz="2200" dirty="0" err="1"/>
              <a:t>Movimiento</a:t>
            </a:r>
            <a:r>
              <a:rPr lang="en-GB" sz="2200" dirty="0"/>
              <a:t> M-19.</a:t>
            </a:r>
          </a:p>
          <a:p>
            <a:r>
              <a:rPr lang="en-GB" sz="2200" dirty="0"/>
              <a:t>Colombian State.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6C45BB-9210-7279-7E6B-EAF339FA79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33" r="2604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921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75654A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E7867-FB46-4162-E8DC-020A2B31C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Socio and Political Conflict</a:t>
            </a:r>
          </a:p>
        </p:txBody>
      </p:sp>
      <p:pic>
        <p:nvPicPr>
          <p:cNvPr id="4" name="Picture 3" descr="A group of soldiers in a forest&#10;&#10;Description automatically generated with low confidence">
            <a:extLst>
              <a:ext uri="{FF2B5EF4-FFF2-40B4-BE49-F238E27FC236}">
                <a16:creationId xmlns:a16="http://schemas.microsoft.com/office/drawing/2014/main" id="{C440F7A8-91E2-3CDA-E62A-205A60C8F3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26" b="-1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A5C72-DAEF-50EA-0209-72248B8B1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5257" y="917725"/>
            <a:ext cx="3688802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FARC: claim to be fighting for the rights of the poor, provide social justice and a Communist State.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Colombian Government: claims to be fighting for order and stability, protect the rights of the citizens.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Paramilitary groups: claim to be reacting to perceived threats by guerrilla movements. </a:t>
            </a:r>
          </a:p>
        </p:txBody>
      </p:sp>
    </p:spTree>
    <p:extLst>
      <p:ext uri="{BB962C8B-B14F-4D97-AF65-F5344CB8AC3E}">
        <p14:creationId xmlns:p14="http://schemas.microsoft.com/office/powerpoint/2010/main" val="3494775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unch of bananas on a shelf&#10;&#10;Description automatically generated with low confidence">
            <a:extLst>
              <a:ext uri="{FF2B5EF4-FFF2-40B4-BE49-F238E27FC236}">
                <a16:creationId xmlns:a16="http://schemas.microsoft.com/office/drawing/2014/main" id="{02E6AE69-2206-FA6B-28F4-2359F28498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1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D29221-250C-76A8-B77D-05B4F3A9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Other actors</a:t>
            </a:r>
          </a:p>
        </p:txBody>
      </p:sp>
      <p:cxnSp>
        <p:nvCxnSpPr>
          <p:cNvPr id="22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A6617-182F-1DA5-FB99-4EF0E95F2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Multinational Corporations</a:t>
            </a:r>
          </a:p>
          <a:p>
            <a:r>
              <a:rPr lang="en-GB" sz="2000" dirty="0"/>
              <a:t>United States</a:t>
            </a:r>
          </a:p>
          <a:p>
            <a:r>
              <a:rPr lang="en-GB" sz="2000" dirty="0"/>
              <a:t>Latin American Countries</a:t>
            </a:r>
          </a:p>
          <a:p>
            <a:r>
              <a:rPr lang="en-GB" sz="2000" dirty="0"/>
              <a:t>Drug Trafficking</a:t>
            </a:r>
          </a:p>
        </p:txBody>
      </p:sp>
    </p:spTree>
    <p:extLst>
      <p:ext uri="{BB962C8B-B14F-4D97-AF65-F5344CB8AC3E}">
        <p14:creationId xmlns:p14="http://schemas.microsoft.com/office/powerpoint/2010/main" val="3402673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73BBE33-B533-4661-8A6A-6BD8D05EB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46877-9965-9AE0-708C-35F8759F4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120" y="557189"/>
            <a:ext cx="3357159" cy="2785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Drug Trafficking in Colombia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288AA7-CCAF-8FBD-B466-A382F24192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91" r="2" b="34029"/>
          <a:stretch/>
        </p:blipFill>
        <p:spPr>
          <a:xfrm>
            <a:off x="4657343" y="-2"/>
            <a:ext cx="2745766" cy="2228757"/>
          </a:xfrm>
          <a:prstGeom prst="rect">
            <a:avLst/>
          </a:prstGeom>
        </p:spPr>
      </p:pic>
      <p:pic>
        <p:nvPicPr>
          <p:cNvPr id="3" name="Picture 2" descr="A group of people in a field&#10;&#10;Description automatically generated with low confidence">
            <a:extLst>
              <a:ext uri="{FF2B5EF4-FFF2-40B4-BE49-F238E27FC236}">
                <a16:creationId xmlns:a16="http://schemas.microsoft.com/office/drawing/2014/main" id="{A2202348-7B00-A65C-BB68-0295DD1B65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424" r="925" b="-3"/>
          <a:stretch/>
        </p:blipFill>
        <p:spPr>
          <a:xfrm>
            <a:off x="4657343" y="2400474"/>
            <a:ext cx="2742158" cy="2057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5F083B-F49D-24C8-B6F2-943BF22AFC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190" r="16539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4" name="Picture 3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B4CE0A4A-19B3-A9D3-8C14-F33CAFFEA32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845" r="3" b="24764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10" name="Picture 9" descr="A group of firefighters standing next to a building that is on fire&#10;&#10;Description automatically generated with low confidence">
            <a:extLst>
              <a:ext uri="{FF2B5EF4-FFF2-40B4-BE49-F238E27FC236}">
                <a16:creationId xmlns:a16="http://schemas.microsoft.com/office/drawing/2014/main" id="{41540C70-462D-B556-59BF-21A6567734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374" r="-2" b="-2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098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FCA57-F9C0-291C-27E8-DAFAC6338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Causes of the conflict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F5C98-FB16-702D-91B2-FC1B78715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endParaRPr lang="en-GB" sz="2200"/>
          </a:p>
          <a:p>
            <a:r>
              <a:rPr lang="en-GB" sz="2200"/>
              <a:t>Rooted in the conflict </a:t>
            </a:r>
            <a:r>
              <a:rPr lang="en-GB" sz="2200" i="1"/>
              <a:t>La Violencia: </a:t>
            </a:r>
            <a:r>
              <a:rPr lang="en-GB" sz="2200"/>
              <a:t>Conservatives vs Liberal political parties, which was triggered by the 1948 assassination of liberal political leader Jorge Eliecer Gaitan. </a:t>
            </a:r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The anti-communist repression in rural Colombia in the 1960s led Liberal and Communist militants to re-organise into FARC.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A group of people lying on the ground&#10;&#10;Description automatically generated with low confidence">
            <a:extLst>
              <a:ext uri="{FF2B5EF4-FFF2-40B4-BE49-F238E27FC236}">
                <a16:creationId xmlns:a16="http://schemas.microsoft.com/office/drawing/2014/main" id="{A09295EE-FF79-A6A5-CDE0-E62127C113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44" r="21372" b="-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813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outside a house&#10;&#10;Description automatically generated with low confidence">
            <a:extLst>
              <a:ext uri="{FF2B5EF4-FFF2-40B4-BE49-F238E27FC236}">
                <a16:creationId xmlns:a16="http://schemas.microsoft.com/office/drawing/2014/main" id="{E3BEF2C2-0AB0-DE57-DF7B-6714149515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837FA-39C1-EDA7-E900-E39A72167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Causes of the conflict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F553C-18B6-DC87-FC7B-B334F967A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071813"/>
            <a:ext cx="5168053" cy="33789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Unequal distribution of wealth. High social and economic inequality.</a:t>
            </a:r>
          </a:p>
          <a:p>
            <a:r>
              <a:rPr lang="en-GB" sz="2000" dirty="0"/>
              <a:t>Lack of State’s presence beyond a military approach.</a:t>
            </a:r>
          </a:p>
          <a:p>
            <a:r>
              <a:rPr lang="en-GB" sz="2000" dirty="0"/>
              <a:t>Poverty and exclusion.</a:t>
            </a:r>
          </a:p>
          <a:p>
            <a:r>
              <a:rPr lang="en-GB" sz="2000" dirty="0"/>
              <a:t>Lack of basic social infrastructure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83385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AE117-2828-6A8A-99D5-BABCEDE76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>
            <a:normAutofit/>
          </a:bodyPr>
          <a:lstStyle/>
          <a:p>
            <a:r>
              <a:rPr lang="en-GB" dirty="0"/>
              <a:t>Civilians</a:t>
            </a:r>
          </a:p>
        </p:txBody>
      </p:sp>
      <p:sp>
        <p:nvSpPr>
          <p:cNvPr id="20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men in a field&#10;&#10;Description automatically generated with low confidence">
            <a:extLst>
              <a:ext uri="{FF2B5EF4-FFF2-40B4-BE49-F238E27FC236}">
                <a16:creationId xmlns:a16="http://schemas.microsoft.com/office/drawing/2014/main" id="{B7A976CB-A439-B525-0C33-5CC6A738C7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98" r="2" b="2"/>
          <a:stretch/>
        </p:blipFill>
        <p:spPr>
          <a:xfrm>
            <a:off x="835153" y="2002117"/>
            <a:ext cx="6215794" cy="41715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F30D5-61B9-FFE6-A0FB-364102AAD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314" y="1999578"/>
            <a:ext cx="3823525" cy="4171568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220,000 people have died. 80% Civilians and 20% Combatants.</a:t>
            </a:r>
          </a:p>
          <a:p>
            <a:r>
              <a:rPr lang="en-GB" sz="2000" dirty="0"/>
              <a:t>More than 9 million have been displaced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99990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7FD31-1DE6-AF12-480F-8D51E0ABC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90469-21F3-3ABA-9638-F265E3085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dirty="0"/>
              <a:t>47% of all </a:t>
            </a:r>
            <a:r>
              <a:rPr lang="en-GB" sz="2000" b="1" dirty="0"/>
              <a:t>civilian deaths </a:t>
            </a:r>
            <a:r>
              <a:rPr lang="en-GB" sz="2000" dirty="0"/>
              <a:t>were caused of them by Paramilitary Groups.</a:t>
            </a:r>
          </a:p>
          <a:p>
            <a:r>
              <a:rPr lang="en-GB" sz="2000" dirty="0"/>
              <a:t>27% by Guerrilla.</a:t>
            </a:r>
          </a:p>
          <a:p>
            <a:r>
              <a:rPr lang="en-GB" sz="2000" dirty="0"/>
              <a:t>12% by State.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37420C-C445-3C04-5059-EC532AFB8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335559"/>
            <a:ext cx="5057398" cy="2546605"/>
          </a:xfrm>
        </p:spPr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dirty="0"/>
              <a:t>69% of all </a:t>
            </a:r>
            <a:r>
              <a:rPr lang="en-GB" sz="2000" b="1" dirty="0"/>
              <a:t>civilian kidnappings </a:t>
            </a:r>
            <a:r>
              <a:rPr lang="en-GB" sz="2000" dirty="0"/>
              <a:t>were caused by Guerrilla groups.</a:t>
            </a:r>
          </a:p>
          <a:p>
            <a:r>
              <a:rPr lang="en-GB" sz="2000" dirty="0"/>
              <a:t>24% paramilitary groups.</a:t>
            </a:r>
          </a:p>
          <a:p>
            <a:r>
              <a:rPr lang="en-GB" sz="2000" dirty="0"/>
              <a:t>8% Other groups</a:t>
            </a:r>
          </a:p>
          <a:p>
            <a:r>
              <a:rPr lang="en-GB" sz="2000" dirty="0"/>
              <a:t>2% State.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Source: Colombian Truth Commission, 2022.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C73C4C-65B7-B247-0B3E-F6D21DA01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480" y="640082"/>
            <a:ext cx="4250533" cy="316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907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6E146-17B2-8B3C-0EF8-4CE6F9B1E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Peace Process (1984-1989)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68627-01AE-692E-C749-01892571C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Belisario </a:t>
            </a:r>
            <a:r>
              <a:rPr lang="en-GB" dirty="0" err="1"/>
              <a:t>Betancur</a:t>
            </a:r>
            <a:r>
              <a:rPr lang="en-GB" dirty="0"/>
              <a:t> administration declared a widespread amnesty.</a:t>
            </a:r>
          </a:p>
          <a:p>
            <a:r>
              <a:rPr lang="en-GB" dirty="0"/>
              <a:t>A municipality (La Uribe) was demilitarised for being a zone for encounters with the FARC.</a:t>
            </a:r>
          </a:p>
          <a:p>
            <a:r>
              <a:rPr lang="en-GB" dirty="0"/>
              <a:t>The government asked to stop kidnapping and extorsion.</a:t>
            </a:r>
          </a:p>
          <a:p>
            <a:r>
              <a:rPr lang="en-GB" dirty="0"/>
              <a:t>The guerrilla asked: modernise political institutions, enable agrarian reform, improve education, health, housing and labour policies. </a:t>
            </a:r>
          </a:p>
          <a:p>
            <a:r>
              <a:rPr lang="en-GB" dirty="0"/>
              <a:t>In their programme of democratisation, the FARC launched the Patriotic Union (UP) as legal political party.</a:t>
            </a:r>
          </a:p>
        </p:txBody>
      </p:sp>
    </p:spTree>
    <p:extLst>
      <p:ext uri="{BB962C8B-B14F-4D97-AF65-F5344CB8AC3E}">
        <p14:creationId xmlns:p14="http://schemas.microsoft.com/office/powerpoint/2010/main" val="3471575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arge crowd of people&#10;&#10;Description automatically generated with low confidence">
            <a:extLst>
              <a:ext uri="{FF2B5EF4-FFF2-40B4-BE49-F238E27FC236}">
                <a16:creationId xmlns:a16="http://schemas.microsoft.com/office/drawing/2014/main" id="{4D7960A1-0ADC-F34B-756F-37A4409469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41" r="-1" b="1503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BD109-A523-394C-6542-CF9D2EC4B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en-GB" sz="3600"/>
              <a:t>Massacre of the Patriotic Union (1985-1993)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914BD-E918-AFB2-C337-47D7935BD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2" y="4808585"/>
            <a:ext cx="10004693" cy="1385046"/>
          </a:xfrm>
        </p:spPr>
        <p:txBody>
          <a:bodyPr>
            <a:normAutofit fontScale="92500" lnSpcReduction="20000"/>
          </a:bodyPr>
          <a:lstStyle/>
          <a:p>
            <a:endParaRPr lang="en-GB" sz="1400" dirty="0"/>
          </a:p>
          <a:p>
            <a:r>
              <a:rPr lang="en-GB" sz="2200" dirty="0"/>
              <a:t>More than 6,000 members of the political party were killed, disappeared, tortured and exiled. </a:t>
            </a:r>
          </a:p>
          <a:p>
            <a:r>
              <a:rPr lang="en-GB" sz="2200" dirty="0"/>
              <a:t>Interamerican Court condemned the Colombian state for its responsibility in these crimes in February 2023.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44848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around a table&#10;&#10;Description automatically generated with low confidence">
            <a:extLst>
              <a:ext uri="{FF2B5EF4-FFF2-40B4-BE49-F238E27FC236}">
                <a16:creationId xmlns:a16="http://schemas.microsoft.com/office/drawing/2014/main" id="{39BC6B68-D3A6-F766-FA34-D189FE6990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32" r="2964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D7A0C-6B34-40BB-7306-62108E9E6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Second Peace Process First Peace agreement with M-19 (1986-1991)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136C2-54FE-B26D-9B00-8C52D9C78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President Barco and the M-19 guerrilla group.</a:t>
            </a:r>
          </a:p>
          <a:p>
            <a:r>
              <a:rPr lang="en-GB" sz="2000" dirty="0"/>
              <a:t>4 months later the leader of the M-19 was assassinated.</a:t>
            </a:r>
          </a:p>
          <a:p>
            <a:r>
              <a:rPr lang="en-GB" sz="2000" dirty="0"/>
              <a:t>New Constitution, 1991.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99861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22E78-20C5-2DBC-1A77-EEC14C74C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Third Peace Talks (1998-2002)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CF700-98BC-E427-3182-B022A65F4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1" y="2288833"/>
            <a:ext cx="5845969" cy="3711571"/>
          </a:xfrm>
        </p:spPr>
        <p:txBody>
          <a:bodyPr>
            <a:normAutofit/>
          </a:bodyPr>
          <a:lstStyle/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President Pastrana, in municipality (</a:t>
            </a:r>
            <a:r>
              <a:rPr lang="en-GB" sz="2000" dirty="0" err="1">
                <a:solidFill>
                  <a:schemeClr val="bg1"/>
                </a:solidFill>
              </a:rPr>
              <a:t>Caguan</a:t>
            </a:r>
            <a:r>
              <a:rPr lang="en-GB" sz="2000" dirty="0">
                <a:solidFill>
                  <a:schemeClr val="bg1"/>
                </a:solidFill>
              </a:rPr>
              <a:t>) was demilitarised for being a zone for encounters with the FARC.</a:t>
            </a:r>
          </a:p>
          <a:p>
            <a:r>
              <a:rPr lang="en-GB" sz="2000" dirty="0">
                <a:solidFill>
                  <a:schemeClr val="bg1"/>
                </a:solidFill>
              </a:rPr>
              <a:t>Broad peace process with the participation of civil society organisations, church, international community, international organisations, UN.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2001 June - Farc rebels free 359 police and troops in exchange for 14 captured rebels. </a:t>
            </a:r>
          </a:p>
        </p:txBody>
      </p:sp>
      <p:pic>
        <p:nvPicPr>
          <p:cNvPr id="6" name="Picture 5" descr="A person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DAF3F515-3285-3FA1-2670-602084AE6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5193" y="568956"/>
            <a:ext cx="3588640" cy="238644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6FB123-1DE0-E713-FD1D-6B3F1398B9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70"/>
          <a:stretch/>
        </p:blipFill>
        <p:spPr>
          <a:xfrm>
            <a:off x="8038661" y="4136139"/>
            <a:ext cx="3588640" cy="197278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18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soldiers walking on a dirt road&#10;&#10;Description automatically generated with low confidence">
            <a:extLst>
              <a:ext uri="{FF2B5EF4-FFF2-40B4-BE49-F238E27FC236}">
                <a16:creationId xmlns:a16="http://schemas.microsoft.com/office/drawing/2014/main" id="{5486BFEE-2BD8-92B1-E3B6-5FBED0B669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5AE9D-1F4C-21F9-201E-44FC93D8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The end of the negotiations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BD476-3D64-FBB2-BDE9-7FAF721E4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544"/>
            <a:ext cx="3822189" cy="4112419"/>
          </a:xfrm>
        </p:spPr>
        <p:txBody>
          <a:bodyPr>
            <a:normAutofit/>
          </a:bodyPr>
          <a:lstStyle/>
          <a:p>
            <a:r>
              <a:rPr lang="en-GB" sz="1800" dirty="0"/>
              <a:t>Farc accused of using safe haven to rearm, prepare attacks and conduct drug trade.</a:t>
            </a:r>
          </a:p>
          <a:p>
            <a:r>
              <a:rPr lang="en-GB" sz="1800" dirty="0"/>
              <a:t>In February 2022, the FARC kidnapped and assassinated three north American indigenists. </a:t>
            </a:r>
          </a:p>
          <a:p>
            <a:r>
              <a:rPr lang="en-GB" sz="1800" dirty="0">
                <a:latin typeface="ReithSans"/>
              </a:rPr>
              <a:t>New President Uribe August 2022</a:t>
            </a:r>
          </a:p>
          <a:p>
            <a:r>
              <a:rPr lang="en-GB" sz="1800" b="0" i="0" dirty="0">
                <a:effectLst/>
                <a:latin typeface="ReithSans"/>
              </a:rPr>
              <a:t>Moments before Alvaro Uribe is sworn in as president, suspected Farc explosions rock Bogota. Twenty people were killed. </a:t>
            </a:r>
          </a:p>
          <a:p>
            <a:r>
              <a:rPr lang="en-GB" sz="1800" b="0" i="0" dirty="0">
                <a:effectLst/>
                <a:latin typeface="ReithSans"/>
              </a:rPr>
              <a:t>Uribe declares state of emergency and the end of the negotiations.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872349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itting at a table with microphones&#10;&#10;Description automatically generated with medium confidence">
            <a:extLst>
              <a:ext uri="{FF2B5EF4-FFF2-40B4-BE49-F238E27FC236}">
                <a16:creationId xmlns:a16="http://schemas.microsoft.com/office/drawing/2014/main" id="{65102096-A529-83AF-DB23-DD428944C5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66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4F1F2B-056F-5700-28EF-A02CB24F5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GB" sz="5000"/>
              <a:t>The end of the conflict with the FARC (2012-2016)</a:t>
            </a:r>
          </a:p>
        </p:txBody>
      </p:sp>
      <p:sp>
        <p:nvSpPr>
          <p:cNvPr id="43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28B30-144C-A4A8-43BE-E39394DCB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682" y="3502151"/>
            <a:ext cx="10786368" cy="2924217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1800" dirty="0"/>
              <a:t>President Santos (2010-2018)</a:t>
            </a:r>
          </a:p>
          <a:p>
            <a:r>
              <a:rPr lang="en-GB" sz="1800" dirty="0"/>
              <a:t>Intense negotiation in Havana, Cuba. And very polarised scenario.</a:t>
            </a:r>
          </a:p>
          <a:p>
            <a:r>
              <a:rPr lang="en-GB" sz="1800" dirty="0"/>
              <a:t>Participation of the Victims in the Talks.</a:t>
            </a:r>
          </a:p>
          <a:p>
            <a:r>
              <a:rPr lang="en-GB" sz="1800" dirty="0"/>
              <a:t>No demilitarized zones.</a:t>
            </a:r>
          </a:p>
          <a:p>
            <a:r>
              <a:rPr lang="en-GB" sz="1800" dirty="0"/>
              <a:t>Five points o the agenda: drug trafficking, victims, agrarian development, political participation and end of the conflict (DDR).</a:t>
            </a:r>
          </a:p>
          <a:p>
            <a:r>
              <a:rPr lang="en-GB" sz="1800" dirty="0"/>
              <a:t>‘nothing is signed until everything is signed’.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16278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FBD4BA0-5E13-4403-B4A7-40DF3A018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2F0806-F5D8-4CCD-A924-6CC3D7BB2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C48C9CA8-31F2-4E7F-B5F8-52BB1996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590ED89-E9C6-402B-8700-DCDA66952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1A6861F9-7385-40F8-BA83-B8DFF7F33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41F8744-72EA-46E8-ABFE-852031D4A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9F0E0968-3DB0-43C4-8318-A6D9119D4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3CE9E31-D43C-454C-BFBE-C030D98E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927A156-CD49-44E3-BA78-CE0AA0250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B83C26B-3353-4E6D-86D4-9461A7A86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FB70090-1FB7-4335-9B1E-1E7EC6A2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B862257F-455F-4E18-A480-B22E8EFE1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C9DF0C4-8430-481B-B3E7-B8F79BC0F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91D50B8E-D94F-4944-9FD2-08DD35E29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9B0A066C-DC3D-4E53-AC63-00DF45416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D2D040EF-76C0-496D-8C72-9DB143C3A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15FC8221-21EA-4D83-809B-108B7E0C5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5A181F7D-35FA-49F3-8BCB-5D7250BA4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88DFD0A-AECC-43FC-B06B-D2A8A2EB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1769DE60-D3FA-40D0-96A4-6BEAD0C38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18E5EA87-065F-44FB-B99A-484483E31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64317F-4685-C775-FB2A-35EA513702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617"/>
          <a:stretch/>
        </p:blipFill>
        <p:spPr>
          <a:xfrm>
            <a:off x="329826" y="88434"/>
            <a:ext cx="12188932" cy="5696067"/>
          </a:xfrm>
          <a:custGeom>
            <a:avLst/>
            <a:gdLst/>
            <a:ahLst/>
            <a:cxnLst/>
            <a:rect l="l" t="t" r="r" b="b"/>
            <a:pathLst>
              <a:path w="12188952" h="5696077">
                <a:moveTo>
                  <a:pt x="0" y="0"/>
                </a:moveTo>
                <a:lnTo>
                  <a:pt x="12188952" y="0"/>
                </a:lnTo>
                <a:lnTo>
                  <a:pt x="12188952" y="4710335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3700" y="4833875"/>
                </a:lnTo>
                <a:lnTo>
                  <a:pt x="3700" y="5696077"/>
                </a:lnTo>
                <a:lnTo>
                  <a:pt x="0" y="569607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DA5129-3E3F-F98D-B1D5-3B1094DBF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744" y="5202936"/>
            <a:ext cx="9436608" cy="7863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Historic Peace Agreement (2016)</a:t>
            </a:r>
          </a:p>
        </p:txBody>
      </p:sp>
    </p:spTree>
    <p:extLst>
      <p:ext uri="{BB962C8B-B14F-4D97-AF65-F5344CB8AC3E}">
        <p14:creationId xmlns:p14="http://schemas.microsoft.com/office/powerpoint/2010/main" val="1353060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2CB9B-A3BB-E7E4-0028-D85EA0165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310" y="4960758"/>
            <a:ext cx="6796345" cy="1236086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dirty="0"/>
              <a:t>Call of a Plebiscite </a:t>
            </a:r>
          </a:p>
        </p:txBody>
      </p:sp>
      <p:pic>
        <p:nvPicPr>
          <p:cNvPr id="4" name="Content Placeholder 3" descr="Text, logo, company name&#10;&#10;Description automatically generated">
            <a:extLst>
              <a:ext uri="{FF2B5EF4-FFF2-40B4-BE49-F238E27FC236}">
                <a16:creationId xmlns:a16="http://schemas.microsoft.com/office/drawing/2014/main" id="{7A620F3C-D19F-D482-A212-3FC0A1276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183" r="-1" b="16731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8AD2EEB5-F5B4-4BDA-8293-9A997C129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27285" y="5121601"/>
            <a:ext cx="0" cy="914400"/>
          </a:xfrm>
          <a:prstGeom prst="line">
            <a:avLst/>
          </a:prstGeom>
          <a:ln w="19050">
            <a:solidFill>
              <a:schemeClr val="tx1">
                <a:lumMod val="65000"/>
                <a:lumOff val="35000"/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4964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B3D58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6FB28-E07A-E64A-6B25-3036ABAD0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Government’s campaign: Plebiscite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3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4F444BCA-11F9-B934-872F-273270D563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9736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5" name="Rectangle 1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CF969-C955-AD3B-A9C8-1B350609B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endParaRPr lang="en-GB" sz="1600" dirty="0">
              <a:solidFill>
                <a:srgbClr val="FFFFFF"/>
              </a:solidFill>
            </a:endParaRPr>
          </a:p>
          <a:p>
            <a:r>
              <a:rPr lang="en-GB" sz="1600" dirty="0">
                <a:solidFill>
                  <a:srgbClr val="FFFFFF"/>
                </a:solidFill>
              </a:rPr>
              <a:t>Santos was elected as a right wing President, but he worked for peace.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Santos re-established relationships with Venezuela and Ecuador (</a:t>
            </a:r>
            <a:r>
              <a:rPr lang="en-GB" sz="16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guarantors of the process)</a:t>
            </a:r>
            <a:r>
              <a:rPr lang="en-GB" sz="1600" dirty="0">
                <a:solidFill>
                  <a:srgbClr val="FFFFFF"/>
                </a:solidFill>
              </a:rPr>
              <a:t>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International support: the US, international community.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United Nations and diverse international organisms.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The Poor Colombia was supporting the end of the war.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 Constitutional reform to </a:t>
            </a:r>
            <a:r>
              <a:rPr lang="en-GB" sz="1600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lower the constitutional threshold of 25% of the electoral roll to only 13%.</a:t>
            </a:r>
          </a:p>
          <a:p>
            <a:r>
              <a:rPr lang="en-GB" sz="1600" dirty="0">
                <a:solidFill>
                  <a:srgbClr val="FFFFFF"/>
                </a:solidFill>
                <a:latin typeface="Roboto" panose="02000000000000000000" pitchFamily="2" charset="0"/>
              </a:rPr>
              <a:t>Weak campaign?</a:t>
            </a:r>
            <a:endParaRPr lang="en-GB" sz="1600" b="0" i="0" dirty="0">
              <a:solidFill>
                <a:srgbClr val="FFFFFF"/>
              </a:solidFill>
              <a:effectLst/>
              <a:latin typeface="Roboto" panose="02000000000000000000" pitchFamily="2" charset="0"/>
            </a:endParaRPr>
          </a:p>
          <a:p>
            <a:endParaRPr lang="en-GB" sz="1600" dirty="0">
              <a:solidFill>
                <a:srgbClr val="FFFFFF"/>
              </a:solidFill>
            </a:endParaRPr>
          </a:p>
          <a:p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557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01958-EA89-DA41-B50C-400397F90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Slogans for Yes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50B9EAC-753B-1EFA-D4AB-DE7E135F9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5990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770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F622E-4FB4-911C-55AF-4B912653F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Campaign against the Peace Accord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88903-B9FE-856B-5CBE-D1339DE56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+mj-lt"/>
              </a:rPr>
              <a:t>Strong and Popular representative: Former President Uribe.</a:t>
            </a:r>
          </a:p>
          <a:p>
            <a:r>
              <a:rPr lang="en-GB" sz="2000" dirty="0">
                <a:latin typeface="+mj-lt"/>
              </a:rPr>
              <a:t>Uribe talked every day on media. He rejected the Constitutional amendment. </a:t>
            </a:r>
          </a:p>
          <a:p>
            <a:r>
              <a:rPr lang="en-GB" sz="2000" dirty="0">
                <a:latin typeface="+mj-lt"/>
              </a:rPr>
              <a:t>The Peace agreement included judicial benefits to change prison for other kind of sanction. Impunity and lack of justice. ‘Prize for bad guys’.</a:t>
            </a:r>
          </a:p>
          <a:p>
            <a:endParaRPr lang="en-GB" sz="2000" b="0" i="0" dirty="0">
              <a:effectLst/>
              <a:latin typeface="+mj-lt"/>
            </a:endParaRPr>
          </a:p>
        </p:txBody>
      </p:sp>
      <p:pic>
        <p:nvPicPr>
          <p:cNvPr id="6" name="Picture 5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ADA0CEF3-F97A-88D3-83BB-F5FF0CFFD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90" r="22290"/>
          <a:stretch/>
        </p:blipFill>
        <p:spPr>
          <a:xfrm>
            <a:off x="5311702" y="5034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0776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ADB56C-BA56-4D1E-A42A-A07A4744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F79CE-9CA9-F1BB-0987-BAAC304A6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9934"/>
            <a:ext cx="10515600" cy="1341634"/>
          </a:xfrm>
        </p:spPr>
        <p:txBody>
          <a:bodyPr>
            <a:normAutofit/>
          </a:bodyPr>
          <a:lstStyle/>
          <a:p>
            <a:r>
              <a:rPr lang="en-GB" sz="4000"/>
              <a:t>Strategies</a:t>
            </a: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A0D86F8-1780-920F-F47F-B9AD6F7E3E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98" r="14142" b="2"/>
          <a:stretch/>
        </p:blipFill>
        <p:spPr>
          <a:xfrm>
            <a:off x="7992976" y="1843283"/>
            <a:ext cx="3374810" cy="428580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8D8787-E906-4BED-028A-55D092FF36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845032"/>
              </p:ext>
            </p:extLst>
          </p:nvPr>
        </p:nvGraphicFramePr>
        <p:xfrm>
          <a:off x="831987" y="1843283"/>
          <a:ext cx="6803753" cy="4285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64293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5FC62-7892-91D7-2339-D76A6AF3D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Fear Campaign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278F72-2F5A-44B5-D42F-084C8BA6A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552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27836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92F4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BA807-4ACA-E06E-EB69-B79DD178C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role of churches</a:t>
            </a:r>
          </a:p>
        </p:txBody>
      </p:sp>
      <p:pic>
        <p:nvPicPr>
          <p:cNvPr id="4" name="Picture 3" descr="A group of people standing in a room&#10;&#10;Description automatically generated with low confidence">
            <a:extLst>
              <a:ext uri="{FF2B5EF4-FFF2-40B4-BE49-F238E27FC236}">
                <a16:creationId xmlns:a16="http://schemas.microsoft.com/office/drawing/2014/main" id="{FFFF793C-D109-BABB-BADA-319FAA25A9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" r="2181" b="-3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648F3-E74D-F910-1C87-DA4233A1E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 b="0" i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"Jesus Christ is the only one who can bring the peace we so long for"</a:t>
            </a:r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Against the gender approach of the Peace Process (inclusion of women’s and LGBTQ rights).</a:t>
            </a:r>
          </a:p>
          <a:p>
            <a:r>
              <a:rPr lang="en-GB" sz="2000">
                <a:solidFill>
                  <a:srgbClr val="FFFFFF"/>
                </a:solidFill>
              </a:rPr>
              <a:t>‘Gender Ideology’.</a:t>
            </a:r>
          </a:p>
          <a:p>
            <a:r>
              <a:rPr lang="en-GB" sz="2000">
                <a:solidFill>
                  <a:srgbClr val="FFFFFF"/>
                </a:solidFill>
              </a:rPr>
              <a:t>Use of culturally resonant values.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9026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FBDC7-205D-0441-B660-E11F1E15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Other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E37723-8971-740C-B2EF-FF4AC1918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15333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7524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ADB56C-BA56-4D1E-A42A-A07A4744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E8D61-5BF9-95C2-C16A-416522F2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9934"/>
            <a:ext cx="10515600" cy="1341634"/>
          </a:xfrm>
        </p:spPr>
        <p:txBody>
          <a:bodyPr>
            <a:normAutofit/>
          </a:bodyPr>
          <a:lstStyle/>
          <a:p>
            <a:r>
              <a:rPr lang="en-GB" sz="4000" dirty="0"/>
              <a:t>The NO campaign won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EB724B-246F-2380-D6E5-FE58CA2C20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3221620"/>
              </p:ext>
            </p:extLst>
          </p:nvPr>
        </p:nvGraphicFramePr>
        <p:xfrm>
          <a:off x="2550255" y="1853922"/>
          <a:ext cx="6803753" cy="4400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42387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FBD4BA0-5E13-4403-B4A7-40DF3A018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2F0806-F5D8-4CCD-A924-6CC3D7BB2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C48C9CA8-31F2-4E7F-B5F8-52BB1996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590ED89-E9C6-402B-8700-DCDA66952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1A6861F9-7385-40F8-BA83-B8DFF7F33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41F8744-72EA-46E8-ABFE-852031D4A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9F0E0968-3DB0-43C4-8318-A6D9119D4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3CE9E31-D43C-454C-BFBE-C030D98E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927A156-CD49-44E3-BA78-CE0AA0250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B83C26B-3353-4E6D-86D4-9461A7A86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FB70090-1FB7-4335-9B1E-1E7EC6A2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B862257F-455F-4E18-A480-B22E8EFE1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C9DF0C4-8430-481B-B3E7-B8F79BC0F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91D50B8E-D94F-4944-9FD2-08DD35E29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9B0A066C-DC3D-4E53-AC63-00DF45416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D2D040EF-76C0-496D-8C72-9DB143C3A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15FC8221-21EA-4D83-809B-108B7E0C5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5A181F7D-35FA-49F3-8BCB-5D7250BA4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88DFD0A-AECC-43FC-B06B-D2A8A2EB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1769DE60-D3FA-40D0-96A4-6BEAD0C38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18E5EA87-065F-44FB-B99A-484483E31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CB77C2-2596-6F6D-91DB-3BA8975CE9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0987"/>
          <a:stretch/>
        </p:blipFill>
        <p:spPr>
          <a:xfrm>
            <a:off x="20" y="10"/>
            <a:ext cx="12188932" cy="5696067"/>
          </a:xfrm>
          <a:custGeom>
            <a:avLst/>
            <a:gdLst/>
            <a:ahLst/>
            <a:cxnLst/>
            <a:rect l="l" t="t" r="r" b="b"/>
            <a:pathLst>
              <a:path w="12188952" h="5696077">
                <a:moveTo>
                  <a:pt x="0" y="0"/>
                </a:moveTo>
                <a:lnTo>
                  <a:pt x="12188952" y="0"/>
                </a:lnTo>
                <a:lnTo>
                  <a:pt x="12188952" y="4710335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3700" y="4833875"/>
                </a:lnTo>
                <a:lnTo>
                  <a:pt x="3700" y="5696077"/>
                </a:lnTo>
                <a:lnTo>
                  <a:pt x="0" y="569607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E6FF2-F9EA-3413-1DA3-722774ECA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744" y="5202936"/>
            <a:ext cx="9436608" cy="7863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Almost Half-Colombia voted ‘Yes’</a:t>
            </a:r>
          </a:p>
        </p:txBody>
      </p:sp>
    </p:spTree>
    <p:extLst>
      <p:ext uri="{BB962C8B-B14F-4D97-AF65-F5344CB8AC3E}">
        <p14:creationId xmlns:p14="http://schemas.microsoft.com/office/powerpoint/2010/main" val="13390627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E6F18-8973-CF08-7ACB-B88BDDCEC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 </a:t>
            </a:r>
            <a:r>
              <a:rPr lang="en-US" sz="3600" dirty="0">
                <a:solidFill>
                  <a:srgbClr val="FFFFFF"/>
                </a:solidFill>
              </a:rPr>
              <a:t>o</a:t>
            </a: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 the elections (2018-2022)</a:t>
            </a:r>
          </a:p>
        </p:txBody>
      </p:sp>
      <p:pic>
        <p:nvPicPr>
          <p:cNvPr id="4" name="Content Placeholder 3" descr="Map&#10;&#10;Description automatically generated">
            <a:extLst>
              <a:ext uri="{FF2B5EF4-FFF2-40B4-BE49-F238E27FC236}">
                <a16:creationId xmlns:a16="http://schemas.microsoft.com/office/drawing/2014/main" id="{3C8A6550-A6CB-8958-CEB0-E807455234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885073"/>
            <a:ext cx="6780700" cy="508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9284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B81ED7-A866-174D-33E6-1EF07E396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71902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1072</Words>
  <Application>Microsoft Office PowerPoint</Application>
  <PresentationFormat>Widescreen</PresentationFormat>
  <Paragraphs>135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ReithSans</vt:lpstr>
      <vt:lpstr>Arial</vt:lpstr>
      <vt:lpstr>Calibri</vt:lpstr>
      <vt:lpstr>Calibri Light</vt:lpstr>
      <vt:lpstr>Century Gothic</vt:lpstr>
      <vt:lpstr>Roboto</vt:lpstr>
      <vt:lpstr>Wingdings 3</vt:lpstr>
      <vt:lpstr>Office Theme</vt:lpstr>
      <vt:lpstr>Ion Boardroom</vt:lpstr>
      <vt:lpstr>Campaigning for Peace: Colombian case</vt:lpstr>
      <vt:lpstr> </vt:lpstr>
      <vt:lpstr>Actors of the conflict (1960-present)</vt:lpstr>
      <vt:lpstr>Socio and Political Conflict</vt:lpstr>
      <vt:lpstr>Other actors</vt:lpstr>
      <vt:lpstr>Drug Trafficking in Colombia</vt:lpstr>
      <vt:lpstr>Causes of the conflict</vt:lpstr>
      <vt:lpstr>Causes of the conflict</vt:lpstr>
      <vt:lpstr>Civilians</vt:lpstr>
      <vt:lpstr>PowerPoint Presentation</vt:lpstr>
      <vt:lpstr>First Peace Process (1984-1989)</vt:lpstr>
      <vt:lpstr>Massacre of the Patriotic Union (1985-1993)</vt:lpstr>
      <vt:lpstr>Second Peace Process First Peace agreement with M-19 (1986-1991) </vt:lpstr>
      <vt:lpstr>Third Peace Talks (1998-2002)</vt:lpstr>
      <vt:lpstr>The end of the negotiations</vt:lpstr>
      <vt:lpstr>The end of the conflict with the FARC (2012-2016)</vt:lpstr>
      <vt:lpstr>Historic Peace Agreement (2016)</vt:lpstr>
      <vt:lpstr>Call of a Plebiscite </vt:lpstr>
      <vt:lpstr>Government’s campaign: Plebiscite</vt:lpstr>
      <vt:lpstr>Slogans for Yes</vt:lpstr>
      <vt:lpstr>Campaign against the Peace Accord</vt:lpstr>
      <vt:lpstr>Strategies</vt:lpstr>
      <vt:lpstr>Fear Campaign</vt:lpstr>
      <vt:lpstr>The role of churches</vt:lpstr>
      <vt:lpstr>Other strategies</vt:lpstr>
      <vt:lpstr>The NO campaign won</vt:lpstr>
      <vt:lpstr>Almost Half-Colombia voted ‘Yes’</vt:lpstr>
      <vt:lpstr>Effect on the elections (2018-2022)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Lina Malagon</dc:creator>
  <cp:lastModifiedBy>Lina Malagon</cp:lastModifiedBy>
  <cp:revision>2</cp:revision>
  <dcterms:created xsi:type="dcterms:W3CDTF">2023-03-05T10:56:30Z</dcterms:created>
  <dcterms:modified xsi:type="dcterms:W3CDTF">2023-03-05T22:15:21Z</dcterms:modified>
</cp:coreProperties>
</file>