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4" r:id="rId4"/>
    <p:sldId id="258" r:id="rId5"/>
    <p:sldId id="260" r:id="rId6"/>
    <p:sldId id="261" r:id="rId7"/>
    <p:sldId id="262" r:id="rId8"/>
    <p:sldId id="263" r:id="rId9"/>
  </p:sldIdLst>
  <p:sldSz cx="12192000" cy="6858000"/>
  <p:notesSz cx="6807200" cy="99393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0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DE7F0-A3C9-4174-9FD6-39E1D820205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 err="1"/>
              <a:t>landu</a:t>
            </a:r>
            <a:r>
              <a:rPr lang="en-GB" dirty="0"/>
              <a:t> </a:t>
            </a:r>
            <a:r>
              <a:rPr lang="en-GB" dirty="0" err="1"/>
              <a:t>mahilu</a:t>
            </a:r>
            <a:br>
              <a:rPr lang="en-GB" dirty="0"/>
            </a:br>
            <a:r>
              <a:rPr lang="en-GB" sz="4000" dirty="0"/>
              <a:t>CertHE Skills for the Workplace </a:t>
            </a:r>
            <a:br>
              <a:rPr lang="en-GB" sz="4000" dirty="0"/>
            </a:br>
            <a:r>
              <a:rPr lang="en-GB" sz="2700" b="1" dirty="0" err="1"/>
              <a:t>preserntation</a:t>
            </a:r>
            <a:br>
              <a:rPr lang="en-GB" sz="4000" dirty="0"/>
            </a:br>
            <a:endParaRPr lang="en-GB" sz="31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D9055A-4C24-4EF6-A2B2-19AB7EAFDCE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Academic and Employability Skills </a:t>
            </a:r>
          </a:p>
        </p:txBody>
      </p:sp>
    </p:spTree>
    <p:extLst>
      <p:ext uri="{BB962C8B-B14F-4D97-AF65-F5344CB8AC3E}">
        <p14:creationId xmlns:p14="http://schemas.microsoft.com/office/powerpoint/2010/main" val="11048798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3193BA5C-B8F3-4972-BA54-014C48FAF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D7162BAB-C25E-4CE9-B87C-F118DC7E7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34E8DDC-DD43-42FB-B264-68EB37847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>
            <a:normAutofit/>
          </a:bodyPr>
          <a:lstStyle/>
          <a:p>
            <a:r>
              <a:rPr lang="en-GB"/>
              <a:t>Introduction</a:t>
            </a:r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05B93327-222A-4DAC-9163-371BF44CD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5B66C-65BA-449E-8FE7-D1EADF94FB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3526523" cy="3450613"/>
          </a:xfrm>
        </p:spPr>
        <p:txBody>
          <a:bodyPr>
            <a:normAutofit/>
          </a:bodyPr>
          <a:lstStyle/>
          <a:p>
            <a:pPr marL="0" indent="0">
              <a:buClr>
                <a:srgbClr val="FACB88"/>
              </a:buClr>
              <a:buNone/>
            </a:pPr>
            <a:r>
              <a:rPr lang="en-GB" dirty="0"/>
              <a:t>Uber is cheaper and also is safe taxi service that is picks up passengers from any location and drops them at their destination just  a touch of a button smartphone device. </a:t>
            </a:r>
          </a:p>
          <a:p>
            <a:pPr marL="0" indent="0">
              <a:buClr>
                <a:srgbClr val="FACB88"/>
              </a:buClr>
              <a:buNone/>
            </a:pPr>
            <a:endParaRPr lang="en-GB" dirty="0"/>
          </a:p>
        </p:txBody>
      </p:sp>
      <p:grpSp>
        <p:nvGrpSpPr>
          <p:cNvPr id="84" name="Group 83">
            <a:extLst>
              <a:ext uri="{FF2B5EF4-FFF2-40B4-BE49-F238E27FC236}">
                <a16:creationId xmlns:a16="http://schemas.microsoft.com/office/drawing/2014/main" id="{14EE34E3-F117-4487-8ACF-33DA65FA1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60131" y="482171"/>
            <a:chExt cx="6091791" cy="5149101"/>
          </a:xfrm>
        </p:grpSpPr>
        <p:sp>
          <p:nvSpPr>
            <p:cNvPr id="85" name="Rectangle 84">
              <a:extLst>
                <a:ext uri="{FF2B5EF4-FFF2-40B4-BE49-F238E27FC236}">
                  <a16:creationId xmlns:a16="http://schemas.microsoft.com/office/drawing/2014/main" id="{39ACC02C-6424-4165-93C4-E83C8E81D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60131" y="482171"/>
              <a:ext cx="609179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6" name="Rectangle 85">
              <a:extLst>
                <a:ext uri="{FF2B5EF4-FFF2-40B4-BE49-F238E27FC236}">
                  <a16:creationId xmlns:a16="http://schemas.microsoft.com/office/drawing/2014/main" id="{C182CB9C-C978-4C9B-9AAD-8B134189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8956" y="812507"/>
              <a:ext cx="5461780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8" name="Rectangle 87">
            <a:extLst>
              <a:ext uri="{FF2B5EF4-FFF2-40B4-BE49-F238E27FC236}">
                <a16:creationId xmlns:a16="http://schemas.microsoft.com/office/drawing/2014/main" id="{56388820-A63D-463C-9DBC-060A5ABE3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42379" y="977965"/>
            <a:ext cx="5134631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riveTech creates safety training programme for Uber drivers | Fleet Europe">
            <a:extLst>
              <a:ext uri="{FF2B5EF4-FFF2-40B4-BE49-F238E27FC236}">
                <a16:creationId xmlns:a16="http://schemas.microsoft.com/office/drawing/2014/main" id="{C659CAD5-D0BA-4592-9CFC-7A74D04CCC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3926" y="1450982"/>
            <a:ext cx="4821551" cy="3196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89">
            <a:extLst>
              <a:ext uri="{FF2B5EF4-FFF2-40B4-BE49-F238E27FC236}">
                <a16:creationId xmlns:a16="http://schemas.microsoft.com/office/drawing/2014/main" id="{C04ED70F-D6FD-4EB1-A171-D30F885FE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DA26CAE9-74C4-4EDD-8A80-77F79EAA8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76761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CA9C3-BEB8-4C79-9983-D713C357A2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uber driver job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827A14-B547-4036-9730-023C2BDBAD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Common duties  are picking up passengers, </a:t>
            </a:r>
          </a:p>
          <a:p>
            <a:r>
              <a:rPr lang="en-GB" dirty="0"/>
              <a:t>transporting clients between places.</a:t>
            </a:r>
          </a:p>
        </p:txBody>
      </p:sp>
    </p:spTree>
    <p:extLst>
      <p:ext uri="{BB962C8B-B14F-4D97-AF65-F5344CB8AC3E}">
        <p14:creationId xmlns:p14="http://schemas.microsoft.com/office/powerpoint/2010/main" val="1664143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FA57034-E981-4D94-8AF0-84D1461CD0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791" r="9090" b="22025"/>
          <a:stretch/>
        </p:blipFill>
        <p:spPr>
          <a:xfrm>
            <a:off x="2" y="10"/>
            <a:ext cx="12191695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F2AF0D79-4A1A-4F27-B9F0-CF252C4AC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8" y="636753"/>
            <a:ext cx="8299435" cy="5572810"/>
          </a:xfrm>
          <a:prstGeom prst="rect">
            <a:avLst/>
          </a:prstGeom>
          <a:solidFill>
            <a:srgbClr val="000001">
              <a:alpha val="74902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2EA596-5070-4911-B9A6-68CE90253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017" y="804520"/>
            <a:ext cx="6815731" cy="1049235"/>
          </a:xfrm>
        </p:spPr>
        <p:txBody>
          <a:bodyPr>
            <a:normAutofit/>
          </a:bodyPr>
          <a:lstStyle/>
          <a:p>
            <a:r>
              <a:rPr lang="en-GB" b="1" i="0" dirty="0">
                <a:solidFill>
                  <a:srgbClr val="FFFFFE"/>
                </a:solidFill>
                <a:effectLst/>
                <a:latin typeface="-apple-system"/>
              </a:rPr>
              <a:t> Skills requirement for drive</a:t>
            </a:r>
            <a:br>
              <a:rPr lang="en-GB" b="0" i="0" dirty="0">
                <a:solidFill>
                  <a:srgbClr val="FFFFFE"/>
                </a:solidFill>
                <a:effectLst/>
                <a:latin typeface="-apple-system"/>
              </a:rPr>
            </a:br>
            <a:endParaRPr lang="en-GB" dirty="0">
              <a:solidFill>
                <a:srgbClr val="FFFFFE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E83266B-97F8-4AB9-818F-3A70E8D85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6385" y="1847088"/>
            <a:ext cx="6813363" cy="0"/>
          </a:xfrm>
          <a:prstGeom prst="line">
            <a:avLst/>
          </a:prstGeom>
          <a:ln w="31750">
            <a:solidFill>
              <a:srgbClr val="CB817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28290-D8D4-413E-A3C6-A414FFA6DF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4017" y="2015733"/>
            <a:ext cx="6815731" cy="4021267"/>
          </a:xfrm>
        </p:spPr>
        <p:txBody>
          <a:bodyPr>
            <a:normAutofit/>
          </a:bodyPr>
          <a:lstStyle/>
          <a:p>
            <a:pPr marL="0" indent="0">
              <a:buClr>
                <a:srgbClr val="CB8170"/>
              </a:buClr>
              <a:buNone/>
            </a:pPr>
            <a:r>
              <a:rPr lang="en-GB" sz="1600" dirty="0">
                <a:solidFill>
                  <a:srgbClr val="FFFFFE"/>
                </a:solidFill>
              </a:rPr>
              <a:t>What is uber driver skills and why?</a:t>
            </a:r>
          </a:p>
          <a:p>
            <a:pPr>
              <a:buClr>
                <a:srgbClr val="CB8170"/>
              </a:buClr>
            </a:pPr>
            <a:r>
              <a:rPr lang="en-GB" sz="1600" dirty="0">
                <a:solidFill>
                  <a:srgbClr val="FFFFFE"/>
                </a:solidFill>
              </a:rPr>
              <a:t>Communication.</a:t>
            </a:r>
          </a:p>
          <a:p>
            <a:pPr>
              <a:buClr>
                <a:srgbClr val="CB8170"/>
              </a:buClr>
            </a:pPr>
            <a:r>
              <a:rPr lang="en-GB" sz="1600" dirty="0">
                <a:solidFill>
                  <a:srgbClr val="FFFFFE"/>
                </a:solidFill>
              </a:rPr>
              <a:t>Mapping skills.</a:t>
            </a:r>
          </a:p>
          <a:p>
            <a:pPr>
              <a:buClr>
                <a:srgbClr val="CB8170"/>
              </a:buClr>
            </a:pPr>
            <a:r>
              <a:rPr lang="en-GB" sz="1600" dirty="0">
                <a:solidFill>
                  <a:srgbClr val="FFFFFE"/>
                </a:solidFill>
              </a:rPr>
              <a:t>Knowing direction</a:t>
            </a:r>
          </a:p>
        </p:txBody>
      </p:sp>
    </p:spTree>
    <p:extLst>
      <p:ext uri="{BB962C8B-B14F-4D97-AF65-F5344CB8AC3E}">
        <p14:creationId xmlns:p14="http://schemas.microsoft.com/office/powerpoint/2010/main" val="30551058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021A4066-B261-49FE-952E-A0FE3EE7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81B4579-E2EA-4BD7-94FF-0A0BEE135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869F240-3EE5-42B4-A275-2B88FD944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>
            <a:normAutofit/>
          </a:bodyPr>
          <a:lstStyle/>
          <a:p>
            <a:r>
              <a:rPr lang="en-GB"/>
              <a:t>Other skills</a:t>
            </a:r>
            <a:endParaRPr lang="en-GB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81958111-BC13-4D45-AB27-0C2C83F9B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1A1D4-C635-4C84-8DEC-AC11F4958F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3526523" cy="3450613"/>
          </a:xfrm>
        </p:spPr>
        <p:txBody>
          <a:bodyPr>
            <a:normAutofit/>
          </a:bodyPr>
          <a:lstStyle/>
          <a:p>
            <a:r>
              <a:rPr lang="en-GB" b="1" dirty="0"/>
              <a:t>Ability to think on your feet.</a:t>
            </a:r>
          </a:p>
          <a:p>
            <a:r>
              <a:rPr lang="en-GB" b="1" dirty="0"/>
              <a:t>To have customer services skills</a:t>
            </a:r>
          </a:p>
          <a:p>
            <a:r>
              <a:rPr lang="en-GB" b="1" dirty="0"/>
              <a:t>To determine the best driving routes</a:t>
            </a:r>
          </a:p>
          <a:p>
            <a:endParaRPr lang="en-GB" dirty="0"/>
          </a:p>
        </p:txBody>
      </p:sp>
      <p:grpSp>
        <p:nvGrpSpPr>
          <p:cNvPr id="77" name="Group 76">
            <a:extLst>
              <a:ext uri="{FF2B5EF4-FFF2-40B4-BE49-F238E27FC236}">
                <a16:creationId xmlns:a16="http://schemas.microsoft.com/office/drawing/2014/main" id="{82188758-E18A-4CE5-9D03-F4BF5D8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46003" y="583365"/>
            <a:chExt cx="6091790" cy="5181928"/>
          </a:xfrm>
        </p:grpSpPr>
        <p:sp>
          <p:nvSpPr>
            <p:cNvPr id="78" name="Rectangle 77">
              <a:extLst>
                <a:ext uri="{FF2B5EF4-FFF2-40B4-BE49-F238E27FC236}">
                  <a16:creationId xmlns:a16="http://schemas.microsoft.com/office/drawing/2014/main" id="{821513DD-C15F-4381-AEA6-ED9E5E218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Rectangle 78">
              <a:extLst>
                <a:ext uri="{FF2B5EF4-FFF2-40B4-BE49-F238E27FC236}">
                  <a16:creationId xmlns:a16="http://schemas.microsoft.com/office/drawing/2014/main" id="{CED2DE01-7F43-4858-85FC-27022DA78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050" name="Picture 2" descr="How Far Can Uber Take You? Here&amp;#39;s What You Need to Know">
            <a:extLst>
              <a:ext uri="{FF2B5EF4-FFF2-40B4-BE49-F238E27FC236}">
                <a16:creationId xmlns:a16="http://schemas.microsoft.com/office/drawing/2014/main" id="{6271B1B6-06CD-4A5C-9E98-94A28923AB3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21" r="244" b="-2"/>
          <a:stretch/>
        </p:blipFill>
        <p:spPr bwMode="auto">
          <a:xfrm>
            <a:off x="6093926" y="1116345"/>
            <a:ext cx="4821551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80">
            <a:extLst>
              <a:ext uri="{FF2B5EF4-FFF2-40B4-BE49-F238E27FC236}">
                <a16:creationId xmlns:a16="http://schemas.microsoft.com/office/drawing/2014/main" id="{D42F4933-2ECF-4EE5-BCE4-F19E3CA60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C6FAC23C-014D-4AC5-AD1B-36F7D0E7E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07454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6" name="Rectangle 70">
            <a:extLst>
              <a:ext uri="{FF2B5EF4-FFF2-40B4-BE49-F238E27FC236}">
                <a16:creationId xmlns:a16="http://schemas.microsoft.com/office/drawing/2014/main" id="{C7157C7B-5BD6-404A-9073-673C1198E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7" name="Rectangle 72">
            <a:extLst>
              <a:ext uri="{FF2B5EF4-FFF2-40B4-BE49-F238E27FC236}">
                <a16:creationId xmlns:a16="http://schemas.microsoft.com/office/drawing/2014/main" id="{244BC347-8964-476D-89D3-92BAE6D56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A528BB2E-BE2B-416D-A6B3-28D657424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4183161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FBE8115-C348-4ECC-A322-C9BEC3791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1" y="2082800"/>
            <a:ext cx="3272094" cy="2085578"/>
          </a:xfrm>
        </p:spPr>
        <p:txBody>
          <a:bodyPr anchor="b">
            <a:normAutofit/>
          </a:bodyPr>
          <a:lstStyle/>
          <a:p>
            <a:r>
              <a:rPr lang="en-GB"/>
              <a:t>Why uber driver need these skills?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CC4ADE-CAB5-4AF4-9B0F-760C5DC42D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0223" y="798974"/>
            <a:ext cx="6014631" cy="2544048"/>
          </a:xfrm>
        </p:spPr>
        <p:txBody>
          <a:bodyPr>
            <a:normAutofit/>
          </a:bodyPr>
          <a:lstStyle/>
          <a:p>
            <a:r>
              <a:rPr lang="en-GB" sz="1600" dirty="0"/>
              <a:t>To ensure the safety of all riders.</a:t>
            </a:r>
          </a:p>
          <a:p>
            <a:r>
              <a:rPr lang="en-GB" sz="1600" dirty="0"/>
              <a:t>To provide a safe place for your riders, to be trop up</a:t>
            </a:r>
          </a:p>
        </p:txBody>
      </p:sp>
      <p:pic>
        <p:nvPicPr>
          <p:cNvPr id="3074" name="Picture 2" descr="Drive using Uber: An Alternative to Traditional Driving Jobs in the UK |  Uber">
            <a:extLst>
              <a:ext uri="{FF2B5EF4-FFF2-40B4-BE49-F238E27FC236}">
                <a16:creationId xmlns:a16="http://schemas.microsoft.com/office/drawing/2014/main" id="{09D8AA24-A72C-4770-84DC-3011CD3C3E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81662" y="3670091"/>
            <a:ext cx="5333498" cy="1796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76">
            <a:extLst>
              <a:ext uri="{FF2B5EF4-FFF2-40B4-BE49-F238E27FC236}">
                <a16:creationId xmlns:a16="http://schemas.microsoft.com/office/drawing/2014/main" id="{5970D13F-8358-42A9-9237-91B5B4DDA4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06BFB317-A03A-48CB-B03E-4504961FA0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4821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B56A1-CE27-4056-B301-1902BA346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4449DE-37A8-4998-B4B8-064A22702D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conclusion to be uber driver you need to use communication skills this is one can help you to bring more customer.</a:t>
            </a:r>
          </a:p>
        </p:txBody>
      </p:sp>
    </p:spTree>
    <p:extLst>
      <p:ext uri="{BB962C8B-B14F-4D97-AF65-F5344CB8AC3E}">
        <p14:creationId xmlns:p14="http://schemas.microsoft.com/office/powerpoint/2010/main" val="34231997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9903F-F84F-4264-8688-B1FF7E8A2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B4EE1-E99D-49FD-A1F7-00DC3FCA89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Ferrell, O. C., &amp; Hartline, M. D. (2014). Marketing strategy. Mason: South-Western Cengage Learning.</a:t>
            </a:r>
          </a:p>
          <a:p>
            <a:r>
              <a:rPr lang="en-GB" dirty="0"/>
              <a:t>Freshman, P. (2014). Uber’s on-demand car service. Hoboken: John Wiley &amp; Sons Publishers.</a:t>
            </a:r>
          </a:p>
          <a:p>
            <a:r>
              <a:rPr lang="en-GB" dirty="0"/>
              <a:t>Gondwe, C. (2011). The product Ford Fiesta: A Marketing Analysis – Part I &amp; Part II. Munched: GRIN Verlag GmbH.</a:t>
            </a:r>
          </a:p>
          <a:p>
            <a:r>
              <a:rPr lang="en-GB" dirty="0"/>
              <a:t>Gruenewald, A. (2008). Analysis of Nokia’s Corporate, business, and marketing strategies. München: GRIN Verlag GmbH.</a:t>
            </a:r>
          </a:p>
          <a:p>
            <a:r>
              <a:rPr lang="en-GB" dirty="0"/>
              <a:t>Google search </a:t>
            </a:r>
          </a:p>
        </p:txBody>
      </p:sp>
    </p:spTree>
    <p:extLst>
      <p:ext uri="{BB962C8B-B14F-4D97-AF65-F5344CB8AC3E}">
        <p14:creationId xmlns:p14="http://schemas.microsoft.com/office/powerpoint/2010/main" val="345092871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82</TotalTime>
  <Words>263</Words>
  <Application>Microsoft Office PowerPoint</Application>
  <PresentationFormat>Widescreen</PresentationFormat>
  <Paragraphs>28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-apple-system</vt:lpstr>
      <vt:lpstr>Arial</vt:lpstr>
      <vt:lpstr>Gill Sans MT</vt:lpstr>
      <vt:lpstr>Gallery</vt:lpstr>
      <vt:lpstr>      landu mahilu CertHE Skills for the Workplace  preserntation </vt:lpstr>
      <vt:lpstr>Introduction</vt:lpstr>
      <vt:lpstr>uber driver job description</vt:lpstr>
      <vt:lpstr> Skills requirement for drive </vt:lpstr>
      <vt:lpstr>Other skills</vt:lpstr>
      <vt:lpstr>Why uber driver need these skills?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landu mahilu CertHE Skills for the Workplace  preserntation </dc:title>
  <dc:creator>BULOBA MUKWAKANI BULOBA MUKWAKANI</dc:creator>
  <cp:lastModifiedBy>BULOBA MUKWAKANI BULOBA MUKWAKANI</cp:lastModifiedBy>
  <cp:revision>3</cp:revision>
  <cp:lastPrinted>2021-12-07T18:57:01Z</cp:lastPrinted>
  <dcterms:created xsi:type="dcterms:W3CDTF">2021-12-05T17:42:59Z</dcterms:created>
  <dcterms:modified xsi:type="dcterms:W3CDTF">2021-12-07T19:12:25Z</dcterms:modified>
</cp:coreProperties>
</file>