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774A55-8631-4F37-93F0-BDF5E4068BC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C52609C-5B10-4700-B27A-B00EB8337506}">
      <dgm:prSet/>
      <dgm:spPr/>
      <dgm:t>
        <a:bodyPr/>
        <a:lstStyle/>
        <a:p>
          <a:r>
            <a:rPr lang="en-GB"/>
            <a:t>Productivity and Proficiency (Grey)</a:t>
          </a:r>
          <a:endParaRPr lang="en-US"/>
        </a:p>
      </dgm:t>
    </dgm:pt>
    <dgm:pt modelId="{8C089C7B-D850-4CD8-A3BD-55214A8CD3B2}" type="parTrans" cxnId="{FF870214-D80F-4750-9B17-43BAFC2D7BCC}">
      <dgm:prSet/>
      <dgm:spPr/>
      <dgm:t>
        <a:bodyPr/>
        <a:lstStyle/>
        <a:p>
          <a:endParaRPr lang="en-US"/>
        </a:p>
      </dgm:t>
    </dgm:pt>
    <dgm:pt modelId="{1857DB90-7F2D-4BCF-915B-87159C12E311}" type="sibTrans" cxnId="{FF870214-D80F-4750-9B17-43BAFC2D7BCC}">
      <dgm:prSet/>
      <dgm:spPr/>
      <dgm:t>
        <a:bodyPr/>
        <a:lstStyle/>
        <a:p>
          <a:endParaRPr lang="en-US"/>
        </a:p>
      </dgm:t>
    </dgm:pt>
    <dgm:pt modelId="{DAF6D6DD-1DE4-4E23-9EAB-652F366DCAFC}">
      <dgm:prSet/>
      <dgm:spPr/>
      <dgm:t>
        <a:bodyPr/>
        <a:lstStyle/>
        <a:p>
          <a:r>
            <a:rPr lang="en-GB"/>
            <a:t>Information and Data Literacy (Blue)</a:t>
          </a:r>
          <a:endParaRPr lang="en-US"/>
        </a:p>
      </dgm:t>
    </dgm:pt>
    <dgm:pt modelId="{98BE9DEB-D781-4E19-AC8F-860CEDF16C27}" type="parTrans" cxnId="{694DD379-37B8-4B68-9727-61FB17E5C38D}">
      <dgm:prSet/>
      <dgm:spPr/>
      <dgm:t>
        <a:bodyPr/>
        <a:lstStyle/>
        <a:p>
          <a:endParaRPr lang="en-US"/>
        </a:p>
      </dgm:t>
    </dgm:pt>
    <dgm:pt modelId="{54400E45-799C-40E9-BA9B-FB757795E5D2}" type="sibTrans" cxnId="{694DD379-37B8-4B68-9727-61FB17E5C38D}">
      <dgm:prSet/>
      <dgm:spPr/>
      <dgm:t>
        <a:bodyPr/>
        <a:lstStyle/>
        <a:p>
          <a:endParaRPr lang="en-US"/>
        </a:p>
      </dgm:t>
    </dgm:pt>
    <dgm:pt modelId="{864357DE-3EE1-448A-8EB9-5A13B80281AD}">
      <dgm:prSet/>
      <dgm:spPr/>
      <dgm:t>
        <a:bodyPr/>
        <a:lstStyle/>
        <a:p>
          <a:r>
            <a:rPr lang="en-GB"/>
            <a:t>Communication and Collaboration (Red)</a:t>
          </a:r>
          <a:endParaRPr lang="en-US"/>
        </a:p>
      </dgm:t>
    </dgm:pt>
    <dgm:pt modelId="{2C4B88A9-72F7-4612-BEE2-EECB96B29C79}" type="parTrans" cxnId="{0E9A6825-EC89-45DC-9D1A-DC15B9B28AC1}">
      <dgm:prSet/>
      <dgm:spPr/>
      <dgm:t>
        <a:bodyPr/>
        <a:lstStyle/>
        <a:p>
          <a:endParaRPr lang="en-US"/>
        </a:p>
      </dgm:t>
    </dgm:pt>
    <dgm:pt modelId="{43620717-5628-45CB-9A3C-59CA10C7C86B}" type="sibTrans" cxnId="{0E9A6825-EC89-45DC-9D1A-DC15B9B28AC1}">
      <dgm:prSet/>
      <dgm:spPr/>
      <dgm:t>
        <a:bodyPr/>
        <a:lstStyle/>
        <a:p>
          <a:endParaRPr lang="en-US"/>
        </a:p>
      </dgm:t>
    </dgm:pt>
    <dgm:pt modelId="{FA1F3B57-544C-4E04-95BF-D228F763859F}">
      <dgm:prSet/>
      <dgm:spPr/>
      <dgm:t>
        <a:bodyPr/>
        <a:lstStyle/>
        <a:p>
          <a:r>
            <a:rPr lang="en-GB"/>
            <a:t>Creation and Problem Solving (Purple)</a:t>
          </a:r>
          <a:endParaRPr lang="en-US"/>
        </a:p>
      </dgm:t>
    </dgm:pt>
    <dgm:pt modelId="{300A9E24-10C2-4782-B5AC-1777263E2BAA}" type="parTrans" cxnId="{7E70B6E1-7571-41F6-A3DF-86E58D646627}">
      <dgm:prSet/>
      <dgm:spPr/>
      <dgm:t>
        <a:bodyPr/>
        <a:lstStyle/>
        <a:p>
          <a:endParaRPr lang="en-US"/>
        </a:p>
      </dgm:t>
    </dgm:pt>
    <dgm:pt modelId="{77893347-7C10-4AE6-A2F9-3356F6F46B2E}" type="sibTrans" cxnId="{7E70B6E1-7571-41F6-A3DF-86E58D646627}">
      <dgm:prSet/>
      <dgm:spPr/>
      <dgm:t>
        <a:bodyPr/>
        <a:lstStyle/>
        <a:p>
          <a:endParaRPr lang="en-US"/>
        </a:p>
      </dgm:t>
    </dgm:pt>
    <dgm:pt modelId="{80BD9436-EABA-476C-A9AD-3F68D1641492}">
      <dgm:prSet/>
      <dgm:spPr/>
      <dgm:t>
        <a:bodyPr/>
        <a:lstStyle/>
        <a:p>
          <a:r>
            <a:rPr lang="en-GB"/>
            <a:t>Learning (Yellow)</a:t>
          </a:r>
          <a:endParaRPr lang="en-US"/>
        </a:p>
      </dgm:t>
    </dgm:pt>
    <dgm:pt modelId="{6A883703-59F0-474C-AD5D-D3E72C407C55}" type="parTrans" cxnId="{F8AB7F99-E0BB-4706-9626-67120F1613B9}">
      <dgm:prSet/>
      <dgm:spPr/>
      <dgm:t>
        <a:bodyPr/>
        <a:lstStyle/>
        <a:p>
          <a:endParaRPr lang="en-US"/>
        </a:p>
      </dgm:t>
    </dgm:pt>
    <dgm:pt modelId="{14CC574D-717C-4594-81E3-54B68F0A6F9E}" type="sibTrans" cxnId="{F8AB7F99-E0BB-4706-9626-67120F1613B9}">
      <dgm:prSet/>
      <dgm:spPr/>
      <dgm:t>
        <a:bodyPr/>
        <a:lstStyle/>
        <a:p>
          <a:endParaRPr lang="en-US"/>
        </a:p>
      </dgm:t>
    </dgm:pt>
    <dgm:pt modelId="{E3984907-16F8-46A1-A5D3-4FED92060FE2}">
      <dgm:prSet/>
      <dgm:spPr/>
      <dgm:t>
        <a:bodyPr/>
        <a:lstStyle/>
        <a:p>
          <a:r>
            <a:rPr lang="en-GB"/>
            <a:t>Identity and Wellbeing (Green)</a:t>
          </a:r>
          <a:endParaRPr lang="en-US"/>
        </a:p>
      </dgm:t>
    </dgm:pt>
    <dgm:pt modelId="{F50A14BA-8EFC-4C10-B89A-E18F75BB6194}" type="parTrans" cxnId="{3DA6DB95-A4A0-47A4-A42D-B6014354BFC7}">
      <dgm:prSet/>
      <dgm:spPr/>
      <dgm:t>
        <a:bodyPr/>
        <a:lstStyle/>
        <a:p>
          <a:endParaRPr lang="en-US"/>
        </a:p>
      </dgm:t>
    </dgm:pt>
    <dgm:pt modelId="{2E8F1A6B-D686-473B-BE94-CCD6443EFE8F}" type="sibTrans" cxnId="{3DA6DB95-A4A0-47A4-A42D-B6014354BFC7}">
      <dgm:prSet/>
      <dgm:spPr/>
      <dgm:t>
        <a:bodyPr/>
        <a:lstStyle/>
        <a:p>
          <a:endParaRPr lang="en-US"/>
        </a:p>
      </dgm:t>
    </dgm:pt>
    <dgm:pt modelId="{E9E0EDB9-FEFF-46BA-BC8F-10BD01912ACD}" type="pres">
      <dgm:prSet presAssocID="{27774A55-8631-4F37-93F0-BDF5E4068BCD}" presName="linear" presStyleCnt="0">
        <dgm:presLayoutVars>
          <dgm:animLvl val="lvl"/>
          <dgm:resizeHandles val="exact"/>
        </dgm:presLayoutVars>
      </dgm:prSet>
      <dgm:spPr/>
    </dgm:pt>
    <dgm:pt modelId="{DECBBE3C-4FCA-45FE-A054-713BA1B6D837}" type="pres">
      <dgm:prSet presAssocID="{5C52609C-5B10-4700-B27A-B00EB8337506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F9901F9-B15C-431A-A460-F9E98BCDF669}" type="pres">
      <dgm:prSet presAssocID="{1857DB90-7F2D-4BCF-915B-87159C12E311}" presName="spacer" presStyleCnt="0"/>
      <dgm:spPr/>
    </dgm:pt>
    <dgm:pt modelId="{4852C13E-365B-4CB7-A2B6-8EC00EE5E601}" type="pres">
      <dgm:prSet presAssocID="{DAF6D6DD-1DE4-4E23-9EAB-652F366DCAF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CF47B051-4264-4A8F-826D-5B4BEE5F36CB}" type="pres">
      <dgm:prSet presAssocID="{54400E45-799C-40E9-BA9B-FB757795E5D2}" presName="spacer" presStyleCnt="0"/>
      <dgm:spPr/>
    </dgm:pt>
    <dgm:pt modelId="{1F1B23E7-DA73-4EF3-9FFA-F5CB1BC66F23}" type="pres">
      <dgm:prSet presAssocID="{864357DE-3EE1-448A-8EB9-5A13B80281A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AF738E2-A1D4-46AD-A284-3EEB9ED119C8}" type="pres">
      <dgm:prSet presAssocID="{43620717-5628-45CB-9A3C-59CA10C7C86B}" presName="spacer" presStyleCnt="0"/>
      <dgm:spPr/>
    </dgm:pt>
    <dgm:pt modelId="{1CEDD1F4-D38D-4213-8B19-2362EB4F3EF1}" type="pres">
      <dgm:prSet presAssocID="{FA1F3B57-544C-4E04-95BF-D228F763859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68D0524-58AF-421E-A13B-A3EBEA519F14}" type="pres">
      <dgm:prSet presAssocID="{77893347-7C10-4AE6-A2F9-3356F6F46B2E}" presName="spacer" presStyleCnt="0"/>
      <dgm:spPr/>
    </dgm:pt>
    <dgm:pt modelId="{DDA8DAF1-698E-477F-9921-160CE3C6EA79}" type="pres">
      <dgm:prSet presAssocID="{80BD9436-EABA-476C-A9AD-3F68D164149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B2A48C5-74D9-494F-845C-B9C3CD026FE1}" type="pres">
      <dgm:prSet presAssocID="{14CC574D-717C-4594-81E3-54B68F0A6F9E}" presName="spacer" presStyleCnt="0"/>
      <dgm:spPr/>
    </dgm:pt>
    <dgm:pt modelId="{B4F05F02-2E00-412A-A39D-35E2D114A9E3}" type="pres">
      <dgm:prSet presAssocID="{E3984907-16F8-46A1-A5D3-4FED92060FE2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F870214-D80F-4750-9B17-43BAFC2D7BCC}" srcId="{27774A55-8631-4F37-93F0-BDF5E4068BCD}" destId="{5C52609C-5B10-4700-B27A-B00EB8337506}" srcOrd="0" destOrd="0" parTransId="{8C089C7B-D850-4CD8-A3BD-55214A8CD3B2}" sibTransId="{1857DB90-7F2D-4BCF-915B-87159C12E311}"/>
    <dgm:cxn modelId="{803B3017-379F-445C-B3DF-24B1E814D857}" type="presOf" srcId="{DAF6D6DD-1DE4-4E23-9EAB-652F366DCAFC}" destId="{4852C13E-365B-4CB7-A2B6-8EC00EE5E601}" srcOrd="0" destOrd="0" presId="urn:microsoft.com/office/officeart/2005/8/layout/vList2"/>
    <dgm:cxn modelId="{0E9A6825-EC89-45DC-9D1A-DC15B9B28AC1}" srcId="{27774A55-8631-4F37-93F0-BDF5E4068BCD}" destId="{864357DE-3EE1-448A-8EB9-5A13B80281AD}" srcOrd="2" destOrd="0" parTransId="{2C4B88A9-72F7-4612-BEE2-EECB96B29C79}" sibTransId="{43620717-5628-45CB-9A3C-59CA10C7C86B}"/>
    <dgm:cxn modelId="{217F493E-156C-495B-877E-3D4A5AC02905}" type="presOf" srcId="{E3984907-16F8-46A1-A5D3-4FED92060FE2}" destId="{B4F05F02-2E00-412A-A39D-35E2D114A9E3}" srcOrd="0" destOrd="0" presId="urn:microsoft.com/office/officeart/2005/8/layout/vList2"/>
    <dgm:cxn modelId="{1161E865-3246-4B4D-9923-89A165928CFF}" type="presOf" srcId="{864357DE-3EE1-448A-8EB9-5A13B80281AD}" destId="{1F1B23E7-DA73-4EF3-9FFA-F5CB1BC66F23}" srcOrd="0" destOrd="0" presId="urn:microsoft.com/office/officeart/2005/8/layout/vList2"/>
    <dgm:cxn modelId="{694DD379-37B8-4B68-9727-61FB17E5C38D}" srcId="{27774A55-8631-4F37-93F0-BDF5E4068BCD}" destId="{DAF6D6DD-1DE4-4E23-9EAB-652F366DCAFC}" srcOrd="1" destOrd="0" parTransId="{98BE9DEB-D781-4E19-AC8F-860CEDF16C27}" sibTransId="{54400E45-799C-40E9-BA9B-FB757795E5D2}"/>
    <dgm:cxn modelId="{3DA6DB95-A4A0-47A4-A42D-B6014354BFC7}" srcId="{27774A55-8631-4F37-93F0-BDF5E4068BCD}" destId="{E3984907-16F8-46A1-A5D3-4FED92060FE2}" srcOrd="5" destOrd="0" parTransId="{F50A14BA-8EFC-4C10-B89A-E18F75BB6194}" sibTransId="{2E8F1A6B-D686-473B-BE94-CCD6443EFE8F}"/>
    <dgm:cxn modelId="{F8AB7F99-E0BB-4706-9626-67120F1613B9}" srcId="{27774A55-8631-4F37-93F0-BDF5E4068BCD}" destId="{80BD9436-EABA-476C-A9AD-3F68D1641492}" srcOrd="4" destOrd="0" parTransId="{6A883703-59F0-474C-AD5D-D3E72C407C55}" sibTransId="{14CC574D-717C-4594-81E3-54B68F0A6F9E}"/>
    <dgm:cxn modelId="{9382BC9E-9038-4BEB-85F5-6D866BEE0907}" type="presOf" srcId="{80BD9436-EABA-476C-A9AD-3F68D1641492}" destId="{DDA8DAF1-698E-477F-9921-160CE3C6EA79}" srcOrd="0" destOrd="0" presId="urn:microsoft.com/office/officeart/2005/8/layout/vList2"/>
    <dgm:cxn modelId="{1A70D39E-AB41-4DE5-9563-F0B3D4ED0B89}" type="presOf" srcId="{27774A55-8631-4F37-93F0-BDF5E4068BCD}" destId="{E9E0EDB9-FEFF-46BA-BC8F-10BD01912ACD}" srcOrd="0" destOrd="0" presId="urn:microsoft.com/office/officeart/2005/8/layout/vList2"/>
    <dgm:cxn modelId="{9E7932B7-29DB-4263-974D-C6842A7D774B}" type="presOf" srcId="{FA1F3B57-544C-4E04-95BF-D228F763859F}" destId="{1CEDD1F4-D38D-4213-8B19-2362EB4F3EF1}" srcOrd="0" destOrd="0" presId="urn:microsoft.com/office/officeart/2005/8/layout/vList2"/>
    <dgm:cxn modelId="{782794D8-9307-43D6-B0F8-874E03CE8DD9}" type="presOf" srcId="{5C52609C-5B10-4700-B27A-B00EB8337506}" destId="{DECBBE3C-4FCA-45FE-A054-713BA1B6D837}" srcOrd="0" destOrd="0" presId="urn:microsoft.com/office/officeart/2005/8/layout/vList2"/>
    <dgm:cxn modelId="{7E70B6E1-7571-41F6-A3DF-86E58D646627}" srcId="{27774A55-8631-4F37-93F0-BDF5E4068BCD}" destId="{FA1F3B57-544C-4E04-95BF-D228F763859F}" srcOrd="3" destOrd="0" parTransId="{300A9E24-10C2-4782-B5AC-1777263E2BAA}" sibTransId="{77893347-7C10-4AE6-A2F9-3356F6F46B2E}"/>
    <dgm:cxn modelId="{CC84F0F1-0650-4C4C-9241-2171D773FB91}" type="presParOf" srcId="{E9E0EDB9-FEFF-46BA-BC8F-10BD01912ACD}" destId="{DECBBE3C-4FCA-45FE-A054-713BA1B6D837}" srcOrd="0" destOrd="0" presId="urn:microsoft.com/office/officeart/2005/8/layout/vList2"/>
    <dgm:cxn modelId="{03F4E105-1A78-438A-BF02-B030058461DC}" type="presParOf" srcId="{E9E0EDB9-FEFF-46BA-BC8F-10BD01912ACD}" destId="{6F9901F9-B15C-431A-A460-F9E98BCDF669}" srcOrd="1" destOrd="0" presId="urn:microsoft.com/office/officeart/2005/8/layout/vList2"/>
    <dgm:cxn modelId="{E0CEDCE4-AF67-4C92-B43B-E7A411373DCB}" type="presParOf" srcId="{E9E0EDB9-FEFF-46BA-BC8F-10BD01912ACD}" destId="{4852C13E-365B-4CB7-A2B6-8EC00EE5E601}" srcOrd="2" destOrd="0" presId="urn:microsoft.com/office/officeart/2005/8/layout/vList2"/>
    <dgm:cxn modelId="{DBC43634-92B8-48AF-BFCE-95B5B673CC08}" type="presParOf" srcId="{E9E0EDB9-FEFF-46BA-BC8F-10BD01912ACD}" destId="{CF47B051-4264-4A8F-826D-5B4BEE5F36CB}" srcOrd="3" destOrd="0" presId="urn:microsoft.com/office/officeart/2005/8/layout/vList2"/>
    <dgm:cxn modelId="{8ADE80AE-5702-47E8-BCCE-3C1A4BD966B9}" type="presParOf" srcId="{E9E0EDB9-FEFF-46BA-BC8F-10BD01912ACD}" destId="{1F1B23E7-DA73-4EF3-9FFA-F5CB1BC66F23}" srcOrd="4" destOrd="0" presId="urn:microsoft.com/office/officeart/2005/8/layout/vList2"/>
    <dgm:cxn modelId="{5BBCA0F9-7C2F-4E23-9E74-9C434A5E4295}" type="presParOf" srcId="{E9E0EDB9-FEFF-46BA-BC8F-10BD01912ACD}" destId="{6AF738E2-A1D4-46AD-A284-3EEB9ED119C8}" srcOrd="5" destOrd="0" presId="urn:microsoft.com/office/officeart/2005/8/layout/vList2"/>
    <dgm:cxn modelId="{73C20EC8-BFDB-42E5-BB21-142241AD92A7}" type="presParOf" srcId="{E9E0EDB9-FEFF-46BA-BC8F-10BD01912ACD}" destId="{1CEDD1F4-D38D-4213-8B19-2362EB4F3EF1}" srcOrd="6" destOrd="0" presId="urn:microsoft.com/office/officeart/2005/8/layout/vList2"/>
    <dgm:cxn modelId="{584A70EA-724C-471C-AD4D-188F0BE538B6}" type="presParOf" srcId="{E9E0EDB9-FEFF-46BA-BC8F-10BD01912ACD}" destId="{468D0524-58AF-421E-A13B-A3EBEA519F14}" srcOrd="7" destOrd="0" presId="urn:microsoft.com/office/officeart/2005/8/layout/vList2"/>
    <dgm:cxn modelId="{7A9E1807-3A5B-4FCB-ADC8-FE04CB63961E}" type="presParOf" srcId="{E9E0EDB9-FEFF-46BA-BC8F-10BD01912ACD}" destId="{DDA8DAF1-698E-477F-9921-160CE3C6EA79}" srcOrd="8" destOrd="0" presId="urn:microsoft.com/office/officeart/2005/8/layout/vList2"/>
    <dgm:cxn modelId="{E433C8DA-B008-47B9-8627-4AA61F6D462F}" type="presParOf" srcId="{E9E0EDB9-FEFF-46BA-BC8F-10BD01912ACD}" destId="{7B2A48C5-74D9-494F-845C-B9C3CD026FE1}" srcOrd="9" destOrd="0" presId="urn:microsoft.com/office/officeart/2005/8/layout/vList2"/>
    <dgm:cxn modelId="{4444545A-6A86-4CAF-B05F-ED31DE382F55}" type="presParOf" srcId="{E9E0EDB9-FEFF-46BA-BC8F-10BD01912ACD}" destId="{B4F05F02-2E00-412A-A39D-35E2D114A9E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BBE3C-4FCA-45FE-A054-713BA1B6D837}">
      <dsp:nvSpPr>
        <dsp:cNvPr id="0" name=""/>
        <dsp:cNvSpPr/>
      </dsp:nvSpPr>
      <dsp:spPr>
        <a:xfrm>
          <a:off x="0" y="34340"/>
          <a:ext cx="6296297" cy="5931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Productivity and Proficiency (Grey)</a:t>
          </a:r>
          <a:endParaRPr lang="en-US" sz="2600" kern="1200"/>
        </a:p>
      </dsp:txBody>
      <dsp:txXfrm>
        <a:off x="28957" y="63297"/>
        <a:ext cx="6238383" cy="535276"/>
      </dsp:txXfrm>
    </dsp:sp>
    <dsp:sp modelId="{4852C13E-365B-4CB7-A2B6-8EC00EE5E601}">
      <dsp:nvSpPr>
        <dsp:cNvPr id="0" name=""/>
        <dsp:cNvSpPr/>
      </dsp:nvSpPr>
      <dsp:spPr>
        <a:xfrm>
          <a:off x="0" y="702410"/>
          <a:ext cx="6296297" cy="593190"/>
        </a:xfrm>
        <a:prstGeom prst="roundRect">
          <a:avLst/>
        </a:prstGeom>
        <a:solidFill>
          <a:schemeClr val="accent2">
            <a:hueOff val="-191074"/>
            <a:satOff val="-4347"/>
            <a:lumOff val="-113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Information and Data Literacy (Blue)</a:t>
          </a:r>
          <a:endParaRPr lang="en-US" sz="2600" kern="1200"/>
        </a:p>
      </dsp:txBody>
      <dsp:txXfrm>
        <a:off x="28957" y="731367"/>
        <a:ext cx="6238383" cy="535276"/>
      </dsp:txXfrm>
    </dsp:sp>
    <dsp:sp modelId="{1F1B23E7-DA73-4EF3-9FFA-F5CB1BC66F23}">
      <dsp:nvSpPr>
        <dsp:cNvPr id="0" name=""/>
        <dsp:cNvSpPr/>
      </dsp:nvSpPr>
      <dsp:spPr>
        <a:xfrm>
          <a:off x="0" y="1370480"/>
          <a:ext cx="6296297" cy="593190"/>
        </a:xfrm>
        <a:prstGeom prst="roundRect">
          <a:avLst/>
        </a:prstGeom>
        <a:solidFill>
          <a:schemeClr val="accent2">
            <a:hueOff val="-382148"/>
            <a:satOff val="-8694"/>
            <a:lumOff val="-22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Communication and Collaboration (Red)</a:t>
          </a:r>
          <a:endParaRPr lang="en-US" sz="2600" kern="1200"/>
        </a:p>
      </dsp:txBody>
      <dsp:txXfrm>
        <a:off x="28957" y="1399437"/>
        <a:ext cx="6238383" cy="535276"/>
      </dsp:txXfrm>
    </dsp:sp>
    <dsp:sp modelId="{1CEDD1F4-D38D-4213-8B19-2362EB4F3EF1}">
      <dsp:nvSpPr>
        <dsp:cNvPr id="0" name=""/>
        <dsp:cNvSpPr/>
      </dsp:nvSpPr>
      <dsp:spPr>
        <a:xfrm>
          <a:off x="0" y="2038551"/>
          <a:ext cx="6296297" cy="593190"/>
        </a:xfrm>
        <a:prstGeom prst="roundRect">
          <a:avLst/>
        </a:prstGeom>
        <a:solidFill>
          <a:schemeClr val="accent2">
            <a:hueOff val="-573223"/>
            <a:satOff val="-13040"/>
            <a:lumOff val="-34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Creation and Problem Solving (Purple)</a:t>
          </a:r>
          <a:endParaRPr lang="en-US" sz="2600" kern="1200"/>
        </a:p>
      </dsp:txBody>
      <dsp:txXfrm>
        <a:off x="28957" y="2067508"/>
        <a:ext cx="6238383" cy="535276"/>
      </dsp:txXfrm>
    </dsp:sp>
    <dsp:sp modelId="{DDA8DAF1-698E-477F-9921-160CE3C6EA79}">
      <dsp:nvSpPr>
        <dsp:cNvPr id="0" name=""/>
        <dsp:cNvSpPr/>
      </dsp:nvSpPr>
      <dsp:spPr>
        <a:xfrm>
          <a:off x="0" y="2706621"/>
          <a:ext cx="6296297" cy="593190"/>
        </a:xfrm>
        <a:prstGeom prst="roundRect">
          <a:avLst/>
        </a:prstGeom>
        <a:solidFill>
          <a:schemeClr val="accent2">
            <a:hueOff val="-764297"/>
            <a:satOff val="-17387"/>
            <a:lumOff val="-45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Learning (Yellow)</a:t>
          </a:r>
          <a:endParaRPr lang="en-US" sz="2600" kern="1200"/>
        </a:p>
      </dsp:txBody>
      <dsp:txXfrm>
        <a:off x="28957" y="2735578"/>
        <a:ext cx="6238383" cy="535276"/>
      </dsp:txXfrm>
    </dsp:sp>
    <dsp:sp modelId="{B4F05F02-2E00-412A-A39D-35E2D114A9E3}">
      <dsp:nvSpPr>
        <dsp:cNvPr id="0" name=""/>
        <dsp:cNvSpPr/>
      </dsp:nvSpPr>
      <dsp:spPr>
        <a:xfrm>
          <a:off x="0" y="3374691"/>
          <a:ext cx="6296297" cy="593190"/>
        </a:xfrm>
        <a:prstGeom prst="roundRect">
          <a:avLst/>
        </a:prstGeom>
        <a:solidFill>
          <a:schemeClr val="accent2">
            <a:hueOff val="-955371"/>
            <a:satOff val="-21734"/>
            <a:lumOff val="-568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Identity and Wellbeing (Green)</a:t>
          </a:r>
          <a:endParaRPr lang="en-US" sz="2600" kern="1200"/>
        </a:p>
      </dsp:txBody>
      <dsp:txXfrm>
        <a:off x="28957" y="3403648"/>
        <a:ext cx="6238383" cy="535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MX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9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5B451-581A-F581-C15D-5B50C6DA6D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latin typeface="Palatino Linotype" panose="02040502050505030304" pitchFamily="18" charset="0"/>
              </a:rPr>
              <a:t>DIGITAL SKILLS</a:t>
            </a:r>
            <a:endParaRPr lang="es-MX" dirty="0">
              <a:latin typeface="Palatino Linotype" panose="0204050205050503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30CF71-35C5-535F-3AF3-F589DD2172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By Miguel Martinez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0565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5CA1C-6342-BE96-BC47-F54E5D1CD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8643" y="618518"/>
            <a:ext cx="6188402" cy="1478570"/>
          </a:xfrm>
        </p:spPr>
        <p:txBody>
          <a:bodyPr>
            <a:normAutofit/>
          </a:bodyPr>
          <a:lstStyle/>
          <a:p>
            <a:r>
              <a:rPr lang="en-GB" dirty="0">
                <a:latin typeface="Palatino Linotype" panose="02040502050505030304" pitchFamily="18" charset="0"/>
              </a:rPr>
              <a:t>What are they?</a:t>
            </a:r>
            <a:endParaRPr lang="es-MX">
              <a:latin typeface="Palatino Linotype" panose="02040502050505030304" pitchFamily="18" charset="0"/>
            </a:endParaRPr>
          </a:p>
        </p:txBody>
      </p:sp>
      <p:sp>
        <p:nvSpPr>
          <p:cNvPr id="1031" name="Round Diagonal Corner Rectangle 6">
            <a:extLst>
              <a:ext uri="{FF2B5EF4-FFF2-40B4-BE49-F238E27FC236}">
                <a16:creationId xmlns:a16="http://schemas.microsoft.com/office/drawing/2014/main" id="{7CADF06E-666D-4233-B4C0-CB050DED99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579" y="808057"/>
            <a:ext cx="3821429" cy="5234394"/>
          </a:xfrm>
          <a:prstGeom prst="round2DiagRect">
            <a:avLst>
              <a:gd name="adj1" fmla="val 11323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he 4 Digital Skills Everyone Will Need For The Future Of ...">
            <a:extLst>
              <a:ext uri="{FF2B5EF4-FFF2-40B4-BE49-F238E27FC236}">
                <a16:creationId xmlns:a16="http://schemas.microsoft.com/office/drawing/2014/main" id="{6D390BC7-2993-DF35-8161-7079B88A7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6617" y="2368650"/>
            <a:ext cx="3178638" cy="211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99473-2007-DCDB-686C-5748A691DB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8643" y="2249487"/>
            <a:ext cx="6188402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effectLst/>
                <a:latin typeface="Palatino Linotype" panose="02040502050505030304" pitchFamily="18" charset="0"/>
              </a:rPr>
              <a:t>Digital skills are essential abilities for using technology confidently and securely in work and daily life, including </a:t>
            </a:r>
            <a:r>
              <a:rPr lang="en-GB" dirty="0">
                <a:latin typeface="Palatino Linotype" panose="02040502050505030304" pitchFamily="18" charset="0"/>
              </a:rPr>
              <a:t>communicating online, managing information, transacting securely, and problem-solving</a:t>
            </a:r>
            <a:r>
              <a:rPr lang="en-GB" dirty="0">
                <a:effectLst/>
                <a:latin typeface="Palatino Linotype" panose="02040502050505030304" pitchFamily="18" charset="0"/>
              </a:rPr>
              <a:t>.</a:t>
            </a:r>
            <a:endParaRPr lang="es-MX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2410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D8C84AD2-B33F-490D-BF2D-E70D251BC3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D8E6E98-D5AE-4FF0-ABF6-B6B08F482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5016678-F061-4CDB-8D2E-9BB23CF298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9F977FE0-43E5-40E1-9557-1769EF0FC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02A35B29-7FC2-43A0-8E9D-6EAC64CA8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62FA10A2-9F1A-44AC-A180-9DD1A6261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6" name="Freeform 9">
              <a:extLst>
                <a:ext uri="{FF2B5EF4-FFF2-40B4-BE49-F238E27FC236}">
                  <a16:creationId xmlns:a16="http://schemas.microsoft.com/office/drawing/2014/main" id="{B597CBA1-5AC7-4A6D-B3BD-2E2854081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8" name="Freeform 10">
              <a:extLst>
                <a:ext uri="{FF2B5EF4-FFF2-40B4-BE49-F238E27FC236}">
                  <a16:creationId xmlns:a16="http://schemas.microsoft.com/office/drawing/2014/main" id="{305FD527-79EB-43FE-99C4-DC858F4C3F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69" name="Freeform 11">
              <a:extLst>
                <a:ext uri="{FF2B5EF4-FFF2-40B4-BE49-F238E27FC236}">
                  <a16:creationId xmlns:a16="http://schemas.microsoft.com/office/drawing/2014/main" id="{B61741F5-B72E-48B0-B7CB-6D0AE506A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0" name="Freeform 12">
              <a:extLst>
                <a:ext uri="{FF2B5EF4-FFF2-40B4-BE49-F238E27FC236}">
                  <a16:creationId xmlns:a16="http://schemas.microsoft.com/office/drawing/2014/main" id="{FFA97DCE-EF57-4F09-81AB-0A7B70D47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1" name="Freeform 13">
              <a:extLst>
                <a:ext uri="{FF2B5EF4-FFF2-40B4-BE49-F238E27FC236}">
                  <a16:creationId xmlns:a16="http://schemas.microsoft.com/office/drawing/2014/main" id="{D0A69359-0B3B-4343-A332-D79E39F3AB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2" name="Freeform 14">
              <a:extLst>
                <a:ext uri="{FF2B5EF4-FFF2-40B4-BE49-F238E27FC236}">
                  <a16:creationId xmlns:a16="http://schemas.microsoft.com/office/drawing/2014/main" id="{CF767C1C-3044-4287-A7DC-CDE99E2B20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3" name="Freeform 15">
              <a:extLst>
                <a:ext uri="{FF2B5EF4-FFF2-40B4-BE49-F238E27FC236}">
                  <a16:creationId xmlns:a16="http://schemas.microsoft.com/office/drawing/2014/main" id="{8B382D5D-CDFB-4E6A-8B92-D00D417E76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4" name="Freeform 16">
              <a:extLst>
                <a:ext uri="{FF2B5EF4-FFF2-40B4-BE49-F238E27FC236}">
                  <a16:creationId xmlns:a16="http://schemas.microsoft.com/office/drawing/2014/main" id="{EC735E7D-D06D-486A-992A-CFFC25AE53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5" name="Freeform 17">
              <a:extLst>
                <a:ext uri="{FF2B5EF4-FFF2-40B4-BE49-F238E27FC236}">
                  <a16:creationId xmlns:a16="http://schemas.microsoft.com/office/drawing/2014/main" id="{AA04D837-E161-41B4-8C04-47A6F0EDC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6" name="Freeform 18">
              <a:extLst>
                <a:ext uri="{FF2B5EF4-FFF2-40B4-BE49-F238E27FC236}">
                  <a16:creationId xmlns:a16="http://schemas.microsoft.com/office/drawing/2014/main" id="{9C49A735-A691-4798-8898-5EDD11061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7" name="Freeform 19">
              <a:extLst>
                <a:ext uri="{FF2B5EF4-FFF2-40B4-BE49-F238E27FC236}">
                  <a16:creationId xmlns:a16="http://schemas.microsoft.com/office/drawing/2014/main" id="{815803F3-2E80-4C97-93F5-1B673055D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8" name="Freeform 20">
              <a:extLst>
                <a:ext uri="{FF2B5EF4-FFF2-40B4-BE49-F238E27FC236}">
                  <a16:creationId xmlns:a16="http://schemas.microsoft.com/office/drawing/2014/main" id="{0D1FF530-1442-4BBB-9796-929E007F94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79" name="Freeform 21">
              <a:extLst>
                <a:ext uri="{FF2B5EF4-FFF2-40B4-BE49-F238E27FC236}">
                  <a16:creationId xmlns:a16="http://schemas.microsoft.com/office/drawing/2014/main" id="{22703C0F-DD80-448B-9B1F-70DC09C5A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0" name="Freeform 22">
              <a:extLst>
                <a:ext uri="{FF2B5EF4-FFF2-40B4-BE49-F238E27FC236}">
                  <a16:creationId xmlns:a16="http://schemas.microsoft.com/office/drawing/2014/main" id="{1C5DD3DD-6EDA-4B8C-949D-25E71220ED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1" name="Freeform 23">
              <a:extLst>
                <a:ext uri="{FF2B5EF4-FFF2-40B4-BE49-F238E27FC236}">
                  <a16:creationId xmlns:a16="http://schemas.microsoft.com/office/drawing/2014/main" id="{BA8D6293-79AB-4F6F-8CC6-EE7CFF8DD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2" name="Freeform 24">
              <a:extLst>
                <a:ext uri="{FF2B5EF4-FFF2-40B4-BE49-F238E27FC236}">
                  <a16:creationId xmlns:a16="http://schemas.microsoft.com/office/drawing/2014/main" id="{C24CA45A-B954-45F4-9FF3-9384955E7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3" name="Freeform 25">
              <a:extLst>
                <a:ext uri="{FF2B5EF4-FFF2-40B4-BE49-F238E27FC236}">
                  <a16:creationId xmlns:a16="http://schemas.microsoft.com/office/drawing/2014/main" id="{42827053-1DA4-44DF-B094-D87740A8C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4" name="Freeform 26">
              <a:extLst>
                <a:ext uri="{FF2B5EF4-FFF2-40B4-BE49-F238E27FC236}">
                  <a16:creationId xmlns:a16="http://schemas.microsoft.com/office/drawing/2014/main" id="{663213D9-7B3D-4961-A934-4CB4F4BF2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5" name="Freeform 27">
              <a:extLst>
                <a:ext uri="{FF2B5EF4-FFF2-40B4-BE49-F238E27FC236}">
                  <a16:creationId xmlns:a16="http://schemas.microsoft.com/office/drawing/2014/main" id="{39D70833-8994-4B6D-882F-3675F1BF3E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6" name="Freeform 28">
              <a:extLst>
                <a:ext uri="{FF2B5EF4-FFF2-40B4-BE49-F238E27FC236}">
                  <a16:creationId xmlns:a16="http://schemas.microsoft.com/office/drawing/2014/main" id="{EC5B48EA-2FC2-4C42-AD04-A9365B88D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7" name="Freeform 29">
              <a:extLst>
                <a:ext uri="{FF2B5EF4-FFF2-40B4-BE49-F238E27FC236}">
                  <a16:creationId xmlns:a16="http://schemas.microsoft.com/office/drawing/2014/main" id="{46E9C570-9EF1-4384-B4EC-60F32BB52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8" name="Freeform 30">
              <a:extLst>
                <a:ext uri="{FF2B5EF4-FFF2-40B4-BE49-F238E27FC236}">
                  <a16:creationId xmlns:a16="http://schemas.microsoft.com/office/drawing/2014/main" id="{0A1D023F-5B77-4068-AE8C-796E2A7F02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89" name="Freeform 31">
              <a:extLst>
                <a:ext uri="{FF2B5EF4-FFF2-40B4-BE49-F238E27FC236}">
                  <a16:creationId xmlns:a16="http://schemas.microsoft.com/office/drawing/2014/main" id="{E5717E79-B521-42F5-98DD-601CD5AB77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0" name="Freeform 32">
              <a:extLst>
                <a:ext uri="{FF2B5EF4-FFF2-40B4-BE49-F238E27FC236}">
                  <a16:creationId xmlns:a16="http://schemas.microsoft.com/office/drawing/2014/main" id="{6E713F00-DAF1-4D51-A57F-E18AD7AFD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1" name="Rectangle 33">
              <a:extLst>
                <a:ext uri="{FF2B5EF4-FFF2-40B4-BE49-F238E27FC236}">
                  <a16:creationId xmlns:a16="http://schemas.microsoft.com/office/drawing/2014/main" id="{101E3FEC-072F-4B39-B8AF-679B596F3B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2" name="Freeform 34">
              <a:extLst>
                <a:ext uri="{FF2B5EF4-FFF2-40B4-BE49-F238E27FC236}">
                  <a16:creationId xmlns:a16="http://schemas.microsoft.com/office/drawing/2014/main" id="{C6F43352-9BD3-400E-9CD5-FB0CCBF2F3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3" name="Freeform 35">
              <a:extLst>
                <a:ext uri="{FF2B5EF4-FFF2-40B4-BE49-F238E27FC236}">
                  <a16:creationId xmlns:a16="http://schemas.microsoft.com/office/drawing/2014/main" id="{80C2FE71-F649-4FFF-9D36-357A3D643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4" name="Freeform 36">
              <a:extLst>
                <a:ext uri="{FF2B5EF4-FFF2-40B4-BE49-F238E27FC236}">
                  <a16:creationId xmlns:a16="http://schemas.microsoft.com/office/drawing/2014/main" id="{ABC03F0B-090C-4EA1-8E48-EA17FB89FF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5" name="Freeform 37">
              <a:extLst>
                <a:ext uri="{FF2B5EF4-FFF2-40B4-BE49-F238E27FC236}">
                  <a16:creationId xmlns:a16="http://schemas.microsoft.com/office/drawing/2014/main" id="{B29CDF6F-AD1E-4258-9F31-322B1E535B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6" name="Freeform 38">
              <a:extLst>
                <a:ext uri="{FF2B5EF4-FFF2-40B4-BE49-F238E27FC236}">
                  <a16:creationId xmlns:a16="http://schemas.microsoft.com/office/drawing/2014/main" id="{285EF5B6-B1D2-489E-9E47-D3EDD8C38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7" name="Freeform 39">
              <a:extLst>
                <a:ext uri="{FF2B5EF4-FFF2-40B4-BE49-F238E27FC236}">
                  <a16:creationId xmlns:a16="http://schemas.microsoft.com/office/drawing/2014/main" id="{D279579C-B885-4139-AD4F-E1DD124295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8" name="Freeform 40">
              <a:extLst>
                <a:ext uri="{FF2B5EF4-FFF2-40B4-BE49-F238E27FC236}">
                  <a16:creationId xmlns:a16="http://schemas.microsoft.com/office/drawing/2014/main" id="{A81A84EF-423E-475A-AC7B-8D55E337A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99" name="Freeform 41">
              <a:extLst>
                <a:ext uri="{FF2B5EF4-FFF2-40B4-BE49-F238E27FC236}">
                  <a16:creationId xmlns:a16="http://schemas.microsoft.com/office/drawing/2014/main" id="{028AA9C5-392B-49BF-B503-208CA3055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0" name="Freeform 42">
              <a:extLst>
                <a:ext uri="{FF2B5EF4-FFF2-40B4-BE49-F238E27FC236}">
                  <a16:creationId xmlns:a16="http://schemas.microsoft.com/office/drawing/2014/main" id="{5AEA8D02-8804-4060-B966-1B18FDFCAD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1" name="Freeform 43">
              <a:extLst>
                <a:ext uri="{FF2B5EF4-FFF2-40B4-BE49-F238E27FC236}">
                  <a16:creationId xmlns:a16="http://schemas.microsoft.com/office/drawing/2014/main" id="{862AF8B2-37F5-41AF-9BAA-174873AFD3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2" name="Freeform 44">
              <a:extLst>
                <a:ext uri="{FF2B5EF4-FFF2-40B4-BE49-F238E27FC236}">
                  <a16:creationId xmlns:a16="http://schemas.microsoft.com/office/drawing/2014/main" id="{3BC248F9-40FB-4214-AF6F-A2FE15B4E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3" name="Rectangle 45">
              <a:extLst>
                <a:ext uri="{FF2B5EF4-FFF2-40B4-BE49-F238E27FC236}">
                  <a16:creationId xmlns:a16="http://schemas.microsoft.com/office/drawing/2014/main" id="{F90832C5-84E1-4547-AB00-530C4DA348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4" name="Freeform 46">
              <a:extLst>
                <a:ext uri="{FF2B5EF4-FFF2-40B4-BE49-F238E27FC236}">
                  <a16:creationId xmlns:a16="http://schemas.microsoft.com/office/drawing/2014/main" id="{78B52A6F-2715-41A7-98CC-5D7B27DBBC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5" name="Freeform 47">
              <a:extLst>
                <a:ext uri="{FF2B5EF4-FFF2-40B4-BE49-F238E27FC236}">
                  <a16:creationId xmlns:a16="http://schemas.microsoft.com/office/drawing/2014/main" id="{B64CED29-8C8F-4C70-BD43-24E6E5C8A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6" name="Freeform 48">
              <a:extLst>
                <a:ext uri="{FF2B5EF4-FFF2-40B4-BE49-F238E27FC236}">
                  <a16:creationId xmlns:a16="http://schemas.microsoft.com/office/drawing/2014/main" id="{AE9C16B4-97F1-46B9-BB2C-4272C6D9C9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7" name="Freeform 49">
              <a:extLst>
                <a:ext uri="{FF2B5EF4-FFF2-40B4-BE49-F238E27FC236}">
                  <a16:creationId xmlns:a16="http://schemas.microsoft.com/office/drawing/2014/main" id="{2F026EEF-1171-4EA2-9128-34C19DCA5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8" name="Freeform 50">
              <a:extLst>
                <a:ext uri="{FF2B5EF4-FFF2-40B4-BE49-F238E27FC236}">
                  <a16:creationId xmlns:a16="http://schemas.microsoft.com/office/drawing/2014/main" id="{4183042E-C1E5-497D-9900-A46A026BEC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09" name="Freeform 51">
              <a:extLst>
                <a:ext uri="{FF2B5EF4-FFF2-40B4-BE49-F238E27FC236}">
                  <a16:creationId xmlns:a16="http://schemas.microsoft.com/office/drawing/2014/main" id="{F5AD619A-DBEC-4B85-A8A1-3B2D174BE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0" name="Freeform 52">
              <a:extLst>
                <a:ext uri="{FF2B5EF4-FFF2-40B4-BE49-F238E27FC236}">
                  <a16:creationId xmlns:a16="http://schemas.microsoft.com/office/drawing/2014/main" id="{5836FB6B-D1AE-4ABB-ACB2-6CAEF7722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1" name="Freeform 53">
              <a:extLst>
                <a:ext uri="{FF2B5EF4-FFF2-40B4-BE49-F238E27FC236}">
                  <a16:creationId xmlns:a16="http://schemas.microsoft.com/office/drawing/2014/main" id="{965312E0-6238-4837-9964-910E0C8A35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2" name="Freeform 54">
              <a:extLst>
                <a:ext uri="{FF2B5EF4-FFF2-40B4-BE49-F238E27FC236}">
                  <a16:creationId xmlns:a16="http://schemas.microsoft.com/office/drawing/2014/main" id="{73276C87-9A0F-4752-91CF-AB90B0EE8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3" name="Freeform 55">
              <a:extLst>
                <a:ext uri="{FF2B5EF4-FFF2-40B4-BE49-F238E27FC236}">
                  <a16:creationId xmlns:a16="http://schemas.microsoft.com/office/drawing/2014/main" id="{3E5938DD-18F9-4E7B-9985-C26BBA030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4" name="Freeform 56">
              <a:extLst>
                <a:ext uri="{FF2B5EF4-FFF2-40B4-BE49-F238E27FC236}">
                  <a16:creationId xmlns:a16="http://schemas.microsoft.com/office/drawing/2014/main" id="{A98B9DE5-1930-45D5-A9B6-AC2B1EAC8E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5" name="Freeform 57">
              <a:extLst>
                <a:ext uri="{FF2B5EF4-FFF2-40B4-BE49-F238E27FC236}">
                  <a16:creationId xmlns:a16="http://schemas.microsoft.com/office/drawing/2014/main" id="{33E0629A-1DC1-4873-B670-CB357617A7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16" name="Freeform 58">
              <a:extLst>
                <a:ext uri="{FF2B5EF4-FFF2-40B4-BE49-F238E27FC236}">
                  <a16:creationId xmlns:a16="http://schemas.microsoft.com/office/drawing/2014/main" id="{FA2B200B-2E81-4BD5-A8B2-ED3ABD1984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707DF15-B4B0-C449-E18D-413CA8E7B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7233" y="4539573"/>
            <a:ext cx="8957534" cy="118283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latin typeface="Palatino Linotype" panose="02040502050505030304" pitchFamily="18" charset="0"/>
              </a:rPr>
              <a:t>JiSC</a:t>
            </a:r>
          </a:p>
        </p:txBody>
      </p:sp>
      <p:sp>
        <p:nvSpPr>
          <p:cNvPr id="67" name="Round Diagonal Corner Rectangle 6">
            <a:extLst>
              <a:ext uri="{FF2B5EF4-FFF2-40B4-BE49-F238E27FC236}">
                <a16:creationId xmlns:a16="http://schemas.microsoft.com/office/drawing/2014/main" id="{730025E5-8D7A-49EE-B9BC-F95019F4C6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omputer screen">
            <a:extLst>
              <a:ext uri="{FF2B5EF4-FFF2-40B4-BE49-F238E27FC236}">
                <a16:creationId xmlns:a16="http://schemas.microsoft.com/office/drawing/2014/main" id="{0517BA01-7C3F-6E1A-5E0A-AC05193F7A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827" t="23440" r="12429" b="12176"/>
          <a:stretch>
            <a:fillRect/>
          </a:stretch>
        </p:blipFill>
        <p:spPr bwMode="auto">
          <a:xfrm>
            <a:off x="3529457" y="951493"/>
            <a:ext cx="5155024" cy="2975493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491171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09214B8-667E-48C3-AA1D-F37E71816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49290607-5038-40A2-A8FD-A1B833094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3" y="0"/>
            <a:ext cx="12188952" cy="6858000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dgm="http://schemas.openxmlformats.org/drawingml/2006/diagram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5132FC3-C8B8-4E24-B4EB-C76C32ABC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4" name="Rectangle 5">
              <a:extLst>
                <a:ext uri="{FF2B5EF4-FFF2-40B4-BE49-F238E27FC236}">
                  <a16:creationId xmlns:a16="http://schemas.microsoft.com/office/drawing/2014/main" id="{17AF491C-18FB-4915-B059-FD7B0AF226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5CBC1C56-7745-4B13-9D21-B84B442CDA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B9DEEC5E-7F0F-463D-AD65-0044C3597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066A11C7-42D3-4779-951B-BA65914ECE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CE34A1A1-22AD-4693-8152-D8A2D2265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86975A93-AEBF-4210-9EE0-6EB4EF752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47EDEC59-EE20-4727-A396-29B0783FD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4EB12BA6-900C-4ECC-8AFC-23D84C035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10A78CC2-8729-484F-ABB6-0EC45CB5EC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F3E92C4D-6D23-49A6-BC6E-EA34C59D1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4E82D76F-B649-4DB4-9C44-C40974E6DF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5" name="Line 16">
              <a:extLst>
                <a:ext uri="{FF2B5EF4-FFF2-40B4-BE49-F238E27FC236}">
                  <a16:creationId xmlns:a16="http://schemas.microsoft.com/office/drawing/2014/main" id="{30DAF86B-08F2-484B-8C31-4863B8BE20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s-MX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AAC0A6FD-0DE1-4874-B73F-24ABE4F66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19B6A4E5-3145-4057-B0B4-5DF9CE2451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371DB734-5B0F-4D5C-B559-845D79B05D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EA6E9F91-D0EE-4EB3-BFFE-4C2950C878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0" name="Rectangle 21">
              <a:extLst>
                <a:ext uri="{FF2B5EF4-FFF2-40B4-BE49-F238E27FC236}">
                  <a16:creationId xmlns:a16="http://schemas.microsoft.com/office/drawing/2014/main" id="{E313A581-BDA8-4AD7-8535-6317DB760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7FDB4D05-F464-4E86-9E4C-54792700C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D06FD54F-F58C-491B-8A63-67F446C41F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B551F463-6A0C-43F8-B1ED-BCC4DBC9D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72E0DFFE-C577-4BE9-AF51-49A4B7E75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id="{17A0B21F-9881-4F42-A5E0-5E6BF0332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AFB83120-05C7-4607-9486-4305775D6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2ECD515E-6608-47F5-8C65-F56E53CC4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BEFA0C4C-FAF0-47E0-8A7B-0513D1594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45BA0295-74CD-4F8E-A392-29AB9A966A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F458A9CB-C33F-45CF-BDB3-4B1EEA626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5307988-D415-6A21-2DAD-0AF6FB937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330" y="1254035"/>
            <a:ext cx="2926190" cy="4002222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Palatino Linotype" panose="02040502050505030304" pitchFamily="18" charset="0"/>
              </a:rPr>
              <a:t>SKILLS SET</a:t>
            </a:r>
            <a:endParaRPr lang="es-MX">
              <a:solidFill>
                <a:srgbClr val="FFFFFF"/>
              </a:solidFill>
              <a:latin typeface="Palatino Linotype" panose="02040502050505030304" pitchFamily="18" charset="0"/>
            </a:endParaRPr>
          </a:p>
        </p:txBody>
      </p:sp>
      <p:sp useBgFill="1">
        <p:nvSpPr>
          <p:cNvPr id="42" name="Round Diagonal Corner Rectangle 6">
            <a:extLst>
              <a:ext uri="{FF2B5EF4-FFF2-40B4-BE49-F238E27FC236}">
                <a16:creationId xmlns:a16="http://schemas.microsoft.com/office/drawing/2014/main" id="{CFAECD72-6B19-4445-98D4-3F2EC8ADC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853439"/>
            <a:ext cx="6987476" cy="4760505"/>
          </a:xfrm>
          <a:prstGeom prst="round2DiagRect">
            <a:avLst>
              <a:gd name="adj1" fmla="val 7418"/>
              <a:gd name="adj2" fmla="val 0"/>
            </a:avLst>
          </a:prstGeom>
          <a:ln w="19050" cap="sq">
            <a:solidFill>
              <a:schemeClr val="bg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6D058ED1-DE24-43E9-AB09-5EBBD0AB7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79200" y="0"/>
            <a:ext cx="674688" cy="6848476"/>
            <a:chOff x="11364912" y="0"/>
            <a:chExt cx="674688" cy="6848476"/>
          </a:xfrm>
          <a:gradFill flip="none" rotWithShape="1">
            <a:gsLst>
              <a:gs pos="0">
                <a:schemeClr val="bg2"/>
              </a:gs>
              <a:gs pos="100000">
                <a:schemeClr val="bg2">
                  <a:lumMod val="60000"/>
                  <a:lumOff val="40000"/>
                  <a:alpha val="60000"/>
                </a:schemeClr>
              </a:gs>
            </a:gsLst>
            <a:lin ang="5400000" scaled="0"/>
            <a:tileRect/>
          </a:gradFill>
        </p:grpSpPr>
        <p:sp>
          <p:nvSpPr>
            <p:cNvPr id="45" name="Freeform 32">
              <a:extLst>
                <a:ext uri="{FF2B5EF4-FFF2-40B4-BE49-F238E27FC236}">
                  <a16:creationId xmlns:a16="http://schemas.microsoft.com/office/drawing/2014/main" id="{D8A5E3A7-339D-4ACE-B92C-44845AA6A8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6" name="Freeform 33">
              <a:extLst>
                <a:ext uri="{FF2B5EF4-FFF2-40B4-BE49-F238E27FC236}">
                  <a16:creationId xmlns:a16="http://schemas.microsoft.com/office/drawing/2014/main" id="{800ED4D9-CDB6-4D7C-9D79-BC8E5509C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7" name="Freeform 34">
              <a:extLst>
                <a:ext uri="{FF2B5EF4-FFF2-40B4-BE49-F238E27FC236}">
                  <a16:creationId xmlns:a16="http://schemas.microsoft.com/office/drawing/2014/main" id="{82F75D77-6A39-42BB-BF3B-2EAF9B317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8" name="Freeform 35">
              <a:extLst>
                <a:ext uri="{FF2B5EF4-FFF2-40B4-BE49-F238E27FC236}">
                  <a16:creationId xmlns:a16="http://schemas.microsoft.com/office/drawing/2014/main" id="{70C8E191-8D22-4FAB-86FC-779EEF8B43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49" name="Freeform 36">
              <a:extLst>
                <a:ext uri="{FF2B5EF4-FFF2-40B4-BE49-F238E27FC236}">
                  <a16:creationId xmlns:a16="http://schemas.microsoft.com/office/drawing/2014/main" id="{CBE99E0F-7606-4B90-A18F-B26F3B651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0" name="Freeform 37">
              <a:extLst>
                <a:ext uri="{FF2B5EF4-FFF2-40B4-BE49-F238E27FC236}">
                  <a16:creationId xmlns:a16="http://schemas.microsoft.com/office/drawing/2014/main" id="{EB8A4B90-0F0A-489A-903E-59016F8A5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1" name="Freeform 38">
              <a:extLst>
                <a:ext uri="{FF2B5EF4-FFF2-40B4-BE49-F238E27FC236}">
                  <a16:creationId xmlns:a16="http://schemas.microsoft.com/office/drawing/2014/main" id="{1FC9FF57-5AC7-4722-9FB6-81A7DA50C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2" name="Freeform 39">
              <a:extLst>
                <a:ext uri="{FF2B5EF4-FFF2-40B4-BE49-F238E27FC236}">
                  <a16:creationId xmlns:a16="http://schemas.microsoft.com/office/drawing/2014/main" id="{91569B3B-54A3-406D-9D40-F1BB0732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3" name="Freeform 40">
              <a:extLst>
                <a:ext uri="{FF2B5EF4-FFF2-40B4-BE49-F238E27FC236}">
                  <a16:creationId xmlns:a16="http://schemas.microsoft.com/office/drawing/2014/main" id="{23B52B42-958C-4F04-B4C2-7DBED691F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:a16="http://schemas.microsoft.com/office/drawing/2014/main" id="{CEFA1DF4-01A9-433D-B379-098A92EA7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MX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E8A7680-899E-C90F-2F12-3F0A7B91B0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3840882"/>
              </p:ext>
            </p:extLst>
          </p:nvPr>
        </p:nvGraphicFramePr>
        <p:xfrm>
          <a:off x="4423954" y="1254035"/>
          <a:ext cx="6296297" cy="4002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71365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utlook.com - Wikipedia">
            <a:extLst>
              <a:ext uri="{FF2B5EF4-FFF2-40B4-BE49-F238E27FC236}">
                <a16:creationId xmlns:a16="http://schemas.microsoft.com/office/drawing/2014/main" id="{AE5AA0A6-C692-B87A-3CC9-B06FD54C2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665" y="1781695"/>
            <a:ext cx="2278159" cy="214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08C40C4-4872-C9D7-EA53-6504CADA0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81695"/>
            <a:ext cx="2792502" cy="21499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55673E-4F02-0F88-6F29-EFCF4D9E32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1246" y="5044546"/>
            <a:ext cx="1702093" cy="1316074"/>
          </a:xfrm>
          <a:prstGeom prst="rect">
            <a:avLst/>
          </a:prstGeom>
        </p:spPr>
      </p:pic>
      <p:pic>
        <p:nvPicPr>
          <p:cNvPr id="2052" name="Picture 4" descr="Microsoft Word - Wikipedia, la enciclopedia libre">
            <a:extLst>
              <a:ext uri="{FF2B5EF4-FFF2-40B4-BE49-F238E27FC236}">
                <a16:creationId xmlns:a16="http://schemas.microsoft.com/office/drawing/2014/main" id="{6D3FA7E5-6E9D-1F74-F4AB-89E554800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212" y="5044546"/>
            <a:ext cx="1272554" cy="1312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C995A4-1733-AA46-2FB7-58C51B50BE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8574" y="5044544"/>
            <a:ext cx="1691605" cy="1312862"/>
          </a:xfrm>
          <a:prstGeom prst="rect">
            <a:avLst/>
          </a:prstGeom>
        </p:spPr>
      </p:pic>
      <p:pic>
        <p:nvPicPr>
          <p:cNvPr id="2054" name="Picture 6" descr="Microsoft Excel - Wikipedia">
            <a:extLst>
              <a:ext uri="{FF2B5EF4-FFF2-40B4-BE49-F238E27FC236}">
                <a16:creationId xmlns:a16="http://schemas.microsoft.com/office/drawing/2014/main" id="{7524214B-066D-E2EF-8DFF-C5C741D0B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73" y="5044545"/>
            <a:ext cx="1272554" cy="1312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9914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836A5-0148-F4E2-0C17-3356C26D4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utlook.com - Wikipedia">
            <a:extLst>
              <a:ext uri="{FF2B5EF4-FFF2-40B4-BE49-F238E27FC236}">
                <a16:creationId xmlns:a16="http://schemas.microsoft.com/office/drawing/2014/main" id="{52E5BE82-CB8F-4E7A-6686-28B1B73EE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04" y="5044546"/>
            <a:ext cx="1391150" cy="131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9D8510-D845-941A-5403-05500D2DE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8634" y="5061543"/>
            <a:ext cx="1683155" cy="12958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4AE093-D147-CBD9-44BB-BBE192F7A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811348"/>
            <a:ext cx="2763897" cy="2137071"/>
          </a:xfrm>
          <a:prstGeom prst="rect">
            <a:avLst/>
          </a:prstGeom>
        </p:spPr>
      </p:pic>
      <p:pic>
        <p:nvPicPr>
          <p:cNvPr id="2052" name="Picture 4" descr="Microsoft Word - Wikipedia, la enciclopedia libre">
            <a:extLst>
              <a:ext uri="{FF2B5EF4-FFF2-40B4-BE49-F238E27FC236}">
                <a16:creationId xmlns:a16="http://schemas.microsoft.com/office/drawing/2014/main" id="{25FBB7ED-BBC0-2E96-898E-14B79C8F0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960" y="1811348"/>
            <a:ext cx="2063909" cy="212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2CE2AD9E-AB48-D5FB-5F55-1EF40C330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213" y="5061730"/>
            <a:ext cx="1391150" cy="129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90EF4D-D3B8-53F7-55B0-88B0589389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3366" y="5044546"/>
            <a:ext cx="1683155" cy="130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713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99726-19FE-8C95-19FA-BD10BA60E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6C1887-8D21-E2BD-F3C8-664CA299B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201" y="4963375"/>
            <a:ext cx="1718430" cy="1328706"/>
          </a:xfrm>
          <a:prstGeom prst="rect">
            <a:avLst/>
          </a:prstGeom>
        </p:spPr>
      </p:pic>
      <p:pic>
        <p:nvPicPr>
          <p:cNvPr id="2052" name="Picture 4" descr="Microsoft Word - Wikipedia, la enciclopedia libre">
            <a:extLst>
              <a:ext uri="{FF2B5EF4-FFF2-40B4-BE49-F238E27FC236}">
                <a16:creationId xmlns:a16="http://schemas.microsoft.com/office/drawing/2014/main" id="{30F91C17-F20C-9431-8393-B23F2198B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48" y="4979220"/>
            <a:ext cx="1272555" cy="131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8C404A05-781B-AF69-DE28-DA3A5156E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631" y="1408715"/>
            <a:ext cx="2286512" cy="212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C90BEE-E8E1-A721-3F3B-9C241E5217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389327"/>
            <a:ext cx="2763897" cy="2148669"/>
          </a:xfrm>
          <a:prstGeom prst="rect">
            <a:avLst/>
          </a:prstGeom>
        </p:spPr>
      </p:pic>
      <p:pic>
        <p:nvPicPr>
          <p:cNvPr id="4" name="Picture 6" descr="Microsoft Excel - Wikipedia">
            <a:extLst>
              <a:ext uri="{FF2B5EF4-FFF2-40B4-BE49-F238E27FC236}">
                <a16:creationId xmlns:a16="http://schemas.microsoft.com/office/drawing/2014/main" id="{8C0792BF-4F8A-207C-46F2-B0AFF2515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371" y="4963375"/>
            <a:ext cx="1272554" cy="1312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C660BE-F978-AA31-F592-F33A2C0120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24047" y="4979220"/>
            <a:ext cx="1691605" cy="131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983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BF281-FA67-E7BC-625A-3B8F2F62F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AD04BF52-CF19-CBED-2110-885FB6259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43" y="5035204"/>
            <a:ext cx="1272555" cy="118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6C0EA8-A4CD-F315-1570-09228104F8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458" y="5035204"/>
            <a:ext cx="1524363" cy="1185048"/>
          </a:xfrm>
          <a:prstGeom prst="rect">
            <a:avLst/>
          </a:prstGeom>
        </p:spPr>
      </p:pic>
      <p:pic>
        <p:nvPicPr>
          <p:cNvPr id="4" name="Picture 6" descr="Microsoft Excel - Wikipedia">
            <a:extLst>
              <a:ext uri="{FF2B5EF4-FFF2-40B4-BE49-F238E27FC236}">
                <a16:creationId xmlns:a16="http://schemas.microsoft.com/office/drawing/2014/main" id="{A3EB25DA-D913-8112-C798-5231CE613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143" y="1283928"/>
            <a:ext cx="2083203" cy="214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C23BA6-505C-0D10-D112-68379DC765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2715" y="1283928"/>
            <a:ext cx="2763897" cy="2145072"/>
          </a:xfrm>
          <a:prstGeom prst="rect">
            <a:avLst/>
          </a:prstGeom>
        </p:spPr>
      </p:pic>
      <p:pic>
        <p:nvPicPr>
          <p:cNvPr id="2" name="Picture 2" descr="Outlook.com - Wikipedia">
            <a:extLst>
              <a:ext uri="{FF2B5EF4-FFF2-40B4-BE49-F238E27FC236}">
                <a16:creationId xmlns:a16="http://schemas.microsoft.com/office/drawing/2014/main" id="{F9BE8A56-433D-8DEF-49A3-ADE3CDABB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669" y="5063953"/>
            <a:ext cx="1383559" cy="130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F65A15-9AF2-8B81-4589-1C7D76210A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8730" y="5035204"/>
            <a:ext cx="1683155" cy="129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517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0" name="Rectangle 4109">
            <a:extLst>
              <a:ext uri="{FF2B5EF4-FFF2-40B4-BE49-F238E27FC236}">
                <a16:creationId xmlns:a16="http://schemas.microsoft.com/office/drawing/2014/main" id="{32ECEA04-4A3B-47B4-9C7B-2250CDB2DC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1" name="Rectangle 4110">
            <a:extLst>
              <a:ext uri="{FF2B5EF4-FFF2-40B4-BE49-F238E27FC236}">
                <a16:creationId xmlns:a16="http://schemas.microsoft.com/office/drawing/2014/main" id="{ADF1CA32-CD79-4D8A-A1C4-B962B584B1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2" name="Rectangle 4111">
            <a:extLst>
              <a:ext uri="{FF2B5EF4-FFF2-40B4-BE49-F238E27FC236}">
                <a16:creationId xmlns:a16="http://schemas.microsoft.com/office/drawing/2014/main" id="{DCBBA77A-88D7-46A9-976F-7E48DA4930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643468"/>
            <a:ext cx="5291664" cy="557106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Free Excel Budget Templates">
            <a:extLst>
              <a:ext uri="{FF2B5EF4-FFF2-40B4-BE49-F238E27FC236}">
                <a16:creationId xmlns:a16="http://schemas.microsoft.com/office/drawing/2014/main" id="{1F840B9C-42EE-0511-D877-8620417A2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0477" y="1807509"/>
            <a:ext cx="4318465" cy="323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Rectangle 4108">
            <a:extLst>
              <a:ext uri="{FF2B5EF4-FFF2-40B4-BE49-F238E27FC236}">
                <a16:creationId xmlns:a16="http://schemas.microsoft.com/office/drawing/2014/main" id="{2B6BE687-FCB6-468A-848F-21C72B2EF3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3" y="643468"/>
            <a:ext cx="5291664" cy="557106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E39C9-1E2C-FF67-8C0A-243E71288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3873" y="2049806"/>
            <a:ext cx="4318465" cy="275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058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34</TotalTime>
  <Words>78</Words>
  <Application>Microsoft Office PowerPoint</Application>
  <PresentationFormat>Widescreen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Palatino Linotype</vt:lpstr>
      <vt:lpstr>Tw Cen MT</vt:lpstr>
      <vt:lpstr>Circuit</vt:lpstr>
      <vt:lpstr>DIGITAL SKILLS</vt:lpstr>
      <vt:lpstr>What are they?</vt:lpstr>
      <vt:lpstr>JiSC</vt:lpstr>
      <vt:lpstr>SKILLS SET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Miguel Martinez</dc:creator>
  <cp:lastModifiedBy>Miguel Martinez</cp:lastModifiedBy>
  <cp:revision>1</cp:revision>
  <dcterms:created xsi:type="dcterms:W3CDTF">2026-03-16T13:35:04Z</dcterms:created>
  <dcterms:modified xsi:type="dcterms:W3CDTF">2026-03-16T14:09:17Z</dcterms:modified>
</cp:coreProperties>
</file>