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notesMasterIdLst>
    <p:notesMasterId r:id="rId8"/>
  </p:notesMasterIdLst>
  <p:sldIdLst>
    <p:sldId id="256" r:id="rId2"/>
    <p:sldId id="257" r:id="rId3"/>
    <p:sldId id="264" r:id="rId4"/>
    <p:sldId id="265" r:id="rId5"/>
    <p:sldId id="266" r:id="rId6"/>
    <p:sldId id="267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68513" autoAdjust="0"/>
  </p:normalViewPr>
  <p:slideViewPr>
    <p:cSldViewPr snapToGrid="0">
      <p:cViewPr varScale="1">
        <p:scale>
          <a:sx n="112" d="100"/>
          <a:sy n="112" d="100"/>
        </p:scale>
        <p:origin x="2094" y="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FE6DBC-8361-4160-8AD4-DAB71D3FF18D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78352E-EBBF-466B-B259-DD2BE2CF5000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59894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352E-EBBF-466B-B259-DD2BE2CF5000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7986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352E-EBBF-466B-B259-DD2BE2CF5000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2047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D78352E-EBBF-466B-B259-DD2BE2CF5000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13690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1133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7190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19722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7136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12426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5398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1867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83568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61448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34132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9945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9734398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2566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255448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08391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485067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1544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1271F01A-9B74-479E-AA78-287610171D9F}" type="datetimeFigureOut">
              <a:rPr lang="en-GB" smtClean="0"/>
              <a:pPr/>
              <a:t>06/03/2019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2D063C-5200-4AD4-8D70-171713DDE21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9445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Design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Working with artefacts, text, images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35891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explore how we might use artefacts, images and text within a research project</a:t>
            </a:r>
          </a:p>
          <a:p>
            <a:r>
              <a:rPr lang="en-GB" dirty="0" smtClean="0"/>
              <a:t>To look at how this might be developed.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7656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Terms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are:</a:t>
            </a:r>
          </a:p>
          <a:p>
            <a:r>
              <a:rPr lang="en-GB" dirty="0" smtClean="0"/>
              <a:t>Texts</a:t>
            </a:r>
          </a:p>
          <a:p>
            <a:r>
              <a:rPr lang="en-GB" dirty="0" smtClean="0"/>
              <a:t>Images</a:t>
            </a:r>
          </a:p>
          <a:p>
            <a:r>
              <a:rPr lang="en-GB" dirty="0" smtClean="0"/>
              <a:t>Artefacts?</a:t>
            </a: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Using this data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9713" y="2052638"/>
            <a:ext cx="5594349" cy="4195762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 smtClean="0"/>
              <a:t>How might you design a research project using text, images or artefacts?</a:t>
            </a:r>
            <a:endParaRPr lang="en-GB" sz="36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79007" y="2052638"/>
            <a:ext cx="4195762" cy="4195762"/>
          </a:xfrm>
        </p:spPr>
      </p:pic>
    </p:spTree>
    <p:extLst>
      <p:ext uri="{BB962C8B-B14F-4D97-AF65-F5344CB8AC3E}">
        <p14:creationId xmlns:p14="http://schemas.microsoft.com/office/powerpoint/2010/main" val="34107101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Question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Design a piece of research using either quantitative, qualitative or mixed methods. </a:t>
            </a:r>
          </a:p>
          <a:p>
            <a:r>
              <a:rPr lang="en-GB" dirty="0" smtClean="0"/>
              <a:t>Present your ideas to a group of your peers.</a:t>
            </a:r>
          </a:p>
          <a:p>
            <a:r>
              <a:rPr lang="en-GB" dirty="0" smtClean="0"/>
              <a:t>You will be asked questions at the end of your presentation.</a:t>
            </a:r>
          </a:p>
          <a:p>
            <a:endParaRPr lang="en-GB" dirty="0"/>
          </a:p>
          <a:p>
            <a:r>
              <a:rPr lang="en-GB" dirty="0" smtClean="0"/>
              <a:t>Please note, you </a:t>
            </a:r>
            <a:r>
              <a:rPr lang="en-GB" u="sng" dirty="0" smtClean="0"/>
              <a:t>do no</a:t>
            </a:r>
            <a:r>
              <a:rPr lang="en-GB" dirty="0" smtClean="0"/>
              <a:t> undertake an actual piece of research</a:t>
            </a:r>
          </a:p>
          <a:p>
            <a:endParaRPr lang="en-GB" dirty="0"/>
          </a:p>
          <a:p>
            <a:r>
              <a:rPr lang="en-GB" dirty="0" smtClean="0"/>
              <a:t>Submission deadline, no later than 11.59pm on 4</a:t>
            </a:r>
            <a:r>
              <a:rPr lang="en-GB" baseline="30000" dirty="0" smtClean="0"/>
              <a:t>th</a:t>
            </a:r>
            <a:r>
              <a:rPr lang="en-GB" dirty="0" smtClean="0"/>
              <a:t> April, however as you are presenting on this date, the expectation is that you wil</a:t>
            </a:r>
            <a:r>
              <a:rPr lang="en-GB" dirty="0" smtClean="0"/>
              <a:t>l submit your presentation slides through </a:t>
            </a:r>
            <a:r>
              <a:rPr lang="en-GB" dirty="0" err="1" smtClean="0"/>
              <a:t>Turnitin</a:t>
            </a:r>
            <a:r>
              <a:rPr lang="en-GB" dirty="0" smtClean="0"/>
              <a:t> prior to your presentation.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751055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229</TotalTime>
  <Words>151</Words>
  <Application>Microsoft Office PowerPoint</Application>
  <PresentationFormat>Widescreen</PresentationFormat>
  <Paragraphs>23</Paragraphs>
  <Slides>6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Calibri</vt:lpstr>
      <vt:lpstr>Century Gothic</vt:lpstr>
      <vt:lpstr>Wingdings 3</vt:lpstr>
      <vt:lpstr>Ion</vt:lpstr>
      <vt:lpstr>Research Design</vt:lpstr>
      <vt:lpstr>Aims</vt:lpstr>
      <vt:lpstr>Definition of Terms</vt:lpstr>
      <vt:lpstr>Using this data</vt:lpstr>
      <vt:lpstr>How might you design a research project using text, images or artefacts?</vt:lpstr>
      <vt:lpstr>Essay Question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Therapy Theories</dc:title>
  <dc:creator>Catherine Slade</dc:creator>
  <cp:lastModifiedBy>Catherine Slade</cp:lastModifiedBy>
  <cp:revision>9</cp:revision>
  <dcterms:created xsi:type="dcterms:W3CDTF">2018-01-30T13:00:27Z</dcterms:created>
  <dcterms:modified xsi:type="dcterms:W3CDTF">2019-03-06T20:20:16Z</dcterms:modified>
</cp:coreProperties>
</file>