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0" r:id="rId1"/>
  </p:sldMasterIdLst>
  <p:sldIdLst>
    <p:sldId id="264" r:id="rId2"/>
    <p:sldId id="259" r:id="rId3"/>
    <p:sldId id="256" r:id="rId4"/>
    <p:sldId id="260" r:id="rId5"/>
    <p:sldId id="261" r:id="rId6"/>
  </p:sldIdLst>
  <p:sldSz cx="32399288" cy="5039995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874" userDrawn="1">
          <p15:clr>
            <a:srgbClr val="A4A3A4"/>
          </p15:clr>
        </p15:guide>
        <p15:guide id="2" pos="1022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1"/>
  </p:normalViewPr>
  <p:slideViewPr>
    <p:cSldViewPr snapToGrid="0">
      <p:cViewPr>
        <p:scale>
          <a:sx n="30" d="100"/>
          <a:sy n="30" d="100"/>
        </p:scale>
        <p:origin x="1768" y="-3976"/>
      </p:cViewPr>
      <p:guideLst>
        <p:guide orient="horz" pos="15874"/>
        <p:guide pos="1022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DDE0E-13D5-C449-AC82-BEEDC0462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9911" y="8248329"/>
            <a:ext cx="24299466" cy="17546649"/>
          </a:xfrm>
        </p:spPr>
        <p:txBody>
          <a:bodyPr anchor="b"/>
          <a:lstStyle>
            <a:lvl1pPr algn="ctr">
              <a:defRPr sz="1594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C62472-FDDD-B047-8A71-9CAEA717B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9911" y="26471644"/>
            <a:ext cx="24299466" cy="12168318"/>
          </a:xfrm>
        </p:spPr>
        <p:txBody>
          <a:bodyPr/>
          <a:lstStyle>
            <a:lvl1pPr marL="0" indent="0" algn="ctr">
              <a:buNone/>
              <a:defRPr sz="6378"/>
            </a:lvl1pPr>
            <a:lvl2pPr marL="1214963" indent="0" algn="ctr">
              <a:buNone/>
              <a:defRPr sz="5315"/>
            </a:lvl2pPr>
            <a:lvl3pPr marL="2429927" indent="0" algn="ctr">
              <a:buNone/>
              <a:defRPr sz="4783"/>
            </a:lvl3pPr>
            <a:lvl4pPr marL="3644890" indent="0" algn="ctr">
              <a:buNone/>
              <a:defRPr sz="4252"/>
            </a:lvl4pPr>
            <a:lvl5pPr marL="4859853" indent="0" algn="ctr">
              <a:buNone/>
              <a:defRPr sz="4252"/>
            </a:lvl5pPr>
            <a:lvl6pPr marL="6074816" indent="0" algn="ctr">
              <a:buNone/>
              <a:defRPr sz="4252"/>
            </a:lvl6pPr>
            <a:lvl7pPr marL="7289780" indent="0" algn="ctr">
              <a:buNone/>
              <a:defRPr sz="4252"/>
            </a:lvl7pPr>
            <a:lvl8pPr marL="8504743" indent="0" algn="ctr">
              <a:buNone/>
              <a:defRPr sz="4252"/>
            </a:lvl8pPr>
            <a:lvl9pPr marL="9719706" indent="0" algn="ctr">
              <a:buNone/>
              <a:defRPr sz="4252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A1FDC-1F65-274E-B038-C244D9724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E2CF5-0486-7844-BB16-3E936D140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CB337-8330-B14D-9BC4-484FF118E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510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68092-47FC-114E-B8B3-CABF38654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36476-6831-3047-A838-26F6D906E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BC32D-F712-EB43-9C9D-1CC802929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C4E2F-93AD-1D4F-9D78-751F02AE5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738BB-ACF4-7846-A876-0E14F8913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61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0BF3-DA63-134C-8070-090D727BF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0576" y="12564995"/>
            <a:ext cx="27944386" cy="20964976"/>
          </a:xfrm>
        </p:spPr>
        <p:txBody>
          <a:bodyPr anchor="b"/>
          <a:lstStyle>
            <a:lvl1pPr>
              <a:defRPr sz="1594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95E502-D36E-C14F-8C5A-461F4695A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10576" y="33728307"/>
            <a:ext cx="27944386" cy="11024985"/>
          </a:xfrm>
        </p:spPr>
        <p:txBody>
          <a:bodyPr/>
          <a:lstStyle>
            <a:lvl1pPr marL="0" indent="0">
              <a:buNone/>
              <a:defRPr sz="6378">
                <a:solidFill>
                  <a:schemeClr val="tx1">
                    <a:tint val="75000"/>
                  </a:schemeClr>
                </a:solidFill>
              </a:defRPr>
            </a:lvl1pPr>
            <a:lvl2pPr marL="1214963" indent="0">
              <a:buNone/>
              <a:defRPr sz="5315">
                <a:solidFill>
                  <a:schemeClr val="tx1">
                    <a:tint val="75000"/>
                  </a:schemeClr>
                </a:solidFill>
              </a:defRPr>
            </a:lvl2pPr>
            <a:lvl3pPr marL="2429927" indent="0">
              <a:buNone/>
              <a:defRPr sz="4783">
                <a:solidFill>
                  <a:schemeClr val="tx1">
                    <a:tint val="75000"/>
                  </a:schemeClr>
                </a:solidFill>
              </a:defRPr>
            </a:lvl3pPr>
            <a:lvl4pPr marL="3644890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4pPr>
            <a:lvl5pPr marL="4859853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5pPr>
            <a:lvl6pPr marL="6074816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6pPr>
            <a:lvl7pPr marL="7289780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7pPr>
            <a:lvl8pPr marL="8504743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8pPr>
            <a:lvl9pPr marL="9719706" indent="0">
              <a:buNone/>
              <a:defRPr sz="425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C30FB-B58A-BF4A-AD56-E6410DC3B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DD80D-99B6-DB43-876A-56048633C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8A879-1BCA-9A42-9EAD-620EC153D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309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35DCB-8A21-B047-A5F6-E3E9EBF3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E61C9-1FAB-F747-AD8D-91D01A624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27451" y="13416653"/>
            <a:ext cx="13769697" cy="319783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25FA6E-8B5A-A345-90E6-39863706CE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402140" y="13416653"/>
            <a:ext cx="13769697" cy="319783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0257F-DF35-794F-874C-F26E6122D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E167F-666A-3040-AAA8-E82431BDA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376DB-363B-FD41-BD2B-AB606B93D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70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8682F-D3B1-9442-A0BC-125E8020A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671" y="2683334"/>
            <a:ext cx="27944386" cy="9741661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768FA-23A6-814F-9BC9-4F1B558BC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31672" y="12354992"/>
            <a:ext cx="13706416" cy="6054990"/>
          </a:xfrm>
        </p:spPr>
        <p:txBody>
          <a:bodyPr anchor="b"/>
          <a:lstStyle>
            <a:lvl1pPr marL="0" indent="0">
              <a:buNone/>
              <a:defRPr sz="6378" b="1"/>
            </a:lvl1pPr>
            <a:lvl2pPr marL="1214963" indent="0">
              <a:buNone/>
              <a:defRPr sz="5315" b="1"/>
            </a:lvl2pPr>
            <a:lvl3pPr marL="2429927" indent="0">
              <a:buNone/>
              <a:defRPr sz="4783" b="1"/>
            </a:lvl3pPr>
            <a:lvl4pPr marL="3644890" indent="0">
              <a:buNone/>
              <a:defRPr sz="4252" b="1"/>
            </a:lvl4pPr>
            <a:lvl5pPr marL="4859853" indent="0">
              <a:buNone/>
              <a:defRPr sz="4252" b="1"/>
            </a:lvl5pPr>
            <a:lvl6pPr marL="6074816" indent="0">
              <a:buNone/>
              <a:defRPr sz="4252" b="1"/>
            </a:lvl6pPr>
            <a:lvl7pPr marL="7289780" indent="0">
              <a:buNone/>
              <a:defRPr sz="4252" b="1"/>
            </a:lvl7pPr>
            <a:lvl8pPr marL="8504743" indent="0">
              <a:buNone/>
              <a:defRPr sz="4252" b="1"/>
            </a:lvl8pPr>
            <a:lvl9pPr marL="9719706" indent="0">
              <a:buNone/>
              <a:defRPr sz="425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1BCF8-1363-6647-90D3-7A33D723A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31672" y="18409982"/>
            <a:ext cx="13706416" cy="270783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E75269-4F3B-E746-9B19-3FD4869A7E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6402140" y="12354992"/>
            <a:ext cx="13773917" cy="6054990"/>
          </a:xfrm>
        </p:spPr>
        <p:txBody>
          <a:bodyPr anchor="b"/>
          <a:lstStyle>
            <a:lvl1pPr marL="0" indent="0">
              <a:buNone/>
              <a:defRPr sz="6378" b="1"/>
            </a:lvl1pPr>
            <a:lvl2pPr marL="1214963" indent="0">
              <a:buNone/>
              <a:defRPr sz="5315" b="1"/>
            </a:lvl2pPr>
            <a:lvl3pPr marL="2429927" indent="0">
              <a:buNone/>
              <a:defRPr sz="4783" b="1"/>
            </a:lvl3pPr>
            <a:lvl4pPr marL="3644890" indent="0">
              <a:buNone/>
              <a:defRPr sz="4252" b="1"/>
            </a:lvl4pPr>
            <a:lvl5pPr marL="4859853" indent="0">
              <a:buNone/>
              <a:defRPr sz="4252" b="1"/>
            </a:lvl5pPr>
            <a:lvl6pPr marL="6074816" indent="0">
              <a:buNone/>
              <a:defRPr sz="4252" b="1"/>
            </a:lvl6pPr>
            <a:lvl7pPr marL="7289780" indent="0">
              <a:buNone/>
              <a:defRPr sz="4252" b="1"/>
            </a:lvl7pPr>
            <a:lvl8pPr marL="8504743" indent="0">
              <a:buNone/>
              <a:defRPr sz="4252" b="1"/>
            </a:lvl8pPr>
            <a:lvl9pPr marL="9719706" indent="0">
              <a:buNone/>
              <a:defRPr sz="425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58E18D-886E-3241-9165-43C8C9120C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6402140" y="18409982"/>
            <a:ext cx="13773917" cy="270783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B94BCD-B05F-264D-9718-14B444248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BCB1C8-500D-8544-9A67-2FAC6357E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FA1625-E408-274B-9A57-5765E7AB6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1131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A21F0-924E-D441-BCB8-40658005F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89C615-7526-EF42-8D95-2EDEC70A9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1E6A44-7014-5B4B-92DC-9BB90FA61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5ADD3B-DF60-C540-BF22-59468DBDD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79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2A5E32-76CC-E645-AA99-AEA5950BE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A1522F-132E-144A-A87D-60BC2A6B1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9E4288-6607-CB4F-99AF-D30D63D54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7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284B-082B-A945-AD30-66F1CC663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672" y="3359997"/>
            <a:ext cx="10449613" cy="11759988"/>
          </a:xfrm>
        </p:spPr>
        <p:txBody>
          <a:bodyPr anchor="b"/>
          <a:lstStyle>
            <a:lvl1pPr>
              <a:defRPr sz="850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EE7F-5BED-DB4C-95A2-A11B28933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73917" y="7256663"/>
            <a:ext cx="16402140" cy="35816631"/>
          </a:xfrm>
        </p:spPr>
        <p:txBody>
          <a:bodyPr/>
          <a:lstStyle>
            <a:lvl1pPr>
              <a:defRPr sz="8504"/>
            </a:lvl1pPr>
            <a:lvl2pPr>
              <a:defRPr sz="7441"/>
            </a:lvl2pPr>
            <a:lvl3pPr>
              <a:defRPr sz="6378"/>
            </a:lvl3pPr>
            <a:lvl4pPr>
              <a:defRPr sz="5315"/>
            </a:lvl4pPr>
            <a:lvl5pPr>
              <a:defRPr sz="5315"/>
            </a:lvl5pPr>
            <a:lvl6pPr>
              <a:defRPr sz="5315"/>
            </a:lvl6pPr>
            <a:lvl7pPr>
              <a:defRPr sz="5315"/>
            </a:lvl7pPr>
            <a:lvl8pPr>
              <a:defRPr sz="5315"/>
            </a:lvl8pPr>
            <a:lvl9pPr>
              <a:defRPr sz="531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7B328-D64A-644D-80D0-2FF52D1CCA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31672" y="15119985"/>
            <a:ext cx="10449613" cy="28011643"/>
          </a:xfrm>
        </p:spPr>
        <p:txBody>
          <a:bodyPr/>
          <a:lstStyle>
            <a:lvl1pPr marL="0" indent="0">
              <a:buNone/>
              <a:defRPr sz="4252"/>
            </a:lvl1pPr>
            <a:lvl2pPr marL="1214963" indent="0">
              <a:buNone/>
              <a:defRPr sz="3720"/>
            </a:lvl2pPr>
            <a:lvl3pPr marL="2429927" indent="0">
              <a:buNone/>
              <a:defRPr sz="3189"/>
            </a:lvl3pPr>
            <a:lvl4pPr marL="3644890" indent="0">
              <a:buNone/>
              <a:defRPr sz="2657"/>
            </a:lvl4pPr>
            <a:lvl5pPr marL="4859853" indent="0">
              <a:buNone/>
              <a:defRPr sz="2657"/>
            </a:lvl5pPr>
            <a:lvl6pPr marL="6074816" indent="0">
              <a:buNone/>
              <a:defRPr sz="2657"/>
            </a:lvl6pPr>
            <a:lvl7pPr marL="7289780" indent="0">
              <a:buNone/>
              <a:defRPr sz="2657"/>
            </a:lvl7pPr>
            <a:lvl8pPr marL="8504743" indent="0">
              <a:buNone/>
              <a:defRPr sz="2657"/>
            </a:lvl8pPr>
            <a:lvl9pPr marL="9719706" indent="0">
              <a:buNone/>
              <a:defRPr sz="26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FE00EE-0872-CB45-94E0-04C0B6D96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608C3-7EA3-3447-AB3D-FC572E3B1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3BFBB8-9E09-C74C-9C53-4B327155F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1748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91B09-2A64-F448-A19D-87AA63A62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672" y="3359997"/>
            <a:ext cx="10449613" cy="11759988"/>
          </a:xfrm>
        </p:spPr>
        <p:txBody>
          <a:bodyPr anchor="b"/>
          <a:lstStyle>
            <a:lvl1pPr>
              <a:defRPr sz="8504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4DA101-F44B-8D4E-A65E-207D751430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3773917" y="7256663"/>
            <a:ext cx="16402140" cy="35816631"/>
          </a:xfrm>
        </p:spPr>
        <p:txBody>
          <a:bodyPr/>
          <a:lstStyle>
            <a:lvl1pPr marL="0" indent="0">
              <a:buNone/>
              <a:defRPr sz="8504"/>
            </a:lvl1pPr>
            <a:lvl2pPr marL="1214963" indent="0">
              <a:buNone/>
              <a:defRPr sz="7441"/>
            </a:lvl2pPr>
            <a:lvl3pPr marL="2429927" indent="0">
              <a:buNone/>
              <a:defRPr sz="6378"/>
            </a:lvl3pPr>
            <a:lvl4pPr marL="3644890" indent="0">
              <a:buNone/>
              <a:defRPr sz="5315"/>
            </a:lvl4pPr>
            <a:lvl5pPr marL="4859853" indent="0">
              <a:buNone/>
              <a:defRPr sz="5315"/>
            </a:lvl5pPr>
            <a:lvl6pPr marL="6074816" indent="0">
              <a:buNone/>
              <a:defRPr sz="5315"/>
            </a:lvl6pPr>
            <a:lvl7pPr marL="7289780" indent="0">
              <a:buNone/>
              <a:defRPr sz="5315"/>
            </a:lvl7pPr>
            <a:lvl8pPr marL="8504743" indent="0">
              <a:buNone/>
              <a:defRPr sz="5315"/>
            </a:lvl8pPr>
            <a:lvl9pPr marL="9719706" indent="0">
              <a:buNone/>
              <a:defRPr sz="531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C32CED-14DE-A646-8B86-6924C57E6C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31672" y="15119985"/>
            <a:ext cx="10449613" cy="28011643"/>
          </a:xfrm>
        </p:spPr>
        <p:txBody>
          <a:bodyPr/>
          <a:lstStyle>
            <a:lvl1pPr marL="0" indent="0">
              <a:buNone/>
              <a:defRPr sz="4252"/>
            </a:lvl1pPr>
            <a:lvl2pPr marL="1214963" indent="0">
              <a:buNone/>
              <a:defRPr sz="3720"/>
            </a:lvl2pPr>
            <a:lvl3pPr marL="2429927" indent="0">
              <a:buNone/>
              <a:defRPr sz="3189"/>
            </a:lvl3pPr>
            <a:lvl4pPr marL="3644890" indent="0">
              <a:buNone/>
              <a:defRPr sz="2657"/>
            </a:lvl4pPr>
            <a:lvl5pPr marL="4859853" indent="0">
              <a:buNone/>
              <a:defRPr sz="2657"/>
            </a:lvl5pPr>
            <a:lvl6pPr marL="6074816" indent="0">
              <a:buNone/>
              <a:defRPr sz="2657"/>
            </a:lvl6pPr>
            <a:lvl7pPr marL="7289780" indent="0">
              <a:buNone/>
              <a:defRPr sz="2657"/>
            </a:lvl7pPr>
            <a:lvl8pPr marL="8504743" indent="0">
              <a:buNone/>
              <a:defRPr sz="2657"/>
            </a:lvl8pPr>
            <a:lvl9pPr marL="9719706" indent="0">
              <a:buNone/>
              <a:defRPr sz="265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0402F6-513B-544C-A507-5AED7A1BA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BB916-6676-B146-8A85-94A0E8C05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8B415-9FBD-B64A-872F-AB8B8073C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22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E86B1-A993-1D4B-8D6D-494A0E930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4E4705-E7F5-464C-A149-56DF6F0E37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D58DC-F842-094F-9913-7CEB31F8E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9DBCF3-30DC-364E-8514-BE2200374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9F2AC-9ECB-9E4E-9C4E-75F4210A0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734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7A5811-27BF-7845-9E3F-1749EE1C2B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23185741" y="2683331"/>
            <a:ext cx="6986096" cy="4271162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5A0DB2-DE17-614B-8E1F-00C43DF5D7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227451" y="2683331"/>
            <a:ext cx="20553298" cy="4271162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2ECCE-046C-4D48-8EC4-BABC00682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3C1FF-927C-8947-AE3C-F531655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ED18B-F85F-3F44-8276-37C04624D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10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F9548F-1E88-0D4C-AC85-14099B69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451" y="2683334"/>
            <a:ext cx="27944386" cy="97416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1B74D7-4A56-3543-B0A5-D7FA99B2E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27451" y="13416653"/>
            <a:ext cx="27944386" cy="319783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B93B7-326B-B443-908C-C41DD84E4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227451" y="46713291"/>
            <a:ext cx="7289840" cy="26833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1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9F435-6952-DD41-922D-A5D4F71810C5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9461B-58D5-F646-A1FD-EDD395BFF4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732264" y="46713291"/>
            <a:ext cx="10934760" cy="26833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1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CF266-7E08-8040-B794-46650E1EC9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2881997" y="46713291"/>
            <a:ext cx="7289840" cy="26833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1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9A2F5-E043-7B44-8772-13450F5EE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66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p:txStyles>
    <p:titleStyle>
      <a:lvl1pPr algn="l" defTabSz="2429927" rtl="0" eaLnBrk="1" latinLnBrk="0" hangingPunct="1">
        <a:lnSpc>
          <a:spcPct val="90000"/>
        </a:lnSpc>
        <a:spcBef>
          <a:spcPct val="0"/>
        </a:spcBef>
        <a:buNone/>
        <a:defRPr sz="1169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07482" indent="-607482" algn="l" defTabSz="2429927" rtl="0" eaLnBrk="1" latinLnBrk="0" hangingPunct="1">
        <a:lnSpc>
          <a:spcPct val="90000"/>
        </a:lnSpc>
        <a:spcBef>
          <a:spcPts val="2657"/>
        </a:spcBef>
        <a:buFont typeface="Arial" panose="020B0604020202020204" pitchFamily="34" charset="0"/>
        <a:buChar char="•"/>
        <a:defRPr sz="7441" kern="1200">
          <a:solidFill>
            <a:schemeClr val="tx1"/>
          </a:solidFill>
          <a:latin typeface="+mn-lt"/>
          <a:ea typeface="+mn-ea"/>
          <a:cs typeface="+mn-cs"/>
        </a:defRPr>
      </a:lvl1pPr>
      <a:lvl2pPr marL="1822445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6378" kern="1200">
          <a:solidFill>
            <a:schemeClr val="tx1"/>
          </a:solidFill>
          <a:latin typeface="+mn-lt"/>
          <a:ea typeface="+mn-ea"/>
          <a:cs typeface="+mn-cs"/>
        </a:defRPr>
      </a:lvl2pPr>
      <a:lvl3pPr marL="3037408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5315" kern="1200">
          <a:solidFill>
            <a:schemeClr val="tx1"/>
          </a:solidFill>
          <a:latin typeface="+mn-lt"/>
          <a:ea typeface="+mn-ea"/>
          <a:cs typeface="+mn-cs"/>
        </a:defRPr>
      </a:lvl3pPr>
      <a:lvl4pPr marL="4252371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4pPr>
      <a:lvl5pPr marL="5467335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5pPr>
      <a:lvl6pPr marL="6682298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6pPr>
      <a:lvl7pPr marL="7897261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7pPr>
      <a:lvl8pPr marL="9112225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8pPr>
      <a:lvl9pPr marL="10327188" indent="-607482" algn="l" defTabSz="2429927" rtl="0" eaLnBrk="1" latinLnBrk="0" hangingPunct="1">
        <a:lnSpc>
          <a:spcPct val="90000"/>
        </a:lnSpc>
        <a:spcBef>
          <a:spcPts val="1329"/>
        </a:spcBef>
        <a:buFont typeface="Arial" panose="020B0604020202020204" pitchFamily="34" charset="0"/>
        <a:buChar char="•"/>
        <a:defRPr sz="478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1pPr>
      <a:lvl2pPr marL="1214963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2pPr>
      <a:lvl3pPr marL="2429927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3pPr>
      <a:lvl4pPr marL="3644890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4pPr>
      <a:lvl5pPr marL="4859853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5pPr>
      <a:lvl6pPr marL="6074816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6pPr>
      <a:lvl7pPr marL="7289780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7pPr>
      <a:lvl8pPr marL="8504743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8pPr>
      <a:lvl9pPr marL="9719706" algn="l" defTabSz="2429927" rtl="0" eaLnBrk="1" latinLnBrk="0" hangingPunct="1">
        <a:defRPr sz="478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7C4A01-5EB1-6544-8066-E1ECDDF319A9}"/>
              </a:ext>
            </a:extLst>
          </p:cNvPr>
          <p:cNvSpPr/>
          <p:nvPr/>
        </p:nvSpPr>
        <p:spPr>
          <a:xfrm>
            <a:off x="0" y="-7820"/>
            <a:ext cx="32399288" cy="5775235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06AD3C-1367-3B4A-A9A4-1E3092AA78EF}"/>
              </a:ext>
            </a:extLst>
          </p:cNvPr>
          <p:cNvSpPr/>
          <p:nvPr/>
        </p:nvSpPr>
        <p:spPr>
          <a:xfrm>
            <a:off x="839774" y="9978690"/>
            <a:ext cx="14400000" cy="22831315"/>
          </a:xfrm>
          <a:prstGeom prst="rect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 lvl="0">
              <a:lnSpc>
                <a:spcPct val="150000"/>
              </a:lnSpc>
              <a:spcAft>
                <a:spcPts val="0"/>
              </a:spcAft>
              <a:tabLst>
                <a:tab pos="457200" algn="l"/>
              </a:tabLst>
            </a:pPr>
            <a:endParaRPr lang="en-GB" sz="28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CDC667-CBB1-C04B-B8C9-59AAB4FA0077}"/>
              </a:ext>
            </a:extLst>
          </p:cNvPr>
          <p:cNvSpPr/>
          <p:nvPr/>
        </p:nvSpPr>
        <p:spPr>
          <a:xfrm>
            <a:off x="938147" y="37569464"/>
            <a:ext cx="14400000" cy="8542421"/>
          </a:xfrm>
          <a:prstGeom prst="rect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8B8EB3-A499-2643-A560-37B3CF9B8BE6}"/>
              </a:ext>
            </a:extLst>
          </p:cNvPr>
          <p:cNvSpPr/>
          <p:nvPr/>
        </p:nvSpPr>
        <p:spPr>
          <a:xfrm>
            <a:off x="17008213" y="9978289"/>
            <a:ext cx="14400000" cy="16901678"/>
          </a:xfrm>
          <a:prstGeom prst="rect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endParaRPr lang="en-US" sz="2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46EF74-3F89-6847-B065-6A7C59C6B548}"/>
              </a:ext>
            </a:extLst>
          </p:cNvPr>
          <p:cNvSpPr/>
          <p:nvPr/>
        </p:nvSpPr>
        <p:spPr>
          <a:xfrm>
            <a:off x="17008213" y="31912044"/>
            <a:ext cx="14400000" cy="1419984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414C73-5585-3041-A9F4-316B71FB4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9012" y="47085510"/>
            <a:ext cx="6259201" cy="23774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73F242-3F04-474E-BE45-B45927AA4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452" y="46771497"/>
            <a:ext cx="5635755" cy="231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156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7C4A01-5EB1-6544-8066-E1ECDDF319A9}"/>
              </a:ext>
            </a:extLst>
          </p:cNvPr>
          <p:cNvSpPr/>
          <p:nvPr/>
        </p:nvSpPr>
        <p:spPr>
          <a:xfrm>
            <a:off x="0" y="-7820"/>
            <a:ext cx="32399288" cy="5775235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CDC667-CBB1-C04B-B8C9-59AAB4FA0077}"/>
              </a:ext>
            </a:extLst>
          </p:cNvPr>
          <p:cNvSpPr/>
          <p:nvPr/>
        </p:nvSpPr>
        <p:spPr>
          <a:xfrm>
            <a:off x="1111963" y="35516804"/>
            <a:ext cx="14400000" cy="1109344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8B8EB3-A499-2643-A560-37B3CF9B8BE6}"/>
              </a:ext>
            </a:extLst>
          </p:cNvPr>
          <p:cNvSpPr/>
          <p:nvPr/>
        </p:nvSpPr>
        <p:spPr>
          <a:xfrm>
            <a:off x="17008212" y="10709106"/>
            <a:ext cx="14400000" cy="16717012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endParaRPr lang="en-GB" sz="28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endParaRPr lang="en-US" sz="2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46EF74-3F89-6847-B065-6A7C59C6B548}"/>
              </a:ext>
            </a:extLst>
          </p:cNvPr>
          <p:cNvSpPr/>
          <p:nvPr/>
        </p:nvSpPr>
        <p:spPr>
          <a:xfrm>
            <a:off x="17051603" y="30045623"/>
            <a:ext cx="14400000" cy="16473374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414C73-5585-3041-A9F4-316B71FB4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9011" y="47221280"/>
            <a:ext cx="6259201" cy="23774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73F242-3F04-474E-BE45-B45927AA4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583" y="47221280"/>
            <a:ext cx="5784741" cy="2376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0EC3B0-AF48-FF48-B2AD-2E102185B5DB}"/>
              </a:ext>
            </a:extLst>
          </p:cNvPr>
          <p:cNvSpPr txBox="1"/>
          <p:nvPr/>
        </p:nvSpPr>
        <p:spPr>
          <a:xfrm>
            <a:off x="938147" y="9138358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600" b="1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Background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27CE99C-5649-7C4D-B9E2-89453609D92E}"/>
              </a:ext>
            </a:extLst>
          </p:cNvPr>
          <p:cNvSpPr txBox="1"/>
          <p:nvPr/>
        </p:nvSpPr>
        <p:spPr>
          <a:xfrm>
            <a:off x="17061143" y="9170461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600" b="1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Methods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CFE0E9-80E1-1143-8800-2B42638033CA}"/>
              </a:ext>
            </a:extLst>
          </p:cNvPr>
          <p:cNvSpPr txBox="1"/>
          <p:nvPr/>
        </p:nvSpPr>
        <p:spPr>
          <a:xfrm>
            <a:off x="938147" y="33896063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600" b="1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Aims and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74BFB1-58F1-1C4F-934A-340C4C7C9C70}"/>
              </a:ext>
            </a:extLst>
          </p:cNvPr>
          <p:cNvSpPr txBox="1"/>
          <p:nvPr/>
        </p:nvSpPr>
        <p:spPr>
          <a:xfrm>
            <a:off x="17008212" y="28409062"/>
            <a:ext cx="14400000" cy="1080000"/>
          </a:xfrm>
          <a:prstGeom prst="roundRect">
            <a:avLst/>
          </a:prstGeom>
          <a:solidFill>
            <a:srgbClr val="00B0F0"/>
          </a:solidFill>
        </p:spPr>
        <p:txBody>
          <a:bodyPr wrap="square" rtlCol="0" anchor="ctr">
            <a:noAutofit/>
          </a:bodyPr>
          <a:lstStyle/>
          <a:p>
            <a:pPr algn="ctr"/>
            <a:r>
              <a:rPr lang="en-GB" sz="3600" b="1">
                <a:solidFill>
                  <a:schemeClr val="bg1"/>
                </a:solidFill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Initial findings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FD0652C-627B-EC41-A550-C01907085912}"/>
              </a:ext>
            </a:extLst>
          </p:cNvPr>
          <p:cNvSpPr/>
          <p:nvPr/>
        </p:nvSpPr>
        <p:spPr>
          <a:xfrm>
            <a:off x="991076" y="10750507"/>
            <a:ext cx="14400000" cy="22026224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8E60F69-3C47-4D49-BEC1-41C9A4B12A58}"/>
              </a:ext>
            </a:extLst>
          </p:cNvPr>
          <p:cNvSpPr txBox="1"/>
          <p:nvPr/>
        </p:nvSpPr>
        <p:spPr>
          <a:xfrm>
            <a:off x="3984171" y="15577457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5605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7C4A01-5EB1-6544-8066-E1ECDDF319A9}"/>
              </a:ext>
            </a:extLst>
          </p:cNvPr>
          <p:cNvSpPr/>
          <p:nvPr/>
        </p:nvSpPr>
        <p:spPr>
          <a:xfrm>
            <a:off x="0" y="-7820"/>
            <a:ext cx="32399288" cy="773731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85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06AD3C-1367-3B4A-A9A4-1E3092AA78EF}"/>
              </a:ext>
            </a:extLst>
          </p:cNvPr>
          <p:cNvSpPr/>
          <p:nvPr/>
        </p:nvSpPr>
        <p:spPr>
          <a:xfrm>
            <a:off x="839774" y="8925327"/>
            <a:ext cx="14400000" cy="2283131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CDC667-CBB1-C04B-B8C9-59AAB4FA0077}"/>
              </a:ext>
            </a:extLst>
          </p:cNvPr>
          <p:cNvSpPr/>
          <p:nvPr/>
        </p:nvSpPr>
        <p:spPr>
          <a:xfrm>
            <a:off x="938147" y="32952478"/>
            <a:ext cx="14400000" cy="1315940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8B8EB3-A499-2643-A560-37B3CF9B8BE6}"/>
              </a:ext>
            </a:extLst>
          </p:cNvPr>
          <p:cNvSpPr/>
          <p:nvPr/>
        </p:nvSpPr>
        <p:spPr>
          <a:xfrm>
            <a:off x="17008213" y="8925327"/>
            <a:ext cx="14400000" cy="1795464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endParaRPr lang="en-US" sz="2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46EF74-3F89-6847-B065-6A7C59C6B548}"/>
              </a:ext>
            </a:extLst>
          </p:cNvPr>
          <p:cNvSpPr/>
          <p:nvPr/>
        </p:nvSpPr>
        <p:spPr>
          <a:xfrm>
            <a:off x="17008213" y="28075803"/>
            <a:ext cx="14400000" cy="1803608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414C73-5585-3041-A9F4-316B71FB4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9012" y="46886309"/>
            <a:ext cx="6259201" cy="23774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73F242-3F04-474E-BE45-B45927AA4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998" y="46948990"/>
            <a:ext cx="5635755" cy="231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229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7C4A01-5EB1-6544-8066-E1ECDDF319A9}"/>
              </a:ext>
            </a:extLst>
          </p:cNvPr>
          <p:cNvSpPr/>
          <p:nvPr/>
        </p:nvSpPr>
        <p:spPr>
          <a:xfrm>
            <a:off x="0" y="-7820"/>
            <a:ext cx="32399288" cy="577523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85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06AD3C-1367-3B4A-A9A4-1E3092AA78EF}"/>
              </a:ext>
            </a:extLst>
          </p:cNvPr>
          <p:cNvSpPr/>
          <p:nvPr/>
        </p:nvSpPr>
        <p:spPr>
          <a:xfrm>
            <a:off x="839774" y="9978690"/>
            <a:ext cx="14400000" cy="2283131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CDC667-CBB1-C04B-B8C9-59AAB4FA0077}"/>
              </a:ext>
            </a:extLst>
          </p:cNvPr>
          <p:cNvSpPr/>
          <p:nvPr/>
        </p:nvSpPr>
        <p:spPr>
          <a:xfrm>
            <a:off x="938147" y="37569464"/>
            <a:ext cx="14400000" cy="85424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8B8EB3-A499-2643-A560-37B3CF9B8BE6}"/>
              </a:ext>
            </a:extLst>
          </p:cNvPr>
          <p:cNvSpPr/>
          <p:nvPr/>
        </p:nvSpPr>
        <p:spPr>
          <a:xfrm>
            <a:off x="17008213" y="9978289"/>
            <a:ext cx="14400000" cy="1690167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endParaRPr lang="en-US" sz="2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46EF74-3F89-6847-B065-6A7C59C6B548}"/>
              </a:ext>
            </a:extLst>
          </p:cNvPr>
          <p:cNvSpPr/>
          <p:nvPr/>
        </p:nvSpPr>
        <p:spPr>
          <a:xfrm>
            <a:off x="17008213" y="31912044"/>
            <a:ext cx="14400000" cy="1419984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solidFill>
                <a:srgbClr val="000000"/>
              </a:solidFill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414C73-5585-3041-A9F4-316B71FB4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9012" y="46708816"/>
            <a:ext cx="6259201" cy="23774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73F242-3F04-474E-BE45-B45927AA4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452" y="46771497"/>
            <a:ext cx="5635755" cy="231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0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7C4A01-5EB1-6544-8066-E1ECDDF319A9}"/>
              </a:ext>
            </a:extLst>
          </p:cNvPr>
          <p:cNvSpPr/>
          <p:nvPr/>
        </p:nvSpPr>
        <p:spPr>
          <a:xfrm>
            <a:off x="0" y="-7820"/>
            <a:ext cx="32399288" cy="5775235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500" b="1" dirty="0">
              <a:solidFill>
                <a:schemeClr val="bg1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00D3771-A218-B448-BBA5-137E5C71BA5F}"/>
              </a:ext>
            </a:extLst>
          </p:cNvPr>
          <p:cNvSpPr/>
          <p:nvPr/>
        </p:nvSpPr>
        <p:spPr>
          <a:xfrm>
            <a:off x="0" y="6220583"/>
            <a:ext cx="32399288" cy="1184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06AD3C-1367-3B4A-A9A4-1E3092AA78EF}"/>
              </a:ext>
            </a:extLst>
          </p:cNvPr>
          <p:cNvSpPr/>
          <p:nvPr/>
        </p:nvSpPr>
        <p:spPr>
          <a:xfrm>
            <a:off x="839774" y="9978690"/>
            <a:ext cx="14400000" cy="2283131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CDC667-CBB1-C04B-B8C9-59AAB4FA0077}"/>
              </a:ext>
            </a:extLst>
          </p:cNvPr>
          <p:cNvSpPr/>
          <p:nvPr/>
        </p:nvSpPr>
        <p:spPr>
          <a:xfrm>
            <a:off x="938147" y="34747200"/>
            <a:ext cx="14400000" cy="113646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endParaRPr lang="en-GB" sz="28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8B8EB3-A499-2643-A560-37B3CF9B8BE6}"/>
              </a:ext>
            </a:extLst>
          </p:cNvPr>
          <p:cNvSpPr/>
          <p:nvPr/>
        </p:nvSpPr>
        <p:spPr>
          <a:xfrm>
            <a:off x="17008213" y="9978289"/>
            <a:ext cx="14400000" cy="1690167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noAutofit/>
          </a:bodyPr>
          <a:lstStyle/>
          <a:p>
            <a:pPr lvl="0" algn="just">
              <a:lnSpc>
                <a:spcPct val="115000"/>
              </a:lnSpc>
              <a:spcAft>
                <a:spcPts val="0"/>
              </a:spcAft>
              <a:tabLst>
                <a:tab pos="457200" algn="l"/>
              </a:tabLst>
            </a:pPr>
            <a:endParaRPr lang="en-US" sz="2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46EF74-3F89-6847-B065-6A7C59C6B548}"/>
              </a:ext>
            </a:extLst>
          </p:cNvPr>
          <p:cNvSpPr/>
          <p:nvPr/>
        </p:nvSpPr>
        <p:spPr>
          <a:xfrm>
            <a:off x="17008213" y="28302857"/>
            <a:ext cx="14400000" cy="178090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GB" sz="28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414C73-5585-3041-A9F4-316B71FB4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9012" y="46771497"/>
            <a:ext cx="6259201" cy="23774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73F242-3F04-474E-BE45-B45927AA4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452" y="46771497"/>
            <a:ext cx="5635755" cy="231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081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</TotalTime>
  <Words>8</Words>
  <Application>Microsoft Macintosh PowerPoint</Application>
  <PresentationFormat>Custom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Black</vt:lpstr>
      <vt:lpstr>Book Antiqua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Amanda John (0501153)</dc:creator>
  <cp:lastModifiedBy>Amanda Ann John (0501153)</cp:lastModifiedBy>
  <cp:revision>3</cp:revision>
  <dcterms:created xsi:type="dcterms:W3CDTF">2019-08-12T12:30:05Z</dcterms:created>
  <dcterms:modified xsi:type="dcterms:W3CDTF">2021-03-15T17:44:36Z</dcterms:modified>
</cp:coreProperties>
</file>