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363" r:id="rId3"/>
    <p:sldId id="351" r:id="rId4"/>
    <p:sldId id="352" r:id="rId5"/>
    <p:sldId id="353" r:id="rId6"/>
    <p:sldId id="360" r:id="rId7"/>
    <p:sldId id="285" r:id="rId8"/>
    <p:sldId id="284" r:id="rId9"/>
    <p:sldId id="348" r:id="rId10"/>
    <p:sldId id="354" r:id="rId11"/>
    <p:sldId id="260" r:id="rId12"/>
    <p:sldId id="261" r:id="rId13"/>
    <p:sldId id="349" r:id="rId14"/>
    <p:sldId id="350" r:id="rId15"/>
    <p:sldId id="355" r:id="rId16"/>
    <p:sldId id="356" r:id="rId17"/>
    <p:sldId id="357" r:id="rId18"/>
    <p:sldId id="358" r:id="rId19"/>
    <p:sldId id="342" r:id="rId20"/>
    <p:sldId id="361" r:id="rId21"/>
    <p:sldId id="359" r:id="rId22"/>
    <p:sldId id="347" r:id="rId23"/>
    <p:sldId id="362" r:id="rId24"/>
    <p:sldId id="257" r:id="rId25"/>
    <p:sldId id="25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284333-3942-44F8-B368-ED4749512FA5}" v="3" dt="2023-03-23T12:31:24.9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72871" autoAdjust="0"/>
  </p:normalViewPr>
  <p:slideViewPr>
    <p:cSldViewPr snapToGrid="0">
      <p:cViewPr varScale="1">
        <p:scale>
          <a:sx n="85" d="100"/>
          <a:sy n="85" d="100"/>
        </p:scale>
        <p:origin x="29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D3284333-3942-44F8-B368-ED4749512FA5}"/>
    <pc:docChg chg="custSel modSld">
      <pc:chgData name="Helen Evans (Institute of Management and Health)" userId="d9a8b39e-a9d4-4d81-a719-001f6364ef6d" providerId="ADAL" clId="{D3284333-3942-44F8-B368-ED4749512FA5}" dt="2023-03-23T12:32:11.411" v="64" actId="20577"/>
      <pc:docMkLst>
        <pc:docMk/>
      </pc:docMkLst>
      <pc:sldChg chg="modSp mod">
        <pc:chgData name="Helen Evans (Institute of Management and Health)" userId="d9a8b39e-a9d4-4d81-a719-001f6364ef6d" providerId="ADAL" clId="{D3284333-3942-44F8-B368-ED4749512FA5}" dt="2023-03-23T12:32:11.411" v="64" actId="20577"/>
        <pc:sldMkLst>
          <pc:docMk/>
          <pc:sldMk cId="0" sldId="285"/>
        </pc:sldMkLst>
        <pc:spChg chg="mod">
          <ac:chgData name="Helen Evans (Institute of Management and Health)" userId="d9a8b39e-a9d4-4d81-a719-001f6364ef6d" providerId="ADAL" clId="{D3284333-3942-44F8-B368-ED4749512FA5}" dt="2023-03-23T12:32:11.411" v="64" actId="20577"/>
          <ac:spMkLst>
            <pc:docMk/>
            <pc:sldMk cId="0" sldId="285"/>
            <ac:spMk id="19459" creationId="{DDD50C44-464A-4174-892C-E0D4B1E6EF7E}"/>
          </ac:spMkLst>
        </pc:spChg>
      </pc:sldChg>
      <pc:sldChg chg="modSp mod">
        <pc:chgData name="Helen Evans (Institute of Management and Health)" userId="d9a8b39e-a9d4-4d81-a719-001f6364ef6d" providerId="ADAL" clId="{D3284333-3942-44F8-B368-ED4749512FA5}" dt="2023-03-23T12:30:53.409" v="42" actId="20577"/>
        <pc:sldMkLst>
          <pc:docMk/>
          <pc:sldMk cId="0" sldId="352"/>
        </pc:sldMkLst>
        <pc:spChg chg="mod">
          <ac:chgData name="Helen Evans (Institute of Management and Health)" userId="d9a8b39e-a9d4-4d81-a719-001f6364ef6d" providerId="ADAL" clId="{D3284333-3942-44F8-B368-ED4749512FA5}" dt="2023-03-23T12:30:53.409" v="42" actId="20577"/>
          <ac:spMkLst>
            <pc:docMk/>
            <pc:sldMk cId="0" sldId="352"/>
            <ac:spMk id="15363" creationId="{6D593C18-EC64-4643-A828-E72B989D5CD9}"/>
          </ac:spMkLst>
        </pc:spChg>
      </pc:sldChg>
      <pc:sldChg chg="addSp delSp modSp mod">
        <pc:chgData name="Helen Evans (Institute of Management and Health)" userId="d9a8b39e-a9d4-4d81-a719-001f6364ef6d" providerId="ADAL" clId="{D3284333-3942-44F8-B368-ED4749512FA5}" dt="2023-03-23T12:31:55.054" v="55" actId="478"/>
        <pc:sldMkLst>
          <pc:docMk/>
          <pc:sldMk cId="3258642499" sldId="360"/>
        </pc:sldMkLst>
        <pc:spChg chg="del mod">
          <ac:chgData name="Helen Evans (Institute of Management and Health)" userId="d9a8b39e-a9d4-4d81-a719-001f6364ef6d" providerId="ADAL" clId="{D3284333-3942-44F8-B368-ED4749512FA5}" dt="2023-03-23T12:31:34.132" v="49" actId="478"/>
          <ac:spMkLst>
            <pc:docMk/>
            <pc:sldMk cId="3258642499" sldId="360"/>
            <ac:spMk id="5" creationId="{0F5D3543-FD3B-4141-92B3-2D6C4BC10644}"/>
          </ac:spMkLst>
        </pc:spChg>
        <pc:spChg chg="add mod">
          <ac:chgData name="Helen Evans (Institute of Management and Health)" userId="d9a8b39e-a9d4-4d81-a719-001f6364ef6d" providerId="ADAL" clId="{D3284333-3942-44F8-B368-ED4749512FA5}" dt="2023-03-23T12:31:17.656" v="44"/>
          <ac:spMkLst>
            <pc:docMk/>
            <pc:sldMk cId="3258642499" sldId="360"/>
            <ac:spMk id="6" creationId="{98D90F4E-FD63-4EB4-BEBB-40202B40CF08}"/>
          </ac:spMkLst>
        </pc:spChg>
        <pc:spChg chg="add del mod">
          <ac:chgData name="Helen Evans (Institute of Management and Health)" userId="d9a8b39e-a9d4-4d81-a719-001f6364ef6d" providerId="ADAL" clId="{D3284333-3942-44F8-B368-ED4749512FA5}" dt="2023-03-23T12:31:55.054" v="55" actId="478"/>
          <ac:spMkLst>
            <pc:docMk/>
            <pc:sldMk cId="3258642499" sldId="360"/>
            <ac:spMk id="7" creationId="{65A89973-C1D8-4786-B575-7BDD4B498BEE}"/>
          </ac:spMkLst>
        </pc:spChg>
        <pc:spChg chg="add del mod">
          <ac:chgData name="Helen Evans (Institute of Management and Health)" userId="d9a8b39e-a9d4-4d81-a719-001f6364ef6d" providerId="ADAL" clId="{D3284333-3942-44F8-B368-ED4749512FA5}" dt="2023-03-23T12:31:51.536" v="54" actId="478"/>
          <ac:spMkLst>
            <pc:docMk/>
            <pc:sldMk cId="3258642499" sldId="360"/>
            <ac:spMk id="8" creationId="{3D6BBC59-3FF9-4601-91ED-2D2B66FC055D}"/>
          </ac:spMkLst>
        </pc:spChg>
      </pc:sldChg>
    </pc:docChg>
  </pc:docChgLst>
  <pc:docChgLst>
    <pc:chgData name="Helen Evans (Institute of Management and Health)" userId="d9a8b39e-a9d4-4d81-a719-001f6364ef6d" providerId="ADAL" clId="{3DEBF99A-DFD6-4176-BDDD-70820DCDB500}"/>
    <pc:docChg chg="undo redo custSel mod addSld delSld modSld sldOrd">
      <pc:chgData name="Helen Evans (Institute of Management and Health)" userId="d9a8b39e-a9d4-4d81-a719-001f6364ef6d" providerId="ADAL" clId="{3DEBF99A-DFD6-4176-BDDD-70820DCDB500}" dt="2022-10-26T15:27:30.015" v="1644" actId="20577"/>
      <pc:docMkLst>
        <pc:docMk/>
      </pc:docMkLst>
      <pc:sldChg chg="modSp mod">
        <pc:chgData name="Helen Evans (Institute of Management and Health)" userId="d9a8b39e-a9d4-4d81-a719-001f6364ef6d" providerId="ADAL" clId="{3DEBF99A-DFD6-4176-BDDD-70820DCDB500}" dt="2022-10-26T14:22:36.393" v="501" actId="20577"/>
        <pc:sldMkLst>
          <pc:docMk/>
          <pc:sldMk cId="3412609820" sldId="256"/>
        </pc:sldMkLst>
        <pc:spChg chg="mod">
          <ac:chgData name="Helen Evans (Institute of Management and Health)" userId="d9a8b39e-a9d4-4d81-a719-001f6364ef6d" providerId="ADAL" clId="{3DEBF99A-DFD6-4176-BDDD-70820DCDB500}" dt="2022-10-26T14:22:36.393" v="501" actId="20577"/>
          <ac:spMkLst>
            <pc:docMk/>
            <pc:sldMk cId="3412609820" sldId="256"/>
            <ac:spMk id="2" creationId="{C1B8267B-AB19-474C-9EFA-F4001EE874D3}"/>
          </ac:spMkLst>
        </pc:spChg>
        <pc:spChg chg="mod">
          <ac:chgData name="Helen Evans (Institute of Management and Health)" userId="d9a8b39e-a9d4-4d81-a719-001f6364ef6d" providerId="ADAL" clId="{3DEBF99A-DFD6-4176-BDDD-70820DCDB500}" dt="2022-10-26T12:49:43.387" v="196"/>
          <ac:spMkLst>
            <pc:docMk/>
            <pc:sldMk cId="3412609820" sldId="256"/>
            <ac:spMk id="3" creationId="{67FB7A00-0FB5-47E5-AC18-92FA71BAB14F}"/>
          </ac:spMkLst>
        </pc:spChg>
      </pc:sldChg>
      <pc:sldChg chg="modSp ord">
        <pc:chgData name="Helen Evans (Institute of Management and Health)" userId="d9a8b39e-a9d4-4d81-a719-001f6364ef6d" providerId="ADAL" clId="{3DEBF99A-DFD6-4176-BDDD-70820DCDB500}" dt="2022-10-26T15:15:18.127" v="1150"/>
        <pc:sldMkLst>
          <pc:docMk/>
          <pc:sldMk cId="1863395839" sldId="257"/>
        </pc:sldMkLst>
        <pc:spChg chg="mod">
          <ac:chgData name="Helen Evans (Institute of Management and Health)" userId="d9a8b39e-a9d4-4d81-a719-001f6364ef6d" providerId="ADAL" clId="{3DEBF99A-DFD6-4176-BDDD-70820DCDB500}" dt="2022-10-26T12:49:43.387" v="196"/>
          <ac:spMkLst>
            <pc:docMk/>
            <pc:sldMk cId="1863395839" sldId="257"/>
            <ac:spMk id="2" creationId="{4BC4713E-261F-40F7-9966-CDDA5109E50C}"/>
          </ac:spMkLst>
        </pc:spChg>
        <pc:picChg chg="mod">
          <ac:chgData name="Helen Evans (Institute of Management and Health)" userId="d9a8b39e-a9d4-4d81-a719-001f6364ef6d" providerId="ADAL" clId="{3DEBF99A-DFD6-4176-BDDD-70820DCDB500}" dt="2022-10-26T12:49:43.387" v="196"/>
          <ac:picMkLst>
            <pc:docMk/>
            <pc:sldMk cId="1863395839" sldId="257"/>
            <ac:picMk id="4" creationId="{C783049B-501C-448C-9E3C-DF46B1C1EBA1}"/>
          </ac:picMkLst>
        </pc:picChg>
      </pc:sldChg>
      <pc:sldChg chg="modSp new mod ord">
        <pc:chgData name="Helen Evans (Institute of Management and Health)" userId="d9a8b39e-a9d4-4d81-a719-001f6364ef6d" providerId="ADAL" clId="{3DEBF99A-DFD6-4176-BDDD-70820DCDB500}" dt="2022-10-26T15:15:01.288" v="1148" actId="20577"/>
        <pc:sldMkLst>
          <pc:docMk/>
          <pc:sldMk cId="1342498471" sldId="258"/>
        </pc:sldMkLst>
        <pc:spChg chg="mod">
          <ac:chgData name="Helen Evans (Institute of Management and Health)" userId="d9a8b39e-a9d4-4d81-a719-001f6364ef6d" providerId="ADAL" clId="{3DEBF99A-DFD6-4176-BDDD-70820DCDB500}" dt="2022-10-26T15:14:59.406" v="1147" actId="313"/>
          <ac:spMkLst>
            <pc:docMk/>
            <pc:sldMk cId="1342498471" sldId="258"/>
            <ac:spMk id="2" creationId="{5BA90B5F-D6C2-4AB6-AF17-9C8FE01D1EF3}"/>
          </ac:spMkLst>
        </pc:spChg>
        <pc:spChg chg="mod">
          <ac:chgData name="Helen Evans (Institute of Management and Health)" userId="d9a8b39e-a9d4-4d81-a719-001f6364ef6d" providerId="ADAL" clId="{3DEBF99A-DFD6-4176-BDDD-70820DCDB500}" dt="2022-10-26T15:15:01.288" v="1148" actId="20577"/>
          <ac:spMkLst>
            <pc:docMk/>
            <pc:sldMk cId="1342498471" sldId="258"/>
            <ac:spMk id="3" creationId="{894802B7-4CD7-4A8A-A203-5568F1F64B1A}"/>
          </ac:spMkLst>
        </pc:spChg>
      </pc:sldChg>
      <pc:sldChg chg="addSp delSp modSp new del mod chgLayout">
        <pc:chgData name="Helen Evans (Institute of Management and Health)" userId="d9a8b39e-a9d4-4d81-a719-001f6364ef6d" providerId="ADAL" clId="{3DEBF99A-DFD6-4176-BDDD-70820DCDB500}" dt="2022-10-26T14:45:45.953" v="686" actId="47"/>
        <pc:sldMkLst>
          <pc:docMk/>
          <pc:sldMk cId="457980929" sldId="259"/>
        </pc:sldMkLst>
        <pc:spChg chg="mod ord">
          <ac:chgData name="Helen Evans (Institute of Management and Health)" userId="d9a8b39e-a9d4-4d81-a719-001f6364ef6d" providerId="ADAL" clId="{3DEBF99A-DFD6-4176-BDDD-70820DCDB500}" dt="2022-10-26T12:50:46.010" v="209" actId="700"/>
          <ac:spMkLst>
            <pc:docMk/>
            <pc:sldMk cId="457980929" sldId="259"/>
            <ac:spMk id="2" creationId="{1A1F5923-ED47-4D0B-B380-B31E60D25277}"/>
          </ac:spMkLst>
        </pc:spChg>
        <pc:spChg chg="del mod">
          <ac:chgData name="Helen Evans (Institute of Management and Health)" userId="d9a8b39e-a9d4-4d81-a719-001f6364ef6d" providerId="ADAL" clId="{3DEBF99A-DFD6-4176-BDDD-70820DCDB500}" dt="2022-10-26T12:50:46.010" v="209" actId="700"/>
          <ac:spMkLst>
            <pc:docMk/>
            <pc:sldMk cId="457980929" sldId="259"/>
            <ac:spMk id="3" creationId="{BB3765EE-B35B-4A0D-9C20-2E98F49841B6}"/>
          </ac:spMkLst>
        </pc:spChg>
        <pc:spChg chg="add mod ord">
          <ac:chgData name="Helen Evans (Institute of Management and Health)" userId="d9a8b39e-a9d4-4d81-a719-001f6364ef6d" providerId="ADAL" clId="{3DEBF99A-DFD6-4176-BDDD-70820DCDB500}" dt="2022-10-26T12:50:46.010" v="209" actId="700"/>
          <ac:spMkLst>
            <pc:docMk/>
            <pc:sldMk cId="457980929" sldId="259"/>
            <ac:spMk id="4" creationId="{DC858096-0BFB-4A9D-B1DE-92E8E21FFE0B}"/>
          </ac:spMkLst>
        </pc:spChg>
      </pc:sldChg>
      <pc:sldChg chg="delSp modSp mod chgLayout">
        <pc:chgData name="Helen Evans (Institute of Management and Health)" userId="d9a8b39e-a9d4-4d81-a719-001f6364ef6d" providerId="ADAL" clId="{3DEBF99A-DFD6-4176-BDDD-70820DCDB500}" dt="2022-10-26T13:20:02.419" v="297" actId="5793"/>
        <pc:sldMkLst>
          <pc:docMk/>
          <pc:sldMk cId="0" sldId="260"/>
        </pc:sldMkLst>
        <pc:spChg chg="mod ord">
          <ac:chgData name="Helen Evans (Institute of Management and Health)" userId="d9a8b39e-a9d4-4d81-a719-001f6364ef6d" providerId="ADAL" clId="{3DEBF99A-DFD6-4176-BDDD-70820DCDB500}" dt="2022-10-26T13:19:28.234" v="284" actId="403"/>
          <ac:spMkLst>
            <pc:docMk/>
            <pc:sldMk cId="0" sldId="260"/>
            <ac:spMk id="16386" creationId="{EC580003-CC0D-4E43-950E-CE38D001D90F}"/>
          </ac:spMkLst>
        </pc:spChg>
        <pc:spChg chg="mod ord">
          <ac:chgData name="Helen Evans (Institute of Management and Health)" userId="d9a8b39e-a9d4-4d81-a719-001f6364ef6d" providerId="ADAL" clId="{3DEBF99A-DFD6-4176-BDDD-70820DCDB500}" dt="2022-10-26T13:20:02.419" v="297" actId="5793"/>
          <ac:spMkLst>
            <pc:docMk/>
            <pc:sldMk cId="0" sldId="260"/>
            <ac:spMk id="16387" creationId="{B2932A75-504B-4994-828D-C53919B6AC71}"/>
          </ac:spMkLst>
        </pc:spChg>
        <pc:spChg chg="del mod">
          <ac:chgData name="Helen Evans (Institute of Management and Health)" userId="d9a8b39e-a9d4-4d81-a719-001f6364ef6d" providerId="ADAL" clId="{3DEBF99A-DFD6-4176-BDDD-70820DCDB500}" dt="2022-10-26T13:19:04.724" v="277" actId="478"/>
          <ac:spMkLst>
            <pc:docMk/>
            <pc:sldMk cId="0" sldId="260"/>
            <ac:spMk id="16388" creationId="{B89DEF98-DC4B-4B71-9671-CBA02943F9AF}"/>
          </ac:spMkLst>
        </pc:spChg>
      </pc:sldChg>
      <pc:sldChg chg="delSp modSp mod chgLayout">
        <pc:chgData name="Helen Evans (Institute of Management and Health)" userId="d9a8b39e-a9d4-4d81-a719-001f6364ef6d" providerId="ADAL" clId="{3DEBF99A-DFD6-4176-BDDD-70820DCDB500}" dt="2022-10-26T13:19:40.460" v="289" actId="404"/>
        <pc:sldMkLst>
          <pc:docMk/>
          <pc:sldMk cId="0" sldId="261"/>
        </pc:sldMkLst>
        <pc:spChg chg="mod ord">
          <ac:chgData name="Helen Evans (Institute of Management and Health)" userId="d9a8b39e-a9d4-4d81-a719-001f6364ef6d" providerId="ADAL" clId="{3DEBF99A-DFD6-4176-BDDD-70820DCDB500}" dt="2022-10-26T13:19:40.460" v="289" actId="404"/>
          <ac:spMkLst>
            <pc:docMk/>
            <pc:sldMk cId="0" sldId="261"/>
            <ac:spMk id="17410" creationId="{9C6748F0-751B-4C7A-902D-39B34BC9AC2D}"/>
          </ac:spMkLst>
        </pc:spChg>
        <pc:spChg chg="mod ord">
          <ac:chgData name="Helen Evans (Institute of Management and Health)" userId="d9a8b39e-a9d4-4d81-a719-001f6364ef6d" providerId="ADAL" clId="{3DEBF99A-DFD6-4176-BDDD-70820DCDB500}" dt="2022-10-26T13:18:47.820" v="274" actId="20577"/>
          <ac:spMkLst>
            <pc:docMk/>
            <pc:sldMk cId="0" sldId="261"/>
            <ac:spMk id="17411" creationId="{1EA12E83-4AF2-4595-9AAE-F8B8B9A16B98}"/>
          </ac:spMkLst>
        </pc:spChg>
        <pc:spChg chg="del mod">
          <ac:chgData name="Helen Evans (Institute of Management and Health)" userId="d9a8b39e-a9d4-4d81-a719-001f6364ef6d" providerId="ADAL" clId="{3DEBF99A-DFD6-4176-BDDD-70820DCDB500}" dt="2022-10-26T13:18:37.509" v="270" actId="478"/>
          <ac:spMkLst>
            <pc:docMk/>
            <pc:sldMk cId="0" sldId="261"/>
            <ac:spMk id="17412" creationId="{BDDC9FD2-03BE-4D75-BE42-29F07ACC5F82}"/>
          </ac:spMkLst>
        </pc:spChg>
        <pc:spChg chg="del">
          <ac:chgData name="Helen Evans (Institute of Management and Health)" userId="d9a8b39e-a9d4-4d81-a719-001f6364ef6d" providerId="ADAL" clId="{3DEBF99A-DFD6-4176-BDDD-70820DCDB500}" dt="2022-10-26T13:18:03.505" v="265" actId="478"/>
          <ac:spMkLst>
            <pc:docMk/>
            <pc:sldMk cId="0" sldId="261"/>
            <ac:spMk id="17413" creationId="{97CAEDA2-3479-4C22-A95B-A4C579AD93A9}"/>
          </ac:spMkLst>
        </pc:spChg>
      </pc:sldChg>
      <pc:sldChg chg="delSp modSp del mod chgLayout">
        <pc:chgData name="Helen Evans (Institute of Management and Health)" userId="d9a8b39e-a9d4-4d81-a719-001f6364ef6d" providerId="ADAL" clId="{3DEBF99A-DFD6-4176-BDDD-70820DCDB500}" dt="2022-10-26T13:18:50.401" v="275" actId="47"/>
        <pc:sldMkLst>
          <pc:docMk/>
          <pc:sldMk cId="0" sldId="262"/>
        </pc:sldMkLst>
        <pc:spChg chg="mod ord">
          <ac:chgData name="Helen Evans (Institute of Management and Health)" userId="d9a8b39e-a9d4-4d81-a719-001f6364ef6d" providerId="ADAL" clId="{3DEBF99A-DFD6-4176-BDDD-70820DCDB500}" dt="2022-10-26T13:17:53.412" v="263" actId="700"/>
          <ac:spMkLst>
            <pc:docMk/>
            <pc:sldMk cId="0" sldId="262"/>
            <ac:spMk id="18434" creationId="{AEE25B38-0A33-45D6-9835-B994221135CD}"/>
          </ac:spMkLst>
        </pc:spChg>
        <pc:spChg chg="mod ord">
          <ac:chgData name="Helen Evans (Institute of Management and Health)" userId="d9a8b39e-a9d4-4d81-a719-001f6364ef6d" providerId="ADAL" clId="{3DEBF99A-DFD6-4176-BDDD-70820DCDB500}" dt="2022-10-26T13:17:53.412" v="263" actId="700"/>
          <ac:spMkLst>
            <pc:docMk/>
            <pc:sldMk cId="0" sldId="262"/>
            <ac:spMk id="18435" creationId="{066A0983-8587-41C8-993B-550C2708837F}"/>
          </ac:spMkLst>
        </pc:spChg>
        <pc:spChg chg="del">
          <ac:chgData name="Helen Evans (Institute of Management and Health)" userId="d9a8b39e-a9d4-4d81-a719-001f6364ef6d" providerId="ADAL" clId="{3DEBF99A-DFD6-4176-BDDD-70820DCDB500}" dt="2022-10-26T13:18:08.639" v="266" actId="478"/>
          <ac:spMkLst>
            <pc:docMk/>
            <pc:sldMk cId="0" sldId="262"/>
            <ac:spMk id="18437" creationId="{FE883D97-DA77-4C18-A231-B29C3282FC79}"/>
          </ac:spMkLst>
        </pc:spChg>
      </pc:sldChg>
      <pc:sldChg chg="delSp modSp mod chgLayout modNotesTx">
        <pc:chgData name="Helen Evans (Institute of Management and Health)" userId="d9a8b39e-a9d4-4d81-a719-001f6364ef6d" providerId="ADAL" clId="{3DEBF99A-DFD6-4176-BDDD-70820DCDB500}" dt="2022-10-26T13:00:14.717" v="258" actId="403"/>
        <pc:sldMkLst>
          <pc:docMk/>
          <pc:sldMk cId="0" sldId="284"/>
        </pc:sldMkLst>
        <pc:spChg chg="mod ord">
          <ac:chgData name="Helen Evans (Institute of Management and Health)" userId="d9a8b39e-a9d4-4d81-a719-001f6364ef6d" providerId="ADAL" clId="{3DEBF99A-DFD6-4176-BDDD-70820DCDB500}" dt="2022-10-26T13:00:14.717" v="258" actId="403"/>
          <ac:spMkLst>
            <pc:docMk/>
            <pc:sldMk cId="0" sldId="284"/>
            <ac:spMk id="20482" creationId="{68457A34-4730-4816-B184-4CB1318E92F3}"/>
          </ac:spMkLst>
        </pc:spChg>
        <pc:spChg chg="mod ord">
          <ac:chgData name="Helen Evans (Institute of Management and Health)" userId="d9a8b39e-a9d4-4d81-a719-001f6364ef6d" providerId="ADAL" clId="{3DEBF99A-DFD6-4176-BDDD-70820DCDB500}" dt="2022-10-26T12:59:38.066" v="235" actId="20577"/>
          <ac:spMkLst>
            <pc:docMk/>
            <pc:sldMk cId="0" sldId="284"/>
            <ac:spMk id="20483" creationId="{C0BBCBF7-1800-4DEE-A666-552EEA959728}"/>
          </ac:spMkLst>
        </pc:spChg>
        <pc:spChg chg="del mod">
          <ac:chgData name="Helen Evans (Institute of Management and Health)" userId="d9a8b39e-a9d4-4d81-a719-001f6364ef6d" providerId="ADAL" clId="{3DEBF99A-DFD6-4176-BDDD-70820DCDB500}" dt="2022-10-26T12:59:19.701" v="220" actId="478"/>
          <ac:spMkLst>
            <pc:docMk/>
            <pc:sldMk cId="0" sldId="284"/>
            <ac:spMk id="20484" creationId="{FE40A1EF-D271-4118-8020-8143DFA20608}"/>
          </ac:spMkLst>
        </pc:spChg>
      </pc:sldChg>
      <pc:sldChg chg="delSp modSp mod chgLayout">
        <pc:chgData name="Helen Evans (Institute of Management and Health)" userId="d9a8b39e-a9d4-4d81-a719-001f6364ef6d" providerId="ADAL" clId="{3DEBF99A-DFD6-4176-BDDD-70820DCDB500}" dt="2022-10-26T12:58:59.287" v="218" actId="403"/>
        <pc:sldMkLst>
          <pc:docMk/>
          <pc:sldMk cId="0" sldId="285"/>
        </pc:sldMkLst>
        <pc:spChg chg="mod ord">
          <ac:chgData name="Helen Evans (Institute of Management and Health)" userId="d9a8b39e-a9d4-4d81-a719-001f6364ef6d" providerId="ADAL" clId="{3DEBF99A-DFD6-4176-BDDD-70820DCDB500}" dt="2022-10-26T12:58:59.287" v="218" actId="403"/>
          <ac:spMkLst>
            <pc:docMk/>
            <pc:sldMk cId="0" sldId="285"/>
            <ac:spMk id="19458" creationId="{E2FEE34F-4E08-435C-97E3-0F78BFEBEAEE}"/>
          </ac:spMkLst>
        </pc:spChg>
        <pc:spChg chg="mod ord">
          <ac:chgData name="Helen Evans (Institute of Management and Health)" userId="d9a8b39e-a9d4-4d81-a719-001f6364ef6d" providerId="ADAL" clId="{3DEBF99A-DFD6-4176-BDDD-70820DCDB500}" dt="2022-10-26T12:58:48.489" v="215" actId="700"/>
          <ac:spMkLst>
            <pc:docMk/>
            <pc:sldMk cId="0" sldId="285"/>
            <ac:spMk id="19459" creationId="{DDD50C44-464A-4174-892C-E0D4B1E6EF7E}"/>
          </ac:spMkLst>
        </pc:spChg>
        <pc:spChg chg="del">
          <ac:chgData name="Helen Evans (Institute of Management and Health)" userId="d9a8b39e-a9d4-4d81-a719-001f6364ef6d" providerId="ADAL" clId="{3DEBF99A-DFD6-4176-BDDD-70820DCDB500}" dt="2022-10-26T12:58:52.841" v="216" actId="478"/>
          <ac:spMkLst>
            <pc:docMk/>
            <pc:sldMk cId="0" sldId="285"/>
            <ac:spMk id="19460" creationId="{7C19C9DC-B344-472A-BE70-E3C2EEB64B0E}"/>
          </ac:spMkLst>
        </pc:spChg>
      </pc:sldChg>
      <pc:sldChg chg="delSp modSp mod delDesignElem chgLayout">
        <pc:chgData name="Helen Evans (Institute of Management and Health)" userId="d9a8b39e-a9d4-4d81-a719-001f6364ef6d" providerId="ADAL" clId="{3DEBF99A-DFD6-4176-BDDD-70820DCDB500}" dt="2022-10-26T14:50:45.995" v="693" actId="20577"/>
        <pc:sldMkLst>
          <pc:docMk/>
          <pc:sldMk cId="215123856" sldId="342"/>
        </pc:sldMkLst>
        <pc:spChg chg="mod ord">
          <ac:chgData name="Helen Evans (Institute of Management and Health)" userId="d9a8b39e-a9d4-4d81-a719-001f6364ef6d" providerId="ADAL" clId="{3DEBF99A-DFD6-4176-BDDD-70820DCDB500}" dt="2022-10-26T14:27:43.677" v="508" actId="700"/>
          <ac:spMkLst>
            <pc:docMk/>
            <pc:sldMk cId="215123856" sldId="342"/>
            <ac:spMk id="2" creationId="{14AC6B72-EED1-4508-BE27-B47098A6B5AB}"/>
          </ac:spMkLst>
        </pc:spChg>
        <pc:spChg chg="mod ord">
          <ac:chgData name="Helen Evans (Institute of Management and Health)" userId="d9a8b39e-a9d4-4d81-a719-001f6364ef6d" providerId="ADAL" clId="{3DEBF99A-DFD6-4176-BDDD-70820DCDB500}" dt="2022-10-26T14:50:45.995" v="693" actId="20577"/>
          <ac:spMkLst>
            <pc:docMk/>
            <pc:sldMk cId="215123856" sldId="342"/>
            <ac:spMk id="29" creationId="{63884DB6-78D5-4DAA-825C-CB764EF9BE5A}"/>
          </ac:spMkLst>
        </pc:spChg>
        <pc:picChg chg="del">
          <ac:chgData name="Helen Evans (Institute of Management and Health)" userId="d9a8b39e-a9d4-4d81-a719-001f6364ef6d" providerId="ADAL" clId="{3DEBF99A-DFD6-4176-BDDD-70820DCDB500}" dt="2022-10-26T14:27:26.904" v="506" actId="478"/>
          <ac:picMkLst>
            <pc:docMk/>
            <pc:sldMk cId="215123856" sldId="342"/>
            <ac:picMk id="4098" creationId="{55C5C78C-CF48-4F2B-B838-B439DA581B59}"/>
          </ac:picMkLst>
        </pc:picChg>
      </pc:sldChg>
      <pc:sldChg chg="addSp delSp modSp mod ord delDesignElem chgLayout">
        <pc:chgData name="Helen Evans (Institute of Management and Health)" userId="d9a8b39e-a9d4-4d81-a719-001f6364ef6d" providerId="ADAL" clId="{3DEBF99A-DFD6-4176-BDDD-70820DCDB500}" dt="2022-10-26T15:17:11.284" v="1152"/>
        <pc:sldMkLst>
          <pc:docMk/>
          <pc:sldMk cId="1146254014" sldId="347"/>
        </pc:sldMkLst>
        <pc:spChg chg="add del mod">
          <ac:chgData name="Helen Evans (Institute of Management and Health)" userId="d9a8b39e-a9d4-4d81-a719-001f6364ef6d" providerId="ADAL" clId="{3DEBF99A-DFD6-4176-BDDD-70820DCDB500}" dt="2022-10-26T15:13:41.848" v="1096" actId="700"/>
          <ac:spMkLst>
            <pc:docMk/>
            <pc:sldMk cId="1146254014" sldId="347"/>
            <ac:spMk id="4" creationId="{F4482BA8-38CC-48CE-81B9-4A08770D1909}"/>
          </ac:spMkLst>
        </pc:spChg>
        <pc:spChg chg="add del mod">
          <ac:chgData name="Helen Evans (Institute of Management and Health)" userId="d9a8b39e-a9d4-4d81-a719-001f6364ef6d" providerId="ADAL" clId="{3DEBF99A-DFD6-4176-BDDD-70820DCDB500}" dt="2022-10-26T15:14:17.654" v="1099" actId="478"/>
          <ac:spMkLst>
            <pc:docMk/>
            <pc:sldMk cId="1146254014" sldId="347"/>
            <ac:spMk id="5" creationId="{9601FC9F-5CB0-4E9A-8C78-31097ECA1CA6}"/>
          </ac:spMkLst>
        </pc:spChg>
        <pc:spChg chg="add mod ord">
          <ac:chgData name="Helen Evans (Institute of Management and Health)" userId="d9a8b39e-a9d4-4d81-a719-001f6364ef6d" providerId="ADAL" clId="{3DEBF99A-DFD6-4176-BDDD-70820DCDB500}" dt="2022-10-26T15:14:37.667" v="1127" actId="20577"/>
          <ac:spMkLst>
            <pc:docMk/>
            <pc:sldMk cId="1146254014" sldId="347"/>
            <ac:spMk id="6" creationId="{562A142F-A808-4F1A-A2B0-192CBCDB0007}"/>
          </ac:spMkLst>
        </pc:spChg>
        <pc:spChg chg="add mod ord">
          <ac:chgData name="Helen Evans (Institute of Management and Health)" userId="d9a8b39e-a9d4-4d81-a719-001f6364ef6d" providerId="ADAL" clId="{3DEBF99A-DFD6-4176-BDDD-70820DCDB500}" dt="2022-10-26T15:14:31.142" v="1104" actId="20577"/>
          <ac:spMkLst>
            <pc:docMk/>
            <pc:sldMk cId="1146254014" sldId="347"/>
            <ac:spMk id="7" creationId="{A1AF6197-31C6-4941-A7C3-8FF4498DABF6}"/>
          </ac:spMkLst>
        </pc:spChg>
        <pc:graphicFrameChg chg="del mod">
          <ac:chgData name="Helen Evans (Institute of Management and Health)" userId="d9a8b39e-a9d4-4d81-a719-001f6364ef6d" providerId="ADAL" clId="{3DEBF99A-DFD6-4176-BDDD-70820DCDB500}" dt="2022-10-26T15:13:34.914" v="1095" actId="478"/>
          <ac:graphicFrameMkLst>
            <pc:docMk/>
            <pc:sldMk cId="1146254014" sldId="347"/>
            <ac:graphicFrameMk id="5133" creationId="{3768DC03-6D1B-4CC8-B29D-80084A297BB1}"/>
          </ac:graphicFrameMkLst>
        </pc:graphicFrameChg>
        <pc:picChg chg="del mod">
          <ac:chgData name="Helen Evans (Institute of Management and Health)" userId="d9a8b39e-a9d4-4d81-a719-001f6364ef6d" providerId="ADAL" clId="{3DEBF99A-DFD6-4176-BDDD-70820DCDB500}" dt="2022-10-26T15:14:40.262" v="1129" actId="478"/>
          <ac:picMkLst>
            <pc:docMk/>
            <pc:sldMk cId="1146254014" sldId="347"/>
            <ac:picMk id="5122" creationId="{4DEA0EA7-7A75-4B5D-9D2B-76B67137DB26}"/>
          </ac:picMkLst>
        </pc:picChg>
      </pc:sldChg>
      <pc:sldChg chg="modSp new mod ord chgLayout">
        <pc:chgData name="Helen Evans (Institute of Management and Health)" userId="d9a8b39e-a9d4-4d81-a719-001f6364ef6d" providerId="ADAL" clId="{3DEBF99A-DFD6-4176-BDDD-70820DCDB500}" dt="2022-10-26T13:16:37.005" v="262"/>
        <pc:sldMkLst>
          <pc:docMk/>
          <pc:sldMk cId="2827450702" sldId="348"/>
        </pc:sldMkLst>
        <pc:spChg chg="mod ord">
          <ac:chgData name="Helen Evans (Institute of Management and Health)" userId="d9a8b39e-a9d4-4d81-a719-001f6364ef6d" providerId="ADAL" clId="{3DEBF99A-DFD6-4176-BDDD-70820DCDB500}" dt="2022-10-26T12:50:46.010" v="209" actId="700"/>
          <ac:spMkLst>
            <pc:docMk/>
            <pc:sldMk cId="2827450702" sldId="348"/>
            <ac:spMk id="2" creationId="{501A505E-D580-459A-B0C8-9F6B39606312}"/>
          </ac:spMkLst>
        </pc:spChg>
        <pc:spChg chg="mod ord">
          <ac:chgData name="Helen Evans (Institute of Management and Health)" userId="d9a8b39e-a9d4-4d81-a719-001f6364ef6d" providerId="ADAL" clId="{3DEBF99A-DFD6-4176-BDDD-70820DCDB500}" dt="2022-10-26T12:50:46.010" v="209" actId="700"/>
          <ac:spMkLst>
            <pc:docMk/>
            <pc:sldMk cId="2827450702" sldId="348"/>
            <ac:spMk id="3" creationId="{4AB3FBAC-D44D-4943-AFDD-C3C087646470}"/>
          </ac:spMkLst>
        </pc:spChg>
      </pc:sldChg>
      <pc:sldChg chg="modSp new mod modNotesTx">
        <pc:chgData name="Helen Evans (Institute of Management and Health)" userId="d9a8b39e-a9d4-4d81-a719-001f6364ef6d" providerId="ADAL" clId="{3DEBF99A-DFD6-4176-BDDD-70820DCDB500}" dt="2022-10-26T12:49:44.258" v="197" actId="27636"/>
        <pc:sldMkLst>
          <pc:docMk/>
          <pc:sldMk cId="2496428007" sldId="349"/>
        </pc:sldMkLst>
        <pc:spChg chg="mod">
          <ac:chgData name="Helen Evans (Institute of Management and Health)" userId="d9a8b39e-a9d4-4d81-a719-001f6364ef6d" providerId="ADAL" clId="{3DEBF99A-DFD6-4176-BDDD-70820DCDB500}" dt="2022-10-26T12:49:43.387" v="196"/>
          <ac:spMkLst>
            <pc:docMk/>
            <pc:sldMk cId="2496428007" sldId="349"/>
            <ac:spMk id="2" creationId="{C5F9C2BC-609A-4727-9945-86D39712DD47}"/>
          </ac:spMkLst>
        </pc:spChg>
        <pc:spChg chg="mod">
          <ac:chgData name="Helen Evans (Institute of Management and Health)" userId="d9a8b39e-a9d4-4d81-a719-001f6364ef6d" providerId="ADAL" clId="{3DEBF99A-DFD6-4176-BDDD-70820DCDB500}" dt="2022-10-26T12:49:44.258" v="197" actId="27636"/>
          <ac:spMkLst>
            <pc:docMk/>
            <pc:sldMk cId="2496428007" sldId="349"/>
            <ac:spMk id="3" creationId="{0A1BF415-3742-4B70-AD70-12FFC42D7EAB}"/>
          </ac:spMkLst>
        </pc:spChg>
      </pc:sldChg>
      <pc:sldChg chg="modSp new mod modNotesTx">
        <pc:chgData name="Helen Evans (Institute of Management and Health)" userId="d9a8b39e-a9d4-4d81-a719-001f6364ef6d" providerId="ADAL" clId="{3DEBF99A-DFD6-4176-BDDD-70820DCDB500}" dt="2022-10-26T12:49:44.318" v="198" actId="27636"/>
        <pc:sldMkLst>
          <pc:docMk/>
          <pc:sldMk cId="3059864550" sldId="350"/>
        </pc:sldMkLst>
        <pc:spChg chg="mod">
          <ac:chgData name="Helen Evans (Institute of Management and Health)" userId="d9a8b39e-a9d4-4d81-a719-001f6364ef6d" providerId="ADAL" clId="{3DEBF99A-DFD6-4176-BDDD-70820DCDB500}" dt="2022-10-26T12:49:43.387" v="196"/>
          <ac:spMkLst>
            <pc:docMk/>
            <pc:sldMk cId="3059864550" sldId="350"/>
            <ac:spMk id="2" creationId="{8B149B60-E056-4E1A-A67E-9E13BD1CF494}"/>
          </ac:spMkLst>
        </pc:spChg>
        <pc:spChg chg="mod">
          <ac:chgData name="Helen Evans (Institute of Management and Health)" userId="d9a8b39e-a9d4-4d81-a719-001f6364ef6d" providerId="ADAL" clId="{3DEBF99A-DFD6-4176-BDDD-70820DCDB500}" dt="2022-10-26T12:49:44.318" v="198" actId="27636"/>
          <ac:spMkLst>
            <pc:docMk/>
            <pc:sldMk cId="3059864550" sldId="350"/>
            <ac:spMk id="3" creationId="{FEAC5714-C6AE-4576-BCC5-20E73C44B879}"/>
          </ac:spMkLst>
        </pc:spChg>
      </pc:sldChg>
      <pc:sldChg chg="delSp modSp mod chgLayout">
        <pc:chgData name="Helen Evans (Institute of Management and Health)" userId="d9a8b39e-a9d4-4d81-a719-001f6364ef6d" providerId="ADAL" clId="{3DEBF99A-DFD6-4176-BDDD-70820DCDB500}" dt="2022-10-26T12:50:08.431" v="202" actId="113"/>
        <pc:sldMkLst>
          <pc:docMk/>
          <pc:sldMk cId="0" sldId="351"/>
        </pc:sldMkLst>
        <pc:spChg chg="mod ord">
          <ac:chgData name="Helen Evans (Institute of Management and Health)" userId="d9a8b39e-a9d4-4d81-a719-001f6364ef6d" providerId="ADAL" clId="{3DEBF99A-DFD6-4176-BDDD-70820DCDB500}" dt="2022-10-26T12:50:08.431" v="202" actId="113"/>
          <ac:spMkLst>
            <pc:docMk/>
            <pc:sldMk cId="0" sldId="351"/>
            <ac:spMk id="14338" creationId="{28D01983-16E3-4C60-AC16-17EFDB804AEF}"/>
          </ac:spMkLst>
        </pc:spChg>
        <pc:spChg chg="mod ord">
          <ac:chgData name="Helen Evans (Institute of Management and Health)" userId="d9a8b39e-a9d4-4d81-a719-001f6364ef6d" providerId="ADAL" clId="{3DEBF99A-DFD6-4176-BDDD-70820DCDB500}" dt="2022-10-26T12:49:55.372" v="199" actId="700"/>
          <ac:spMkLst>
            <pc:docMk/>
            <pc:sldMk cId="0" sldId="351"/>
            <ac:spMk id="14339" creationId="{B8A74EEB-2FEE-494C-936F-931372211913}"/>
          </ac:spMkLst>
        </pc:spChg>
        <pc:spChg chg="del">
          <ac:chgData name="Helen Evans (Institute of Management and Health)" userId="d9a8b39e-a9d4-4d81-a719-001f6364ef6d" providerId="ADAL" clId="{3DEBF99A-DFD6-4176-BDDD-70820DCDB500}" dt="2022-10-26T12:48:19.101" v="195" actId="478"/>
          <ac:spMkLst>
            <pc:docMk/>
            <pc:sldMk cId="0" sldId="351"/>
            <ac:spMk id="14340" creationId="{652D82BF-4167-4DA9-A9BA-FBF9B343D371}"/>
          </ac:spMkLst>
        </pc:spChg>
        <pc:spChg chg="del mod">
          <ac:chgData name="Helen Evans (Institute of Management and Health)" userId="d9a8b39e-a9d4-4d81-a719-001f6364ef6d" providerId="ADAL" clId="{3DEBF99A-DFD6-4176-BDDD-70820DCDB500}" dt="2022-10-26T12:48:15.402" v="194" actId="478"/>
          <ac:spMkLst>
            <pc:docMk/>
            <pc:sldMk cId="0" sldId="351"/>
            <ac:spMk id="14341" creationId="{DBE20B06-1333-43F5-A196-517C666640EF}"/>
          </ac:spMkLst>
        </pc:spChg>
      </pc:sldChg>
      <pc:sldChg chg="delSp modSp mod chgLayout">
        <pc:chgData name="Helen Evans (Institute of Management and Health)" userId="d9a8b39e-a9d4-4d81-a719-001f6364ef6d" providerId="ADAL" clId="{3DEBF99A-DFD6-4176-BDDD-70820DCDB500}" dt="2022-10-26T12:57:30.468" v="211" actId="403"/>
        <pc:sldMkLst>
          <pc:docMk/>
          <pc:sldMk cId="0" sldId="352"/>
        </pc:sldMkLst>
        <pc:spChg chg="mod ord">
          <ac:chgData name="Helen Evans (Institute of Management and Health)" userId="d9a8b39e-a9d4-4d81-a719-001f6364ef6d" providerId="ADAL" clId="{3DEBF99A-DFD6-4176-BDDD-70820DCDB500}" dt="2022-10-26T12:57:30.468" v="211" actId="403"/>
          <ac:spMkLst>
            <pc:docMk/>
            <pc:sldMk cId="0" sldId="352"/>
            <ac:spMk id="15362" creationId="{75CD4280-55F6-4D30-A1BD-45FD527B31E2}"/>
          </ac:spMkLst>
        </pc:spChg>
        <pc:spChg chg="mod ord">
          <ac:chgData name="Helen Evans (Institute of Management and Health)" userId="d9a8b39e-a9d4-4d81-a719-001f6364ef6d" providerId="ADAL" clId="{3DEBF99A-DFD6-4176-BDDD-70820DCDB500}" dt="2022-10-26T12:50:46.010" v="209" actId="700"/>
          <ac:spMkLst>
            <pc:docMk/>
            <pc:sldMk cId="0" sldId="352"/>
            <ac:spMk id="15363" creationId="{6D593C18-EC64-4643-A828-E72B989D5CD9}"/>
          </ac:spMkLst>
        </pc:spChg>
        <pc:spChg chg="del mod">
          <ac:chgData name="Helen Evans (Institute of Management and Health)" userId="d9a8b39e-a9d4-4d81-a719-001f6364ef6d" providerId="ADAL" clId="{3DEBF99A-DFD6-4176-BDDD-70820DCDB500}" dt="2022-10-26T12:50:18.060" v="204" actId="478"/>
          <ac:spMkLst>
            <pc:docMk/>
            <pc:sldMk cId="0" sldId="352"/>
            <ac:spMk id="15364" creationId="{D8DF0366-67DC-4BAD-AC24-11373A5B8596}"/>
          </ac:spMkLst>
        </pc:spChg>
        <pc:spChg chg="del">
          <ac:chgData name="Helen Evans (Institute of Management and Health)" userId="d9a8b39e-a9d4-4d81-a719-001f6364ef6d" providerId="ADAL" clId="{3DEBF99A-DFD6-4176-BDDD-70820DCDB500}" dt="2022-10-26T12:50:24.006" v="205" actId="478"/>
          <ac:spMkLst>
            <pc:docMk/>
            <pc:sldMk cId="0" sldId="352"/>
            <ac:spMk id="15365" creationId="{9FD8514A-F1AB-4023-BF53-1193DA6BF9D8}"/>
          </ac:spMkLst>
        </pc:spChg>
      </pc:sldChg>
      <pc:sldChg chg="delSp modSp mod chgLayout">
        <pc:chgData name="Helen Evans (Institute of Management and Health)" userId="d9a8b39e-a9d4-4d81-a719-001f6364ef6d" providerId="ADAL" clId="{3DEBF99A-DFD6-4176-BDDD-70820DCDB500}" dt="2022-10-26T12:57:52.062" v="214" actId="403"/>
        <pc:sldMkLst>
          <pc:docMk/>
          <pc:sldMk cId="0" sldId="353"/>
        </pc:sldMkLst>
        <pc:spChg chg="mod ord">
          <ac:chgData name="Helen Evans (Institute of Management and Health)" userId="d9a8b39e-a9d4-4d81-a719-001f6364ef6d" providerId="ADAL" clId="{3DEBF99A-DFD6-4176-BDDD-70820DCDB500}" dt="2022-10-26T12:57:52.062" v="214" actId="403"/>
          <ac:spMkLst>
            <pc:docMk/>
            <pc:sldMk cId="0" sldId="353"/>
            <ac:spMk id="16386" creationId="{964777E2-6AA3-4E0D-AC87-1B91A42D6803}"/>
          </ac:spMkLst>
        </pc:spChg>
        <pc:spChg chg="mod ord">
          <ac:chgData name="Helen Evans (Institute of Management and Health)" userId="d9a8b39e-a9d4-4d81-a719-001f6364ef6d" providerId="ADAL" clId="{3DEBF99A-DFD6-4176-BDDD-70820DCDB500}" dt="2022-10-26T12:50:46.010" v="209" actId="700"/>
          <ac:spMkLst>
            <pc:docMk/>
            <pc:sldMk cId="0" sldId="353"/>
            <ac:spMk id="16387" creationId="{B475606E-9ED0-43EA-91E6-74B552471316}"/>
          </ac:spMkLst>
        </pc:spChg>
        <pc:spChg chg="mod ord">
          <ac:chgData name="Helen Evans (Institute of Management and Health)" userId="d9a8b39e-a9d4-4d81-a719-001f6364ef6d" providerId="ADAL" clId="{3DEBF99A-DFD6-4176-BDDD-70820DCDB500}" dt="2022-10-26T12:50:46.010" v="209" actId="700"/>
          <ac:spMkLst>
            <pc:docMk/>
            <pc:sldMk cId="0" sldId="353"/>
            <ac:spMk id="16388" creationId="{DEEB905A-D8A6-4EAA-AE7C-3116C4D32E29}"/>
          </ac:spMkLst>
        </pc:spChg>
        <pc:spChg chg="del">
          <ac:chgData name="Helen Evans (Institute of Management and Health)" userId="d9a8b39e-a9d4-4d81-a719-001f6364ef6d" providerId="ADAL" clId="{3DEBF99A-DFD6-4176-BDDD-70820DCDB500}" dt="2022-10-26T12:57:40.313" v="212" actId="478"/>
          <ac:spMkLst>
            <pc:docMk/>
            <pc:sldMk cId="0" sldId="353"/>
            <ac:spMk id="16389" creationId="{9B866122-1624-4583-8FB6-2549134D7695}"/>
          </ac:spMkLst>
        </pc:spChg>
      </pc:sldChg>
      <pc:sldChg chg="delSp modSp mod chgLayout">
        <pc:chgData name="Helen Evans (Institute of Management and Health)" userId="d9a8b39e-a9d4-4d81-a719-001f6364ef6d" providerId="ADAL" clId="{3DEBF99A-DFD6-4176-BDDD-70820DCDB500}" dt="2022-10-26T13:19:16.780" v="281" actId="403"/>
        <pc:sldMkLst>
          <pc:docMk/>
          <pc:sldMk cId="0" sldId="354"/>
        </pc:sldMkLst>
        <pc:spChg chg="mod ord">
          <ac:chgData name="Helen Evans (Institute of Management and Health)" userId="d9a8b39e-a9d4-4d81-a719-001f6364ef6d" providerId="ADAL" clId="{3DEBF99A-DFD6-4176-BDDD-70820DCDB500}" dt="2022-10-26T13:19:16.780" v="281" actId="403"/>
          <ac:spMkLst>
            <pc:docMk/>
            <pc:sldMk cId="0" sldId="354"/>
            <ac:spMk id="15362" creationId="{89F829FB-50AD-40E8-9284-276DB996F0AB}"/>
          </ac:spMkLst>
        </pc:spChg>
        <pc:spChg chg="mod ord">
          <ac:chgData name="Helen Evans (Institute of Management and Health)" userId="d9a8b39e-a9d4-4d81-a719-001f6364ef6d" providerId="ADAL" clId="{3DEBF99A-DFD6-4176-BDDD-70820DCDB500}" dt="2022-10-26T13:17:53.412" v="263" actId="700"/>
          <ac:spMkLst>
            <pc:docMk/>
            <pc:sldMk cId="0" sldId="354"/>
            <ac:spMk id="15363" creationId="{BD853FE8-2CEB-4F78-AD3F-207F51DB4C72}"/>
          </ac:spMkLst>
        </pc:spChg>
        <pc:spChg chg="del mod">
          <ac:chgData name="Helen Evans (Institute of Management and Health)" userId="d9a8b39e-a9d4-4d81-a719-001f6364ef6d" providerId="ADAL" clId="{3DEBF99A-DFD6-4176-BDDD-70820DCDB500}" dt="2022-10-26T13:19:11.181" v="279" actId="478"/>
          <ac:spMkLst>
            <pc:docMk/>
            <pc:sldMk cId="0" sldId="354"/>
            <ac:spMk id="15364" creationId="{4EA52B43-D8FB-482D-B9B7-4D46A2E0B510}"/>
          </ac:spMkLst>
        </pc:spChg>
        <pc:spChg chg="del">
          <ac:chgData name="Helen Evans (Institute of Management and Health)" userId="d9a8b39e-a9d4-4d81-a719-001f6364ef6d" providerId="ADAL" clId="{3DEBF99A-DFD6-4176-BDDD-70820DCDB500}" dt="2022-10-26T13:17:58.519" v="264" actId="478"/>
          <ac:spMkLst>
            <pc:docMk/>
            <pc:sldMk cId="0" sldId="354"/>
            <ac:spMk id="15365" creationId="{54701106-C4D5-48AA-B962-AC3437FF6F68}"/>
          </ac:spMkLst>
        </pc:spChg>
      </pc:sldChg>
      <pc:sldChg chg="addSp delSp modSp new mod">
        <pc:chgData name="Helen Evans (Institute of Management and Health)" userId="d9a8b39e-a9d4-4d81-a719-001f6364ef6d" providerId="ADAL" clId="{3DEBF99A-DFD6-4176-BDDD-70820DCDB500}" dt="2022-10-26T13:50:42.228" v="346" actId="20577"/>
        <pc:sldMkLst>
          <pc:docMk/>
          <pc:sldMk cId="2558354278" sldId="355"/>
        </pc:sldMkLst>
        <pc:spChg chg="mod">
          <ac:chgData name="Helen Evans (Institute of Management and Health)" userId="d9a8b39e-a9d4-4d81-a719-001f6364ef6d" providerId="ADAL" clId="{3DEBF99A-DFD6-4176-BDDD-70820DCDB500}" dt="2022-10-26T13:50:42.228" v="346" actId="20577"/>
          <ac:spMkLst>
            <pc:docMk/>
            <pc:sldMk cId="2558354278" sldId="355"/>
            <ac:spMk id="2" creationId="{288DBCBE-F8BF-4BF4-96D6-49CCB401467F}"/>
          </ac:spMkLst>
        </pc:spChg>
        <pc:spChg chg="del">
          <ac:chgData name="Helen Evans (Institute of Management and Health)" userId="d9a8b39e-a9d4-4d81-a719-001f6364ef6d" providerId="ADAL" clId="{3DEBF99A-DFD6-4176-BDDD-70820DCDB500}" dt="2022-10-26T13:48:46.217" v="299"/>
          <ac:spMkLst>
            <pc:docMk/>
            <pc:sldMk cId="2558354278" sldId="355"/>
            <ac:spMk id="3" creationId="{97BF463D-044D-4F97-B9C5-89680EF55E2B}"/>
          </ac:spMkLst>
        </pc:spChg>
        <pc:picChg chg="add mod">
          <ac:chgData name="Helen Evans (Institute of Management and Health)" userId="d9a8b39e-a9d4-4d81-a719-001f6364ef6d" providerId="ADAL" clId="{3DEBF99A-DFD6-4176-BDDD-70820DCDB500}" dt="2022-10-26T13:49:32.648" v="300"/>
          <ac:picMkLst>
            <pc:docMk/>
            <pc:sldMk cId="2558354278" sldId="355"/>
            <ac:picMk id="4" creationId="{17947CD6-2AB5-42A2-93AB-5BC38560A758}"/>
          </ac:picMkLst>
        </pc:picChg>
      </pc:sldChg>
      <pc:sldChg chg="addSp delSp modSp new mod">
        <pc:chgData name="Helen Evans (Institute of Management and Health)" userId="d9a8b39e-a9d4-4d81-a719-001f6364ef6d" providerId="ADAL" clId="{3DEBF99A-DFD6-4176-BDDD-70820DCDB500}" dt="2022-10-26T14:02:37.371" v="373" actId="14100"/>
        <pc:sldMkLst>
          <pc:docMk/>
          <pc:sldMk cId="2938946639" sldId="356"/>
        </pc:sldMkLst>
        <pc:spChg chg="mod">
          <ac:chgData name="Helen Evans (Institute of Management and Health)" userId="d9a8b39e-a9d4-4d81-a719-001f6364ef6d" providerId="ADAL" clId="{3DEBF99A-DFD6-4176-BDDD-70820DCDB500}" dt="2022-10-26T14:02:33.985" v="372" actId="26606"/>
          <ac:spMkLst>
            <pc:docMk/>
            <pc:sldMk cId="2938946639" sldId="356"/>
            <ac:spMk id="2" creationId="{AC9EFF8E-4F05-4073-9D18-28BC0CEF48B1}"/>
          </ac:spMkLst>
        </pc:spChg>
        <pc:spChg chg="del">
          <ac:chgData name="Helen Evans (Institute of Management and Health)" userId="d9a8b39e-a9d4-4d81-a719-001f6364ef6d" providerId="ADAL" clId="{3DEBF99A-DFD6-4176-BDDD-70820DCDB500}" dt="2022-10-26T14:01:33.743" v="348" actId="22"/>
          <ac:spMkLst>
            <pc:docMk/>
            <pc:sldMk cId="2938946639" sldId="356"/>
            <ac:spMk id="3" creationId="{74CADF79-0CA7-41FC-A7F5-1D717BC6DC91}"/>
          </ac:spMkLst>
        </pc:spChg>
        <pc:picChg chg="add mod ord">
          <ac:chgData name="Helen Evans (Institute of Management and Health)" userId="d9a8b39e-a9d4-4d81-a719-001f6364ef6d" providerId="ADAL" clId="{3DEBF99A-DFD6-4176-BDDD-70820DCDB500}" dt="2022-10-26T14:02:37.371" v="373" actId="14100"/>
          <ac:picMkLst>
            <pc:docMk/>
            <pc:sldMk cId="2938946639" sldId="356"/>
            <ac:picMk id="5" creationId="{27243E46-1561-4AE1-AA05-4940AA993F12}"/>
          </ac:picMkLst>
        </pc:picChg>
      </pc:sldChg>
      <pc:sldChg chg="addSp delSp modSp new mod modAnim modNotesTx">
        <pc:chgData name="Helen Evans (Institute of Management and Health)" userId="d9a8b39e-a9d4-4d81-a719-001f6364ef6d" providerId="ADAL" clId="{3DEBF99A-DFD6-4176-BDDD-70820DCDB500}" dt="2022-10-26T14:19:34.490" v="480" actId="14100"/>
        <pc:sldMkLst>
          <pc:docMk/>
          <pc:sldMk cId="815784028" sldId="357"/>
        </pc:sldMkLst>
        <pc:spChg chg="del">
          <ac:chgData name="Helen Evans (Institute of Management and Health)" userId="d9a8b39e-a9d4-4d81-a719-001f6364ef6d" providerId="ADAL" clId="{3DEBF99A-DFD6-4176-BDDD-70820DCDB500}" dt="2022-10-26T14:05:09.058" v="375"/>
          <ac:spMkLst>
            <pc:docMk/>
            <pc:sldMk cId="815784028" sldId="357"/>
            <ac:spMk id="3" creationId="{FB6C51EE-F7F8-4037-BE59-CE1597DADFEF}"/>
          </ac:spMkLst>
        </pc:spChg>
        <pc:picChg chg="add mod">
          <ac:chgData name="Helen Evans (Institute of Management and Health)" userId="d9a8b39e-a9d4-4d81-a719-001f6364ef6d" providerId="ADAL" clId="{3DEBF99A-DFD6-4176-BDDD-70820DCDB500}" dt="2022-10-26T14:19:34.490" v="480" actId="14100"/>
          <ac:picMkLst>
            <pc:docMk/>
            <pc:sldMk cId="815784028" sldId="357"/>
            <ac:picMk id="4" creationId="{7691E4BB-1123-4EBD-A5FF-7C5F33718C5D}"/>
          </ac:picMkLst>
        </pc:picChg>
      </pc:sldChg>
      <pc:sldChg chg="addSp delSp modSp new mod">
        <pc:chgData name="Helen Evans (Institute of Management and Health)" userId="d9a8b39e-a9d4-4d81-a719-001f6364ef6d" providerId="ADAL" clId="{3DEBF99A-DFD6-4176-BDDD-70820DCDB500}" dt="2022-10-26T14:18:44.966" v="394"/>
        <pc:sldMkLst>
          <pc:docMk/>
          <pc:sldMk cId="387823697" sldId="358"/>
        </pc:sldMkLst>
        <pc:spChg chg="mod">
          <ac:chgData name="Helen Evans (Institute of Management and Health)" userId="d9a8b39e-a9d4-4d81-a719-001f6364ef6d" providerId="ADAL" clId="{3DEBF99A-DFD6-4176-BDDD-70820DCDB500}" dt="2022-10-26T14:18:25.331" v="393" actId="20577"/>
          <ac:spMkLst>
            <pc:docMk/>
            <pc:sldMk cId="387823697" sldId="358"/>
            <ac:spMk id="2" creationId="{9058DF64-63D1-4016-BED1-D9AD694DF2DE}"/>
          </ac:spMkLst>
        </pc:spChg>
        <pc:spChg chg="del">
          <ac:chgData name="Helen Evans (Institute of Management and Health)" userId="d9a8b39e-a9d4-4d81-a719-001f6364ef6d" providerId="ADAL" clId="{3DEBF99A-DFD6-4176-BDDD-70820DCDB500}" dt="2022-10-26T14:18:08.471" v="377"/>
          <ac:spMkLst>
            <pc:docMk/>
            <pc:sldMk cId="387823697" sldId="358"/>
            <ac:spMk id="3" creationId="{723A7214-2F5E-4CEA-94AC-B41549EA667D}"/>
          </ac:spMkLst>
        </pc:spChg>
        <pc:picChg chg="add mod">
          <ac:chgData name="Helen Evans (Institute of Management and Health)" userId="d9a8b39e-a9d4-4d81-a719-001f6364ef6d" providerId="ADAL" clId="{3DEBF99A-DFD6-4176-BDDD-70820DCDB500}" dt="2022-10-26T14:18:44.966" v="394"/>
          <ac:picMkLst>
            <pc:docMk/>
            <pc:sldMk cId="387823697" sldId="358"/>
            <ac:picMk id="4" creationId="{06FBC3E9-23E5-49A6-93A1-1BA08B205612}"/>
          </ac:picMkLst>
        </pc:picChg>
      </pc:sldChg>
      <pc:sldChg chg="addSp delSp modSp new mod modNotesTx">
        <pc:chgData name="Helen Evans (Institute of Management and Health)" userId="d9a8b39e-a9d4-4d81-a719-001f6364ef6d" providerId="ADAL" clId="{3DEBF99A-DFD6-4176-BDDD-70820DCDB500}" dt="2022-10-26T14:33:01.501" v="568" actId="20577"/>
        <pc:sldMkLst>
          <pc:docMk/>
          <pc:sldMk cId="4212736825" sldId="359"/>
        </pc:sldMkLst>
        <pc:spChg chg="mod">
          <ac:chgData name="Helen Evans (Institute of Management and Health)" userId="d9a8b39e-a9d4-4d81-a719-001f6364ef6d" providerId="ADAL" clId="{3DEBF99A-DFD6-4176-BDDD-70820DCDB500}" dt="2022-10-26T14:31:39.867" v="542" actId="20577"/>
          <ac:spMkLst>
            <pc:docMk/>
            <pc:sldMk cId="4212736825" sldId="359"/>
            <ac:spMk id="2" creationId="{FA6F80B1-E492-4F75-87A2-238F0A1A51C7}"/>
          </ac:spMkLst>
        </pc:spChg>
        <pc:spChg chg="del">
          <ac:chgData name="Helen Evans (Institute of Management and Health)" userId="d9a8b39e-a9d4-4d81-a719-001f6364ef6d" providerId="ADAL" clId="{3DEBF99A-DFD6-4176-BDDD-70820DCDB500}" dt="2022-10-26T14:31:21.531" v="511"/>
          <ac:spMkLst>
            <pc:docMk/>
            <pc:sldMk cId="4212736825" sldId="359"/>
            <ac:spMk id="3" creationId="{1134FB24-EC9A-4B4D-A94C-6A8CBA8729F6}"/>
          </ac:spMkLst>
        </pc:spChg>
        <pc:picChg chg="add mod">
          <ac:chgData name="Helen Evans (Institute of Management and Health)" userId="d9a8b39e-a9d4-4d81-a719-001f6364ef6d" providerId="ADAL" clId="{3DEBF99A-DFD6-4176-BDDD-70820DCDB500}" dt="2022-10-26T14:31:29.096" v="513" actId="14100"/>
          <ac:picMkLst>
            <pc:docMk/>
            <pc:sldMk cId="4212736825" sldId="359"/>
            <ac:picMk id="4" creationId="{E11E1E95-4FB8-43E1-8469-D4D580458C5B}"/>
          </ac:picMkLst>
        </pc:picChg>
      </pc:sldChg>
      <pc:sldChg chg="addSp modSp new mod ord">
        <pc:chgData name="Helen Evans (Institute of Management and Health)" userId="d9a8b39e-a9d4-4d81-a719-001f6364ef6d" providerId="ADAL" clId="{3DEBF99A-DFD6-4176-BDDD-70820DCDB500}" dt="2022-10-26T14:49:10.966" v="692" actId="1076"/>
        <pc:sldMkLst>
          <pc:docMk/>
          <pc:sldMk cId="3258642499" sldId="360"/>
        </pc:sldMkLst>
        <pc:spChg chg="mod">
          <ac:chgData name="Helen Evans (Institute of Management and Health)" userId="d9a8b39e-a9d4-4d81-a719-001f6364ef6d" providerId="ADAL" clId="{3DEBF99A-DFD6-4176-BDDD-70820DCDB500}" dt="2022-10-26T14:45:36.874" v="683" actId="20577"/>
          <ac:spMkLst>
            <pc:docMk/>
            <pc:sldMk cId="3258642499" sldId="360"/>
            <ac:spMk id="2" creationId="{648DEF79-0929-4728-AF80-53D8B427F26A}"/>
          </ac:spMkLst>
        </pc:spChg>
        <pc:spChg chg="mod">
          <ac:chgData name="Helen Evans (Institute of Management and Health)" userId="d9a8b39e-a9d4-4d81-a719-001f6364ef6d" providerId="ADAL" clId="{3DEBF99A-DFD6-4176-BDDD-70820DCDB500}" dt="2022-10-26T14:44:48.313" v="620" actId="20577"/>
          <ac:spMkLst>
            <pc:docMk/>
            <pc:sldMk cId="3258642499" sldId="360"/>
            <ac:spMk id="3" creationId="{FAC04939-1545-47E7-8188-55EEAC38DF65}"/>
          </ac:spMkLst>
        </pc:spChg>
        <pc:spChg chg="add mod">
          <ac:chgData name="Helen Evans (Institute of Management and Health)" userId="d9a8b39e-a9d4-4d81-a719-001f6364ef6d" providerId="ADAL" clId="{3DEBF99A-DFD6-4176-BDDD-70820DCDB500}" dt="2022-10-26T14:49:10.966" v="692" actId="1076"/>
          <ac:spMkLst>
            <pc:docMk/>
            <pc:sldMk cId="3258642499" sldId="360"/>
            <ac:spMk id="5" creationId="{0F5D3543-FD3B-4141-92B3-2D6C4BC10644}"/>
          </ac:spMkLst>
        </pc:spChg>
      </pc:sldChg>
      <pc:sldChg chg="modSp new mod modNotesTx">
        <pc:chgData name="Helen Evans (Institute of Management and Health)" userId="d9a8b39e-a9d4-4d81-a719-001f6364ef6d" providerId="ADAL" clId="{3DEBF99A-DFD6-4176-BDDD-70820DCDB500}" dt="2022-10-26T15:12:16.082" v="978" actId="403"/>
        <pc:sldMkLst>
          <pc:docMk/>
          <pc:sldMk cId="313640812" sldId="361"/>
        </pc:sldMkLst>
        <pc:spChg chg="mod">
          <ac:chgData name="Helen Evans (Institute of Management and Health)" userId="d9a8b39e-a9d4-4d81-a719-001f6364ef6d" providerId="ADAL" clId="{3DEBF99A-DFD6-4176-BDDD-70820DCDB500}" dt="2022-10-26T14:53:14.577" v="713" actId="20578"/>
          <ac:spMkLst>
            <pc:docMk/>
            <pc:sldMk cId="313640812" sldId="361"/>
            <ac:spMk id="2" creationId="{24282966-DC7E-4915-B8AC-394C596B2381}"/>
          </ac:spMkLst>
        </pc:spChg>
        <pc:spChg chg="mod">
          <ac:chgData name="Helen Evans (Institute of Management and Health)" userId="d9a8b39e-a9d4-4d81-a719-001f6364ef6d" providerId="ADAL" clId="{3DEBF99A-DFD6-4176-BDDD-70820DCDB500}" dt="2022-10-26T15:12:16.082" v="978" actId="403"/>
          <ac:spMkLst>
            <pc:docMk/>
            <pc:sldMk cId="313640812" sldId="361"/>
            <ac:spMk id="3" creationId="{A6F3DDC7-5768-4B3B-BD33-FFE60E75AA47}"/>
          </ac:spMkLst>
        </pc:spChg>
      </pc:sldChg>
      <pc:sldChg chg="modSp new mod">
        <pc:chgData name="Helen Evans (Institute of Management and Health)" userId="d9a8b39e-a9d4-4d81-a719-001f6364ef6d" providerId="ADAL" clId="{3DEBF99A-DFD6-4176-BDDD-70820DCDB500}" dt="2022-10-26T15:24:42.495" v="1454" actId="27636"/>
        <pc:sldMkLst>
          <pc:docMk/>
          <pc:sldMk cId="236576138" sldId="362"/>
        </pc:sldMkLst>
        <pc:spChg chg="mod">
          <ac:chgData name="Helen Evans (Institute of Management and Health)" userId="d9a8b39e-a9d4-4d81-a719-001f6364ef6d" providerId="ADAL" clId="{3DEBF99A-DFD6-4176-BDDD-70820DCDB500}" dt="2022-10-26T15:17:38.133" v="1171" actId="20577"/>
          <ac:spMkLst>
            <pc:docMk/>
            <pc:sldMk cId="236576138" sldId="362"/>
            <ac:spMk id="2" creationId="{7510E50D-FAFF-47B4-A1C6-5F597A137737}"/>
          </ac:spMkLst>
        </pc:spChg>
        <pc:spChg chg="mod">
          <ac:chgData name="Helen Evans (Institute of Management and Health)" userId="d9a8b39e-a9d4-4d81-a719-001f6364ef6d" providerId="ADAL" clId="{3DEBF99A-DFD6-4176-BDDD-70820DCDB500}" dt="2022-10-26T15:24:42.495" v="1454" actId="27636"/>
          <ac:spMkLst>
            <pc:docMk/>
            <pc:sldMk cId="236576138" sldId="362"/>
            <ac:spMk id="3" creationId="{2B5AB43A-8B9E-4890-9364-931FB3B38008}"/>
          </ac:spMkLst>
        </pc:spChg>
      </pc:sldChg>
      <pc:sldChg chg="modSp new mod">
        <pc:chgData name="Helen Evans (Institute of Management and Health)" userId="d9a8b39e-a9d4-4d81-a719-001f6364ef6d" providerId="ADAL" clId="{3DEBF99A-DFD6-4176-BDDD-70820DCDB500}" dt="2022-10-26T15:27:30.015" v="1644" actId="20577"/>
        <pc:sldMkLst>
          <pc:docMk/>
          <pc:sldMk cId="1366558870" sldId="363"/>
        </pc:sldMkLst>
        <pc:spChg chg="mod">
          <ac:chgData name="Helen Evans (Institute of Management and Health)" userId="d9a8b39e-a9d4-4d81-a719-001f6364ef6d" providerId="ADAL" clId="{3DEBF99A-DFD6-4176-BDDD-70820DCDB500}" dt="2022-10-26T15:25:52.180" v="1475" actId="20577"/>
          <ac:spMkLst>
            <pc:docMk/>
            <pc:sldMk cId="1366558870" sldId="363"/>
            <ac:spMk id="2" creationId="{56AA656D-DF4F-440C-9097-254C3D36EDE4}"/>
          </ac:spMkLst>
        </pc:spChg>
        <pc:spChg chg="mod">
          <ac:chgData name="Helen Evans (Institute of Management and Health)" userId="d9a8b39e-a9d4-4d81-a719-001f6364ef6d" providerId="ADAL" clId="{3DEBF99A-DFD6-4176-BDDD-70820DCDB500}" dt="2022-10-26T15:27:30.015" v="1644" actId="20577"/>
          <ac:spMkLst>
            <pc:docMk/>
            <pc:sldMk cId="1366558870" sldId="363"/>
            <ac:spMk id="3" creationId="{4949D0CD-74E2-45E5-8697-926DCCA79A7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85F7DA-3B66-47E6-A6B3-0DA2381D3541}" type="datetimeFigureOut">
              <a:rPr lang="en-GB" smtClean="0"/>
              <a:t>23/03/2023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180A56-5580-4332-A434-2557B6CEEAB3}" type="slidenum">
              <a:rPr lang="en-GB" smtClean="0"/>
              <a:t>‹#›</a:t>
            </a:fld>
            <a:endParaRPr lang="en-GB"/>
          </a:p>
        </p:txBody>
      </p:sp>
    </p:spTree>
    <p:extLst>
      <p:ext uri="{BB962C8B-B14F-4D97-AF65-F5344CB8AC3E}">
        <p14:creationId xmlns:p14="http://schemas.microsoft.com/office/powerpoint/2010/main" val="420578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ptc.bps.org.uk/"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bps.org.uk/new-dop-group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cipd.co.uk/knowledge/strategy/resourcing/surveys/"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joshfechter.com/software-service-examples/"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180A56-5580-4332-A434-2557B6CEEAB3}" type="slidenum">
              <a:rPr lang="en-GB" smtClean="0"/>
              <a:t>4</a:t>
            </a:fld>
            <a:endParaRPr lang="en-GB"/>
          </a:p>
        </p:txBody>
      </p:sp>
    </p:spTree>
    <p:extLst>
      <p:ext uri="{BB962C8B-B14F-4D97-AF65-F5344CB8AC3E}">
        <p14:creationId xmlns:p14="http://schemas.microsoft.com/office/powerpoint/2010/main" val="42111779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180A56-5580-4332-A434-2557B6CEEAB3}" type="slidenum">
              <a:rPr lang="en-GB" smtClean="0"/>
              <a:t>6</a:t>
            </a:fld>
            <a:endParaRPr lang="en-GB"/>
          </a:p>
        </p:txBody>
      </p:sp>
    </p:spTree>
    <p:extLst>
      <p:ext uri="{BB962C8B-B14F-4D97-AF65-F5344CB8AC3E}">
        <p14:creationId xmlns:p14="http://schemas.microsoft.com/office/powerpoint/2010/main" val="1562829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Job analysis – </a:t>
            </a:r>
          </a:p>
          <a:p>
            <a:r>
              <a:rPr lang="en-GB" altLang="en-US" dirty="0"/>
              <a:t>Production of</a:t>
            </a:r>
          </a:p>
          <a:p>
            <a:pPr lvl="1"/>
            <a:r>
              <a:rPr lang="en-GB" altLang="en-US" dirty="0"/>
              <a:t>job descriptions</a:t>
            </a:r>
          </a:p>
          <a:p>
            <a:pPr lvl="1"/>
            <a:r>
              <a:rPr lang="en-GB" altLang="en-US" dirty="0"/>
              <a:t>person specifications/competency profiles</a:t>
            </a:r>
          </a:p>
          <a:p>
            <a:r>
              <a:rPr lang="en-GB" altLang="en-US" dirty="0"/>
              <a:t>Process of information gathering</a:t>
            </a:r>
            <a:endParaRPr lang="en-GB" dirty="0"/>
          </a:p>
        </p:txBody>
      </p:sp>
      <p:sp>
        <p:nvSpPr>
          <p:cNvPr id="4" name="Slide Number Placeholder 3"/>
          <p:cNvSpPr>
            <a:spLocks noGrp="1"/>
          </p:cNvSpPr>
          <p:nvPr>
            <p:ph type="sldNum" sz="quarter" idx="5"/>
          </p:nvPr>
        </p:nvSpPr>
        <p:spPr/>
        <p:txBody>
          <a:bodyPr/>
          <a:lstStyle/>
          <a:p>
            <a:fld id="{7B180A56-5580-4332-A434-2557B6CEEAB3}" type="slidenum">
              <a:rPr lang="en-GB" smtClean="0"/>
              <a:t>8</a:t>
            </a:fld>
            <a:endParaRPr lang="en-GB"/>
          </a:p>
        </p:txBody>
      </p:sp>
    </p:spTree>
    <p:extLst>
      <p:ext uri="{BB962C8B-B14F-4D97-AF65-F5344CB8AC3E}">
        <p14:creationId xmlns:p14="http://schemas.microsoft.com/office/powerpoint/2010/main" val="1265958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58595B"/>
                </a:solidFill>
                <a:effectLst/>
                <a:latin typeface="Open Sans" panose="020B0606030504020204" pitchFamily="34" charset="0"/>
              </a:rPr>
              <a:t>Tests should be supported by a body of statistical evidence which demonstrates their validity and reliability. Most tests are developed by occupational psychologists and should be accompanied by detailed manuals that explain how test scores should be used so that employers can compare their test candidates against benchmark scores of similar people (also known as a norm group). Administering tests and analysing the results is a skilled task and requires training and certification; the </a:t>
            </a:r>
            <a:r>
              <a:rPr lang="en-GB" b="1" i="0" u="sng" dirty="0">
                <a:solidFill>
                  <a:srgbClr val="68297F"/>
                </a:solidFill>
                <a:effectLst/>
                <a:latin typeface="Open Sans" panose="020B0606030504020204" pitchFamily="34" charset="0"/>
                <a:hlinkClick r:id="rId3" tooltip="BPS Psychological Testing Centre"/>
              </a:rPr>
              <a:t>British Psychological Society</a:t>
            </a:r>
            <a:r>
              <a:rPr lang="en-GB" b="1" i="0" dirty="0">
                <a:solidFill>
                  <a:srgbClr val="58595B"/>
                </a:solidFill>
                <a:effectLst/>
                <a:latin typeface="Open Sans" panose="020B0606030504020204" pitchFamily="34" charset="0"/>
              </a:rPr>
              <a:t> set clear standards on testing and test use.</a:t>
            </a:r>
            <a:endParaRPr lang="en-GB" dirty="0"/>
          </a:p>
        </p:txBody>
      </p:sp>
      <p:sp>
        <p:nvSpPr>
          <p:cNvPr id="4" name="Slide Number Placeholder 3"/>
          <p:cNvSpPr>
            <a:spLocks noGrp="1"/>
          </p:cNvSpPr>
          <p:nvPr>
            <p:ph type="sldNum" sz="quarter" idx="5"/>
          </p:nvPr>
        </p:nvSpPr>
        <p:spPr/>
        <p:txBody>
          <a:bodyPr/>
          <a:lstStyle/>
          <a:p>
            <a:fld id="{7B180A56-5580-4332-A434-2557B6CEEAB3}" type="slidenum">
              <a:rPr lang="en-GB" smtClean="0"/>
              <a:t>13</a:t>
            </a:fld>
            <a:endParaRPr lang="en-GB"/>
          </a:p>
        </p:txBody>
      </p:sp>
    </p:spTree>
    <p:extLst>
      <p:ext uri="{BB962C8B-B14F-4D97-AF65-F5344CB8AC3E}">
        <p14:creationId xmlns:p14="http://schemas.microsoft.com/office/powerpoint/2010/main" val="2244530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58595B"/>
                </a:solidFill>
                <a:effectLst/>
                <a:latin typeface="Open Sans" panose="020B0606030504020204" pitchFamily="34" charset="0"/>
              </a:rPr>
              <a:t>The British Psychological Society’s Division of Occupational Psychology has created a comprehensive standard focused on the </a:t>
            </a:r>
            <a:r>
              <a:rPr lang="en-GB" b="1" i="0" u="sng" dirty="0">
                <a:solidFill>
                  <a:srgbClr val="68297F"/>
                </a:solidFill>
                <a:effectLst/>
                <a:latin typeface="Open Sans" panose="020B0606030504020204" pitchFamily="34" charset="0"/>
                <a:hlinkClick r:id="rId3" tooltip="BPS. The design and delivery of assessment centres"/>
              </a:rPr>
              <a:t>design and delivery of assessment centres</a:t>
            </a:r>
            <a:r>
              <a:rPr lang="en-GB" b="1" i="0" dirty="0">
                <a:solidFill>
                  <a:srgbClr val="58595B"/>
                </a:solidFill>
                <a:effectLst/>
                <a:latin typeface="Open Sans" panose="020B0606030504020204" pitchFamily="34" charset="0"/>
              </a:rPr>
              <a:t>. Its p</a:t>
            </a:r>
          </a:p>
          <a:p>
            <a:endParaRPr lang="en-GB" b="1" i="0" dirty="0">
              <a:solidFill>
                <a:srgbClr val="58595B"/>
              </a:solidFill>
              <a:effectLst/>
              <a:latin typeface="Open Sans" panose="020B0606030504020204" pitchFamily="34" charset="0"/>
            </a:endParaRPr>
          </a:p>
          <a:p>
            <a:r>
              <a:rPr lang="en-GB" b="1" i="0" dirty="0">
                <a:solidFill>
                  <a:srgbClr val="58595B"/>
                </a:solidFill>
                <a:effectLst/>
                <a:latin typeface="Open Sans" panose="020B0606030504020204" pitchFamily="34" charset="0"/>
              </a:rPr>
              <a:t> This could involve delivering a report or presentation, time management or task prioritisation exercises, individual problem solving, group discussions, simulations of business activities, or functional role-</a:t>
            </a:r>
            <a:r>
              <a:rPr lang="en-GB" b="1" i="0" dirty="0" err="1">
                <a:solidFill>
                  <a:srgbClr val="58595B"/>
                </a:solidFill>
                <a:effectLst/>
                <a:latin typeface="Open Sans" panose="020B0606030504020204" pitchFamily="34" charset="0"/>
              </a:rPr>
              <a:t>play.urpose</a:t>
            </a:r>
            <a:r>
              <a:rPr lang="en-GB" b="1" i="0" dirty="0">
                <a:solidFill>
                  <a:srgbClr val="58595B"/>
                </a:solidFill>
                <a:effectLst/>
                <a:latin typeface="Open Sans" panose="020B0606030504020204" pitchFamily="34" charset="0"/>
              </a:rPr>
              <a:t> is to raise the standard of assessment centres by identifying and improving poor practice. The CIPD contributed to this standard</a:t>
            </a:r>
            <a:endParaRPr lang="en-GB" dirty="0"/>
          </a:p>
        </p:txBody>
      </p:sp>
      <p:sp>
        <p:nvSpPr>
          <p:cNvPr id="4" name="Slide Number Placeholder 3"/>
          <p:cNvSpPr>
            <a:spLocks noGrp="1"/>
          </p:cNvSpPr>
          <p:nvPr>
            <p:ph type="sldNum" sz="quarter" idx="5"/>
          </p:nvPr>
        </p:nvSpPr>
        <p:spPr/>
        <p:txBody>
          <a:bodyPr/>
          <a:lstStyle/>
          <a:p>
            <a:fld id="{7B180A56-5580-4332-A434-2557B6CEEAB3}" type="slidenum">
              <a:rPr lang="en-GB" smtClean="0"/>
              <a:t>14</a:t>
            </a:fld>
            <a:endParaRPr lang="en-GB"/>
          </a:p>
        </p:txBody>
      </p:sp>
    </p:spTree>
    <p:extLst>
      <p:ext uri="{BB962C8B-B14F-4D97-AF65-F5344CB8AC3E}">
        <p14:creationId xmlns:p14="http://schemas.microsoft.com/office/powerpoint/2010/main" val="6703241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180A56-5580-4332-A434-2557B6CEEAB3}" type="slidenum">
              <a:rPr lang="en-GB" smtClean="0"/>
              <a:t>15</a:t>
            </a:fld>
            <a:endParaRPr lang="en-GB"/>
          </a:p>
        </p:txBody>
      </p:sp>
    </p:spTree>
    <p:extLst>
      <p:ext uri="{BB962C8B-B14F-4D97-AF65-F5344CB8AC3E}">
        <p14:creationId xmlns:p14="http://schemas.microsoft.com/office/powerpoint/2010/main" val="11433549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180A56-5580-4332-A434-2557B6CEEAB3}" type="slidenum">
              <a:rPr lang="en-GB" smtClean="0"/>
              <a:t>16</a:t>
            </a:fld>
            <a:endParaRPr lang="en-GB"/>
          </a:p>
        </p:txBody>
      </p:sp>
    </p:spTree>
    <p:extLst>
      <p:ext uri="{BB962C8B-B14F-4D97-AF65-F5344CB8AC3E}">
        <p14:creationId xmlns:p14="http://schemas.microsoft.com/office/powerpoint/2010/main" val="29275979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in interviewing – watch and ask students for thoughts on </a:t>
            </a:r>
          </a:p>
          <a:p>
            <a:r>
              <a:rPr lang="en-GB" dirty="0"/>
              <a:t>TECH &amp; ETHICS/BIAS </a:t>
            </a:r>
          </a:p>
        </p:txBody>
      </p:sp>
      <p:sp>
        <p:nvSpPr>
          <p:cNvPr id="4" name="Slide Number Placeholder 3"/>
          <p:cNvSpPr>
            <a:spLocks noGrp="1"/>
          </p:cNvSpPr>
          <p:nvPr>
            <p:ph type="sldNum" sz="quarter" idx="5"/>
          </p:nvPr>
        </p:nvSpPr>
        <p:spPr/>
        <p:txBody>
          <a:bodyPr/>
          <a:lstStyle/>
          <a:p>
            <a:fld id="{7B180A56-5580-4332-A434-2557B6CEEAB3}" type="slidenum">
              <a:rPr lang="en-GB" smtClean="0"/>
              <a:t>17</a:t>
            </a:fld>
            <a:endParaRPr lang="en-GB"/>
          </a:p>
        </p:txBody>
      </p:sp>
    </p:spTree>
    <p:extLst>
      <p:ext uri="{BB962C8B-B14F-4D97-AF65-F5344CB8AC3E}">
        <p14:creationId xmlns:p14="http://schemas.microsoft.com/office/powerpoint/2010/main" val="4136357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180A56-5580-4332-A434-2557B6CEEAB3}" type="slidenum">
              <a:rPr lang="en-GB" smtClean="0"/>
              <a:t>18</a:t>
            </a:fld>
            <a:endParaRPr lang="en-GB"/>
          </a:p>
        </p:txBody>
      </p:sp>
    </p:spTree>
    <p:extLst>
      <p:ext uri="{BB962C8B-B14F-4D97-AF65-F5344CB8AC3E}">
        <p14:creationId xmlns:p14="http://schemas.microsoft.com/office/powerpoint/2010/main" val="42563673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Onboarding is about integrating a new person into the organisation</a:t>
            </a:r>
          </a:p>
          <a:p>
            <a:endParaRPr lang="en-GB" dirty="0"/>
          </a:p>
          <a:p>
            <a:r>
              <a:rPr lang="en-GB" dirty="0"/>
              <a:t>The impressions made when someone starts work for an organisation have a lasting impact on how they view their employer, so a welcoming and effective experience is key to making this first impression a positive one.</a:t>
            </a:r>
          </a:p>
          <a:p>
            <a:endParaRPr lang="en-GB" dirty="0"/>
          </a:p>
          <a:p>
            <a:r>
              <a:rPr lang="en-GB" b="1" dirty="0"/>
              <a:t>Induction is the process through which employees adjust or acclimatise to their new jobs and working environment. </a:t>
            </a:r>
            <a:r>
              <a:rPr lang="en-GB" dirty="0"/>
              <a:t>As part of this, ‘orientation’ can be used for a specific event that new starters attend, and ‘socialisation’ can describe the way in which new employees build working relationships within their new teams. Some people use the term ‘onboarding’ to cover the whole process from an individual’s contact with the organisation before they formally join, through to understanding the business’ ways of working and getting up to speed in their role.</a:t>
            </a:r>
          </a:p>
          <a:p>
            <a:endParaRPr lang="en-GB" dirty="0"/>
          </a:p>
          <a:p>
            <a:r>
              <a:rPr lang="en-GB" dirty="0"/>
              <a:t>Every organisation, large or small, should have a well-considered induction that provides a new employee with a positive experience of the organisation.</a:t>
            </a:r>
          </a:p>
          <a:p>
            <a:endParaRPr lang="en-GB" dirty="0"/>
          </a:p>
          <a:p>
            <a:r>
              <a:rPr lang="en-GB" dirty="0"/>
              <a:t>The length and nature of the induction depends on the job role, the new employee’s background, and the size and nature of the organisation. </a:t>
            </a:r>
            <a:r>
              <a:rPr lang="en-GB" b="1" dirty="0"/>
              <a:t>A standard induction course is unlikely to achieve its aims, so should be adapted as appropriate for all new starters.</a:t>
            </a:r>
          </a:p>
          <a:p>
            <a:endParaRPr lang="en-GB" dirty="0"/>
          </a:p>
          <a:p>
            <a:endParaRPr lang="en-GB" dirty="0"/>
          </a:p>
          <a:p>
            <a:r>
              <a:rPr lang="en-GB" b="1" dirty="0"/>
              <a:t>Research demonstrates that induction programmes benefit both employers and employees.</a:t>
            </a:r>
          </a:p>
          <a:p>
            <a:r>
              <a:rPr lang="en-GB" dirty="0"/>
              <a:t>For employers, these include reducing turnover and absenteeism, and increasing employee commitment and job satisfaction.</a:t>
            </a:r>
          </a:p>
          <a:p>
            <a:r>
              <a:rPr lang="en-GB" dirty="0"/>
              <a:t>For employees, starting a new role in a new organisation can be an anxious time and an effective induction programme alleviates anxiety. Induction enables them to understand more about the organisation, their role and ways of working, as well as to meet new colleagues.</a:t>
            </a:r>
          </a:p>
          <a:p>
            <a:endParaRPr lang="en-GB" dirty="0"/>
          </a:p>
          <a:p>
            <a:r>
              <a:rPr lang="en-GB" dirty="0"/>
              <a:t>New recruits need to understand the organisation, the culture, the people, and what’s expected of them in their role, so an effective programme will contain multiple, integrated elements. These elements include health and safety information required by law and practical information on the working environment and facilities. The programme should also familiarise the new employee with the company's working arrangements relating to time, location and patterns of flexible working, if any as well as its culture and values. It should also provide information specific to their role.</a:t>
            </a:r>
          </a:p>
          <a:p>
            <a:endParaRPr lang="en-GB" dirty="0"/>
          </a:p>
          <a:p>
            <a:endParaRPr lang="en-GB" dirty="0"/>
          </a:p>
          <a:p>
            <a:r>
              <a:rPr lang="en-GB" b="1" dirty="0"/>
              <a:t>Who needs an induction programme?</a:t>
            </a:r>
          </a:p>
          <a:p>
            <a:r>
              <a:rPr lang="en-GB" dirty="0"/>
              <a:t>Managers (with guidance from HR) need to invest time in inducting </a:t>
            </a:r>
            <a:r>
              <a:rPr lang="en-GB" u="sng" dirty="0"/>
              <a:t>all </a:t>
            </a:r>
            <a:r>
              <a:rPr lang="en-GB" dirty="0"/>
              <a:t>new employees. Some groups have specific needs, for example graduate trainees, people returning from career breaks, long-term absence or parental leave, technical specialists, senior appointments and directors. Tailor-made programmes should also be available for groups such as job-sharers, temporary staff, promoted staff, transferred staff and remote and hybrid workers. Induction programmes are important for employees working as part of such arrangements to ensure they are clear about the nature and objectives of the arrangements.</a:t>
            </a:r>
          </a:p>
          <a:p>
            <a:r>
              <a:rPr lang="en-GB" dirty="0"/>
              <a:t>It means the employee:</a:t>
            </a:r>
          </a:p>
          <a:p>
            <a:endParaRPr lang="en-GB" dirty="0"/>
          </a:p>
          <a:p>
            <a:r>
              <a:rPr lang="en-GB" dirty="0"/>
              <a:t>Without an effective induction, new employees can get off to a bad start, and lack clarity on their role and how it links to the organisation’s goals, which could impact on their intention to stay in the role. Turnover like this results in:</a:t>
            </a:r>
          </a:p>
          <a:p>
            <a:pPr marL="171450" indent="-171450">
              <a:buFont typeface="Arial" panose="020B0604020202020204" pitchFamily="34" charset="0"/>
              <a:buChar char="•"/>
            </a:pPr>
            <a:r>
              <a:rPr lang="en-GB" dirty="0"/>
              <a:t>Additional cost and time for recruiting a replacement.</a:t>
            </a:r>
          </a:p>
          <a:p>
            <a:pPr marL="171450" indent="-171450">
              <a:buFont typeface="Arial" panose="020B0604020202020204" pitchFamily="34" charset="0"/>
              <a:buChar char="•"/>
            </a:pPr>
            <a:r>
              <a:rPr lang="en-GB" dirty="0"/>
              <a:t>Wasted time for the inductor.</a:t>
            </a:r>
          </a:p>
          <a:p>
            <a:pPr marL="171450" indent="-171450">
              <a:buFont typeface="Arial" panose="020B0604020202020204" pitchFamily="34" charset="0"/>
              <a:buChar char="•"/>
            </a:pPr>
            <a:r>
              <a:rPr lang="en-GB" dirty="0"/>
              <a:t>Lowering of morale for the remaining staff.</a:t>
            </a:r>
          </a:p>
          <a:p>
            <a:pPr marL="171450" indent="-171450">
              <a:buFont typeface="Arial" panose="020B0604020202020204" pitchFamily="34" charset="0"/>
              <a:buChar char="•"/>
            </a:pPr>
            <a:r>
              <a:rPr lang="en-GB" dirty="0"/>
              <a:t>Detriment to the leaver’s employment record.</a:t>
            </a:r>
          </a:p>
          <a:p>
            <a:pPr marL="171450" indent="-171450">
              <a:buFont typeface="Arial" panose="020B0604020202020204" pitchFamily="34" charset="0"/>
              <a:buChar char="•"/>
            </a:pPr>
            <a:r>
              <a:rPr lang="en-GB" dirty="0"/>
              <a:t>Having to repeat the unproductive learning curve of the leaver.</a:t>
            </a:r>
          </a:p>
          <a:p>
            <a:pPr marL="171450" indent="-171450">
              <a:buFont typeface="Arial" panose="020B0604020202020204" pitchFamily="34" charset="0"/>
              <a:buChar char="•"/>
            </a:pPr>
            <a:r>
              <a:rPr lang="en-GB" dirty="0"/>
              <a:t>Damage to the organisation’s employer brand.</a:t>
            </a:r>
          </a:p>
          <a:p>
            <a:endParaRPr lang="en-GB" dirty="0"/>
          </a:p>
          <a:p>
            <a:endParaRPr lang="en-GB" sz="1200" dirty="0">
              <a:solidFill>
                <a:srgbClr val="202124"/>
              </a:solidFill>
            </a:endParaRPr>
          </a:p>
          <a:p>
            <a:pPr algn="just"/>
            <a:r>
              <a:rPr lang="en-GB" sz="1200" b="1" dirty="0">
                <a:solidFill>
                  <a:srgbClr val="202124"/>
                </a:solidFill>
              </a:rPr>
              <a:t>Whose role to do what?</a:t>
            </a:r>
            <a:endParaRPr lang="en-GB" b="1" dirty="0"/>
          </a:p>
          <a:p>
            <a:r>
              <a:rPr lang="en-GB" dirty="0"/>
              <a:t>Responsibility for the different elements of the induction process will vary depending on the size and structure of the business.</a:t>
            </a:r>
          </a:p>
          <a:p>
            <a:endParaRPr lang="en-GB" dirty="0"/>
          </a:p>
          <a:p>
            <a:r>
              <a:rPr lang="en-GB" dirty="0"/>
              <a:t>Although induction of a specific employee is the line manager’s responsibility, the design, development and evaluation of induction policy and programmes is largely the responsibility of HR or L&amp;D specialists. These specialists may also implement some aspects of induction and will likely be the first point of contact the employee has with the organisation and ensure that important information (such as bank details, right to work documentation, etc) is collected and that the employee knows what to expect from the induction programme.</a:t>
            </a:r>
          </a:p>
          <a:p>
            <a:endParaRPr lang="en-GB" dirty="0"/>
          </a:p>
          <a:p>
            <a:r>
              <a:rPr lang="en-GB" dirty="0"/>
              <a:t>People professionals increasingly recognise the value of employer brand as part of the induction process. In many cases, this has led to a focus on the onboarding and induction process to ensure it reflects the employer brand and the values the organisation is promoting. This might, for example, mean reviewing pre-employment communications sent out to new recruits to make sure they are welcoming and engaging.</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202124"/>
                </a:solidFill>
              </a:rPr>
              <a:t>What should it include?</a:t>
            </a:r>
          </a:p>
          <a:p>
            <a:r>
              <a:rPr lang="en-GB" dirty="0"/>
              <a:t>The induction process depends on the size and nature of an organisation as well as the role of the recruit. </a:t>
            </a:r>
          </a:p>
          <a:p>
            <a:endParaRPr lang="en-GB" dirty="0"/>
          </a:p>
          <a:p>
            <a:r>
              <a:rPr lang="en-GB" dirty="0"/>
              <a:t>Regardless of organisation size, an induction processes should cover practical information about organisational procedures (e.g. building orientation, inclusion and diversity, health, safety, and wellbeing). Induction should also include information about systems and procedures, company strategy and services (such as company values and behaviours), alongside job specific information (e.g. department information, job requirements and objectives), and an introduction, virtual or in-person, to the wider team. This ensures new recruits have something in their diary in the first few weeks, and understand where their role fits and how they can work with others. It’s also a good opportunity to share details of employee network groups and social media platforms, also organisational initiatives, that they can get involved with.</a:t>
            </a:r>
          </a:p>
          <a:p>
            <a:endParaRPr lang="en-GB" dirty="0"/>
          </a:p>
          <a:p>
            <a:r>
              <a:rPr lang="en-GB" dirty="0"/>
              <a:t>This information can be communicated in a variety of different ways; in organisations where the workforce is dispersed across different locations, digital tools allow new employees to meet colleagues in other areas of the business. However it’s managed, the process is key in ensuring a positive and engaging experience for the new starter.</a:t>
            </a:r>
          </a:p>
          <a:p>
            <a:endParaRPr lang="en-GB" dirty="0"/>
          </a:p>
          <a:p>
            <a:r>
              <a:rPr lang="en-GB" dirty="0"/>
              <a:t>Organisations are also paying attention to employee experience before the first day of employment, ensuing pre-employment communications are engaging, as well as using social network sites such as Facebook and LinkedIn to put new recruits in touch with each other before they start employment. This is particularly common for graduate intakes. </a:t>
            </a:r>
          </a:p>
          <a:p>
            <a:endParaRPr lang="en-GB" dirty="0"/>
          </a:p>
          <a:p>
            <a:r>
              <a:rPr lang="en-GB" dirty="0"/>
              <a:t>It's also important that the process continues into employment - managers and HR need consider the ongoing support that a new employee will need to order to settle in and acquire the knowledge they need for their role. A ‘buddy’  or coaching and mentoring system can provide support to help new employees settle in, and ensure new starters understand the learning and development opportunities available to them.</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202124"/>
                </a:solidFill>
              </a:rPr>
              <a:t>Common pitfalls</a:t>
            </a:r>
          </a:p>
          <a:p>
            <a:pPr marL="171450" indent="-171450">
              <a:buFont typeface="Arial" panose="020B0604020202020204" pitchFamily="34" charset="0"/>
              <a:buChar char="•"/>
            </a:pPr>
            <a:r>
              <a:rPr lang="en-GB" dirty="0"/>
              <a:t>If not tailored correctly, induction may contain topics that are unlikely to appeal to every new employee.</a:t>
            </a:r>
          </a:p>
          <a:p>
            <a:pPr marL="171450" indent="-171450">
              <a:buFont typeface="Arial" panose="020B0604020202020204" pitchFamily="34" charset="0"/>
              <a:buChar char="•"/>
            </a:pPr>
            <a:r>
              <a:rPr lang="en-GB" dirty="0"/>
              <a:t>Induction may be scheduled weeks, or even months, after the inductee joins the organisation, which risks information being shared too late.</a:t>
            </a:r>
          </a:p>
          <a:p>
            <a:pPr marL="171450" indent="-171450">
              <a:buFont typeface="Arial" panose="020B0604020202020204" pitchFamily="34" charset="0"/>
              <a:buChar char="•"/>
            </a:pPr>
            <a:r>
              <a:rPr lang="en-GB" dirty="0"/>
              <a:t>Induction can be too impersonal and involve managers and people professionals rather than colleagues and local supervisors.</a:t>
            </a:r>
          </a:p>
          <a:p>
            <a:pPr marL="171450" indent="-171450">
              <a:buFont typeface="Arial" panose="020B0604020202020204" pitchFamily="34" charset="0"/>
              <a:buChar char="•"/>
            </a:pPr>
            <a:r>
              <a:rPr lang="en-GB" dirty="0"/>
              <a:t>Providing too much, too soon - the inductee must not be overwhelmed by a mass of information, especially on the first day. </a:t>
            </a:r>
          </a:p>
          <a:p>
            <a:pPr marL="171450" indent="-171450">
              <a:buFont typeface="Arial" panose="020B0604020202020204" pitchFamily="34" charset="0"/>
              <a:buChar char="•"/>
            </a:pPr>
            <a:r>
              <a:rPr lang="en-GB" dirty="0"/>
              <a:t>Pitching presentations at an inappropriate level - where possible, presentations should be tailored to take into account prior knowledge of new employees.</a:t>
            </a:r>
          </a:p>
          <a:p>
            <a:pPr marL="171450" indent="-171450">
              <a:buFont typeface="Arial" panose="020B0604020202020204" pitchFamily="34" charset="0"/>
              <a:buChar char="•"/>
            </a:pPr>
            <a:r>
              <a:rPr lang="en-GB" dirty="0"/>
              <a:t>HR rather than local managers providing all the information - it should be a shared process.</a:t>
            </a:r>
          </a:p>
          <a:p>
            <a:pPr marL="171450" indent="-171450">
              <a:buFont typeface="Arial" panose="020B0604020202020204" pitchFamily="34" charset="0"/>
              <a:buChar char="•"/>
            </a:pPr>
            <a:r>
              <a:rPr lang="en-GB" dirty="0"/>
              <a:t>Creating an induction programme which generates unreasonable expectations by overselling the job.</a:t>
            </a:r>
          </a:p>
          <a:p>
            <a:pPr marL="171450" indent="-171450">
              <a:buFont typeface="Arial" panose="020B0604020202020204" pitchFamily="34" charset="0"/>
              <a:buChar char="•"/>
            </a:pPr>
            <a:r>
              <a:rPr lang="en-GB" dirty="0"/>
              <a:t>Creating an induction programme that focuses only on administration and compliance but does not reflect organisational values.</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An effective induction programme should be engaging and reassure the new employee that they have made the right decision to join the business.</a:t>
            </a:r>
          </a:p>
          <a:p>
            <a:endParaRPr lang="en-GB" dirty="0"/>
          </a:p>
          <a:p>
            <a:endParaRPr lang="en-GB" b="1" dirty="0"/>
          </a:p>
          <a:p>
            <a:r>
              <a:rPr lang="en-GB" b="1" dirty="0"/>
              <a:t>Evaluation</a:t>
            </a:r>
            <a:endParaRPr lang="en-GB" dirty="0"/>
          </a:p>
          <a:p>
            <a:r>
              <a:rPr lang="en-GB" dirty="0"/>
              <a:t>The induction process should be evaluated to determine whether it’s meeting the needs of the new recruits and the organisation. This should include opportunities for feedback at the end of the induction process and allow new recruits to highlight areas for improvement.</a:t>
            </a:r>
          </a:p>
          <a:p>
            <a:endParaRPr lang="en-GB" dirty="0"/>
          </a:p>
          <a:p>
            <a:r>
              <a:rPr lang="en-GB" dirty="0"/>
              <a:t>As well as gathering feedback from new employees, it's important to identify key measures of success of the induction process and evaluate the process against these metrics. Information from turnover statistics or employee feedback can also be used – particularly from those who leave within the first 12 months of employment.</a:t>
            </a:r>
          </a:p>
          <a:p>
            <a:endParaRPr lang="en-GB" dirty="0"/>
          </a:p>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19</a:t>
            </a:fld>
            <a:endParaRPr lang="en-GB"/>
          </a:p>
        </p:txBody>
      </p:sp>
    </p:spTree>
    <p:extLst>
      <p:ext uri="{BB962C8B-B14F-4D97-AF65-F5344CB8AC3E}">
        <p14:creationId xmlns:p14="http://schemas.microsoft.com/office/powerpoint/2010/main" val="2218616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employers, these include reducing turnover and absenteeism, and increasing employee commitment and job satisfaction. For employees, starting a new role in a new organisation can be an anxious time and an effective induction programme alleviates anxiety. Induction enables them to understand more about the organisation, their role and ways of working, as well as to meet new colleagues</a:t>
            </a:r>
          </a:p>
          <a:p>
            <a:endParaRPr lang="en-GB" dirty="0"/>
          </a:p>
          <a:p>
            <a:endParaRPr lang="en-GB" dirty="0"/>
          </a:p>
          <a:p>
            <a:r>
              <a:rPr lang="en-GB" dirty="0"/>
              <a:t>orientation’ can be used for a specific event that new starters attend</a:t>
            </a:r>
          </a:p>
          <a:p>
            <a:r>
              <a:rPr lang="en-GB" dirty="0"/>
              <a:t>SOCIALISATION - can describe the way in which new employees build working relationships within their new teams. </a:t>
            </a:r>
          </a:p>
          <a:p>
            <a:endParaRPr lang="en-GB" dirty="0"/>
          </a:p>
          <a:p>
            <a:pPr algn="l"/>
            <a:r>
              <a:rPr lang="en-GB" b="1" i="0" dirty="0">
                <a:solidFill>
                  <a:srgbClr val="58595B"/>
                </a:solidFill>
                <a:effectLst/>
                <a:latin typeface="Open Sans" panose="020B0606030504020204" pitchFamily="34" charset="0"/>
              </a:rPr>
              <a:t>A well-designed induction programme results in a positive first experience of an organisation. It means the employee:</a:t>
            </a:r>
          </a:p>
          <a:p>
            <a:pPr algn="l">
              <a:buFont typeface="Arial" panose="020B0604020202020204" pitchFamily="34" charset="0"/>
              <a:buChar char="•"/>
            </a:pPr>
            <a:r>
              <a:rPr lang="en-GB" b="1" i="0" dirty="0">
                <a:solidFill>
                  <a:srgbClr val="58595B"/>
                </a:solidFill>
                <a:effectLst/>
                <a:latin typeface="Open Sans" panose="020B0606030504020204" pitchFamily="34" charset="0"/>
              </a:rPr>
              <a:t>Settles in quickly.</a:t>
            </a:r>
          </a:p>
          <a:p>
            <a:pPr algn="l">
              <a:buFont typeface="Arial" panose="020B0604020202020204" pitchFamily="34" charset="0"/>
              <a:buChar char="•"/>
            </a:pPr>
            <a:r>
              <a:rPr lang="en-GB" b="1" i="0" dirty="0">
                <a:solidFill>
                  <a:srgbClr val="58595B"/>
                </a:solidFill>
                <a:effectLst/>
                <a:latin typeface="Open Sans" panose="020B0606030504020204" pitchFamily="34" charset="0"/>
              </a:rPr>
              <a:t>Integrates into their team.</a:t>
            </a:r>
          </a:p>
          <a:p>
            <a:pPr algn="l">
              <a:buFont typeface="Arial" panose="020B0604020202020204" pitchFamily="34" charset="0"/>
              <a:buChar char="•"/>
            </a:pPr>
            <a:r>
              <a:rPr lang="en-GB" b="1" i="0" dirty="0">
                <a:solidFill>
                  <a:srgbClr val="58595B"/>
                </a:solidFill>
                <a:effectLst/>
                <a:latin typeface="Open Sans" panose="020B0606030504020204" pitchFamily="34" charset="0"/>
              </a:rPr>
              <a:t>Understands the organisation’s values and culture.</a:t>
            </a:r>
          </a:p>
          <a:p>
            <a:pPr algn="l">
              <a:buFont typeface="Arial" panose="020B0604020202020204" pitchFamily="34" charset="0"/>
              <a:buChar char="•"/>
            </a:pPr>
            <a:r>
              <a:rPr lang="en-GB" b="1" i="0" dirty="0">
                <a:solidFill>
                  <a:srgbClr val="58595B"/>
                </a:solidFill>
                <a:effectLst/>
                <a:latin typeface="Open Sans" panose="020B0606030504020204" pitchFamily="34" charset="0"/>
              </a:rPr>
              <a:t>Feels supported</a:t>
            </a:r>
          </a:p>
          <a:p>
            <a:pPr algn="l">
              <a:buFont typeface="Arial" panose="020B0604020202020204" pitchFamily="34" charset="0"/>
              <a:buChar char="•"/>
            </a:pPr>
            <a:r>
              <a:rPr lang="en-GB" b="1" i="0" dirty="0">
                <a:solidFill>
                  <a:srgbClr val="58595B"/>
                </a:solidFill>
                <a:effectLst/>
                <a:latin typeface="Open Sans" panose="020B0606030504020204" pitchFamily="34" charset="0"/>
              </a:rPr>
              <a:t>Becomes productive quickly</a:t>
            </a:r>
          </a:p>
          <a:p>
            <a:pPr algn="l">
              <a:buFont typeface="Arial" panose="020B0604020202020204" pitchFamily="34" charset="0"/>
              <a:buChar char="•"/>
            </a:pPr>
            <a:r>
              <a:rPr lang="en-GB" b="1" i="0" dirty="0">
                <a:solidFill>
                  <a:srgbClr val="58595B"/>
                </a:solidFill>
                <a:effectLst/>
                <a:latin typeface="Open Sans" panose="020B0606030504020204" pitchFamily="34" charset="0"/>
              </a:rPr>
              <a:t>Works to their highest potential.</a:t>
            </a:r>
          </a:p>
          <a:p>
            <a:pPr algn="l"/>
            <a:r>
              <a:rPr lang="en-GB" b="1" i="0" dirty="0">
                <a:solidFill>
                  <a:srgbClr val="58595B"/>
                </a:solidFill>
                <a:effectLst/>
                <a:latin typeface="Open Sans" panose="020B0606030504020204" pitchFamily="34" charset="0"/>
              </a:rPr>
              <a:t>Without an effective induction, new employees can get off to a bad start, and lack clarity on their role and how it links to the organisation’s goals, which could impact on their intention to stay in the role. Turnover like this results in:</a:t>
            </a:r>
          </a:p>
          <a:p>
            <a:pPr algn="l">
              <a:buFont typeface="Arial" panose="020B0604020202020204" pitchFamily="34" charset="0"/>
              <a:buChar char="•"/>
            </a:pPr>
            <a:r>
              <a:rPr lang="en-GB" b="1" i="0" dirty="0">
                <a:solidFill>
                  <a:srgbClr val="58595B"/>
                </a:solidFill>
                <a:effectLst/>
                <a:latin typeface="Open Sans" panose="020B0606030504020204" pitchFamily="34" charset="0"/>
              </a:rPr>
              <a:t>Additional cost and time for recruiting a replacement.</a:t>
            </a:r>
          </a:p>
          <a:p>
            <a:pPr algn="l">
              <a:buFont typeface="Arial" panose="020B0604020202020204" pitchFamily="34" charset="0"/>
              <a:buChar char="•"/>
            </a:pPr>
            <a:r>
              <a:rPr lang="en-GB" b="1" i="0" dirty="0">
                <a:solidFill>
                  <a:srgbClr val="58595B"/>
                </a:solidFill>
                <a:effectLst/>
                <a:latin typeface="Open Sans" panose="020B0606030504020204" pitchFamily="34" charset="0"/>
              </a:rPr>
              <a:t>Wasted time for the inductor.</a:t>
            </a:r>
          </a:p>
          <a:p>
            <a:pPr algn="l">
              <a:buFont typeface="Arial" panose="020B0604020202020204" pitchFamily="34" charset="0"/>
              <a:buChar char="•"/>
            </a:pPr>
            <a:r>
              <a:rPr lang="en-GB" b="1" i="0" dirty="0">
                <a:solidFill>
                  <a:srgbClr val="58595B"/>
                </a:solidFill>
                <a:effectLst/>
                <a:latin typeface="Open Sans" panose="020B0606030504020204" pitchFamily="34" charset="0"/>
              </a:rPr>
              <a:t>Lowering of morale for the remaining staff.</a:t>
            </a:r>
          </a:p>
          <a:p>
            <a:pPr algn="l">
              <a:buFont typeface="Arial" panose="020B0604020202020204" pitchFamily="34" charset="0"/>
              <a:buChar char="•"/>
            </a:pPr>
            <a:r>
              <a:rPr lang="en-GB" b="1" i="0" dirty="0">
                <a:solidFill>
                  <a:srgbClr val="58595B"/>
                </a:solidFill>
                <a:effectLst/>
                <a:latin typeface="Open Sans" panose="020B0606030504020204" pitchFamily="34" charset="0"/>
              </a:rPr>
              <a:t>Detriment to the leaver’s employment record.</a:t>
            </a:r>
          </a:p>
          <a:p>
            <a:pPr algn="l">
              <a:buFont typeface="Arial" panose="020B0604020202020204" pitchFamily="34" charset="0"/>
              <a:buChar char="•"/>
            </a:pPr>
            <a:r>
              <a:rPr lang="en-GB" b="1" i="0" dirty="0">
                <a:solidFill>
                  <a:srgbClr val="58595B"/>
                </a:solidFill>
                <a:effectLst/>
                <a:latin typeface="Open Sans" panose="020B0606030504020204" pitchFamily="34" charset="0"/>
              </a:rPr>
              <a:t>Having to repeat the unproductive learning curve of the leaver.</a:t>
            </a:r>
          </a:p>
          <a:p>
            <a:pPr algn="l">
              <a:buFont typeface="Arial" panose="020B0604020202020204" pitchFamily="34" charset="0"/>
              <a:buChar char="•"/>
            </a:pPr>
            <a:r>
              <a:rPr lang="en-GB" b="1" i="0" dirty="0">
                <a:solidFill>
                  <a:srgbClr val="58595B"/>
                </a:solidFill>
                <a:effectLst/>
                <a:latin typeface="Open Sans" panose="020B0606030504020204" pitchFamily="34" charset="0"/>
              </a:rPr>
              <a:t>Damage to the organisation’s employer brand.</a:t>
            </a:r>
          </a:p>
          <a:p>
            <a:pPr algn="l"/>
            <a:r>
              <a:rPr lang="en-GB" b="1" i="0" dirty="0">
                <a:solidFill>
                  <a:srgbClr val="58595B"/>
                </a:solidFill>
                <a:effectLst/>
                <a:latin typeface="Open Sans" panose="020B0606030504020204" pitchFamily="34" charset="0"/>
              </a:rPr>
              <a:t>According to our 2020 </a:t>
            </a:r>
            <a:r>
              <a:rPr lang="en-GB" b="1" i="0" u="sng" dirty="0">
                <a:solidFill>
                  <a:srgbClr val="68297F"/>
                </a:solidFill>
                <a:effectLst/>
                <a:latin typeface="Open Sans" panose="020B0606030504020204" pitchFamily="34" charset="0"/>
                <a:hlinkClick r:id="rId3" tooltip="Resourcing and talent planning survey"/>
              </a:rPr>
              <a:t>Resourcing and talent planning survey</a:t>
            </a:r>
            <a:r>
              <a:rPr lang="en-GB" b="1" i="0" dirty="0">
                <a:solidFill>
                  <a:srgbClr val="58595B"/>
                </a:solidFill>
                <a:effectLst/>
                <a:latin typeface="Open Sans" panose="020B0606030504020204" pitchFamily="34" charset="0"/>
              </a:rPr>
              <a:t>, 42% of organisations are improving their induction process to enhance retention.</a:t>
            </a:r>
          </a:p>
          <a:p>
            <a:endParaRPr lang="en-GB" dirty="0"/>
          </a:p>
        </p:txBody>
      </p:sp>
      <p:sp>
        <p:nvSpPr>
          <p:cNvPr id="4" name="Slide Number Placeholder 3"/>
          <p:cNvSpPr>
            <a:spLocks noGrp="1"/>
          </p:cNvSpPr>
          <p:nvPr>
            <p:ph type="sldNum" sz="quarter" idx="5"/>
          </p:nvPr>
        </p:nvSpPr>
        <p:spPr/>
        <p:txBody>
          <a:bodyPr/>
          <a:lstStyle/>
          <a:p>
            <a:fld id="{7B180A56-5580-4332-A434-2557B6CEEAB3}" type="slidenum">
              <a:rPr lang="en-GB" smtClean="0"/>
              <a:t>20</a:t>
            </a:fld>
            <a:endParaRPr lang="en-GB"/>
          </a:p>
        </p:txBody>
      </p:sp>
    </p:spTree>
    <p:extLst>
      <p:ext uri="{BB962C8B-B14F-4D97-AF65-F5344CB8AC3E}">
        <p14:creationId xmlns:p14="http://schemas.microsoft.com/office/powerpoint/2010/main" val="32636768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53535"/>
                </a:solidFill>
                <a:effectLst/>
                <a:latin typeface="Core Sans A 45"/>
              </a:rPr>
              <a:t>HR departments have to deal with a lot of hiring and onboarding-related complexity. There’s a lot of work that goes into the effective onboarding of an employee. Fortunately, though, technology comes to the rescue in the form of various hr employee onboarding software systems.</a:t>
            </a:r>
          </a:p>
          <a:p>
            <a:pPr algn="l"/>
            <a:r>
              <a:rPr lang="en-GB" b="0" i="0" dirty="0">
                <a:solidFill>
                  <a:srgbClr val="353535"/>
                </a:solidFill>
                <a:effectLst/>
                <a:latin typeface="Core Sans A 45"/>
              </a:rPr>
              <a:t>With the growing trend of standard process automation and Agile operations, companies are having to replace manual HR processes with </a:t>
            </a:r>
            <a:r>
              <a:rPr lang="en-GB" b="0" i="0" u="none" strike="noStrike" dirty="0">
                <a:solidFill>
                  <a:srgbClr val="353535"/>
                </a:solidFill>
                <a:effectLst/>
                <a:latin typeface="Core Sans A 45"/>
                <a:hlinkClick r:id="rId3"/>
              </a:rPr>
              <a:t>SaaS systems</a:t>
            </a:r>
            <a:r>
              <a:rPr lang="en-GB" b="0" i="0" dirty="0">
                <a:solidFill>
                  <a:srgbClr val="353535"/>
                </a:solidFill>
                <a:effectLst/>
                <a:latin typeface="Core Sans A 45"/>
              </a:rPr>
              <a:t>. One of these manual processes is employee onboarding.</a:t>
            </a:r>
          </a:p>
          <a:p>
            <a:endParaRPr lang="en-GB" dirty="0"/>
          </a:p>
        </p:txBody>
      </p:sp>
      <p:sp>
        <p:nvSpPr>
          <p:cNvPr id="4" name="Slide Number Placeholder 3"/>
          <p:cNvSpPr>
            <a:spLocks noGrp="1"/>
          </p:cNvSpPr>
          <p:nvPr>
            <p:ph type="sldNum" sz="quarter" idx="5"/>
          </p:nvPr>
        </p:nvSpPr>
        <p:spPr/>
        <p:txBody>
          <a:bodyPr/>
          <a:lstStyle/>
          <a:p>
            <a:fld id="{7B180A56-5580-4332-A434-2557B6CEEAB3}" type="slidenum">
              <a:rPr lang="en-GB" smtClean="0"/>
              <a:t>21</a:t>
            </a:fld>
            <a:endParaRPr lang="en-GB"/>
          </a:p>
        </p:txBody>
      </p:sp>
    </p:spTree>
    <p:extLst>
      <p:ext uri="{BB962C8B-B14F-4D97-AF65-F5344CB8AC3E}">
        <p14:creationId xmlns:p14="http://schemas.microsoft.com/office/powerpoint/2010/main" val="1223593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22</a:t>
            </a:fld>
            <a:endParaRPr lang="en-GB"/>
          </a:p>
        </p:txBody>
      </p:sp>
    </p:spTree>
    <p:extLst>
      <p:ext uri="{BB962C8B-B14F-4D97-AF65-F5344CB8AC3E}">
        <p14:creationId xmlns:p14="http://schemas.microsoft.com/office/powerpoint/2010/main" val="18947672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180A56-5580-4332-A434-2557B6CEEAB3}" type="slidenum">
              <a:rPr lang="en-GB" smtClean="0"/>
              <a:t>23</a:t>
            </a:fld>
            <a:endParaRPr lang="en-GB"/>
          </a:p>
        </p:txBody>
      </p:sp>
    </p:spTree>
    <p:extLst>
      <p:ext uri="{BB962C8B-B14F-4D97-AF65-F5344CB8AC3E}">
        <p14:creationId xmlns:p14="http://schemas.microsoft.com/office/powerpoint/2010/main" val="12499503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72AD763-1027-45AB-8C84-63E47BCCC6BB}" type="datetimeFigureOut">
              <a:rPr lang="en-GB" smtClean="0"/>
              <a:t>23/03/2023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D473AE25-6EC5-4FCA-945B-01BA5C98D9EF}" type="slidenum">
              <a:rPr lang="en-GB" smtClean="0"/>
              <a:t>‹#›</a:t>
            </a:fld>
            <a:endParaRPr lang="en-GB"/>
          </a:p>
        </p:txBody>
      </p:sp>
    </p:spTree>
    <p:extLst>
      <p:ext uri="{BB962C8B-B14F-4D97-AF65-F5344CB8AC3E}">
        <p14:creationId xmlns:p14="http://schemas.microsoft.com/office/powerpoint/2010/main" val="368150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2AD763-1027-45AB-8C84-63E47BCCC6BB}" type="datetimeFigureOut">
              <a:rPr lang="en-GB" smtClean="0"/>
              <a:t>23/03/2023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D473AE25-6EC5-4FCA-945B-01BA5C98D9EF}" type="slidenum">
              <a:rPr lang="en-GB" smtClean="0"/>
              <a:t>‹#›</a:t>
            </a:fld>
            <a:endParaRPr lang="en-GB"/>
          </a:p>
        </p:txBody>
      </p:sp>
    </p:spTree>
    <p:extLst>
      <p:ext uri="{BB962C8B-B14F-4D97-AF65-F5344CB8AC3E}">
        <p14:creationId xmlns:p14="http://schemas.microsoft.com/office/powerpoint/2010/main" val="1181224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2AD763-1027-45AB-8C84-63E47BCCC6BB}" type="datetimeFigureOut">
              <a:rPr lang="en-GB" smtClean="0"/>
              <a:t>23/03/2023</a:t>
            </a:fld>
            <a:endParaRPr lang="en-GB"/>
          </a:p>
        </p:txBody>
      </p:sp>
      <p:sp>
        <p:nvSpPr>
          <p:cNvPr id="6" name="Slide Number Placeholder 5"/>
          <p:cNvSpPr>
            <a:spLocks noGrp="1"/>
          </p:cNvSpPr>
          <p:nvPr>
            <p:ph type="sldNum" sz="quarter" idx="12"/>
          </p:nvPr>
        </p:nvSpPr>
        <p:spPr/>
        <p:txBody>
          <a:bodyPr/>
          <a:lstStyle/>
          <a:p>
            <a:fld id="{D473AE25-6EC5-4FCA-945B-01BA5C98D9EF}" type="slidenum">
              <a:rPr lang="en-GB" smtClean="0"/>
              <a:t>‹#›</a:t>
            </a:fld>
            <a:endParaRPr lang="en-GB"/>
          </a:p>
        </p:txBody>
      </p:sp>
    </p:spTree>
    <p:extLst>
      <p:ext uri="{BB962C8B-B14F-4D97-AF65-F5344CB8AC3E}">
        <p14:creationId xmlns:p14="http://schemas.microsoft.com/office/powerpoint/2010/main" val="2384888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72AD763-1027-45AB-8C84-63E47BCCC6BB}" type="datetimeFigureOut">
              <a:rPr lang="en-GB" smtClean="0"/>
              <a:t>23/03/2023</a:t>
            </a:fld>
            <a:endParaRPr lang="en-GB"/>
          </a:p>
        </p:txBody>
      </p:sp>
      <p:sp>
        <p:nvSpPr>
          <p:cNvPr id="7" name="Slide Number Placeholder 6"/>
          <p:cNvSpPr>
            <a:spLocks noGrp="1"/>
          </p:cNvSpPr>
          <p:nvPr>
            <p:ph type="sldNum" sz="quarter" idx="12"/>
          </p:nvPr>
        </p:nvSpPr>
        <p:spPr/>
        <p:txBody>
          <a:bodyPr/>
          <a:lstStyle/>
          <a:p>
            <a:fld id="{D473AE25-6EC5-4FCA-945B-01BA5C98D9EF}" type="slidenum">
              <a:rPr lang="en-GB" smtClean="0"/>
              <a:t>‹#›</a:t>
            </a:fld>
            <a:endParaRPr lang="en-GB"/>
          </a:p>
        </p:txBody>
      </p:sp>
    </p:spTree>
    <p:extLst>
      <p:ext uri="{BB962C8B-B14F-4D97-AF65-F5344CB8AC3E}">
        <p14:creationId xmlns:p14="http://schemas.microsoft.com/office/powerpoint/2010/main" val="88298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72AD763-1027-45AB-8C84-63E47BCCC6BB}" type="datetimeFigureOut">
              <a:rPr lang="en-GB" smtClean="0"/>
              <a:t>23/03/2023</a:t>
            </a:fld>
            <a:endParaRPr lang="en-GB"/>
          </a:p>
        </p:txBody>
      </p:sp>
      <p:sp>
        <p:nvSpPr>
          <p:cNvPr id="9" name="Slide Number Placeholder 8"/>
          <p:cNvSpPr>
            <a:spLocks noGrp="1"/>
          </p:cNvSpPr>
          <p:nvPr>
            <p:ph type="sldNum" sz="quarter" idx="12"/>
          </p:nvPr>
        </p:nvSpPr>
        <p:spPr/>
        <p:txBody>
          <a:bodyPr/>
          <a:lstStyle/>
          <a:p>
            <a:fld id="{D473AE25-6EC5-4FCA-945B-01BA5C98D9EF}" type="slidenum">
              <a:rPr lang="en-GB" smtClean="0"/>
              <a:t>‹#›</a:t>
            </a:fld>
            <a:endParaRPr lang="en-GB"/>
          </a:p>
        </p:txBody>
      </p:sp>
    </p:spTree>
    <p:extLst>
      <p:ext uri="{BB962C8B-B14F-4D97-AF65-F5344CB8AC3E}">
        <p14:creationId xmlns:p14="http://schemas.microsoft.com/office/powerpoint/2010/main" val="3950874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72AD763-1027-45AB-8C84-63E47BCCC6BB}" type="datetimeFigureOut">
              <a:rPr lang="en-GB" smtClean="0"/>
              <a:t>23/03/2023</a:t>
            </a:fld>
            <a:endParaRPr lang="en-GB"/>
          </a:p>
        </p:txBody>
      </p:sp>
      <p:sp>
        <p:nvSpPr>
          <p:cNvPr id="5" name="Slide Number Placeholder 4"/>
          <p:cNvSpPr>
            <a:spLocks noGrp="1"/>
          </p:cNvSpPr>
          <p:nvPr>
            <p:ph type="sldNum" sz="quarter" idx="12"/>
          </p:nvPr>
        </p:nvSpPr>
        <p:spPr/>
        <p:txBody>
          <a:bodyPr/>
          <a:lstStyle/>
          <a:p>
            <a:fld id="{D473AE25-6EC5-4FCA-945B-01BA5C98D9EF}" type="slidenum">
              <a:rPr lang="en-GB" smtClean="0"/>
              <a:t>‹#›</a:t>
            </a:fld>
            <a:endParaRPr lang="en-GB"/>
          </a:p>
        </p:txBody>
      </p:sp>
    </p:spTree>
    <p:extLst>
      <p:ext uri="{BB962C8B-B14F-4D97-AF65-F5344CB8AC3E}">
        <p14:creationId xmlns:p14="http://schemas.microsoft.com/office/powerpoint/2010/main" val="293968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2AD763-1027-45AB-8C84-63E47BCCC6BB}" type="datetimeFigureOut">
              <a:rPr lang="en-GB" smtClean="0"/>
              <a:t>23/03/2023</a:t>
            </a:fld>
            <a:endParaRPr lang="en-GB"/>
          </a:p>
        </p:txBody>
      </p:sp>
      <p:sp>
        <p:nvSpPr>
          <p:cNvPr id="4" name="Slide Number Placeholder 3"/>
          <p:cNvSpPr>
            <a:spLocks noGrp="1"/>
          </p:cNvSpPr>
          <p:nvPr>
            <p:ph type="sldNum" sz="quarter" idx="12"/>
          </p:nvPr>
        </p:nvSpPr>
        <p:spPr/>
        <p:txBody>
          <a:bodyPr/>
          <a:lstStyle/>
          <a:p>
            <a:fld id="{D473AE25-6EC5-4FCA-945B-01BA5C98D9EF}" type="slidenum">
              <a:rPr lang="en-GB" smtClean="0"/>
              <a:t>‹#›</a:t>
            </a:fld>
            <a:endParaRPr lang="en-GB"/>
          </a:p>
        </p:txBody>
      </p:sp>
    </p:spTree>
    <p:extLst>
      <p:ext uri="{BB962C8B-B14F-4D97-AF65-F5344CB8AC3E}">
        <p14:creationId xmlns:p14="http://schemas.microsoft.com/office/powerpoint/2010/main" val="3013129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2AD763-1027-45AB-8C84-63E47BCCC6BB}" type="datetimeFigureOut">
              <a:rPr lang="en-GB" smtClean="0"/>
              <a:t>23/03/2023</a:t>
            </a:fld>
            <a:endParaRPr lang="en-GB"/>
          </a:p>
        </p:txBody>
      </p:sp>
      <p:sp>
        <p:nvSpPr>
          <p:cNvPr id="7" name="Slide Number Placeholder 6"/>
          <p:cNvSpPr>
            <a:spLocks noGrp="1"/>
          </p:cNvSpPr>
          <p:nvPr>
            <p:ph type="sldNum" sz="quarter" idx="12"/>
          </p:nvPr>
        </p:nvSpPr>
        <p:spPr/>
        <p:txBody>
          <a:bodyPr/>
          <a:lstStyle/>
          <a:p>
            <a:fld id="{D473AE25-6EC5-4FCA-945B-01BA5C98D9EF}" type="slidenum">
              <a:rPr lang="en-GB" smtClean="0"/>
              <a:t>‹#›</a:t>
            </a:fld>
            <a:endParaRPr lang="en-GB"/>
          </a:p>
        </p:txBody>
      </p:sp>
    </p:spTree>
    <p:extLst>
      <p:ext uri="{BB962C8B-B14F-4D97-AF65-F5344CB8AC3E}">
        <p14:creationId xmlns:p14="http://schemas.microsoft.com/office/powerpoint/2010/main" val="2285677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2AD763-1027-45AB-8C84-63E47BCCC6BB}" type="datetimeFigureOut">
              <a:rPr lang="en-GB" smtClean="0"/>
              <a:t>23/03/2023</a:t>
            </a:fld>
            <a:endParaRPr lang="en-GB"/>
          </a:p>
        </p:txBody>
      </p:sp>
      <p:sp>
        <p:nvSpPr>
          <p:cNvPr id="7" name="Slide Number Placeholder 6"/>
          <p:cNvSpPr>
            <a:spLocks noGrp="1"/>
          </p:cNvSpPr>
          <p:nvPr>
            <p:ph type="sldNum" sz="quarter" idx="12"/>
          </p:nvPr>
        </p:nvSpPr>
        <p:spPr/>
        <p:txBody>
          <a:bodyPr/>
          <a:lstStyle/>
          <a:p>
            <a:fld id="{D473AE25-6EC5-4FCA-945B-01BA5C98D9EF}" type="slidenum">
              <a:rPr lang="en-GB" smtClean="0"/>
              <a:t>‹#›</a:t>
            </a:fld>
            <a:endParaRPr lang="en-GB"/>
          </a:p>
        </p:txBody>
      </p:sp>
    </p:spTree>
    <p:extLst>
      <p:ext uri="{BB962C8B-B14F-4D97-AF65-F5344CB8AC3E}">
        <p14:creationId xmlns:p14="http://schemas.microsoft.com/office/powerpoint/2010/main" val="2679252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2AD763-1027-45AB-8C84-63E47BCCC6BB}" type="datetimeFigureOut">
              <a:rPr lang="en-GB" smtClean="0"/>
              <a:t>23/03/2023</a:t>
            </a:fld>
            <a:endParaRPr lang="en-GB"/>
          </a:p>
        </p:txBody>
      </p:sp>
      <p:sp>
        <p:nvSpPr>
          <p:cNvPr id="6" name="Slide Number Placeholder 5"/>
          <p:cNvSpPr>
            <a:spLocks noGrp="1"/>
          </p:cNvSpPr>
          <p:nvPr>
            <p:ph type="sldNum" sz="quarter" idx="12"/>
          </p:nvPr>
        </p:nvSpPr>
        <p:spPr/>
        <p:txBody>
          <a:bodyPr/>
          <a:lstStyle/>
          <a:p>
            <a:fld id="{D473AE25-6EC5-4FCA-945B-01BA5C98D9EF}" type="slidenum">
              <a:rPr lang="en-GB" smtClean="0"/>
              <a:t>‹#›</a:t>
            </a:fld>
            <a:endParaRPr lang="en-GB"/>
          </a:p>
        </p:txBody>
      </p:sp>
    </p:spTree>
    <p:extLst>
      <p:ext uri="{BB962C8B-B14F-4D97-AF65-F5344CB8AC3E}">
        <p14:creationId xmlns:p14="http://schemas.microsoft.com/office/powerpoint/2010/main" val="2144164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2AD763-1027-45AB-8C84-63E47BCCC6BB}" type="datetimeFigureOut">
              <a:rPr lang="en-GB" smtClean="0"/>
              <a:t>23/03/2023</a:t>
            </a:fld>
            <a:endParaRPr lang="en-GB"/>
          </a:p>
        </p:txBody>
      </p:sp>
      <p:sp>
        <p:nvSpPr>
          <p:cNvPr id="6" name="Slide Number Placeholder 5"/>
          <p:cNvSpPr>
            <a:spLocks noGrp="1"/>
          </p:cNvSpPr>
          <p:nvPr>
            <p:ph type="sldNum" sz="quarter" idx="12"/>
          </p:nvPr>
        </p:nvSpPr>
        <p:spPr/>
        <p:txBody>
          <a:bodyPr/>
          <a:lstStyle/>
          <a:p>
            <a:fld id="{D473AE25-6EC5-4FCA-945B-01BA5C98D9EF}" type="slidenum">
              <a:rPr lang="en-GB" smtClean="0"/>
              <a:t>‹#›</a:t>
            </a:fld>
            <a:endParaRPr lang="en-GB"/>
          </a:p>
        </p:txBody>
      </p:sp>
    </p:spTree>
    <p:extLst>
      <p:ext uri="{BB962C8B-B14F-4D97-AF65-F5344CB8AC3E}">
        <p14:creationId xmlns:p14="http://schemas.microsoft.com/office/powerpoint/2010/main" val="3739710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72AD763-1027-45AB-8C84-63E47BCCC6BB}" type="datetimeFigureOut">
              <a:rPr lang="en-GB" smtClean="0"/>
              <a:t>23/03/2023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D473AE25-6EC5-4FCA-945B-01BA5C98D9EF}" type="slidenum">
              <a:rPr lang="en-GB" smtClean="0"/>
              <a:t>‹#›</a:t>
            </a:fld>
            <a:endParaRPr lang="en-GB"/>
          </a:p>
        </p:txBody>
      </p:sp>
    </p:spTree>
    <p:extLst>
      <p:ext uri="{BB962C8B-B14F-4D97-AF65-F5344CB8AC3E}">
        <p14:creationId xmlns:p14="http://schemas.microsoft.com/office/powerpoint/2010/main" val="29862164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nwes.org.uk/blog/the-cost-of-poor-recruitment/"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business.linkedin.com/talent-solutions/recruiter/recruiter-feature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hyperlink" Target="https://tengai.io/resources/ai-recruitment/?hsLang=en"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_Ne03XdLRxI?start=16&amp;feature=oembed" TargetMode="External"/><Relationship Id="rId4" Type="http://schemas.openxmlformats.org/officeDocument/2006/relationships/image" Target="../media/image5.jpeg"/></Relationships>
</file>

<file path=ppt/slides/_rels/slide18.xml.rels><?xml version="1.0" encoding="UTF-8" standalone="yes"?>
<Relationships xmlns="http://schemas.openxmlformats.org/package/2006/relationships"><Relationship Id="rId3" Type="http://schemas.openxmlformats.org/officeDocument/2006/relationships/hyperlink" Target="https://www.hirevue.com/platform/online-video-interviewing-softwar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QCFb4BiDDcE?feature=oembed" TargetMode="External"/></Relationships>
</file>

<file path=ppt/slides/_rels/slide25.xml.rels><?xml version="1.0" encoding="UTF-8" standalone="yes"?>
<Relationships xmlns="http://schemas.openxmlformats.org/package/2006/relationships"><Relationship Id="rId2" Type="http://schemas.openxmlformats.org/officeDocument/2006/relationships/hyperlink" Target="https://www.cipd.co.uk/knowledge/work/technology/digital-transformation-insights/improve-hiring-onboard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8267B-AB19-474C-9EFA-F4001EE874D3}"/>
              </a:ext>
            </a:extLst>
          </p:cNvPr>
          <p:cNvSpPr>
            <a:spLocks noGrp="1"/>
          </p:cNvSpPr>
          <p:nvPr>
            <p:ph type="ctrTitle"/>
          </p:nvPr>
        </p:nvSpPr>
        <p:spPr/>
        <p:txBody>
          <a:bodyPr/>
          <a:lstStyle/>
          <a:p>
            <a:r>
              <a:rPr lang="en-GB" dirty="0"/>
              <a:t>Recruitment, Selection &amp; Onboarding </a:t>
            </a:r>
          </a:p>
        </p:txBody>
      </p:sp>
      <p:sp>
        <p:nvSpPr>
          <p:cNvPr id="3" name="Subtitle 2">
            <a:extLst>
              <a:ext uri="{FF2B5EF4-FFF2-40B4-BE49-F238E27FC236}">
                <a16:creationId xmlns:a16="http://schemas.microsoft.com/office/drawing/2014/main" id="{67FB7A00-0FB5-47E5-AC18-92FA71BAB14F}"/>
              </a:ext>
            </a:extLst>
          </p:cNvPr>
          <p:cNvSpPr>
            <a:spLocks noGrp="1"/>
          </p:cNvSpPr>
          <p:nvPr>
            <p:ph type="subTitle" idx="1"/>
          </p:nvPr>
        </p:nvSpPr>
        <p:spPr/>
        <p:txBody>
          <a:bodyPr/>
          <a:lstStyle/>
          <a:p>
            <a:r>
              <a:rPr lang="en-GB" dirty="0"/>
              <a:t>Week 6 </a:t>
            </a:r>
          </a:p>
        </p:txBody>
      </p:sp>
    </p:spTree>
    <p:extLst>
      <p:ext uri="{BB962C8B-B14F-4D97-AF65-F5344CB8AC3E}">
        <p14:creationId xmlns:p14="http://schemas.microsoft.com/office/powerpoint/2010/main" val="3412609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656D-DF4F-440C-9097-254C3D36EDE4}"/>
              </a:ext>
            </a:extLst>
          </p:cNvPr>
          <p:cNvSpPr>
            <a:spLocks noGrp="1"/>
          </p:cNvSpPr>
          <p:nvPr>
            <p:ph type="title"/>
          </p:nvPr>
        </p:nvSpPr>
        <p:spPr/>
        <p:txBody>
          <a:bodyPr/>
          <a:lstStyle/>
          <a:p>
            <a:r>
              <a:rPr lang="en-GB" dirty="0"/>
              <a:t>Session aims </a:t>
            </a:r>
          </a:p>
        </p:txBody>
      </p:sp>
      <p:sp>
        <p:nvSpPr>
          <p:cNvPr id="3" name="Content Placeholder 2">
            <a:extLst>
              <a:ext uri="{FF2B5EF4-FFF2-40B4-BE49-F238E27FC236}">
                <a16:creationId xmlns:a16="http://schemas.microsoft.com/office/drawing/2014/main" id="{4949D0CD-74E2-45E5-8697-926DCCA79A7A}"/>
              </a:ext>
            </a:extLst>
          </p:cNvPr>
          <p:cNvSpPr>
            <a:spLocks noGrp="1"/>
          </p:cNvSpPr>
          <p:nvPr>
            <p:ph idx="1"/>
          </p:nvPr>
        </p:nvSpPr>
        <p:spPr/>
        <p:txBody>
          <a:bodyPr>
            <a:normAutofit lnSpcReduction="10000"/>
          </a:bodyPr>
          <a:lstStyle/>
          <a:p>
            <a:r>
              <a:rPr lang="en-GB" dirty="0"/>
              <a:t>Today we shall examine - </a:t>
            </a:r>
          </a:p>
          <a:p>
            <a:r>
              <a:rPr lang="en-GB" dirty="0"/>
              <a:t>Recruitment </a:t>
            </a:r>
          </a:p>
          <a:p>
            <a:r>
              <a:rPr lang="en-GB" dirty="0"/>
              <a:t>Selection </a:t>
            </a:r>
          </a:p>
          <a:p>
            <a:r>
              <a:rPr lang="en-GB" dirty="0"/>
              <a:t>Software for R&amp;S</a:t>
            </a:r>
          </a:p>
          <a:p>
            <a:r>
              <a:rPr lang="en-GB" dirty="0"/>
              <a:t>Onboarding </a:t>
            </a:r>
          </a:p>
          <a:p>
            <a:r>
              <a:rPr lang="en-GB" dirty="0"/>
              <a:t>Software for onboarding </a:t>
            </a:r>
          </a:p>
          <a:p>
            <a:r>
              <a:rPr lang="en-GB" dirty="0"/>
              <a:t>Seminar activity </a:t>
            </a:r>
          </a:p>
        </p:txBody>
      </p:sp>
    </p:spTree>
    <p:extLst>
      <p:ext uri="{BB962C8B-B14F-4D97-AF65-F5344CB8AC3E}">
        <p14:creationId xmlns:p14="http://schemas.microsoft.com/office/powerpoint/2010/main" val="13665588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28D01983-16E3-4C60-AC16-17EFDB804AEF}"/>
              </a:ext>
            </a:extLst>
          </p:cNvPr>
          <p:cNvSpPr>
            <a:spLocks noGrp="1" noChangeArrowheads="1"/>
          </p:cNvSpPr>
          <p:nvPr>
            <p:ph type="title"/>
          </p:nvPr>
        </p:nvSpPr>
        <p:spPr/>
        <p:txBody>
          <a:bodyPr>
            <a:normAutofit/>
          </a:bodyPr>
          <a:lstStyle/>
          <a:p>
            <a:r>
              <a:rPr lang="en-GB" altLang="en-US" sz="3600" b="1" dirty="0"/>
              <a:t>Recruitment: definition</a:t>
            </a:r>
            <a:endParaRPr lang="en-US" altLang="en-US" sz="3600" b="1" dirty="0"/>
          </a:p>
        </p:txBody>
      </p:sp>
      <p:sp>
        <p:nvSpPr>
          <p:cNvPr id="14339" name="Rectangle 3">
            <a:extLst>
              <a:ext uri="{FF2B5EF4-FFF2-40B4-BE49-F238E27FC236}">
                <a16:creationId xmlns:a16="http://schemas.microsoft.com/office/drawing/2014/main" id="{B8A74EEB-2FEE-494C-936F-931372211913}"/>
              </a:ext>
            </a:extLst>
          </p:cNvPr>
          <p:cNvSpPr>
            <a:spLocks noGrp="1" noChangeArrowheads="1"/>
          </p:cNvSpPr>
          <p:nvPr>
            <p:ph idx="1"/>
          </p:nvPr>
        </p:nvSpPr>
        <p:spPr/>
        <p:txBody>
          <a:bodyPr>
            <a:spAutoFit/>
          </a:bodyPr>
          <a:lstStyle/>
          <a:p>
            <a:r>
              <a:rPr lang="en-GB" altLang="en-US" dirty="0"/>
              <a:t>All activities directed toward locating potential employees</a:t>
            </a:r>
          </a:p>
          <a:p>
            <a:r>
              <a:rPr lang="en-GB" altLang="en-US" dirty="0"/>
              <a:t>Stimulating the interest of potential applicants</a:t>
            </a:r>
          </a:p>
          <a:p>
            <a:r>
              <a:rPr lang="en-GB" altLang="en-US" dirty="0"/>
              <a:t>Attracting applications from suitable candidates</a:t>
            </a:r>
            <a:endParaRPr lang="en-US"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75CD4280-55F6-4D30-A1BD-45FD527B31E2}"/>
              </a:ext>
            </a:extLst>
          </p:cNvPr>
          <p:cNvSpPr>
            <a:spLocks noGrp="1" noChangeArrowheads="1"/>
          </p:cNvSpPr>
          <p:nvPr>
            <p:ph type="title"/>
          </p:nvPr>
        </p:nvSpPr>
        <p:spPr/>
        <p:txBody>
          <a:bodyPr>
            <a:normAutofit/>
          </a:bodyPr>
          <a:lstStyle/>
          <a:p>
            <a:r>
              <a:rPr lang="en-GB" altLang="en-US" sz="3600" dirty="0"/>
              <a:t>The aims of recruitment</a:t>
            </a:r>
            <a:endParaRPr lang="en-US" altLang="en-US" sz="3600" dirty="0"/>
          </a:p>
        </p:txBody>
      </p:sp>
      <p:sp>
        <p:nvSpPr>
          <p:cNvPr id="15363" name="Rectangle 3">
            <a:extLst>
              <a:ext uri="{FF2B5EF4-FFF2-40B4-BE49-F238E27FC236}">
                <a16:creationId xmlns:a16="http://schemas.microsoft.com/office/drawing/2014/main" id="{6D593C18-EC64-4643-A828-E72B989D5CD9}"/>
              </a:ext>
            </a:extLst>
          </p:cNvPr>
          <p:cNvSpPr>
            <a:spLocks noGrp="1" noChangeArrowheads="1"/>
          </p:cNvSpPr>
          <p:nvPr>
            <p:ph idx="1"/>
          </p:nvPr>
        </p:nvSpPr>
        <p:spPr>
          <a:xfrm>
            <a:off x="609600" y="1600201"/>
            <a:ext cx="10972800" cy="3213187"/>
          </a:xfrm>
        </p:spPr>
        <p:txBody>
          <a:bodyPr wrap="square">
            <a:spAutoFit/>
          </a:bodyPr>
          <a:lstStyle/>
          <a:p>
            <a:r>
              <a:rPr lang="en-GB" altLang="en-US" sz="2600" dirty="0"/>
              <a:t>To obtain a pool of suitable candidates for vacant posts</a:t>
            </a:r>
          </a:p>
          <a:p>
            <a:r>
              <a:rPr lang="en-GB" altLang="en-US" sz="2600" dirty="0"/>
              <a:t>To use a fair process and be able to demonstrate that the process is fair</a:t>
            </a:r>
          </a:p>
          <a:p>
            <a:r>
              <a:rPr lang="en-GB" altLang="en-US" sz="2600" dirty="0"/>
              <a:t>To ensure that all recruitment activities contribute to organisational goals and a desirable organisational image</a:t>
            </a:r>
          </a:p>
          <a:p>
            <a:r>
              <a:rPr lang="en-GB" altLang="en-US" sz="2600" dirty="0"/>
              <a:t>To conduct recruitment activities in an efficient and cost-effective manner</a:t>
            </a:r>
          </a:p>
          <a:p>
            <a:r>
              <a:rPr lang="en-GB" altLang="en-US" sz="2600" dirty="0"/>
              <a:t>Strategic workforce Planning </a:t>
            </a:r>
            <a:endParaRPr lang="en-US" altLang="en-US" sz="2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964777E2-6AA3-4E0D-AC87-1B91A42D6803}"/>
              </a:ext>
            </a:extLst>
          </p:cNvPr>
          <p:cNvSpPr>
            <a:spLocks noGrp="1" noChangeArrowheads="1"/>
          </p:cNvSpPr>
          <p:nvPr>
            <p:ph type="title"/>
          </p:nvPr>
        </p:nvSpPr>
        <p:spPr/>
        <p:txBody>
          <a:bodyPr>
            <a:normAutofit/>
          </a:bodyPr>
          <a:lstStyle/>
          <a:p>
            <a:r>
              <a:rPr lang="en-GB" altLang="en-US" sz="3600" dirty="0"/>
              <a:t>Recruitment considerations</a:t>
            </a:r>
            <a:endParaRPr lang="en-US" altLang="en-US" sz="3600" dirty="0"/>
          </a:p>
        </p:txBody>
      </p:sp>
      <p:sp>
        <p:nvSpPr>
          <p:cNvPr id="16387" name="Rectangle 4">
            <a:extLst>
              <a:ext uri="{FF2B5EF4-FFF2-40B4-BE49-F238E27FC236}">
                <a16:creationId xmlns:a16="http://schemas.microsoft.com/office/drawing/2014/main" id="{B475606E-9ED0-43EA-91E6-74B552471316}"/>
              </a:ext>
            </a:extLst>
          </p:cNvPr>
          <p:cNvSpPr>
            <a:spLocks noGrp="1" noChangeArrowheads="1"/>
          </p:cNvSpPr>
          <p:nvPr>
            <p:ph idx="1"/>
          </p:nvPr>
        </p:nvSpPr>
        <p:spPr/>
        <p:txBody>
          <a:bodyPr>
            <a:spAutoFit/>
          </a:bodyPr>
          <a:lstStyle/>
          <a:p>
            <a:r>
              <a:rPr lang="en-GB" altLang="en-US"/>
              <a:t>Legal</a:t>
            </a:r>
          </a:p>
          <a:p>
            <a:r>
              <a:rPr lang="en-GB" altLang="en-US"/>
              <a:t>Moral</a:t>
            </a:r>
          </a:p>
          <a:p>
            <a:r>
              <a:rPr lang="en-GB" altLang="en-US"/>
              <a:t>Business</a:t>
            </a:r>
          </a:p>
          <a:p>
            <a:r>
              <a:rPr lang="en-GB" altLang="en-US"/>
              <a:t>Organisation’s HR strategy</a:t>
            </a:r>
          </a:p>
          <a:p>
            <a:r>
              <a:rPr lang="en-GB" altLang="en-US"/>
              <a:t>Equality goals</a:t>
            </a:r>
            <a:endParaRPr lang="en-US" altLang="en-US"/>
          </a:p>
        </p:txBody>
      </p:sp>
      <p:sp>
        <p:nvSpPr>
          <p:cNvPr id="16388" name="Rectangle 5">
            <a:extLst>
              <a:ext uri="{FF2B5EF4-FFF2-40B4-BE49-F238E27FC236}">
                <a16:creationId xmlns:a16="http://schemas.microsoft.com/office/drawing/2014/main" id="{DEEB905A-D8A6-4EAA-AE7C-3116C4D32E29}"/>
              </a:ext>
            </a:extLst>
          </p:cNvPr>
          <p:cNvSpPr>
            <a:spLocks noGrp="1" noChangeArrowheads="1"/>
          </p:cNvSpPr>
          <p:nvPr>
            <p:ph type="body" sz="half" idx="4294967295"/>
          </p:nvPr>
        </p:nvSpPr>
        <p:spPr>
          <a:xfrm>
            <a:off x="8382000" y="2286000"/>
            <a:ext cx="3810000" cy="3810000"/>
          </a:xfrm>
        </p:spPr>
        <p:txBody>
          <a:bodyPr/>
          <a:lstStyle/>
          <a:p>
            <a:endParaRPr lang="en-GB" altLang="en-US" sz="2400"/>
          </a:p>
          <a:p>
            <a:endParaRPr lang="en-GB" altLang="en-US" sz="2400"/>
          </a:p>
          <a:p>
            <a:endParaRPr lang="en-GB" altLang="en-US" sz="2400"/>
          </a:p>
          <a:p>
            <a:endParaRPr lang="en-US" altLang="en-US" sz="2400"/>
          </a:p>
        </p:txBody>
      </p:sp>
      <p:sp>
        <p:nvSpPr>
          <p:cNvPr id="16390" name="Rectangle 23">
            <a:extLst>
              <a:ext uri="{FF2B5EF4-FFF2-40B4-BE49-F238E27FC236}">
                <a16:creationId xmlns:a16="http://schemas.microsoft.com/office/drawing/2014/main" id="{A92DD7E9-4436-455A-8A88-437CABC26FFA}"/>
              </a:ext>
            </a:extLst>
          </p:cNvPr>
          <p:cNvSpPr>
            <a:spLocks noChangeArrowheads="1"/>
          </p:cNvSpPr>
          <p:nvPr/>
        </p:nvSpPr>
        <p:spPr bwMode="auto">
          <a:xfrm>
            <a:off x="2214563" y="6491288"/>
            <a:ext cx="8153400"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GB" altLang="en-US" sz="800">
                <a:latin typeface="Arial" panose="020B0604020202020204" pitchFamily="34" charset="0"/>
              </a:rPr>
              <a:t>Margaret Foot and Caroline Hook</a:t>
            </a:r>
            <a:r>
              <a:rPr lang="en-US" altLang="en-US" sz="800">
                <a:latin typeface="Arial" panose="020B0604020202020204" pitchFamily="34" charset="0"/>
              </a:rPr>
              <a:t>, </a:t>
            </a:r>
            <a:r>
              <a:rPr lang="en-US" altLang="en-US" sz="800" i="1">
                <a:latin typeface="Arial" panose="020B0604020202020204" pitchFamily="34" charset="0"/>
              </a:rPr>
              <a:t>Introducing Human Resource Management</a:t>
            </a:r>
            <a:r>
              <a:rPr lang="en-US" altLang="en-US" sz="800">
                <a:latin typeface="Arial" panose="020B0604020202020204" pitchFamily="34" charset="0"/>
              </a:rPr>
              <a:t>, 6</a:t>
            </a:r>
            <a:r>
              <a:rPr lang="en-US" altLang="en-US" sz="800" baseline="30000">
                <a:latin typeface="Arial" panose="020B0604020202020204" pitchFamily="34" charset="0"/>
              </a:rPr>
              <a:t>th</a:t>
            </a:r>
            <a:r>
              <a:rPr lang="en-US" altLang="en-US" sz="800">
                <a:latin typeface="Arial" panose="020B0604020202020204" pitchFamily="34" charset="0"/>
              </a:rPr>
              <a:t> Edition, © Pearson Education Limited 2012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DEF79-0929-4728-AF80-53D8B427F26A}"/>
              </a:ext>
            </a:extLst>
          </p:cNvPr>
          <p:cNvSpPr>
            <a:spLocks noGrp="1"/>
          </p:cNvSpPr>
          <p:nvPr>
            <p:ph type="title"/>
          </p:nvPr>
        </p:nvSpPr>
        <p:spPr/>
        <p:txBody>
          <a:bodyPr/>
          <a:lstStyle/>
          <a:p>
            <a:r>
              <a:rPr lang="en-GB" dirty="0"/>
              <a:t>The cost of poor R&amp;S</a:t>
            </a:r>
          </a:p>
        </p:txBody>
      </p:sp>
      <p:sp>
        <p:nvSpPr>
          <p:cNvPr id="3" name="Content Placeholder 2">
            <a:extLst>
              <a:ext uri="{FF2B5EF4-FFF2-40B4-BE49-F238E27FC236}">
                <a16:creationId xmlns:a16="http://schemas.microsoft.com/office/drawing/2014/main" id="{FAC04939-1545-47E7-8188-55EEAC38DF65}"/>
              </a:ext>
            </a:extLst>
          </p:cNvPr>
          <p:cNvSpPr>
            <a:spLocks noGrp="1"/>
          </p:cNvSpPr>
          <p:nvPr>
            <p:ph idx="1"/>
          </p:nvPr>
        </p:nvSpPr>
        <p:spPr/>
        <p:txBody>
          <a:bodyPr/>
          <a:lstStyle/>
          <a:p>
            <a:r>
              <a:rPr lang="en-GB" b="0" i="0" dirty="0">
                <a:solidFill>
                  <a:srgbClr val="424242"/>
                </a:solidFill>
                <a:effectLst/>
                <a:latin typeface="Roboto" panose="02000000000000000000" pitchFamily="2" charset="0"/>
              </a:rPr>
              <a:t>According to the CIPD, the average recruitment cost of filling a vacancy including associated labour costs is £6,125. </a:t>
            </a:r>
          </a:p>
          <a:p>
            <a:r>
              <a:rPr lang="en-GB" b="0" i="0" dirty="0">
                <a:solidFill>
                  <a:srgbClr val="424242"/>
                </a:solidFill>
                <a:effectLst/>
                <a:latin typeface="Roboto" panose="02000000000000000000" pitchFamily="2" charset="0"/>
              </a:rPr>
              <a:t>For a senior manager role, these figures rise to £19,000 </a:t>
            </a:r>
          </a:p>
          <a:p>
            <a:r>
              <a:rPr lang="en-GB" dirty="0">
                <a:solidFill>
                  <a:srgbClr val="424242"/>
                </a:solidFill>
                <a:latin typeface="Roboto" panose="02000000000000000000" pitchFamily="2" charset="0"/>
              </a:rPr>
              <a:t>i</a:t>
            </a:r>
            <a:r>
              <a:rPr lang="en-GB" b="0" i="0" dirty="0">
                <a:solidFill>
                  <a:srgbClr val="424242"/>
                </a:solidFill>
                <a:effectLst/>
                <a:latin typeface="Roboto" panose="02000000000000000000" pitchFamily="2" charset="0"/>
              </a:rPr>
              <a:t>f things fail to work out first time around  businesses can expect to double these for the cost of rehiring once again</a:t>
            </a:r>
            <a:endParaRPr lang="en-GB" dirty="0"/>
          </a:p>
        </p:txBody>
      </p:sp>
      <p:sp>
        <p:nvSpPr>
          <p:cNvPr id="6" name="TextBox 5">
            <a:extLst>
              <a:ext uri="{FF2B5EF4-FFF2-40B4-BE49-F238E27FC236}">
                <a16:creationId xmlns:a16="http://schemas.microsoft.com/office/drawing/2014/main" id="{98D90F4E-FD63-4EB4-BEBB-40202B40CF08}"/>
              </a:ext>
            </a:extLst>
          </p:cNvPr>
          <p:cNvSpPr txBox="1"/>
          <p:nvPr/>
        </p:nvSpPr>
        <p:spPr>
          <a:xfrm>
            <a:off x="5416614" y="5529030"/>
            <a:ext cx="8162364" cy="646331"/>
          </a:xfrm>
          <a:prstGeom prst="rect">
            <a:avLst/>
          </a:prstGeom>
          <a:noFill/>
        </p:spPr>
        <p:txBody>
          <a:bodyPr wrap="square">
            <a:spAutoFit/>
          </a:bodyPr>
          <a:lstStyle/>
          <a:p>
            <a:r>
              <a:rPr lang="en-GB" dirty="0">
                <a:hlinkClick r:id="rId3"/>
              </a:rPr>
              <a:t>https://www.nwes.org.uk/blog/the-cost-of-poor-recruitment/</a:t>
            </a:r>
            <a:endParaRPr lang="en-GB" dirty="0"/>
          </a:p>
          <a:p>
            <a:endParaRPr lang="en-GB" dirty="0"/>
          </a:p>
        </p:txBody>
      </p:sp>
    </p:spTree>
    <p:extLst>
      <p:ext uri="{BB962C8B-B14F-4D97-AF65-F5344CB8AC3E}">
        <p14:creationId xmlns:p14="http://schemas.microsoft.com/office/powerpoint/2010/main" val="3258642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E2FEE34F-4E08-435C-97E3-0F78BFEBEAEE}"/>
              </a:ext>
            </a:extLst>
          </p:cNvPr>
          <p:cNvSpPr>
            <a:spLocks noGrp="1" noChangeArrowheads="1"/>
          </p:cNvSpPr>
          <p:nvPr>
            <p:ph type="title"/>
          </p:nvPr>
        </p:nvSpPr>
        <p:spPr>
          <a:noFill/>
        </p:spPr>
        <p:txBody>
          <a:bodyPr>
            <a:normAutofit/>
          </a:bodyPr>
          <a:lstStyle/>
          <a:p>
            <a:r>
              <a:rPr lang="en-GB" altLang="en-US" sz="3600" dirty="0"/>
              <a:t>Recruitment procedures</a:t>
            </a:r>
            <a:endParaRPr lang="en-US" altLang="en-US" sz="3600" dirty="0"/>
          </a:p>
        </p:txBody>
      </p:sp>
      <p:sp>
        <p:nvSpPr>
          <p:cNvPr id="19459" name="Rectangle 3">
            <a:extLst>
              <a:ext uri="{FF2B5EF4-FFF2-40B4-BE49-F238E27FC236}">
                <a16:creationId xmlns:a16="http://schemas.microsoft.com/office/drawing/2014/main" id="{DDD50C44-464A-4174-892C-E0D4B1E6EF7E}"/>
              </a:ext>
            </a:extLst>
          </p:cNvPr>
          <p:cNvSpPr>
            <a:spLocks noGrp="1" noChangeArrowheads="1"/>
          </p:cNvSpPr>
          <p:nvPr>
            <p:ph idx="1"/>
          </p:nvPr>
        </p:nvSpPr>
        <p:spPr>
          <a:xfrm>
            <a:off x="609600" y="1600201"/>
            <a:ext cx="10972800" cy="3243965"/>
          </a:xfrm>
        </p:spPr>
        <p:txBody>
          <a:bodyPr>
            <a:spAutoFit/>
          </a:bodyPr>
          <a:lstStyle/>
          <a:p>
            <a:r>
              <a:rPr lang="en-GB" altLang="en-US" dirty="0"/>
              <a:t>Decide whether there is a vacancy to fill</a:t>
            </a:r>
          </a:p>
          <a:p>
            <a:r>
              <a:rPr lang="en-GB" altLang="en-US" dirty="0"/>
              <a:t>Prepare documentation to support the recruitment process</a:t>
            </a:r>
          </a:p>
          <a:p>
            <a:r>
              <a:rPr lang="en-GB" altLang="en-US" dirty="0"/>
              <a:t>Follow guidelines ( legal) on recruitment actions such as designing and placing advertisements, responding to expressions of interest</a:t>
            </a:r>
          </a:p>
        </p:txBody>
      </p:sp>
      <p:sp>
        <p:nvSpPr>
          <p:cNvPr id="19461" name="Rectangle 23">
            <a:extLst>
              <a:ext uri="{FF2B5EF4-FFF2-40B4-BE49-F238E27FC236}">
                <a16:creationId xmlns:a16="http://schemas.microsoft.com/office/drawing/2014/main" id="{E7258A46-3A47-4FA9-BD07-C7817C276E83}"/>
              </a:ext>
            </a:extLst>
          </p:cNvPr>
          <p:cNvSpPr>
            <a:spLocks noChangeArrowheads="1"/>
          </p:cNvSpPr>
          <p:nvPr/>
        </p:nvSpPr>
        <p:spPr bwMode="auto">
          <a:xfrm>
            <a:off x="2214563" y="6491288"/>
            <a:ext cx="8153400"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GB" altLang="en-US" sz="800">
                <a:latin typeface="Arial" panose="020B0604020202020204" pitchFamily="34" charset="0"/>
              </a:rPr>
              <a:t>Margaret Foot and Caroline Hook</a:t>
            </a:r>
            <a:r>
              <a:rPr lang="en-US" altLang="en-US" sz="800">
                <a:latin typeface="Arial" panose="020B0604020202020204" pitchFamily="34" charset="0"/>
              </a:rPr>
              <a:t>, </a:t>
            </a:r>
            <a:r>
              <a:rPr lang="en-US" altLang="en-US" sz="800" i="1">
                <a:latin typeface="Arial" panose="020B0604020202020204" pitchFamily="34" charset="0"/>
              </a:rPr>
              <a:t>Introducing Human Resource Management</a:t>
            </a:r>
            <a:r>
              <a:rPr lang="en-US" altLang="en-US" sz="800">
                <a:latin typeface="Arial" panose="020B0604020202020204" pitchFamily="34" charset="0"/>
              </a:rPr>
              <a:t>, 6</a:t>
            </a:r>
            <a:r>
              <a:rPr lang="en-US" altLang="en-US" sz="800" baseline="30000">
                <a:latin typeface="Arial" panose="020B0604020202020204" pitchFamily="34" charset="0"/>
              </a:rPr>
              <a:t>th</a:t>
            </a:r>
            <a:r>
              <a:rPr lang="en-US" altLang="en-US" sz="800">
                <a:latin typeface="Arial" panose="020B0604020202020204" pitchFamily="34" charset="0"/>
              </a:rPr>
              <a:t> Edition, © Pearson Education Limited 2012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026">
            <a:extLst>
              <a:ext uri="{FF2B5EF4-FFF2-40B4-BE49-F238E27FC236}">
                <a16:creationId xmlns:a16="http://schemas.microsoft.com/office/drawing/2014/main" id="{68457A34-4730-4816-B184-4CB1318E92F3}"/>
              </a:ext>
            </a:extLst>
          </p:cNvPr>
          <p:cNvSpPr>
            <a:spLocks noGrp="1" noChangeArrowheads="1"/>
          </p:cNvSpPr>
          <p:nvPr>
            <p:ph type="title"/>
          </p:nvPr>
        </p:nvSpPr>
        <p:spPr>
          <a:xfrm>
            <a:off x="609600" y="269773"/>
            <a:ext cx="10972800" cy="1143000"/>
          </a:xfrm>
          <a:noFill/>
        </p:spPr>
        <p:txBody>
          <a:bodyPr>
            <a:normAutofit/>
          </a:bodyPr>
          <a:lstStyle/>
          <a:p>
            <a:r>
              <a:rPr lang="en-GB" altLang="en-US" sz="3600" dirty="0"/>
              <a:t>Decide whether there is a vacancy to fill</a:t>
            </a:r>
            <a:endParaRPr lang="en-US" altLang="en-US" sz="3600" dirty="0"/>
          </a:p>
        </p:txBody>
      </p:sp>
      <p:sp>
        <p:nvSpPr>
          <p:cNvPr id="20483" name="Rectangle 1027">
            <a:extLst>
              <a:ext uri="{FF2B5EF4-FFF2-40B4-BE49-F238E27FC236}">
                <a16:creationId xmlns:a16="http://schemas.microsoft.com/office/drawing/2014/main" id="{C0BBCBF7-1800-4DEE-A666-552EEA959728}"/>
              </a:ext>
            </a:extLst>
          </p:cNvPr>
          <p:cNvSpPr>
            <a:spLocks noGrp="1" noChangeArrowheads="1"/>
          </p:cNvSpPr>
          <p:nvPr>
            <p:ph idx="1"/>
          </p:nvPr>
        </p:nvSpPr>
        <p:spPr>
          <a:xfrm>
            <a:off x="609600" y="1600201"/>
            <a:ext cx="10972800" cy="3373231"/>
          </a:xfrm>
        </p:spPr>
        <p:txBody>
          <a:bodyPr>
            <a:spAutoFit/>
          </a:bodyPr>
          <a:lstStyle/>
          <a:p>
            <a:r>
              <a:rPr lang="en-GB" altLang="en-US" sz="2600" dirty="0"/>
              <a:t>Are all the tasks necessary?</a:t>
            </a:r>
          </a:p>
          <a:p>
            <a:r>
              <a:rPr lang="en-GB" altLang="en-US" sz="2600" dirty="0"/>
              <a:t>Can some tasks be incorporated into another post?</a:t>
            </a:r>
          </a:p>
          <a:p>
            <a:r>
              <a:rPr lang="en-GB" altLang="en-US" sz="2600" dirty="0"/>
              <a:t>Should the job be redesigned to be more interesting and challenging?</a:t>
            </a:r>
          </a:p>
          <a:p>
            <a:r>
              <a:rPr lang="en-GB" altLang="en-US" sz="2600" dirty="0"/>
              <a:t>Can some tasks be done in other ways?</a:t>
            </a:r>
          </a:p>
          <a:p>
            <a:r>
              <a:rPr lang="en-GB" altLang="en-US" sz="2600" dirty="0"/>
              <a:t>Can the work be done on a part-time/flexitime/job-share basis?</a:t>
            </a:r>
          </a:p>
          <a:p>
            <a:r>
              <a:rPr lang="en-GB" altLang="en-US" sz="2600" dirty="0"/>
              <a:t>Could the work be done on a temporary basis or contracted out?</a:t>
            </a:r>
          </a:p>
          <a:p>
            <a:r>
              <a:rPr lang="en-GB" altLang="en-US" sz="2600" dirty="0"/>
              <a:t>Job analysis </a:t>
            </a:r>
            <a:endParaRPr lang="en-US" altLang="en-US" sz="2600" dirty="0"/>
          </a:p>
        </p:txBody>
      </p:sp>
      <p:sp>
        <p:nvSpPr>
          <p:cNvPr id="20485" name="Rectangle 23">
            <a:extLst>
              <a:ext uri="{FF2B5EF4-FFF2-40B4-BE49-F238E27FC236}">
                <a16:creationId xmlns:a16="http://schemas.microsoft.com/office/drawing/2014/main" id="{93A89570-64AD-419B-86DB-B1FB926B50F3}"/>
              </a:ext>
            </a:extLst>
          </p:cNvPr>
          <p:cNvSpPr>
            <a:spLocks noChangeArrowheads="1"/>
          </p:cNvSpPr>
          <p:nvPr/>
        </p:nvSpPr>
        <p:spPr bwMode="auto">
          <a:xfrm>
            <a:off x="2214563" y="6491288"/>
            <a:ext cx="8153400"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GB" altLang="en-US" sz="800">
                <a:latin typeface="Arial" panose="020B0604020202020204" pitchFamily="34" charset="0"/>
              </a:rPr>
              <a:t>Margaret Foot and Caroline Hook</a:t>
            </a:r>
            <a:r>
              <a:rPr lang="en-US" altLang="en-US" sz="800">
                <a:latin typeface="Arial" panose="020B0604020202020204" pitchFamily="34" charset="0"/>
              </a:rPr>
              <a:t>, </a:t>
            </a:r>
            <a:r>
              <a:rPr lang="en-US" altLang="en-US" sz="800" i="1">
                <a:latin typeface="Arial" panose="020B0604020202020204" pitchFamily="34" charset="0"/>
              </a:rPr>
              <a:t>Introducing Human Resource Management</a:t>
            </a:r>
            <a:r>
              <a:rPr lang="en-US" altLang="en-US" sz="800">
                <a:latin typeface="Arial" panose="020B0604020202020204" pitchFamily="34" charset="0"/>
              </a:rPr>
              <a:t>, 6</a:t>
            </a:r>
            <a:r>
              <a:rPr lang="en-US" altLang="en-US" sz="800" baseline="30000">
                <a:latin typeface="Arial" panose="020B0604020202020204" pitchFamily="34" charset="0"/>
              </a:rPr>
              <a:t>th</a:t>
            </a:r>
            <a:r>
              <a:rPr lang="en-US" altLang="en-US" sz="800">
                <a:latin typeface="Arial" panose="020B0604020202020204" pitchFamily="34" charset="0"/>
              </a:rPr>
              <a:t> Edition, © Pearson Education Limited 2012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505E-D580-459A-B0C8-9F6B39606312}"/>
              </a:ext>
            </a:extLst>
          </p:cNvPr>
          <p:cNvSpPr>
            <a:spLocks noGrp="1"/>
          </p:cNvSpPr>
          <p:nvPr>
            <p:ph type="title"/>
          </p:nvPr>
        </p:nvSpPr>
        <p:spPr/>
        <p:txBody>
          <a:bodyPr/>
          <a:lstStyle/>
          <a:p>
            <a:r>
              <a:rPr lang="en-GB" dirty="0"/>
              <a:t>Selection </a:t>
            </a:r>
          </a:p>
        </p:txBody>
      </p:sp>
      <p:sp>
        <p:nvSpPr>
          <p:cNvPr id="3" name="Content Placeholder 2">
            <a:extLst>
              <a:ext uri="{FF2B5EF4-FFF2-40B4-BE49-F238E27FC236}">
                <a16:creationId xmlns:a16="http://schemas.microsoft.com/office/drawing/2014/main" id="{4AB3FBAC-D44D-4943-AFDD-C3C087646470}"/>
              </a:ext>
            </a:extLst>
          </p:cNvPr>
          <p:cNvSpPr>
            <a:spLocks noGrp="1"/>
          </p:cNvSpPr>
          <p:nvPr>
            <p:ph idx="1"/>
          </p:nvPr>
        </p:nvSpPr>
        <p:spPr/>
        <p:txBody>
          <a:bodyPr/>
          <a:lstStyle/>
          <a:p>
            <a:r>
              <a:rPr lang="en-GB" dirty="0"/>
              <a:t>Selecting staff has two main stages: shortlisting and assessment. </a:t>
            </a:r>
          </a:p>
          <a:p>
            <a:r>
              <a:rPr lang="en-GB" dirty="0"/>
              <a:t>In both stages employers should ensure that their selection methods treat candidates fairly, without discrimination or bias, and that selections are made based on the candidate’s ability to perform the role, contribute to the organisation and their potential for development.</a:t>
            </a:r>
          </a:p>
        </p:txBody>
      </p:sp>
    </p:spTree>
    <p:extLst>
      <p:ext uri="{BB962C8B-B14F-4D97-AF65-F5344CB8AC3E}">
        <p14:creationId xmlns:p14="http://schemas.microsoft.com/office/powerpoint/2010/main" val="2827450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89F829FB-50AD-40E8-9284-276DB996F0AB}"/>
              </a:ext>
            </a:extLst>
          </p:cNvPr>
          <p:cNvSpPr>
            <a:spLocks noGrp="1" noChangeArrowheads="1"/>
          </p:cNvSpPr>
          <p:nvPr>
            <p:ph type="title"/>
          </p:nvPr>
        </p:nvSpPr>
        <p:spPr/>
        <p:txBody>
          <a:bodyPr>
            <a:normAutofit/>
          </a:bodyPr>
          <a:lstStyle/>
          <a:p>
            <a:pPr>
              <a:spcBef>
                <a:spcPct val="20000"/>
              </a:spcBef>
            </a:pPr>
            <a:r>
              <a:rPr lang="en-GB" altLang="en-US" sz="3600" dirty="0"/>
              <a:t>Collecting information</a:t>
            </a:r>
            <a:endParaRPr lang="en-US" altLang="en-US" sz="3600" dirty="0"/>
          </a:p>
        </p:txBody>
      </p:sp>
      <p:sp>
        <p:nvSpPr>
          <p:cNvPr id="15363" name="Rectangle 3">
            <a:extLst>
              <a:ext uri="{FF2B5EF4-FFF2-40B4-BE49-F238E27FC236}">
                <a16:creationId xmlns:a16="http://schemas.microsoft.com/office/drawing/2014/main" id="{BD853FE8-2CEB-4F78-AD3F-207F51DB4C72}"/>
              </a:ext>
            </a:extLst>
          </p:cNvPr>
          <p:cNvSpPr>
            <a:spLocks noGrp="1" noChangeArrowheads="1"/>
          </p:cNvSpPr>
          <p:nvPr>
            <p:ph idx="1"/>
          </p:nvPr>
        </p:nvSpPr>
        <p:spPr/>
        <p:txBody>
          <a:bodyPr>
            <a:spAutoFit/>
          </a:bodyPr>
          <a:lstStyle/>
          <a:p>
            <a:r>
              <a:rPr lang="en-GB" altLang="en-US" sz="2800"/>
              <a:t>Shortlisting from information on application</a:t>
            </a:r>
            <a:br>
              <a:rPr lang="en-GB" altLang="en-US" sz="2800"/>
            </a:br>
            <a:r>
              <a:rPr lang="en-GB" altLang="en-US" sz="2800"/>
              <a:t>forms and CVs</a:t>
            </a:r>
          </a:p>
          <a:p>
            <a:r>
              <a:rPr lang="en-GB" altLang="en-US" sz="2800"/>
              <a:t>Interviews of various kinds</a:t>
            </a:r>
          </a:p>
          <a:p>
            <a:r>
              <a:rPr lang="en-GB" altLang="en-US" sz="2800"/>
              <a:t>Tests</a:t>
            </a:r>
          </a:p>
          <a:p>
            <a:r>
              <a:rPr lang="en-GB" altLang="en-US" sz="2800"/>
              <a:t>Assessment centre</a:t>
            </a:r>
          </a:p>
          <a:p>
            <a:r>
              <a:rPr lang="en-GB" altLang="en-US" sz="2800"/>
              <a:t>References </a:t>
            </a:r>
            <a:endParaRPr lang="en-US" altLang="en-US" sz="28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EC580003-CC0D-4E43-950E-CE38D001D90F}"/>
              </a:ext>
            </a:extLst>
          </p:cNvPr>
          <p:cNvSpPr>
            <a:spLocks noGrp="1" noChangeArrowheads="1"/>
          </p:cNvSpPr>
          <p:nvPr>
            <p:ph type="title"/>
          </p:nvPr>
        </p:nvSpPr>
        <p:spPr/>
        <p:txBody>
          <a:bodyPr>
            <a:normAutofit/>
          </a:bodyPr>
          <a:lstStyle/>
          <a:p>
            <a:r>
              <a:rPr lang="en-GB" altLang="en-US" sz="4000" dirty="0"/>
              <a:t>Policy and procedures</a:t>
            </a:r>
            <a:endParaRPr lang="en-US" altLang="en-US" sz="4000" dirty="0"/>
          </a:p>
        </p:txBody>
      </p:sp>
      <p:sp>
        <p:nvSpPr>
          <p:cNvPr id="16387" name="Rectangle 3">
            <a:extLst>
              <a:ext uri="{FF2B5EF4-FFF2-40B4-BE49-F238E27FC236}">
                <a16:creationId xmlns:a16="http://schemas.microsoft.com/office/drawing/2014/main" id="{B2932A75-504B-4994-828D-C53919B6AC71}"/>
              </a:ext>
            </a:extLst>
          </p:cNvPr>
          <p:cNvSpPr>
            <a:spLocks noGrp="1" noChangeArrowheads="1"/>
          </p:cNvSpPr>
          <p:nvPr>
            <p:ph idx="1"/>
          </p:nvPr>
        </p:nvSpPr>
        <p:spPr>
          <a:xfrm>
            <a:off x="609600" y="1600201"/>
            <a:ext cx="10972800" cy="3108543"/>
          </a:xfrm>
        </p:spPr>
        <p:txBody>
          <a:bodyPr>
            <a:spAutoFit/>
          </a:bodyPr>
          <a:lstStyle/>
          <a:p>
            <a:pPr>
              <a:buFontTx/>
              <a:buNone/>
            </a:pPr>
            <a:r>
              <a:rPr lang="en-GB" altLang="en-US" sz="2800" dirty="0"/>
              <a:t>Methodical and objective system</a:t>
            </a:r>
          </a:p>
          <a:p>
            <a:r>
              <a:rPr lang="en-GB" altLang="en-US" sz="2800" dirty="0"/>
              <a:t>policy statement</a:t>
            </a:r>
          </a:p>
          <a:p>
            <a:r>
              <a:rPr lang="en-GB" altLang="en-US" sz="2800" dirty="0"/>
              <a:t>stages and techniques that should be used</a:t>
            </a:r>
          </a:p>
          <a:p>
            <a:r>
              <a:rPr lang="en-GB" altLang="en-US" sz="2800" dirty="0"/>
              <a:t>who is to be involved in assessing candidates</a:t>
            </a:r>
          </a:p>
          <a:p>
            <a:r>
              <a:rPr lang="en-GB" altLang="en-US" sz="2800" dirty="0"/>
              <a:t>administrative processes</a:t>
            </a:r>
          </a:p>
          <a:p>
            <a:r>
              <a:rPr lang="en-GB" altLang="en-US" sz="2800" dirty="0"/>
              <a:t>Legal </a:t>
            </a:r>
            <a:endParaRPr lang="en-US" altLang="en-US" sz="2800" dirty="0"/>
          </a:p>
        </p:txBody>
      </p:sp>
      <p:sp>
        <p:nvSpPr>
          <p:cNvPr id="16389" name="Rectangle 23">
            <a:extLst>
              <a:ext uri="{FF2B5EF4-FFF2-40B4-BE49-F238E27FC236}">
                <a16:creationId xmlns:a16="http://schemas.microsoft.com/office/drawing/2014/main" id="{7238F447-9BC5-4648-862C-6F796B3AAEF2}"/>
              </a:ext>
            </a:extLst>
          </p:cNvPr>
          <p:cNvSpPr>
            <a:spLocks noChangeArrowheads="1"/>
          </p:cNvSpPr>
          <p:nvPr/>
        </p:nvSpPr>
        <p:spPr bwMode="auto">
          <a:xfrm>
            <a:off x="2214563" y="6491288"/>
            <a:ext cx="8153400"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GB" altLang="en-US" sz="800">
                <a:latin typeface="Arial" panose="020B0604020202020204" pitchFamily="34" charset="0"/>
              </a:rPr>
              <a:t>Margaret Foot and Caroline Hook</a:t>
            </a:r>
            <a:r>
              <a:rPr lang="en-US" altLang="en-US" sz="800">
                <a:latin typeface="Arial" panose="020B0604020202020204" pitchFamily="34" charset="0"/>
              </a:rPr>
              <a:t>, </a:t>
            </a:r>
            <a:r>
              <a:rPr lang="en-US" altLang="en-US" sz="800" i="1">
                <a:latin typeface="Arial" panose="020B0604020202020204" pitchFamily="34" charset="0"/>
              </a:rPr>
              <a:t>Introducing Human Resource Management</a:t>
            </a:r>
            <a:r>
              <a:rPr lang="en-US" altLang="en-US" sz="800">
                <a:latin typeface="Arial" panose="020B0604020202020204" pitchFamily="34" charset="0"/>
              </a:rPr>
              <a:t>, 6</a:t>
            </a:r>
            <a:r>
              <a:rPr lang="en-US" altLang="en-US" sz="800" baseline="30000">
                <a:latin typeface="Arial" panose="020B0604020202020204" pitchFamily="34" charset="0"/>
              </a:rPr>
              <a:t>th</a:t>
            </a:r>
            <a:r>
              <a:rPr lang="en-US" altLang="en-US" sz="800">
                <a:latin typeface="Arial" panose="020B0604020202020204" pitchFamily="34" charset="0"/>
              </a:rPr>
              <a:t> Edition, © Pearson Education Limited 2012</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9C6748F0-751B-4C7A-902D-39B34BC9AC2D}"/>
              </a:ext>
            </a:extLst>
          </p:cNvPr>
          <p:cNvSpPr>
            <a:spLocks noGrp="1" noChangeArrowheads="1"/>
          </p:cNvSpPr>
          <p:nvPr>
            <p:ph type="title"/>
          </p:nvPr>
        </p:nvSpPr>
        <p:spPr/>
        <p:txBody>
          <a:bodyPr>
            <a:normAutofit/>
          </a:bodyPr>
          <a:lstStyle/>
          <a:p>
            <a:r>
              <a:rPr lang="en-GB" altLang="en-US" sz="4000" dirty="0"/>
              <a:t>Shortlisting</a:t>
            </a:r>
            <a:endParaRPr lang="en-US" altLang="en-US" sz="4000" dirty="0"/>
          </a:p>
        </p:txBody>
      </p:sp>
      <p:sp>
        <p:nvSpPr>
          <p:cNvPr id="17411" name="Rectangle 3">
            <a:extLst>
              <a:ext uri="{FF2B5EF4-FFF2-40B4-BE49-F238E27FC236}">
                <a16:creationId xmlns:a16="http://schemas.microsoft.com/office/drawing/2014/main" id="{1EA12E83-4AF2-4595-9AAE-F8B8B9A16B98}"/>
              </a:ext>
            </a:extLst>
          </p:cNvPr>
          <p:cNvSpPr>
            <a:spLocks noGrp="1" noChangeArrowheads="1"/>
          </p:cNvSpPr>
          <p:nvPr>
            <p:ph idx="1"/>
          </p:nvPr>
        </p:nvSpPr>
        <p:spPr>
          <a:xfrm>
            <a:off x="663388" y="1300524"/>
            <a:ext cx="10972800" cy="4918269"/>
          </a:xfrm>
        </p:spPr>
        <p:txBody>
          <a:bodyPr>
            <a:spAutoFit/>
          </a:bodyPr>
          <a:lstStyle/>
          <a:p>
            <a:r>
              <a:rPr lang="en-GB" altLang="en-US" sz="2800" dirty="0"/>
              <a:t>At least two people to shortlist applications independently</a:t>
            </a:r>
          </a:p>
          <a:p>
            <a:r>
              <a:rPr lang="en-GB" altLang="en-US" sz="2800" dirty="0"/>
              <a:t>Note where applications meet and fall short of the person specification/competency profile</a:t>
            </a:r>
          </a:p>
          <a:p>
            <a:r>
              <a:rPr lang="en-GB" altLang="en-US" sz="2800" dirty="0"/>
              <a:t>Separate all applications according to agreed criteria: suitable/possible/unsuitable</a:t>
            </a:r>
          </a:p>
          <a:p>
            <a:r>
              <a:rPr lang="en-GB" altLang="en-US" sz="2800" dirty="0"/>
              <a:t>Rank the suitable applications</a:t>
            </a:r>
          </a:p>
          <a:p>
            <a:r>
              <a:rPr lang="en-GB" altLang="en-US" sz="2800" dirty="0"/>
              <a:t>Short-listers confer on person specification/ competency criteria only and select suitable number of candidates to call for interview</a:t>
            </a:r>
          </a:p>
          <a:p>
            <a:r>
              <a:rPr lang="en-GB" altLang="en-US" sz="2800" dirty="0"/>
              <a:t>Use online screening systems with caution</a:t>
            </a:r>
            <a:endParaRPr lang="en-US" altLang="en-US" sz="2800" dirty="0"/>
          </a:p>
          <a:p>
            <a:endParaRPr lang="en-GB" altLang="en-US" sz="2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9C2BC-609A-4727-9945-86D39712DD47}"/>
              </a:ext>
            </a:extLst>
          </p:cNvPr>
          <p:cNvSpPr>
            <a:spLocks noGrp="1"/>
          </p:cNvSpPr>
          <p:nvPr>
            <p:ph type="title"/>
          </p:nvPr>
        </p:nvSpPr>
        <p:spPr/>
        <p:txBody>
          <a:bodyPr/>
          <a:lstStyle/>
          <a:p>
            <a:r>
              <a:rPr lang="en-GB" dirty="0"/>
              <a:t>Psychometric tests</a:t>
            </a:r>
          </a:p>
        </p:txBody>
      </p:sp>
      <p:sp>
        <p:nvSpPr>
          <p:cNvPr id="3" name="Content Placeholder 2">
            <a:extLst>
              <a:ext uri="{FF2B5EF4-FFF2-40B4-BE49-F238E27FC236}">
                <a16:creationId xmlns:a16="http://schemas.microsoft.com/office/drawing/2014/main" id="{0A1BF415-3742-4B70-AD70-12FFC42D7EAB}"/>
              </a:ext>
            </a:extLst>
          </p:cNvPr>
          <p:cNvSpPr>
            <a:spLocks noGrp="1"/>
          </p:cNvSpPr>
          <p:nvPr>
            <p:ph idx="1"/>
          </p:nvPr>
        </p:nvSpPr>
        <p:spPr/>
        <p:txBody>
          <a:bodyPr>
            <a:normAutofit fontScale="92500" lnSpcReduction="10000"/>
          </a:bodyPr>
          <a:lstStyle/>
          <a:p>
            <a:r>
              <a:rPr lang="en-GB" dirty="0"/>
              <a:t>Tests have become an important part of the selection process and can benefit the overall talent management process. </a:t>
            </a:r>
          </a:p>
          <a:p>
            <a:r>
              <a:rPr lang="en-GB" dirty="0"/>
              <a:t>Evidence suggests that standardised tests or tests of cognitive ability can be good predictors of job performance, especially for occupations that require complex thinking, although test results should never be the sole basis for a selection decision. </a:t>
            </a:r>
          </a:p>
          <a:p>
            <a:r>
              <a:rPr lang="en-GB" dirty="0"/>
              <a:t>Helps assess high volumes of applicants </a:t>
            </a:r>
          </a:p>
          <a:p>
            <a:r>
              <a:rPr lang="en-GB" dirty="0"/>
              <a:t>Validity &amp; statistical evidence </a:t>
            </a:r>
          </a:p>
        </p:txBody>
      </p:sp>
    </p:spTree>
    <p:extLst>
      <p:ext uri="{BB962C8B-B14F-4D97-AF65-F5344CB8AC3E}">
        <p14:creationId xmlns:p14="http://schemas.microsoft.com/office/powerpoint/2010/main" val="24964280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49B60-E056-4E1A-A67E-9E13BD1CF494}"/>
              </a:ext>
            </a:extLst>
          </p:cNvPr>
          <p:cNvSpPr>
            <a:spLocks noGrp="1"/>
          </p:cNvSpPr>
          <p:nvPr>
            <p:ph type="title"/>
          </p:nvPr>
        </p:nvSpPr>
        <p:spPr/>
        <p:txBody>
          <a:bodyPr/>
          <a:lstStyle/>
          <a:p>
            <a:r>
              <a:rPr lang="en-GB" dirty="0"/>
              <a:t>Assessment centres </a:t>
            </a:r>
          </a:p>
        </p:txBody>
      </p:sp>
      <p:sp>
        <p:nvSpPr>
          <p:cNvPr id="3" name="Content Placeholder 2">
            <a:extLst>
              <a:ext uri="{FF2B5EF4-FFF2-40B4-BE49-F238E27FC236}">
                <a16:creationId xmlns:a16="http://schemas.microsoft.com/office/drawing/2014/main" id="{FEAC5714-C6AE-4576-BCC5-20E73C44B879}"/>
              </a:ext>
            </a:extLst>
          </p:cNvPr>
          <p:cNvSpPr>
            <a:spLocks noGrp="1"/>
          </p:cNvSpPr>
          <p:nvPr>
            <p:ph idx="1"/>
          </p:nvPr>
        </p:nvSpPr>
        <p:spPr/>
        <p:txBody>
          <a:bodyPr>
            <a:normAutofit fontScale="85000" lnSpcReduction="20000"/>
          </a:bodyPr>
          <a:lstStyle/>
          <a:p>
            <a:r>
              <a:rPr lang="en-GB" dirty="0"/>
              <a:t>Used for selection as well as promotion and professional development purposes. </a:t>
            </a:r>
          </a:p>
          <a:p>
            <a:r>
              <a:rPr lang="en-GB" dirty="0"/>
              <a:t>Require candidates to complete several different tasks and often combine behavioural ratings, cognitive and personality assessments obtained from multiple sources.</a:t>
            </a:r>
          </a:p>
          <a:p>
            <a:r>
              <a:rPr lang="en-GB" dirty="0"/>
              <a:t>The tasks set should clearly relate to the person specification and reflect the reality of the job. They must be administered in a systematic way, with candidates being given the same types and numbers of tasks to complete in the same time, so that they have equal opportunity to demonstrate their abilities.</a:t>
            </a:r>
          </a:p>
        </p:txBody>
      </p:sp>
    </p:spTree>
    <p:extLst>
      <p:ext uri="{BB962C8B-B14F-4D97-AF65-F5344CB8AC3E}">
        <p14:creationId xmlns:p14="http://schemas.microsoft.com/office/powerpoint/2010/main" val="30598645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DBCBE-F8BF-4BF4-96D6-49CCB401467F}"/>
              </a:ext>
            </a:extLst>
          </p:cNvPr>
          <p:cNvSpPr>
            <a:spLocks noGrp="1"/>
          </p:cNvSpPr>
          <p:nvPr>
            <p:ph type="title"/>
          </p:nvPr>
        </p:nvSpPr>
        <p:spPr/>
        <p:txBody>
          <a:bodyPr/>
          <a:lstStyle/>
          <a:p>
            <a:r>
              <a:rPr lang="en-GB" dirty="0"/>
              <a:t>R&amp;S software </a:t>
            </a:r>
          </a:p>
        </p:txBody>
      </p:sp>
      <p:pic>
        <p:nvPicPr>
          <p:cNvPr id="4" name="Content Placeholder 3">
            <a:hlinkClick r:id="rId3"/>
            <a:extLst>
              <a:ext uri="{FF2B5EF4-FFF2-40B4-BE49-F238E27FC236}">
                <a16:creationId xmlns:a16="http://schemas.microsoft.com/office/drawing/2014/main" id="{17947CD6-2AB5-42A2-93AB-5BC38560A758}"/>
              </a:ext>
            </a:extLst>
          </p:cNvPr>
          <p:cNvPicPr>
            <a:picLocks noGrp="1" noChangeAspect="1"/>
          </p:cNvPicPr>
          <p:nvPr>
            <p:ph idx="1"/>
          </p:nvPr>
        </p:nvPicPr>
        <p:blipFill>
          <a:blip r:embed="rId4"/>
          <a:stretch>
            <a:fillRect/>
          </a:stretch>
        </p:blipFill>
        <p:spPr>
          <a:xfrm>
            <a:off x="2768233" y="1600200"/>
            <a:ext cx="6655534" cy="3916363"/>
          </a:xfrm>
          <a:prstGeom prst="rect">
            <a:avLst/>
          </a:prstGeom>
        </p:spPr>
      </p:pic>
    </p:spTree>
    <p:extLst>
      <p:ext uri="{BB962C8B-B14F-4D97-AF65-F5344CB8AC3E}">
        <p14:creationId xmlns:p14="http://schemas.microsoft.com/office/powerpoint/2010/main" val="25583542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EFF8E-4F05-4073-9D18-28BC0CEF48B1}"/>
              </a:ext>
            </a:extLst>
          </p:cNvPr>
          <p:cNvSpPr>
            <a:spLocks noGrp="1"/>
          </p:cNvSpPr>
          <p:nvPr>
            <p:ph type="title"/>
          </p:nvPr>
        </p:nvSpPr>
        <p:spPr/>
        <p:txBody>
          <a:bodyPr/>
          <a:lstStyle/>
          <a:p>
            <a:r>
              <a:rPr lang="en-GB" dirty="0"/>
              <a:t>AI and Recruitment </a:t>
            </a:r>
          </a:p>
        </p:txBody>
      </p:sp>
      <p:pic>
        <p:nvPicPr>
          <p:cNvPr id="5" name="Content Placeholder 4">
            <a:hlinkClick r:id="rId3"/>
            <a:extLst>
              <a:ext uri="{FF2B5EF4-FFF2-40B4-BE49-F238E27FC236}">
                <a16:creationId xmlns:a16="http://schemas.microsoft.com/office/drawing/2014/main" id="{27243E46-1561-4AE1-AA05-4940AA993F12}"/>
              </a:ext>
            </a:extLst>
          </p:cNvPr>
          <p:cNvPicPr>
            <a:picLocks noGrp="1" noChangeAspect="1"/>
          </p:cNvPicPr>
          <p:nvPr>
            <p:ph idx="1"/>
          </p:nvPr>
        </p:nvPicPr>
        <p:blipFill>
          <a:blip r:embed="rId4"/>
          <a:stretch>
            <a:fillRect/>
          </a:stretch>
        </p:blipFill>
        <p:spPr>
          <a:xfrm>
            <a:off x="2166898" y="1600200"/>
            <a:ext cx="8238974" cy="3916363"/>
          </a:xfrm>
        </p:spPr>
      </p:pic>
    </p:spTree>
    <p:extLst>
      <p:ext uri="{BB962C8B-B14F-4D97-AF65-F5344CB8AC3E}">
        <p14:creationId xmlns:p14="http://schemas.microsoft.com/office/powerpoint/2010/main" val="29389466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0B3C9-8DCA-428C-97BB-2434989856EB}"/>
              </a:ext>
            </a:extLst>
          </p:cNvPr>
          <p:cNvSpPr>
            <a:spLocks noGrp="1"/>
          </p:cNvSpPr>
          <p:nvPr>
            <p:ph type="title"/>
          </p:nvPr>
        </p:nvSpPr>
        <p:spPr/>
        <p:txBody>
          <a:bodyPr/>
          <a:lstStyle/>
          <a:p>
            <a:endParaRPr lang="en-GB" dirty="0"/>
          </a:p>
        </p:txBody>
      </p:sp>
      <p:pic>
        <p:nvPicPr>
          <p:cNvPr id="4" name="Online Media 3" title="On AI: Your next job interview could be with a bot">
            <a:hlinkClick r:id="" action="ppaction://media"/>
            <a:extLst>
              <a:ext uri="{FF2B5EF4-FFF2-40B4-BE49-F238E27FC236}">
                <a16:creationId xmlns:a16="http://schemas.microsoft.com/office/drawing/2014/main" id="{7691E4BB-1123-4EBD-A5FF-7C5F33718C5D}"/>
              </a:ext>
            </a:extLst>
          </p:cNvPr>
          <p:cNvPicPr>
            <a:picLocks noGrp="1" noRot="1" noChangeAspect="1"/>
          </p:cNvPicPr>
          <p:nvPr>
            <p:ph idx="1"/>
            <a:videoFile r:link="rId1"/>
          </p:nvPr>
        </p:nvPicPr>
        <p:blipFill>
          <a:blip r:embed="rId4"/>
          <a:stretch>
            <a:fillRect/>
          </a:stretch>
        </p:blipFill>
        <p:spPr>
          <a:xfrm>
            <a:off x="882757" y="420624"/>
            <a:ext cx="9952883" cy="5095939"/>
          </a:xfrm>
          <a:prstGeom prst="rect">
            <a:avLst/>
          </a:prstGeom>
        </p:spPr>
      </p:pic>
    </p:spTree>
    <p:extLst>
      <p:ext uri="{BB962C8B-B14F-4D97-AF65-F5344CB8AC3E}">
        <p14:creationId xmlns:p14="http://schemas.microsoft.com/office/powerpoint/2010/main" val="815784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8DF64-63D1-4016-BED1-D9AD694DF2DE}"/>
              </a:ext>
            </a:extLst>
          </p:cNvPr>
          <p:cNvSpPr>
            <a:spLocks noGrp="1"/>
          </p:cNvSpPr>
          <p:nvPr>
            <p:ph type="title"/>
          </p:nvPr>
        </p:nvSpPr>
        <p:spPr/>
        <p:txBody>
          <a:bodyPr/>
          <a:lstStyle/>
          <a:p>
            <a:r>
              <a:rPr lang="en-GB" dirty="0"/>
              <a:t>R&amp;S Software </a:t>
            </a:r>
          </a:p>
        </p:txBody>
      </p:sp>
      <p:pic>
        <p:nvPicPr>
          <p:cNvPr id="4" name="Content Placeholder 3">
            <a:hlinkClick r:id="rId3"/>
            <a:extLst>
              <a:ext uri="{FF2B5EF4-FFF2-40B4-BE49-F238E27FC236}">
                <a16:creationId xmlns:a16="http://schemas.microsoft.com/office/drawing/2014/main" id="{06FBC3E9-23E5-49A6-93A1-1BA08B205612}"/>
              </a:ext>
            </a:extLst>
          </p:cNvPr>
          <p:cNvPicPr>
            <a:picLocks noGrp="1" noChangeAspect="1"/>
          </p:cNvPicPr>
          <p:nvPr>
            <p:ph idx="1"/>
          </p:nvPr>
        </p:nvPicPr>
        <p:blipFill>
          <a:blip r:embed="rId4"/>
          <a:stretch>
            <a:fillRect/>
          </a:stretch>
        </p:blipFill>
        <p:spPr>
          <a:xfrm>
            <a:off x="1335024" y="1600200"/>
            <a:ext cx="8750927" cy="3916363"/>
          </a:xfrm>
          <a:prstGeom prst="rect">
            <a:avLst/>
          </a:prstGeom>
        </p:spPr>
      </p:pic>
    </p:spTree>
    <p:extLst>
      <p:ext uri="{BB962C8B-B14F-4D97-AF65-F5344CB8AC3E}">
        <p14:creationId xmlns:p14="http://schemas.microsoft.com/office/powerpoint/2010/main" val="3878236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C6B72-EED1-4508-BE27-B47098A6B5AB}"/>
              </a:ext>
            </a:extLst>
          </p:cNvPr>
          <p:cNvSpPr>
            <a:spLocks noGrp="1"/>
          </p:cNvSpPr>
          <p:nvPr>
            <p:ph type="title"/>
          </p:nvPr>
        </p:nvSpPr>
        <p:spPr/>
        <p:txBody>
          <a:bodyPr>
            <a:normAutofit/>
          </a:bodyPr>
          <a:lstStyle/>
          <a:p>
            <a:r>
              <a:rPr lang="en-GB" sz="4000" dirty="0"/>
              <a:t>What is onboarding (induction)?</a:t>
            </a:r>
          </a:p>
        </p:txBody>
      </p:sp>
      <p:sp>
        <p:nvSpPr>
          <p:cNvPr id="29" name="Content Placeholder 2">
            <a:extLst>
              <a:ext uri="{FF2B5EF4-FFF2-40B4-BE49-F238E27FC236}">
                <a16:creationId xmlns:a16="http://schemas.microsoft.com/office/drawing/2014/main" id="{63884DB6-78D5-4DAA-825C-CB764EF9BE5A}"/>
              </a:ext>
            </a:extLst>
          </p:cNvPr>
          <p:cNvSpPr>
            <a:spLocks noGrp="1"/>
          </p:cNvSpPr>
          <p:nvPr>
            <p:ph idx="1"/>
          </p:nvPr>
        </p:nvSpPr>
        <p:spPr/>
        <p:txBody>
          <a:bodyPr>
            <a:normAutofit/>
          </a:bodyPr>
          <a:lstStyle/>
          <a:p>
            <a:r>
              <a:rPr lang="en-GB" sz="2400" i="1" dirty="0"/>
              <a:t>“Induction is the process through which employees adjust or acclimatise to their new jobs and working environment”</a:t>
            </a:r>
          </a:p>
          <a:p>
            <a:r>
              <a:rPr lang="en-GB" sz="2400" dirty="0"/>
              <a:t>It should be role specific</a:t>
            </a:r>
          </a:p>
          <a:p>
            <a:r>
              <a:rPr lang="en-GB" sz="2400" dirty="0"/>
              <a:t>Induction benefits employers and employees</a:t>
            </a:r>
          </a:p>
          <a:p>
            <a:r>
              <a:rPr lang="en-GB" sz="2400" dirty="0"/>
              <a:t>Who needs an induction? Everyone!</a:t>
            </a:r>
          </a:p>
          <a:p>
            <a:r>
              <a:rPr lang="en-GB" sz="2400" dirty="0"/>
              <a:t>Whose role to do what? </a:t>
            </a:r>
          </a:p>
          <a:p>
            <a:r>
              <a:rPr lang="en-GB" sz="2400" dirty="0"/>
              <a:t>What should it include?</a:t>
            </a:r>
          </a:p>
          <a:p>
            <a:endParaRPr lang="en-GB" sz="1700" dirty="0"/>
          </a:p>
        </p:txBody>
      </p:sp>
    </p:spTree>
    <p:extLst>
      <p:ext uri="{BB962C8B-B14F-4D97-AF65-F5344CB8AC3E}">
        <p14:creationId xmlns:p14="http://schemas.microsoft.com/office/powerpoint/2010/main" val="2151238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82966-DC7E-4915-B8AC-394C596B2381}"/>
              </a:ext>
            </a:extLst>
          </p:cNvPr>
          <p:cNvSpPr>
            <a:spLocks noGrp="1"/>
          </p:cNvSpPr>
          <p:nvPr>
            <p:ph type="title"/>
          </p:nvPr>
        </p:nvSpPr>
        <p:spPr/>
        <p:txBody>
          <a:bodyPr/>
          <a:lstStyle/>
          <a:p>
            <a:r>
              <a:rPr lang="en-GB" dirty="0"/>
              <a:t>Induction</a:t>
            </a:r>
          </a:p>
        </p:txBody>
      </p:sp>
      <p:sp>
        <p:nvSpPr>
          <p:cNvPr id="3" name="Content Placeholder 2">
            <a:extLst>
              <a:ext uri="{FF2B5EF4-FFF2-40B4-BE49-F238E27FC236}">
                <a16:creationId xmlns:a16="http://schemas.microsoft.com/office/drawing/2014/main" id="{A6F3DDC7-5768-4B3B-BD33-FFE60E75AA47}"/>
              </a:ext>
            </a:extLst>
          </p:cNvPr>
          <p:cNvSpPr>
            <a:spLocks noGrp="1"/>
          </p:cNvSpPr>
          <p:nvPr>
            <p:ph idx="1"/>
          </p:nvPr>
        </p:nvSpPr>
        <p:spPr/>
        <p:txBody>
          <a:bodyPr>
            <a:normAutofit fontScale="92500" lnSpcReduction="20000"/>
          </a:bodyPr>
          <a:lstStyle/>
          <a:p>
            <a:endParaRPr lang="en-GB" sz="1800" dirty="0"/>
          </a:p>
          <a:p>
            <a:r>
              <a:rPr lang="en-GB" sz="2000" dirty="0"/>
              <a:t>Induction ensures that employees integrate well into, and across, their new organisation. </a:t>
            </a:r>
          </a:p>
          <a:p>
            <a:r>
              <a:rPr lang="en-GB" sz="2000" dirty="0"/>
              <a:t>Research demonstrates that induction programmes benefit both employers and employees. </a:t>
            </a:r>
          </a:p>
          <a:p>
            <a:r>
              <a:rPr lang="en-GB" sz="2000" dirty="0"/>
              <a:t>Process employees adjust or acclimatise to their new jobs and working environment.</a:t>
            </a:r>
          </a:p>
          <a:p>
            <a:pPr lvl="1"/>
            <a:r>
              <a:rPr lang="en-GB" sz="1800" dirty="0"/>
              <a:t>Orientation</a:t>
            </a:r>
          </a:p>
          <a:p>
            <a:pPr lvl="1"/>
            <a:r>
              <a:rPr lang="en-GB" sz="1800" dirty="0"/>
              <a:t>Socialisation’ </a:t>
            </a:r>
          </a:p>
          <a:p>
            <a:r>
              <a:rPr lang="en-GB" sz="2000" dirty="0"/>
              <a:t>The process from an individual’s contact with the organisation before they formally join, through to understanding the business’ ways of working and getting up to speed in their role.</a:t>
            </a:r>
          </a:p>
          <a:p>
            <a:r>
              <a:rPr lang="en-GB" sz="2000" dirty="0"/>
              <a:t>People professionals increasingly recognise the value of employer brand as part of the induction process.</a:t>
            </a:r>
          </a:p>
          <a:p>
            <a:r>
              <a:rPr lang="en-GB" sz="2000" dirty="0"/>
              <a:t>Without an effective induction, new employees can get off to a bad start </a:t>
            </a:r>
          </a:p>
          <a:p>
            <a:r>
              <a:rPr lang="en-GB" sz="2000" dirty="0"/>
              <a:t> 42% of organisations are improving their induction process to enhance retention. </a:t>
            </a:r>
          </a:p>
          <a:p>
            <a:pPr algn="r"/>
            <a:r>
              <a:rPr lang="en-GB" sz="2000" dirty="0"/>
              <a:t>(Source: CIPD 2020)</a:t>
            </a:r>
          </a:p>
        </p:txBody>
      </p:sp>
    </p:spTree>
    <p:extLst>
      <p:ext uri="{BB962C8B-B14F-4D97-AF65-F5344CB8AC3E}">
        <p14:creationId xmlns:p14="http://schemas.microsoft.com/office/powerpoint/2010/main" val="3136408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F80B1-E492-4F75-87A2-238F0A1A51C7}"/>
              </a:ext>
            </a:extLst>
          </p:cNvPr>
          <p:cNvSpPr>
            <a:spLocks noGrp="1"/>
          </p:cNvSpPr>
          <p:nvPr>
            <p:ph type="title"/>
          </p:nvPr>
        </p:nvSpPr>
        <p:spPr/>
        <p:txBody>
          <a:bodyPr/>
          <a:lstStyle/>
          <a:p>
            <a:r>
              <a:rPr lang="en-GB" dirty="0"/>
              <a:t>Onboarding software </a:t>
            </a:r>
          </a:p>
        </p:txBody>
      </p:sp>
      <p:pic>
        <p:nvPicPr>
          <p:cNvPr id="4" name="Content Placeholder 3">
            <a:extLst>
              <a:ext uri="{FF2B5EF4-FFF2-40B4-BE49-F238E27FC236}">
                <a16:creationId xmlns:a16="http://schemas.microsoft.com/office/drawing/2014/main" id="{E11E1E95-4FB8-43E1-8469-D4D580458C5B}"/>
              </a:ext>
            </a:extLst>
          </p:cNvPr>
          <p:cNvPicPr>
            <a:picLocks noGrp="1" noChangeAspect="1"/>
          </p:cNvPicPr>
          <p:nvPr>
            <p:ph idx="1"/>
          </p:nvPr>
        </p:nvPicPr>
        <p:blipFill>
          <a:blip r:embed="rId3"/>
          <a:stretch>
            <a:fillRect/>
          </a:stretch>
        </p:blipFill>
        <p:spPr>
          <a:xfrm>
            <a:off x="960120" y="1490240"/>
            <a:ext cx="8751964" cy="4026324"/>
          </a:xfrm>
          <a:prstGeom prst="rect">
            <a:avLst/>
          </a:prstGeom>
        </p:spPr>
      </p:pic>
    </p:spTree>
    <p:extLst>
      <p:ext uri="{BB962C8B-B14F-4D97-AF65-F5344CB8AC3E}">
        <p14:creationId xmlns:p14="http://schemas.microsoft.com/office/powerpoint/2010/main" val="42127368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62A142F-A808-4F1A-A2B0-192CBCDB0007}"/>
              </a:ext>
            </a:extLst>
          </p:cNvPr>
          <p:cNvSpPr>
            <a:spLocks noGrp="1"/>
          </p:cNvSpPr>
          <p:nvPr>
            <p:ph type="title"/>
          </p:nvPr>
        </p:nvSpPr>
        <p:spPr/>
        <p:txBody>
          <a:bodyPr/>
          <a:lstStyle/>
          <a:p>
            <a:r>
              <a:rPr lang="en-GB" dirty="0"/>
              <a:t>Share your experience </a:t>
            </a:r>
          </a:p>
        </p:txBody>
      </p:sp>
      <p:sp>
        <p:nvSpPr>
          <p:cNvPr id="7" name="Content Placeholder 6">
            <a:extLst>
              <a:ext uri="{FF2B5EF4-FFF2-40B4-BE49-F238E27FC236}">
                <a16:creationId xmlns:a16="http://schemas.microsoft.com/office/drawing/2014/main" id="{A1AF6197-31C6-4941-A7C3-8FF4498DABF6}"/>
              </a:ext>
            </a:extLst>
          </p:cNvPr>
          <p:cNvSpPr>
            <a:spLocks noGrp="1"/>
          </p:cNvSpPr>
          <p:nvPr>
            <p:ph idx="1"/>
          </p:nvPr>
        </p:nvSpPr>
        <p:spPr>
          <a:xfrm>
            <a:off x="609600" y="1728217"/>
            <a:ext cx="10972800" cy="3917032"/>
          </a:xfrm>
        </p:spPr>
        <p:txBody>
          <a:bodyPr>
            <a:normAutofit fontScale="92500"/>
          </a:bodyPr>
          <a:lstStyle/>
          <a:p>
            <a:pPr>
              <a:lnSpc>
                <a:spcPct val="100000"/>
              </a:lnSpc>
            </a:pPr>
            <a:r>
              <a:rPr lang="en-US" dirty="0"/>
              <a:t>What is your experience of recruitment, selection and onboarding?</a:t>
            </a:r>
          </a:p>
          <a:p>
            <a:pPr>
              <a:lnSpc>
                <a:spcPct val="100000"/>
              </a:lnSpc>
            </a:pPr>
            <a:r>
              <a:rPr lang="en-US" dirty="0"/>
              <a:t>Positives?</a:t>
            </a:r>
          </a:p>
          <a:p>
            <a:pPr>
              <a:lnSpc>
                <a:spcPct val="100000"/>
              </a:lnSpc>
            </a:pPr>
            <a:r>
              <a:rPr lang="en-US" dirty="0"/>
              <a:t>Negatives? </a:t>
            </a:r>
          </a:p>
          <a:p>
            <a:r>
              <a:rPr lang="en-US" dirty="0"/>
              <a:t>Have you fed back to an </a:t>
            </a:r>
            <a:r>
              <a:rPr lang="en-US" dirty="0" err="1"/>
              <a:t>organisation</a:t>
            </a:r>
            <a:r>
              <a:rPr lang="en-US" dirty="0"/>
              <a:t>? Did anything change?</a:t>
            </a:r>
          </a:p>
          <a:p>
            <a:pPr>
              <a:lnSpc>
                <a:spcPct val="100000"/>
              </a:lnSpc>
            </a:pPr>
            <a:r>
              <a:rPr lang="en-US" dirty="0"/>
              <a:t>Experience of technology in Recruitment, selection and induction/onboarding </a:t>
            </a:r>
          </a:p>
          <a:p>
            <a:endParaRPr lang="en-GB" dirty="0"/>
          </a:p>
        </p:txBody>
      </p:sp>
    </p:spTree>
    <p:extLst>
      <p:ext uri="{BB962C8B-B14F-4D97-AF65-F5344CB8AC3E}">
        <p14:creationId xmlns:p14="http://schemas.microsoft.com/office/powerpoint/2010/main" val="11462540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0E50D-FAFF-47B4-A1C6-5F597A137737}"/>
              </a:ext>
            </a:extLst>
          </p:cNvPr>
          <p:cNvSpPr>
            <a:spLocks noGrp="1"/>
          </p:cNvSpPr>
          <p:nvPr>
            <p:ph type="title"/>
          </p:nvPr>
        </p:nvSpPr>
        <p:spPr/>
        <p:txBody>
          <a:bodyPr/>
          <a:lstStyle/>
          <a:p>
            <a:r>
              <a:rPr lang="en-GB" dirty="0"/>
              <a:t>Seminar activity </a:t>
            </a:r>
          </a:p>
        </p:txBody>
      </p:sp>
      <p:sp>
        <p:nvSpPr>
          <p:cNvPr id="3" name="Content Placeholder 2">
            <a:extLst>
              <a:ext uri="{FF2B5EF4-FFF2-40B4-BE49-F238E27FC236}">
                <a16:creationId xmlns:a16="http://schemas.microsoft.com/office/drawing/2014/main" id="{2B5AB43A-8B9E-4890-9364-931FB3B38008}"/>
              </a:ext>
            </a:extLst>
          </p:cNvPr>
          <p:cNvSpPr>
            <a:spLocks noGrp="1"/>
          </p:cNvSpPr>
          <p:nvPr>
            <p:ph idx="1"/>
          </p:nvPr>
        </p:nvSpPr>
        <p:spPr/>
        <p:txBody>
          <a:bodyPr>
            <a:normAutofit fontScale="85000" lnSpcReduction="10000"/>
          </a:bodyPr>
          <a:lstStyle/>
          <a:p>
            <a:r>
              <a:rPr lang="en-GB" dirty="0">
                <a:solidFill>
                  <a:srgbClr val="030303"/>
                </a:solidFill>
                <a:latin typeface="Roboto" panose="02000000000000000000" pitchFamily="2" charset="0"/>
              </a:rPr>
              <a:t>Unconscious bias can have a big impact on people-related decisions at work, especially when it comes to recruitment, promotion, performance management and idea generation</a:t>
            </a:r>
          </a:p>
          <a:p>
            <a:r>
              <a:rPr lang="en-GB" b="0" i="0" dirty="0">
                <a:solidFill>
                  <a:srgbClr val="030303"/>
                </a:solidFill>
                <a:effectLst/>
                <a:latin typeface="Roboto" panose="02000000000000000000" pitchFamily="2" charset="0"/>
              </a:rPr>
              <a:t>Watch the Ted talk on the next slide </a:t>
            </a:r>
          </a:p>
          <a:p>
            <a:r>
              <a:rPr lang="en-GB" dirty="0">
                <a:solidFill>
                  <a:srgbClr val="030303"/>
                </a:solidFill>
                <a:latin typeface="Roboto" panose="02000000000000000000" pitchFamily="2" charset="0"/>
              </a:rPr>
              <a:t>Consider the concept of u</a:t>
            </a:r>
            <a:r>
              <a:rPr lang="en-GB" b="0" i="0" dirty="0">
                <a:solidFill>
                  <a:srgbClr val="030303"/>
                </a:solidFill>
                <a:effectLst/>
                <a:latin typeface="Roboto" panose="02000000000000000000" pitchFamily="2" charset="0"/>
              </a:rPr>
              <a:t>nconscious bias in recruitment and selection –</a:t>
            </a:r>
          </a:p>
          <a:p>
            <a:r>
              <a:rPr lang="en-GB" dirty="0">
                <a:solidFill>
                  <a:srgbClr val="030303"/>
                </a:solidFill>
                <a:latin typeface="Roboto" panose="02000000000000000000" pitchFamily="2" charset="0"/>
              </a:rPr>
              <a:t>Carry out research,  </a:t>
            </a:r>
            <a:r>
              <a:rPr lang="en-GB" dirty="0">
                <a:solidFill>
                  <a:srgbClr val="000000"/>
                </a:solidFill>
                <a:latin typeface="Roboto" panose="02000000000000000000" pitchFamily="2" charset="0"/>
                <a:ea typeface="Roboto" panose="02000000000000000000" pitchFamily="2" charset="0"/>
              </a:rPr>
              <a:t>h</a:t>
            </a:r>
            <a:r>
              <a:rPr lang="en-GB" i="0" dirty="0">
                <a:solidFill>
                  <a:srgbClr val="000000"/>
                </a:solidFill>
                <a:effectLst/>
                <a:latin typeface="Roboto" panose="02000000000000000000" pitchFamily="2" charset="0"/>
                <a:ea typeface="Roboto" panose="02000000000000000000" pitchFamily="2" charset="0"/>
              </a:rPr>
              <a:t>ow can we tackle unconscious bias</a:t>
            </a:r>
          </a:p>
          <a:p>
            <a:r>
              <a:rPr lang="en-GB" dirty="0">
                <a:solidFill>
                  <a:srgbClr val="000000"/>
                </a:solidFill>
                <a:latin typeface="Roboto" panose="02000000000000000000" pitchFamily="2" charset="0"/>
                <a:ea typeface="Roboto" panose="02000000000000000000" pitchFamily="2" charset="0"/>
              </a:rPr>
              <a:t>How can we prevent it and why is it not beneficial </a:t>
            </a:r>
          </a:p>
          <a:p>
            <a:r>
              <a:rPr lang="en-GB" dirty="0">
                <a:solidFill>
                  <a:srgbClr val="000000"/>
                </a:solidFill>
                <a:latin typeface="Roboto" panose="02000000000000000000" pitchFamily="2" charset="0"/>
                <a:ea typeface="Roboto" panose="02000000000000000000" pitchFamily="2" charset="0"/>
              </a:rPr>
              <a:t>O</a:t>
            </a:r>
            <a:r>
              <a:rPr lang="en-GB" b="0" i="0" dirty="0">
                <a:solidFill>
                  <a:srgbClr val="000000"/>
                </a:solidFill>
                <a:effectLst/>
                <a:latin typeface="Roboto" panose="02000000000000000000" pitchFamily="2" charset="0"/>
                <a:ea typeface="Roboto" panose="02000000000000000000" pitchFamily="2" charset="0"/>
              </a:rPr>
              <a:t>ffer suggestions for how HR can mitigate bias in the workplace.</a:t>
            </a:r>
            <a:endParaRPr lang="en-GB" i="0" dirty="0">
              <a:solidFill>
                <a:srgbClr val="000000"/>
              </a:solidFill>
              <a:effectLst/>
              <a:latin typeface="Roboto" panose="02000000000000000000" pitchFamily="2" charset="0"/>
              <a:ea typeface="Roboto" panose="02000000000000000000" pitchFamily="2" charset="0"/>
            </a:endParaRPr>
          </a:p>
          <a:p>
            <a:endParaRPr lang="en-GB" b="0" i="0" dirty="0">
              <a:solidFill>
                <a:srgbClr val="030303"/>
              </a:solidFill>
              <a:effectLst/>
              <a:latin typeface="Roboto" panose="02000000000000000000" pitchFamily="2" charset="0"/>
            </a:endParaRPr>
          </a:p>
          <a:p>
            <a:endParaRPr lang="en-GB" dirty="0"/>
          </a:p>
        </p:txBody>
      </p:sp>
    </p:spTree>
    <p:extLst>
      <p:ext uri="{BB962C8B-B14F-4D97-AF65-F5344CB8AC3E}">
        <p14:creationId xmlns:p14="http://schemas.microsoft.com/office/powerpoint/2010/main" val="2365761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4713E-261F-40F7-9966-CDDA5109E50C}"/>
              </a:ext>
            </a:extLst>
          </p:cNvPr>
          <p:cNvSpPr>
            <a:spLocks noGrp="1"/>
          </p:cNvSpPr>
          <p:nvPr>
            <p:ph type="title"/>
          </p:nvPr>
        </p:nvSpPr>
        <p:spPr/>
        <p:txBody>
          <a:bodyPr/>
          <a:lstStyle/>
          <a:p>
            <a:endParaRPr lang="en-GB"/>
          </a:p>
        </p:txBody>
      </p:sp>
      <p:pic>
        <p:nvPicPr>
          <p:cNvPr id="4" name="Online Media 3" title="Unconscious bias: Stereotypical hiring practices. | Gail Tolstoi-Miller | TEDxLincolnSquare">
            <a:hlinkClick r:id="" action="ppaction://media"/>
            <a:extLst>
              <a:ext uri="{FF2B5EF4-FFF2-40B4-BE49-F238E27FC236}">
                <a16:creationId xmlns:a16="http://schemas.microsoft.com/office/drawing/2014/main" id="{C783049B-501C-448C-9E3C-DF46B1C1EBA1}"/>
              </a:ext>
            </a:extLst>
          </p:cNvPr>
          <p:cNvPicPr>
            <a:picLocks noGrp="1" noRot="1" noChangeAspect="1"/>
          </p:cNvPicPr>
          <p:nvPr>
            <p:ph idx="1"/>
            <a:videoFile r:link="rId1"/>
          </p:nvPr>
        </p:nvPicPr>
        <p:blipFill>
          <a:blip r:embed="rId3"/>
          <a:stretch>
            <a:fillRect/>
          </a:stretch>
        </p:blipFill>
        <p:spPr>
          <a:xfrm>
            <a:off x="1263650" y="735013"/>
            <a:ext cx="10212388" cy="5745162"/>
          </a:xfrm>
          <a:prstGeom prst="rect">
            <a:avLst/>
          </a:prstGeom>
        </p:spPr>
      </p:pic>
    </p:spTree>
    <p:extLst>
      <p:ext uri="{BB962C8B-B14F-4D97-AF65-F5344CB8AC3E}">
        <p14:creationId xmlns:p14="http://schemas.microsoft.com/office/powerpoint/2010/main" val="1863395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90B5F-D6C2-4AB6-AF17-9C8FE01D1EF3}"/>
              </a:ext>
            </a:extLst>
          </p:cNvPr>
          <p:cNvSpPr>
            <a:spLocks noGrp="1"/>
          </p:cNvSpPr>
          <p:nvPr>
            <p:ph type="title"/>
          </p:nvPr>
        </p:nvSpPr>
        <p:spPr/>
        <p:txBody>
          <a:bodyPr/>
          <a:lstStyle/>
          <a:p>
            <a:r>
              <a:rPr lang="en-GB" dirty="0"/>
              <a:t>Further reading </a:t>
            </a:r>
          </a:p>
        </p:txBody>
      </p:sp>
      <p:sp>
        <p:nvSpPr>
          <p:cNvPr id="3" name="Content Placeholder 2">
            <a:extLst>
              <a:ext uri="{FF2B5EF4-FFF2-40B4-BE49-F238E27FC236}">
                <a16:creationId xmlns:a16="http://schemas.microsoft.com/office/drawing/2014/main" id="{894802B7-4CD7-4A8A-A203-5568F1F64B1A}"/>
              </a:ext>
            </a:extLst>
          </p:cNvPr>
          <p:cNvSpPr>
            <a:spLocks noGrp="1"/>
          </p:cNvSpPr>
          <p:nvPr>
            <p:ph idx="1"/>
          </p:nvPr>
        </p:nvSpPr>
        <p:spPr/>
        <p:txBody>
          <a:bodyPr/>
          <a:lstStyle/>
          <a:p>
            <a:r>
              <a:rPr lang="en-GB" dirty="0">
                <a:hlinkClick r:id="rId2"/>
              </a:rPr>
              <a:t>Using technology to improve hiring and onboarding | CIPD</a:t>
            </a:r>
            <a:endParaRPr lang="en-GB" dirty="0"/>
          </a:p>
          <a:p>
            <a:endParaRPr lang="en-GB" dirty="0"/>
          </a:p>
        </p:txBody>
      </p:sp>
    </p:spTree>
    <p:extLst>
      <p:ext uri="{BB962C8B-B14F-4D97-AF65-F5344CB8AC3E}">
        <p14:creationId xmlns:p14="http://schemas.microsoft.com/office/powerpoint/2010/main" val="1342498471"/>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3025</Words>
  <Application>Microsoft Office PowerPoint</Application>
  <PresentationFormat>Widescreen</PresentationFormat>
  <Paragraphs>235</Paragraphs>
  <Slides>25</Slides>
  <Notes>14</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Core Sans A 45</vt:lpstr>
      <vt:lpstr>Myriad Pro</vt:lpstr>
      <vt:lpstr>Arial</vt:lpstr>
      <vt:lpstr>Calibri</vt:lpstr>
      <vt:lpstr>Open Sans</vt:lpstr>
      <vt:lpstr>Roboto</vt:lpstr>
      <vt:lpstr>UWTSD</vt:lpstr>
      <vt:lpstr>Recruitment, Selection &amp; Onboarding </vt:lpstr>
      <vt:lpstr>Session aims </vt:lpstr>
      <vt:lpstr>Recruitment: definition</vt:lpstr>
      <vt:lpstr>The aims of recruitment</vt:lpstr>
      <vt:lpstr>Recruitment considerations</vt:lpstr>
      <vt:lpstr>The cost of poor R&amp;S</vt:lpstr>
      <vt:lpstr>Recruitment procedures</vt:lpstr>
      <vt:lpstr>Decide whether there is a vacancy to fill</vt:lpstr>
      <vt:lpstr>Selection </vt:lpstr>
      <vt:lpstr>Collecting information</vt:lpstr>
      <vt:lpstr>Policy and procedures</vt:lpstr>
      <vt:lpstr>Shortlisting</vt:lpstr>
      <vt:lpstr>Psychometric tests</vt:lpstr>
      <vt:lpstr>Assessment centres </vt:lpstr>
      <vt:lpstr>R&amp;S software </vt:lpstr>
      <vt:lpstr>AI and Recruitment </vt:lpstr>
      <vt:lpstr>PowerPoint Presentation</vt:lpstr>
      <vt:lpstr>R&amp;S Software </vt:lpstr>
      <vt:lpstr>What is onboarding (induction)?</vt:lpstr>
      <vt:lpstr>Induction</vt:lpstr>
      <vt:lpstr>Onboarding software </vt:lpstr>
      <vt:lpstr>Share your experience </vt:lpstr>
      <vt:lpstr>Seminar activity </vt:lpstr>
      <vt:lpstr>PowerPoint Presentation</vt:lpstr>
      <vt:lpstr>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Recruitment and Selection </dc:title>
  <dc:creator>Helen Evans (Institute of Management and Health)</dc:creator>
  <cp:lastModifiedBy>Helen Evans (Institute of Management and Health)</cp:lastModifiedBy>
  <cp:revision>1</cp:revision>
  <dcterms:created xsi:type="dcterms:W3CDTF">2022-09-27T14:34:51Z</dcterms:created>
  <dcterms:modified xsi:type="dcterms:W3CDTF">2023-03-23T12:32:19Z</dcterms:modified>
</cp:coreProperties>
</file>