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60"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9144000" cy="5143500" type="screen16x9"/>
  <p:notesSz cx="6858000" cy="9144000"/>
  <p:embeddedFontLst>
    <p:embeddedFont>
      <p:font typeface="Amatic SC" panose="00000500000000000000" pitchFamily="2" charset="-79"/>
      <p:regular r:id="rId14"/>
      <p:bold r:id="rId15"/>
    </p:embeddedFont>
    <p:embeddedFont>
      <p:font typeface="Source Code Pro" panose="020B0509030403020204" pitchFamily="49" charset="0"/>
      <p:regular r:id="rId16"/>
      <p:bold r:id="rId17"/>
      <p:italic r:id="rId18"/>
      <p:boldItalic r:id="rId1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7" d="100"/>
          <a:sy n="107" d="100"/>
        </p:scale>
        <p:origin x="754" y="82"/>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font" Target="fonts/font5.fntdata"/><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2.fntdata"/><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6.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
        <p:cNvGrpSpPr/>
        <p:nvPr/>
      </p:nvGrpSpPr>
      <p:grpSpPr>
        <a:xfrm>
          <a:off x="0" y="0"/>
          <a:ext cx="0" cy="0"/>
          <a:chOff x="0" y="0"/>
          <a:chExt cx="0" cy="0"/>
        </a:xfrm>
      </p:grpSpPr>
      <p:sp>
        <p:nvSpPr>
          <p:cNvPr id="58" name="Google Shape;58;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9" name="Google Shape;59;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
        <p:cNvGrpSpPr/>
        <p:nvPr/>
      </p:nvGrpSpPr>
      <p:grpSpPr>
        <a:xfrm>
          <a:off x="0" y="0"/>
          <a:ext cx="0" cy="0"/>
          <a:chOff x="0" y="0"/>
          <a:chExt cx="0" cy="0"/>
        </a:xfrm>
      </p:grpSpPr>
      <p:sp>
        <p:nvSpPr>
          <p:cNvPr id="64" name="Google Shape;64;g1235b0fd320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5" name="Google Shape;65;g1235b0fd320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In this study, the discussion shall be on the personal experiences and qualification that has been gathered during the training periods. The SWOT analysis will be discussed in order to identify the areas of weakness and threats in order to improve these. The time management tools and academic skills will be included. The employability skills and personal development plan will be added in order to improve the skills.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
        <p:cNvGrpSpPr/>
        <p:nvPr/>
      </p:nvGrpSpPr>
      <p:grpSpPr>
        <a:xfrm>
          <a:off x="0" y="0"/>
          <a:ext cx="0" cy="0"/>
          <a:chOff x="0" y="0"/>
          <a:chExt cx="0" cy="0"/>
        </a:xfrm>
      </p:grpSpPr>
      <p:sp>
        <p:nvSpPr>
          <p:cNvPr id="71" name="Google Shape;71;g1235b0fd320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2" name="Google Shape;72;g1235b0fd320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SWOT analysis is an important tool that helps to identify the positive and negative sides in order to improve them accurately. The strengths are hardworking, good leadership style and positive communication skills that help to increase personal relationships in the organisation and build a team accurately to achieve the goals and objectives. On the other hand, weaknesses include impatience, lack of confidence and time management which should be improved in order to increase efficiency.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7"/>
        <p:cNvGrpSpPr/>
        <p:nvPr/>
      </p:nvGrpSpPr>
      <p:grpSpPr>
        <a:xfrm>
          <a:off x="0" y="0"/>
          <a:ext cx="0" cy="0"/>
          <a:chOff x="0" y="0"/>
          <a:chExt cx="0" cy="0"/>
        </a:xfrm>
      </p:grpSpPr>
      <p:sp>
        <p:nvSpPr>
          <p:cNvPr id="78" name="Google Shape;78;g1235b0fd320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9" name="Google Shape;79;g1235b0fd320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Based on the identified opportunities, it is observed that professional development capabilities, personal awareness and good team management help the organisation to improve its business operations. On the other hand, the potential threats are lack of market knowledge and changing behaviour of the customers that need to be improved in order to increase the effectiveness of the organisation and achieve its goals and objectives.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g1235b0fd320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6" name="Google Shape;86;g1235b0fd320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In order to improve time management skills, it is important to use time management tools that help to manage time as well as people to do work on time and manage distractions from the activities. The first tool is to keep to-do lists that include urgent jobs, operational tasks and a variety of business activities that help to improve the skills. In addition, ranking the tasks is important to increase prioritise the activities and manage distractions.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
        <p:cNvGrpSpPr/>
        <p:nvPr/>
      </p:nvGrpSpPr>
      <p:grpSpPr>
        <a:xfrm>
          <a:off x="0" y="0"/>
          <a:ext cx="0" cy="0"/>
          <a:chOff x="0" y="0"/>
          <a:chExt cx="0" cy="0"/>
        </a:xfrm>
      </p:grpSpPr>
      <p:sp>
        <p:nvSpPr>
          <p:cNvPr id="92" name="Google Shape;92;g1235b0fd320_0_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3" name="Google Shape;93;g1235b0fd320_0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Based on the personal academic skills, it is identified that three courses are addressed that includes general beauty therapist, beauty therapist message and diploma in micropigmentation. These are important coerce to manage a beauty salon that helps to increase the effectiveness of the organisation and foster profitability.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g1235b0fd320_0_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0" name="Google Shape;100;g1235b0fd320_0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In order to manage a beauty salon, communication skills are important to increase a positive reputation and foster the attention of the customer towards the organisation. This helps in conflict handling and controlling difficult situations as well as understanding business terms in order to achieve the goals and objectives of the organisation. In addition, personal skills help to manage stress and maintain a personal attitude and appearance which is important in a salon. This also helps to provide the ability to take responsibility and structure the learning by evaluating it to improve the skills to contribute to effectiveness. On the other hand, general awareness impact the organisation positively and global and local politics based on industry and increase the understanding of ethical issues to manage the salon.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5"/>
        <p:cNvGrpSpPr/>
        <p:nvPr/>
      </p:nvGrpSpPr>
      <p:grpSpPr>
        <a:xfrm>
          <a:off x="0" y="0"/>
          <a:ext cx="0" cy="0"/>
          <a:chOff x="0" y="0"/>
          <a:chExt cx="0" cy="0"/>
        </a:xfrm>
      </p:grpSpPr>
      <p:sp>
        <p:nvSpPr>
          <p:cNvPr id="106" name="Google Shape;106;g1235b0fd320_0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7" name="Google Shape;107;g1235b0fd320_0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personal development plan is important to improve the weakness that reduces the threats in order to increase effectiveness. In order to create a personal development plan, it is vital to create a vision and develop a mindset that helps to improve the habits. In addition, according to the vision, progress should be developed and track the process accurately in order to improve the areas of weaknesses. They have to review the plan to identify the improved areas and achieve their goals and objectives.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
        <p:cNvGrpSpPr/>
        <p:nvPr/>
      </p:nvGrpSpPr>
      <p:grpSpPr>
        <a:xfrm>
          <a:off x="0" y="0"/>
          <a:ext cx="0" cy="0"/>
          <a:chOff x="0" y="0"/>
          <a:chExt cx="0" cy="0"/>
        </a:xfrm>
      </p:grpSpPr>
      <p:sp>
        <p:nvSpPr>
          <p:cNvPr id="113" name="Google Shape;113;g1235b0fd320_0_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4" name="Google Shape;114;g1235b0fd320_0_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In this study, the discussion has been made on the SWOT analysis that provides the identification of the strengths, weaknesses, opportunities and threats and according to the analysis, the personal development plan has been included to improve the skills. Time management tools are provided that help improve the skills that include employability and academic skills.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9"/>
        <p:cNvGrpSpPr/>
        <p:nvPr/>
      </p:nvGrpSpPr>
      <p:grpSpPr>
        <a:xfrm>
          <a:off x="0" y="0"/>
          <a:ext cx="0" cy="0"/>
          <a:chOff x="0" y="0"/>
          <a:chExt cx="0" cy="0"/>
        </a:xfrm>
      </p:grpSpPr>
      <p:sp>
        <p:nvSpPr>
          <p:cNvPr id="120" name="Google Shape;120;g1235b0fd320_0_11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1" name="Google Shape;121;g1235b0fd320_0_11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
        <p:cNvGrpSpPr/>
        <p:nvPr/>
      </p:nvGrpSpPr>
      <p:grpSpPr>
        <a:xfrm>
          <a:off x="0" y="0"/>
          <a:ext cx="0" cy="0"/>
          <a:chOff x="0" y="0"/>
          <a:chExt cx="0" cy="0"/>
        </a:xfrm>
      </p:grpSpPr>
      <p:sp>
        <p:nvSpPr>
          <p:cNvPr id="126" name="Google Shape;126;g1235b0fd320_0_11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7" name="Google Shape;127;g1235b0fd320_0_11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p:nvPr/>
        </p:nvSpPr>
        <p:spPr>
          <a:xfrm>
            <a:off x="0" y="0"/>
            <a:ext cx="9144000" cy="34290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txBox="1">
            <a:spLocks noGrp="1"/>
          </p:cNvSpPr>
          <p:nvPr>
            <p:ph type="ctrTitle"/>
          </p:nvPr>
        </p:nvSpPr>
        <p:spPr>
          <a:xfrm>
            <a:off x="311700" y="392150"/>
            <a:ext cx="8520600" cy="26904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8000"/>
              <a:buNone/>
              <a:defRPr sz="8000"/>
            </a:lvl1pPr>
            <a:lvl2pPr lvl="1" algn="ctr">
              <a:spcBef>
                <a:spcPts val="0"/>
              </a:spcBef>
              <a:spcAft>
                <a:spcPts val="0"/>
              </a:spcAft>
              <a:buSzPts val="8000"/>
              <a:buNone/>
              <a:defRPr sz="8000"/>
            </a:lvl2pPr>
            <a:lvl3pPr lvl="2" algn="ctr">
              <a:spcBef>
                <a:spcPts val="0"/>
              </a:spcBef>
              <a:spcAft>
                <a:spcPts val="0"/>
              </a:spcAft>
              <a:buSzPts val="8000"/>
              <a:buNone/>
              <a:defRPr sz="8000"/>
            </a:lvl3pPr>
            <a:lvl4pPr lvl="3" algn="ctr">
              <a:spcBef>
                <a:spcPts val="0"/>
              </a:spcBef>
              <a:spcAft>
                <a:spcPts val="0"/>
              </a:spcAft>
              <a:buSzPts val="8000"/>
              <a:buNone/>
              <a:defRPr sz="8000"/>
            </a:lvl4pPr>
            <a:lvl5pPr lvl="4" algn="ctr">
              <a:spcBef>
                <a:spcPts val="0"/>
              </a:spcBef>
              <a:spcAft>
                <a:spcPts val="0"/>
              </a:spcAft>
              <a:buSzPts val="8000"/>
              <a:buNone/>
              <a:defRPr sz="8000"/>
            </a:lvl5pPr>
            <a:lvl6pPr lvl="5" algn="ctr">
              <a:spcBef>
                <a:spcPts val="0"/>
              </a:spcBef>
              <a:spcAft>
                <a:spcPts val="0"/>
              </a:spcAft>
              <a:buSzPts val="8000"/>
              <a:buNone/>
              <a:defRPr sz="8000"/>
            </a:lvl6pPr>
            <a:lvl7pPr lvl="6" algn="ctr">
              <a:spcBef>
                <a:spcPts val="0"/>
              </a:spcBef>
              <a:spcAft>
                <a:spcPts val="0"/>
              </a:spcAft>
              <a:buSzPts val="8000"/>
              <a:buNone/>
              <a:defRPr sz="8000"/>
            </a:lvl7pPr>
            <a:lvl8pPr lvl="7" algn="ctr">
              <a:spcBef>
                <a:spcPts val="0"/>
              </a:spcBef>
              <a:spcAft>
                <a:spcPts val="0"/>
              </a:spcAft>
              <a:buSzPts val="8000"/>
              <a:buNone/>
              <a:defRPr sz="8000"/>
            </a:lvl8pPr>
            <a:lvl9pPr lvl="8" algn="ctr">
              <a:spcBef>
                <a:spcPts val="0"/>
              </a:spcBef>
              <a:spcAft>
                <a:spcPts val="0"/>
              </a:spcAft>
              <a:buSzPts val="8000"/>
              <a:buNone/>
              <a:defRPr sz="8000"/>
            </a:lvl9pPr>
          </a:lstStyle>
          <a:p>
            <a:endParaRPr/>
          </a:p>
        </p:txBody>
      </p:sp>
      <p:sp>
        <p:nvSpPr>
          <p:cNvPr id="12" name="Google Shape;12;p2"/>
          <p:cNvSpPr txBox="1">
            <a:spLocks noGrp="1"/>
          </p:cNvSpPr>
          <p:nvPr>
            <p:ph type="subTitle" idx="1"/>
          </p:nvPr>
        </p:nvSpPr>
        <p:spPr>
          <a:xfrm>
            <a:off x="311700" y="3890400"/>
            <a:ext cx="8520600" cy="706200"/>
          </a:xfrm>
          <a:prstGeom prst="rect">
            <a:avLst/>
          </a:prstGeom>
        </p:spPr>
        <p:txBody>
          <a:bodyPr spcFirstLastPara="1" wrap="square" lIns="91425" tIns="91425" rIns="91425" bIns="91425" anchor="ctr" anchorCtr="0">
            <a:normAutofit/>
          </a:bodyPr>
          <a:lstStyle>
            <a:lvl1pPr lvl="0" algn="ctr">
              <a:lnSpc>
                <a:spcPct val="100000"/>
              </a:lnSpc>
              <a:spcBef>
                <a:spcPts val="0"/>
              </a:spcBef>
              <a:spcAft>
                <a:spcPts val="0"/>
              </a:spcAft>
              <a:buClr>
                <a:schemeClr val="accent1"/>
              </a:buClr>
              <a:buSzPts val="2100"/>
              <a:buNone/>
              <a:defRPr sz="2100" b="1">
                <a:solidFill>
                  <a:schemeClr val="accent1"/>
                </a:solidFill>
              </a:defRPr>
            </a:lvl1pPr>
            <a:lvl2pPr lvl="1" algn="ctr">
              <a:lnSpc>
                <a:spcPct val="100000"/>
              </a:lnSpc>
              <a:spcBef>
                <a:spcPts val="0"/>
              </a:spcBef>
              <a:spcAft>
                <a:spcPts val="0"/>
              </a:spcAft>
              <a:buClr>
                <a:schemeClr val="accent1"/>
              </a:buClr>
              <a:buSzPts val="2100"/>
              <a:buNone/>
              <a:defRPr sz="2100" b="1">
                <a:solidFill>
                  <a:schemeClr val="accent1"/>
                </a:solidFill>
              </a:defRPr>
            </a:lvl2pPr>
            <a:lvl3pPr lvl="2" algn="ctr">
              <a:lnSpc>
                <a:spcPct val="100000"/>
              </a:lnSpc>
              <a:spcBef>
                <a:spcPts val="0"/>
              </a:spcBef>
              <a:spcAft>
                <a:spcPts val="0"/>
              </a:spcAft>
              <a:buClr>
                <a:schemeClr val="accent1"/>
              </a:buClr>
              <a:buSzPts val="2100"/>
              <a:buNone/>
              <a:defRPr sz="2100" b="1">
                <a:solidFill>
                  <a:schemeClr val="accent1"/>
                </a:solidFill>
              </a:defRPr>
            </a:lvl3pPr>
            <a:lvl4pPr lvl="3" algn="ctr">
              <a:lnSpc>
                <a:spcPct val="100000"/>
              </a:lnSpc>
              <a:spcBef>
                <a:spcPts val="0"/>
              </a:spcBef>
              <a:spcAft>
                <a:spcPts val="0"/>
              </a:spcAft>
              <a:buClr>
                <a:schemeClr val="accent1"/>
              </a:buClr>
              <a:buSzPts val="2100"/>
              <a:buNone/>
              <a:defRPr sz="2100" b="1">
                <a:solidFill>
                  <a:schemeClr val="accent1"/>
                </a:solidFill>
              </a:defRPr>
            </a:lvl4pPr>
            <a:lvl5pPr lvl="4" algn="ctr">
              <a:lnSpc>
                <a:spcPct val="100000"/>
              </a:lnSpc>
              <a:spcBef>
                <a:spcPts val="0"/>
              </a:spcBef>
              <a:spcAft>
                <a:spcPts val="0"/>
              </a:spcAft>
              <a:buClr>
                <a:schemeClr val="accent1"/>
              </a:buClr>
              <a:buSzPts val="2100"/>
              <a:buNone/>
              <a:defRPr sz="2100" b="1">
                <a:solidFill>
                  <a:schemeClr val="accent1"/>
                </a:solidFill>
              </a:defRPr>
            </a:lvl5pPr>
            <a:lvl6pPr lvl="5" algn="ctr">
              <a:lnSpc>
                <a:spcPct val="100000"/>
              </a:lnSpc>
              <a:spcBef>
                <a:spcPts val="0"/>
              </a:spcBef>
              <a:spcAft>
                <a:spcPts val="0"/>
              </a:spcAft>
              <a:buClr>
                <a:schemeClr val="accent1"/>
              </a:buClr>
              <a:buSzPts val="2100"/>
              <a:buNone/>
              <a:defRPr sz="2100" b="1">
                <a:solidFill>
                  <a:schemeClr val="accent1"/>
                </a:solidFill>
              </a:defRPr>
            </a:lvl6pPr>
            <a:lvl7pPr lvl="6" algn="ctr">
              <a:lnSpc>
                <a:spcPct val="100000"/>
              </a:lnSpc>
              <a:spcBef>
                <a:spcPts val="0"/>
              </a:spcBef>
              <a:spcAft>
                <a:spcPts val="0"/>
              </a:spcAft>
              <a:buClr>
                <a:schemeClr val="accent1"/>
              </a:buClr>
              <a:buSzPts val="2100"/>
              <a:buNone/>
              <a:defRPr sz="2100" b="1">
                <a:solidFill>
                  <a:schemeClr val="accent1"/>
                </a:solidFill>
              </a:defRPr>
            </a:lvl7pPr>
            <a:lvl8pPr lvl="7" algn="ctr">
              <a:lnSpc>
                <a:spcPct val="100000"/>
              </a:lnSpc>
              <a:spcBef>
                <a:spcPts val="0"/>
              </a:spcBef>
              <a:spcAft>
                <a:spcPts val="0"/>
              </a:spcAft>
              <a:buClr>
                <a:schemeClr val="accent1"/>
              </a:buClr>
              <a:buSzPts val="2100"/>
              <a:buNone/>
              <a:defRPr sz="2100" b="1">
                <a:solidFill>
                  <a:schemeClr val="accent1"/>
                </a:solidFill>
              </a:defRPr>
            </a:lvl8pPr>
            <a:lvl9pPr lvl="8" algn="ctr">
              <a:lnSpc>
                <a:spcPct val="100000"/>
              </a:lnSpc>
              <a:spcBef>
                <a:spcPts val="0"/>
              </a:spcBef>
              <a:spcAft>
                <a:spcPts val="0"/>
              </a:spcAft>
              <a:buClr>
                <a:schemeClr val="accent1"/>
              </a:buClr>
              <a:buSzPts val="2100"/>
              <a:buNone/>
              <a:defRPr sz="2100" b="1">
                <a:solidFill>
                  <a:schemeClr val="accent1"/>
                </a:solidFill>
              </a:defRPr>
            </a:lvl9pPr>
          </a:lstStyle>
          <a:p>
            <a:endParaRPr/>
          </a:p>
        </p:txBody>
      </p:sp>
      <p:sp>
        <p:nvSpPr>
          <p:cNvPr id="13" name="Google Shape;13;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4"/>
        <p:cNvGrpSpPr/>
        <p:nvPr/>
      </p:nvGrpSpPr>
      <p:grpSpPr>
        <a:xfrm>
          <a:off x="0" y="0"/>
          <a:ext cx="0" cy="0"/>
          <a:chOff x="0" y="0"/>
          <a:chExt cx="0" cy="0"/>
        </a:xfrm>
      </p:grpSpPr>
      <p:sp>
        <p:nvSpPr>
          <p:cNvPr id="15" name="Google Shape;15;p3"/>
          <p:cNvSpPr txBox="1">
            <a:spLocks noGrp="1"/>
          </p:cNvSpPr>
          <p:nvPr>
            <p:ph type="title"/>
          </p:nvPr>
        </p:nvSpPr>
        <p:spPr>
          <a:xfrm>
            <a:off x="2802750" y="802500"/>
            <a:ext cx="3538500" cy="3538500"/>
          </a:xfrm>
          <a:prstGeom prst="rect">
            <a:avLst/>
          </a:prstGeom>
          <a:solidFill>
            <a:srgbClr val="FFFFFF"/>
          </a:solidFill>
        </p:spPr>
        <p:txBody>
          <a:bodyPr spcFirstLastPara="1" wrap="square" lIns="91425" tIns="91425" rIns="91425" bIns="91425" anchor="ctr" anchorCtr="0">
            <a:normAutofit/>
          </a:bodyPr>
          <a:lstStyle>
            <a:lvl1pPr lvl="0" algn="ctr">
              <a:spcBef>
                <a:spcPts val="0"/>
              </a:spcBef>
              <a:spcAft>
                <a:spcPts val="0"/>
              </a:spcAft>
              <a:buSzPts val="4800"/>
              <a:buNone/>
              <a:defRPr sz="4800"/>
            </a:lvl1pPr>
            <a:lvl2pPr lvl="1" algn="ctr">
              <a:spcBef>
                <a:spcPts val="0"/>
              </a:spcBef>
              <a:spcAft>
                <a:spcPts val="0"/>
              </a:spcAft>
              <a:buSzPts val="4800"/>
              <a:buNone/>
              <a:defRPr sz="4800"/>
            </a:lvl2pPr>
            <a:lvl3pPr lvl="2" algn="ctr">
              <a:spcBef>
                <a:spcPts val="0"/>
              </a:spcBef>
              <a:spcAft>
                <a:spcPts val="0"/>
              </a:spcAft>
              <a:buSzPts val="4800"/>
              <a:buNone/>
              <a:defRPr sz="4800"/>
            </a:lvl3pPr>
            <a:lvl4pPr lvl="3" algn="ctr">
              <a:spcBef>
                <a:spcPts val="0"/>
              </a:spcBef>
              <a:spcAft>
                <a:spcPts val="0"/>
              </a:spcAft>
              <a:buSzPts val="4800"/>
              <a:buNone/>
              <a:defRPr sz="4800"/>
            </a:lvl4pPr>
            <a:lvl5pPr lvl="4" algn="ctr">
              <a:spcBef>
                <a:spcPts val="0"/>
              </a:spcBef>
              <a:spcAft>
                <a:spcPts val="0"/>
              </a:spcAft>
              <a:buSzPts val="4800"/>
              <a:buNone/>
              <a:defRPr sz="4800"/>
            </a:lvl5pPr>
            <a:lvl6pPr lvl="5" algn="ctr">
              <a:spcBef>
                <a:spcPts val="0"/>
              </a:spcBef>
              <a:spcAft>
                <a:spcPts val="0"/>
              </a:spcAft>
              <a:buSzPts val="4800"/>
              <a:buNone/>
              <a:defRPr sz="4800"/>
            </a:lvl6pPr>
            <a:lvl7pPr lvl="6" algn="ctr">
              <a:spcBef>
                <a:spcPts val="0"/>
              </a:spcBef>
              <a:spcAft>
                <a:spcPts val="0"/>
              </a:spcAft>
              <a:buSzPts val="4800"/>
              <a:buNone/>
              <a:defRPr sz="4800"/>
            </a:lvl7pPr>
            <a:lvl8pPr lvl="7" algn="ctr">
              <a:spcBef>
                <a:spcPts val="0"/>
              </a:spcBef>
              <a:spcAft>
                <a:spcPts val="0"/>
              </a:spcAft>
              <a:buSzPts val="4800"/>
              <a:buNone/>
              <a:defRPr sz="4800"/>
            </a:lvl8pPr>
            <a:lvl9pPr lvl="8" algn="ctr">
              <a:spcBef>
                <a:spcPts val="0"/>
              </a:spcBef>
              <a:spcAft>
                <a:spcPts val="0"/>
              </a:spcAft>
              <a:buSzPts val="4800"/>
              <a:buNone/>
              <a:defRPr sz="4800"/>
            </a:lvl9pPr>
          </a:lstStyle>
          <a:p>
            <a:endParaRPr/>
          </a:p>
        </p:txBody>
      </p:sp>
      <p:sp>
        <p:nvSpPr>
          <p:cNvPr id="16" name="Google Shape;16;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7"/>
        <p:cNvGrpSpPr/>
        <p:nvPr/>
      </p:nvGrpSpPr>
      <p:grpSpPr>
        <a:xfrm>
          <a:off x="0" y="0"/>
          <a:ext cx="0" cy="0"/>
          <a:chOff x="0" y="0"/>
          <a:chExt cx="0" cy="0"/>
        </a:xfrm>
      </p:grpSpPr>
      <p:sp>
        <p:nvSpPr>
          <p:cNvPr id="18" name="Google Shape;18;p4"/>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normAutofit/>
          </a:bodyPr>
          <a:lstStyle>
            <a:lvl1pPr lvl="0">
              <a:spcBef>
                <a:spcPts val="0"/>
              </a:spcBef>
              <a:spcAft>
                <a:spcPts val="0"/>
              </a:spcAft>
              <a:buSzPts val="4200"/>
              <a:buNone/>
              <a:defRPr/>
            </a:lvl1pPr>
            <a:lvl2pPr lvl="1">
              <a:spcBef>
                <a:spcPts val="0"/>
              </a:spcBef>
              <a:spcAft>
                <a:spcPts val="0"/>
              </a:spcAft>
              <a:buSzPts val="4200"/>
              <a:buNone/>
              <a:defRPr/>
            </a:lvl2pPr>
            <a:lvl3pPr lvl="2">
              <a:spcBef>
                <a:spcPts val="0"/>
              </a:spcBef>
              <a:spcAft>
                <a:spcPts val="0"/>
              </a:spcAft>
              <a:buSzPts val="4200"/>
              <a:buNone/>
              <a:defRPr/>
            </a:lvl3pPr>
            <a:lvl4pPr lvl="3">
              <a:spcBef>
                <a:spcPts val="0"/>
              </a:spcBef>
              <a:spcAft>
                <a:spcPts val="0"/>
              </a:spcAft>
              <a:buSzPts val="4200"/>
              <a:buNone/>
              <a:defRPr/>
            </a:lvl4pPr>
            <a:lvl5pPr lvl="4">
              <a:spcBef>
                <a:spcPts val="0"/>
              </a:spcBef>
              <a:spcAft>
                <a:spcPts val="0"/>
              </a:spcAft>
              <a:buSzPts val="4200"/>
              <a:buNone/>
              <a:defRPr/>
            </a:lvl5pPr>
            <a:lvl6pPr lvl="5">
              <a:spcBef>
                <a:spcPts val="0"/>
              </a:spcBef>
              <a:spcAft>
                <a:spcPts val="0"/>
              </a:spcAft>
              <a:buSzPts val="4200"/>
              <a:buNone/>
              <a:defRPr/>
            </a:lvl6pPr>
            <a:lvl7pPr lvl="6">
              <a:spcBef>
                <a:spcPts val="0"/>
              </a:spcBef>
              <a:spcAft>
                <a:spcPts val="0"/>
              </a:spcAft>
              <a:buSzPts val="4200"/>
              <a:buNone/>
              <a:defRPr/>
            </a:lvl7pPr>
            <a:lvl8pPr lvl="7">
              <a:spcBef>
                <a:spcPts val="0"/>
              </a:spcBef>
              <a:spcAft>
                <a:spcPts val="0"/>
              </a:spcAft>
              <a:buSzPts val="4200"/>
              <a:buNone/>
              <a:defRPr/>
            </a:lvl8pPr>
            <a:lvl9pPr lvl="8">
              <a:spcBef>
                <a:spcPts val="0"/>
              </a:spcBef>
              <a:spcAft>
                <a:spcPts val="0"/>
              </a:spcAft>
              <a:buSzPts val="4200"/>
              <a:buNone/>
              <a:defRPr/>
            </a:lvl9pPr>
          </a:lstStyle>
          <a:p>
            <a:endParaRPr/>
          </a:p>
        </p:txBody>
      </p:sp>
      <p:sp>
        <p:nvSpPr>
          <p:cNvPr id="19" name="Google Shape;19;p4"/>
          <p:cNvSpPr txBox="1">
            <a:spLocks noGrp="1"/>
          </p:cNvSpPr>
          <p:nvPr>
            <p:ph type="body" idx="1"/>
          </p:nvPr>
        </p:nvSpPr>
        <p:spPr>
          <a:xfrm>
            <a:off x="311700" y="1228675"/>
            <a:ext cx="8520600" cy="33402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20" name="Google Shape;20;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1"/>
        <p:cNvGrpSpPr/>
        <p:nvPr/>
      </p:nvGrpSpPr>
      <p:grpSpPr>
        <a:xfrm>
          <a:off x="0" y="0"/>
          <a:ext cx="0" cy="0"/>
          <a:chOff x="0" y="0"/>
          <a:chExt cx="0" cy="0"/>
        </a:xfrm>
      </p:grpSpPr>
      <p:sp>
        <p:nvSpPr>
          <p:cNvPr id="22" name="Google Shape;22;p5"/>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normAutofit/>
          </a:bodyPr>
          <a:lstStyle>
            <a:lvl1pPr lvl="0">
              <a:spcBef>
                <a:spcPts val="0"/>
              </a:spcBef>
              <a:spcAft>
                <a:spcPts val="0"/>
              </a:spcAft>
              <a:buSzPts val="4200"/>
              <a:buNone/>
              <a:defRPr/>
            </a:lvl1pPr>
            <a:lvl2pPr lvl="1">
              <a:spcBef>
                <a:spcPts val="0"/>
              </a:spcBef>
              <a:spcAft>
                <a:spcPts val="0"/>
              </a:spcAft>
              <a:buSzPts val="4200"/>
              <a:buNone/>
              <a:defRPr/>
            </a:lvl2pPr>
            <a:lvl3pPr lvl="2">
              <a:spcBef>
                <a:spcPts val="0"/>
              </a:spcBef>
              <a:spcAft>
                <a:spcPts val="0"/>
              </a:spcAft>
              <a:buSzPts val="4200"/>
              <a:buNone/>
              <a:defRPr/>
            </a:lvl3pPr>
            <a:lvl4pPr lvl="3">
              <a:spcBef>
                <a:spcPts val="0"/>
              </a:spcBef>
              <a:spcAft>
                <a:spcPts val="0"/>
              </a:spcAft>
              <a:buSzPts val="4200"/>
              <a:buNone/>
              <a:defRPr/>
            </a:lvl4pPr>
            <a:lvl5pPr lvl="4">
              <a:spcBef>
                <a:spcPts val="0"/>
              </a:spcBef>
              <a:spcAft>
                <a:spcPts val="0"/>
              </a:spcAft>
              <a:buSzPts val="4200"/>
              <a:buNone/>
              <a:defRPr/>
            </a:lvl5pPr>
            <a:lvl6pPr lvl="5">
              <a:spcBef>
                <a:spcPts val="0"/>
              </a:spcBef>
              <a:spcAft>
                <a:spcPts val="0"/>
              </a:spcAft>
              <a:buSzPts val="4200"/>
              <a:buNone/>
              <a:defRPr/>
            </a:lvl6pPr>
            <a:lvl7pPr lvl="6">
              <a:spcBef>
                <a:spcPts val="0"/>
              </a:spcBef>
              <a:spcAft>
                <a:spcPts val="0"/>
              </a:spcAft>
              <a:buSzPts val="4200"/>
              <a:buNone/>
              <a:defRPr/>
            </a:lvl7pPr>
            <a:lvl8pPr lvl="7">
              <a:spcBef>
                <a:spcPts val="0"/>
              </a:spcBef>
              <a:spcAft>
                <a:spcPts val="0"/>
              </a:spcAft>
              <a:buSzPts val="4200"/>
              <a:buNone/>
              <a:defRPr/>
            </a:lvl8pPr>
            <a:lvl9pPr lvl="8">
              <a:spcBef>
                <a:spcPts val="0"/>
              </a:spcBef>
              <a:spcAft>
                <a:spcPts val="0"/>
              </a:spcAft>
              <a:buSzPts val="4200"/>
              <a:buNone/>
              <a:defRPr/>
            </a:lvl9pPr>
          </a:lstStyle>
          <a:p>
            <a:endParaRPr/>
          </a:p>
        </p:txBody>
      </p:sp>
      <p:sp>
        <p:nvSpPr>
          <p:cNvPr id="23" name="Google Shape;23;p5"/>
          <p:cNvSpPr txBox="1">
            <a:spLocks noGrp="1"/>
          </p:cNvSpPr>
          <p:nvPr>
            <p:ph type="body" idx="1"/>
          </p:nvPr>
        </p:nvSpPr>
        <p:spPr>
          <a:xfrm>
            <a:off x="311700" y="1228675"/>
            <a:ext cx="3999900" cy="33402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4" name="Google Shape;24;p5"/>
          <p:cNvSpPr txBox="1">
            <a:spLocks noGrp="1"/>
          </p:cNvSpPr>
          <p:nvPr>
            <p:ph type="body" idx="2"/>
          </p:nvPr>
        </p:nvSpPr>
        <p:spPr>
          <a:xfrm>
            <a:off x="4832400" y="1228675"/>
            <a:ext cx="3999900" cy="33402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5" name="Google Shape;25;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6"/>
        <p:cNvGrpSpPr/>
        <p:nvPr/>
      </p:nvGrpSpPr>
      <p:grpSpPr>
        <a:xfrm>
          <a:off x="0" y="0"/>
          <a:ext cx="0" cy="0"/>
          <a:chOff x="0" y="0"/>
          <a:chExt cx="0" cy="0"/>
        </a:xfrm>
      </p:grpSpPr>
      <p:sp>
        <p:nvSpPr>
          <p:cNvPr id="27" name="Google Shape;27;p6"/>
          <p:cNvSpPr txBox="1">
            <a:spLocks noGrp="1"/>
          </p:cNvSpPr>
          <p:nvPr>
            <p:ph type="title"/>
          </p:nvPr>
        </p:nvSpPr>
        <p:spPr>
          <a:xfrm>
            <a:off x="304800" y="309350"/>
            <a:ext cx="8537700" cy="748200"/>
          </a:xfrm>
          <a:prstGeom prst="rect">
            <a:avLst/>
          </a:prstGeom>
        </p:spPr>
        <p:txBody>
          <a:bodyPr spcFirstLastPara="1" wrap="square" lIns="91425" tIns="91425" rIns="91425" bIns="91425" anchor="t" anchorCtr="0">
            <a:normAutofit/>
          </a:bodyPr>
          <a:lstStyle>
            <a:lvl1pPr lvl="0">
              <a:spcBef>
                <a:spcPts val="0"/>
              </a:spcBef>
              <a:spcAft>
                <a:spcPts val="0"/>
              </a:spcAft>
              <a:buSzPts val="4000"/>
              <a:buNone/>
              <a:defRPr sz="4000"/>
            </a:lvl1pPr>
            <a:lvl2pPr lvl="1">
              <a:spcBef>
                <a:spcPts val="0"/>
              </a:spcBef>
              <a:spcAft>
                <a:spcPts val="0"/>
              </a:spcAft>
              <a:buSzPts val="4000"/>
              <a:buNone/>
              <a:defRPr sz="4000"/>
            </a:lvl2pPr>
            <a:lvl3pPr lvl="2">
              <a:spcBef>
                <a:spcPts val="0"/>
              </a:spcBef>
              <a:spcAft>
                <a:spcPts val="0"/>
              </a:spcAft>
              <a:buSzPts val="4000"/>
              <a:buNone/>
              <a:defRPr sz="4000"/>
            </a:lvl3pPr>
            <a:lvl4pPr lvl="3">
              <a:spcBef>
                <a:spcPts val="0"/>
              </a:spcBef>
              <a:spcAft>
                <a:spcPts val="0"/>
              </a:spcAft>
              <a:buSzPts val="4000"/>
              <a:buNone/>
              <a:defRPr sz="4000"/>
            </a:lvl4pPr>
            <a:lvl5pPr lvl="4">
              <a:spcBef>
                <a:spcPts val="0"/>
              </a:spcBef>
              <a:spcAft>
                <a:spcPts val="0"/>
              </a:spcAft>
              <a:buSzPts val="4000"/>
              <a:buNone/>
              <a:defRPr sz="4000"/>
            </a:lvl5pPr>
            <a:lvl6pPr lvl="5">
              <a:spcBef>
                <a:spcPts val="0"/>
              </a:spcBef>
              <a:spcAft>
                <a:spcPts val="0"/>
              </a:spcAft>
              <a:buSzPts val="4000"/>
              <a:buNone/>
              <a:defRPr sz="4000"/>
            </a:lvl6pPr>
            <a:lvl7pPr lvl="6">
              <a:spcBef>
                <a:spcPts val="0"/>
              </a:spcBef>
              <a:spcAft>
                <a:spcPts val="0"/>
              </a:spcAft>
              <a:buSzPts val="4000"/>
              <a:buNone/>
              <a:defRPr sz="4000"/>
            </a:lvl7pPr>
            <a:lvl8pPr lvl="7">
              <a:spcBef>
                <a:spcPts val="0"/>
              </a:spcBef>
              <a:spcAft>
                <a:spcPts val="0"/>
              </a:spcAft>
              <a:buSzPts val="4000"/>
              <a:buNone/>
              <a:defRPr sz="4000"/>
            </a:lvl8pPr>
            <a:lvl9pPr lvl="8">
              <a:spcBef>
                <a:spcPts val="0"/>
              </a:spcBef>
              <a:spcAft>
                <a:spcPts val="0"/>
              </a:spcAft>
              <a:buSzPts val="4000"/>
              <a:buNone/>
              <a:defRPr sz="4000"/>
            </a:lvl9pPr>
          </a:lstStyle>
          <a:p>
            <a:endParaRPr/>
          </a:p>
        </p:txBody>
      </p:sp>
      <p:sp>
        <p:nvSpPr>
          <p:cNvPr id="28" name="Google Shape;28;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9"/>
        <p:cNvGrpSpPr/>
        <p:nvPr/>
      </p:nvGrpSpPr>
      <p:grpSpPr>
        <a:xfrm>
          <a:off x="0" y="0"/>
          <a:ext cx="0" cy="0"/>
          <a:chOff x="0" y="0"/>
          <a:chExt cx="0" cy="0"/>
        </a:xfrm>
      </p:grpSpPr>
      <p:sp>
        <p:nvSpPr>
          <p:cNvPr id="30" name="Google Shape;30;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3000"/>
              <a:buNone/>
              <a:defRPr sz="3000">
                <a:highlight>
                  <a:schemeClr val="dk1"/>
                </a:highlight>
              </a:defRPr>
            </a:lvl1pPr>
            <a:lvl2pPr lvl="1">
              <a:spcBef>
                <a:spcPts val="0"/>
              </a:spcBef>
              <a:spcAft>
                <a:spcPts val="0"/>
              </a:spcAft>
              <a:buSzPts val="3000"/>
              <a:buNone/>
              <a:defRPr sz="3000">
                <a:highlight>
                  <a:schemeClr val="dk1"/>
                </a:highlight>
              </a:defRPr>
            </a:lvl2pPr>
            <a:lvl3pPr lvl="2">
              <a:spcBef>
                <a:spcPts val="0"/>
              </a:spcBef>
              <a:spcAft>
                <a:spcPts val="0"/>
              </a:spcAft>
              <a:buSzPts val="3000"/>
              <a:buNone/>
              <a:defRPr sz="3000">
                <a:highlight>
                  <a:schemeClr val="dk1"/>
                </a:highlight>
              </a:defRPr>
            </a:lvl3pPr>
            <a:lvl4pPr lvl="3">
              <a:spcBef>
                <a:spcPts val="0"/>
              </a:spcBef>
              <a:spcAft>
                <a:spcPts val="0"/>
              </a:spcAft>
              <a:buSzPts val="3000"/>
              <a:buNone/>
              <a:defRPr sz="3000">
                <a:highlight>
                  <a:schemeClr val="dk1"/>
                </a:highlight>
              </a:defRPr>
            </a:lvl4pPr>
            <a:lvl5pPr lvl="4">
              <a:spcBef>
                <a:spcPts val="0"/>
              </a:spcBef>
              <a:spcAft>
                <a:spcPts val="0"/>
              </a:spcAft>
              <a:buSzPts val="3000"/>
              <a:buNone/>
              <a:defRPr sz="3000">
                <a:highlight>
                  <a:schemeClr val="dk1"/>
                </a:highlight>
              </a:defRPr>
            </a:lvl5pPr>
            <a:lvl6pPr lvl="5">
              <a:spcBef>
                <a:spcPts val="0"/>
              </a:spcBef>
              <a:spcAft>
                <a:spcPts val="0"/>
              </a:spcAft>
              <a:buSzPts val="3000"/>
              <a:buNone/>
              <a:defRPr sz="3000">
                <a:highlight>
                  <a:schemeClr val="dk1"/>
                </a:highlight>
              </a:defRPr>
            </a:lvl6pPr>
            <a:lvl7pPr lvl="6">
              <a:spcBef>
                <a:spcPts val="0"/>
              </a:spcBef>
              <a:spcAft>
                <a:spcPts val="0"/>
              </a:spcAft>
              <a:buSzPts val="3000"/>
              <a:buNone/>
              <a:defRPr sz="3000">
                <a:highlight>
                  <a:schemeClr val="dk1"/>
                </a:highlight>
              </a:defRPr>
            </a:lvl7pPr>
            <a:lvl8pPr lvl="7">
              <a:spcBef>
                <a:spcPts val="0"/>
              </a:spcBef>
              <a:spcAft>
                <a:spcPts val="0"/>
              </a:spcAft>
              <a:buSzPts val="3000"/>
              <a:buNone/>
              <a:defRPr sz="3000">
                <a:highlight>
                  <a:schemeClr val="dk1"/>
                </a:highlight>
              </a:defRPr>
            </a:lvl8pPr>
            <a:lvl9pPr lvl="8">
              <a:spcBef>
                <a:spcPts val="0"/>
              </a:spcBef>
              <a:spcAft>
                <a:spcPts val="0"/>
              </a:spcAft>
              <a:buSzPts val="3000"/>
              <a:buNone/>
              <a:defRPr sz="3000">
                <a:highlight>
                  <a:schemeClr val="dk1"/>
                </a:highlight>
              </a:defRPr>
            </a:lvl9pPr>
          </a:lstStyle>
          <a:p>
            <a:endParaRPr/>
          </a:p>
        </p:txBody>
      </p:sp>
      <p:sp>
        <p:nvSpPr>
          <p:cNvPr id="31" name="Google Shape;31;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2" name="Google Shape;32;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3"/>
        <p:cNvGrpSpPr/>
        <p:nvPr/>
      </p:nvGrpSpPr>
      <p:grpSpPr>
        <a:xfrm>
          <a:off x="0" y="0"/>
          <a:ext cx="0" cy="0"/>
          <a:chOff x="0" y="0"/>
          <a:chExt cx="0" cy="0"/>
        </a:xfrm>
      </p:grpSpPr>
      <p:sp>
        <p:nvSpPr>
          <p:cNvPr id="34" name="Google Shape;34;p8"/>
          <p:cNvSpPr txBox="1">
            <a:spLocks noGrp="1"/>
          </p:cNvSpPr>
          <p:nvPr>
            <p:ph type="title"/>
          </p:nvPr>
        </p:nvSpPr>
        <p:spPr>
          <a:xfrm>
            <a:off x="490250" y="526350"/>
            <a:ext cx="5618700" cy="40908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6000"/>
              <a:buNone/>
              <a:defRPr sz="6000">
                <a:solidFill>
                  <a:schemeClr val="lt1"/>
                </a:solidFill>
              </a:defRPr>
            </a:lvl1pPr>
            <a:lvl2pPr lvl="1">
              <a:spcBef>
                <a:spcPts val="0"/>
              </a:spcBef>
              <a:spcAft>
                <a:spcPts val="0"/>
              </a:spcAft>
              <a:buClr>
                <a:schemeClr val="lt1"/>
              </a:buClr>
              <a:buSzPts val="6000"/>
              <a:buNone/>
              <a:defRPr sz="6000">
                <a:solidFill>
                  <a:schemeClr val="lt1"/>
                </a:solidFill>
              </a:defRPr>
            </a:lvl2pPr>
            <a:lvl3pPr lvl="2">
              <a:spcBef>
                <a:spcPts val="0"/>
              </a:spcBef>
              <a:spcAft>
                <a:spcPts val="0"/>
              </a:spcAft>
              <a:buClr>
                <a:schemeClr val="lt1"/>
              </a:buClr>
              <a:buSzPts val="6000"/>
              <a:buNone/>
              <a:defRPr sz="6000">
                <a:solidFill>
                  <a:schemeClr val="lt1"/>
                </a:solidFill>
              </a:defRPr>
            </a:lvl3pPr>
            <a:lvl4pPr lvl="3">
              <a:spcBef>
                <a:spcPts val="0"/>
              </a:spcBef>
              <a:spcAft>
                <a:spcPts val="0"/>
              </a:spcAft>
              <a:buClr>
                <a:schemeClr val="lt1"/>
              </a:buClr>
              <a:buSzPts val="6000"/>
              <a:buNone/>
              <a:defRPr sz="6000">
                <a:solidFill>
                  <a:schemeClr val="lt1"/>
                </a:solidFill>
              </a:defRPr>
            </a:lvl4pPr>
            <a:lvl5pPr lvl="4">
              <a:spcBef>
                <a:spcPts val="0"/>
              </a:spcBef>
              <a:spcAft>
                <a:spcPts val="0"/>
              </a:spcAft>
              <a:buClr>
                <a:schemeClr val="lt1"/>
              </a:buClr>
              <a:buSzPts val="6000"/>
              <a:buNone/>
              <a:defRPr sz="6000">
                <a:solidFill>
                  <a:schemeClr val="lt1"/>
                </a:solidFill>
              </a:defRPr>
            </a:lvl5pPr>
            <a:lvl6pPr lvl="5">
              <a:spcBef>
                <a:spcPts val="0"/>
              </a:spcBef>
              <a:spcAft>
                <a:spcPts val="0"/>
              </a:spcAft>
              <a:buClr>
                <a:schemeClr val="lt1"/>
              </a:buClr>
              <a:buSzPts val="6000"/>
              <a:buNone/>
              <a:defRPr sz="6000">
                <a:solidFill>
                  <a:schemeClr val="lt1"/>
                </a:solidFill>
              </a:defRPr>
            </a:lvl6pPr>
            <a:lvl7pPr lvl="6">
              <a:spcBef>
                <a:spcPts val="0"/>
              </a:spcBef>
              <a:spcAft>
                <a:spcPts val="0"/>
              </a:spcAft>
              <a:buClr>
                <a:schemeClr val="lt1"/>
              </a:buClr>
              <a:buSzPts val="6000"/>
              <a:buNone/>
              <a:defRPr sz="6000">
                <a:solidFill>
                  <a:schemeClr val="lt1"/>
                </a:solidFill>
              </a:defRPr>
            </a:lvl7pPr>
            <a:lvl8pPr lvl="7">
              <a:spcBef>
                <a:spcPts val="0"/>
              </a:spcBef>
              <a:spcAft>
                <a:spcPts val="0"/>
              </a:spcAft>
              <a:buClr>
                <a:schemeClr val="lt1"/>
              </a:buClr>
              <a:buSzPts val="6000"/>
              <a:buNone/>
              <a:defRPr sz="6000">
                <a:solidFill>
                  <a:schemeClr val="lt1"/>
                </a:solidFill>
              </a:defRPr>
            </a:lvl8pPr>
            <a:lvl9pPr lvl="8">
              <a:spcBef>
                <a:spcPts val="0"/>
              </a:spcBef>
              <a:spcAft>
                <a:spcPts val="0"/>
              </a:spcAft>
              <a:buClr>
                <a:schemeClr val="lt1"/>
              </a:buClr>
              <a:buSzPts val="6000"/>
              <a:buNone/>
              <a:defRPr sz="6000">
                <a:solidFill>
                  <a:schemeClr val="lt1"/>
                </a:solidFill>
              </a:defRPr>
            </a:lvl9pPr>
          </a:lstStyle>
          <a:p>
            <a:endParaRPr/>
          </a:p>
        </p:txBody>
      </p:sp>
      <p:sp>
        <p:nvSpPr>
          <p:cNvPr id="35" name="Google Shape;35;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6"/>
        <p:cNvGrpSpPr/>
        <p:nvPr/>
      </p:nvGrpSpPr>
      <p:grpSpPr>
        <a:xfrm>
          <a:off x="0" y="0"/>
          <a:ext cx="0" cy="0"/>
          <a:chOff x="0" y="0"/>
          <a:chExt cx="0" cy="0"/>
        </a:xfrm>
      </p:grpSpPr>
      <p:sp>
        <p:nvSpPr>
          <p:cNvPr id="37" name="Google Shape;37;p9"/>
          <p:cNvSpPr/>
          <p:nvPr/>
        </p:nvSpPr>
        <p:spPr>
          <a:xfrm>
            <a:off x="4572000" y="-25"/>
            <a:ext cx="4572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38" name="Google Shape;38;p9"/>
          <p:cNvCxnSpPr/>
          <p:nvPr/>
        </p:nvCxnSpPr>
        <p:spPr>
          <a:xfrm>
            <a:off x="5029675" y="4495500"/>
            <a:ext cx="468300" cy="0"/>
          </a:xfrm>
          <a:prstGeom prst="straightConnector1">
            <a:avLst/>
          </a:prstGeom>
          <a:noFill/>
          <a:ln w="28575" cap="flat" cmpd="sng">
            <a:solidFill>
              <a:schemeClr val="lt1"/>
            </a:solidFill>
            <a:prstDash val="solid"/>
            <a:round/>
            <a:headEnd type="none" w="sm" len="sm"/>
            <a:tailEnd type="none" w="sm" len="sm"/>
          </a:ln>
        </p:spPr>
      </p:cxnSp>
      <p:sp>
        <p:nvSpPr>
          <p:cNvPr id="39" name="Google Shape;39;p9"/>
          <p:cNvSpPr txBox="1">
            <a:spLocks noGrp="1"/>
          </p:cNvSpPr>
          <p:nvPr>
            <p:ph type="title"/>
          </p:nvPr>
        </p:nvSpPr>
        <p:spPr>
          <a:xfrm>
            <a:off x="265500" y="1081400"/>
            <a:ext cx="4045200" cy="1710300"/>
          </a:xfrm>
          <a:prstGeom prst="rect">
            <a:avLst/>
          </a:prstGeom>
        </p:spPr>
        <p:txBody>
          <a:bodyPr spcFirstLastPara="1" wrap="square" lIns="91425" tIns="91425" rIns="91425" bIns="91425" anchor="b" anchorCtr="0">
            <a:normAutofit/>
          </a:bodyPr>
          <a:lstStyle>
            <a:lvl1pPr lvl="0" algn="ctr">
              <a:spcBef>
                <a:spcPts val="0"/>
              </a:spcBef>
              <a:spcAft>
                <a:spcPts val="0"/>
              </a:spcAft>
              <a:buSzPts val="5400"/>
              <a:buNone/>
              <a:defRPr sz="5400"/>
            </a:lvl1pPr>
            <a:lvl2pPr lvl="1" algn="ctr">
              <a:spcBef>
                <a:spcPts val="0"/>
              </a:spcBef>
              <a:spcAft>
                <a:spcPts val="0"/>
              </a:spcAft>
              <a:buSzPts val="5400"/>
              <a:buNone/>
              <a:defRPr sz="5400"/>
            </a:lvl2pPr>
            <a:lvl3pPr lvl="2" algn="ctr">
              <a:spcBef>
                <a:spcPts val="0"/>
              </a:spcBef>
              <a:spcAft>
                <a:spcPts val="0"/>
              </a:spcAft>
              <a:buSzPts val="5400"/>
              <a:buNone/>
              <a:defRPr sz="5400"/>
            </a:lvl3pPr>
            <a:lvl4pPr lvl="3" algn="ctr">
              <a:spcBef>
                <a:spcPts val="0"/>
              </a:spcBef>
              <a:spcAft>
                <a:spcPts val="0"/>
              </a:spcAft>
              <a:buSzPts val="5400"/>
              <a:buNone/>
              <a:defRPr sz="5400"/>
            </a:lvl4pPr>
            <a:lvl5pPr lvl="4" algn="ctr">
              <a:spcBef>
                <a:spcPts val="0"/>
              </a:spcBef>
              <a:spcAft>
                <a:spcPts val="0"/>
              </a:spcAft>
              <a:buSzPts val="5400"/>
              <a:buNone/>
              <a:defRPr sz="5400"/>
            </a:lvl5pPr>
            <a:lvl6pPr lvl="5" algn="ctr">
              <a:spcBef>
                <a:spcPts val="0"/>
              </a:spcBef>
              <a:spcAft>
                <a:spcPts val="0"/>
              </a:spcAft>
              <a:buSzPts val="5400"/>
              <a:buNone/>
              <a:defRPr sz="5400"/>
            </a:lvl6pPr>
            <a:lvl7pPr lvl="6" algn="ctr">
              <a:spcBef>
                <a:spcPts val="0"/>
              </a:spcBef>
              <a:spcAft>
                <a:spcPts val="0"/>
              </a:spcAft>
              <a:buSzPts val="5400"/>
              <a:buNone/>
              <a:defRPr sz="5400"/>
            </a:lvl7pPr>
            <a:lvl8pPr lvl="7" algn="ctr">
              <a:spcBef>
                <a:spcPts val="0"/>
              </a:spcBef>
              <a:spcAft>
                <a:spcPts val="0"/>
              </a:spcAft>
              <a:buSzPts val="5400"/>
              <a:buNone/>
              <a:defRPr sz="5400"/>
            </a:lvl8pPr>
            <a:lvl9pPr lvl="8" algn="ctr">
              <a:spcBef>
                <a:spcPts val="0"/>
              </a:spcBef>
              <a:spcAft>
                <a:spcPts val="0"/>
              </a:spcAft>
              <a:buSzPts val="5400"/>
              <a:buNone/>
              <a:defRPr sz="5400"/>
            </a:lvl9pPr>
          </a:lstStyle>
          <a:p>
            <a:endParaRPr/>
          </a:p>
        </p:txBody>
      </p:sp>
      <p:sp>
        <p:nvSpPr>
          <p:cNvPr id="40" name="Google Shape;40;p9"/>
          <p:cNvSpPr txBox="1">
            <a:spLocks noGrp="1"/>
          </p:cNvSpPr>
          <p:nvPr>
            <p:ph type="subTitle" idx="1"/>
          </p:nvPr>
        </p:nvSpPr>
        <p:spPr>
          <a:xfrm>
            <a:off x="265500" y="2845223"/>
            <a:ext cx="4045200" cy="13455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1800"/>
              <a:buNone/>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
        <p:nvSpPr>
          <p:cNvPr id="41" name="Google Shape;41;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Clr>
                <a:schemeClr val="accent1"/>
              </a:buClr>
              <a:buSzPts val="1800"/>
              <a:buChar char="●"/>
              <a:defRPr>
                <a:solidFill>
                  <a:schemeClr val="accent1"/>
                </a:solidFill>
                <a:highlight>
                  <a:schemeClr val="lt1"/>
                </a:highlight>
              </a:defRPr>
            </a:lvl1pPr>
            <a:lvl2pPr marL="914400" lvl="1" indent="-317500">
              <a:spcBef>
                <a:spcPts val="0"/>
              </a:spcBef>
              <a:spcAft>
                <a:spcPts val="0"/>
              </a:spcAft>
              <a:buClr>
                <a:schemeClr val="accent1"/>
              </a:buClr>
              <a:buSzPts val="1400"/>
              <a:buChar char="○"/>
              <a:defRPr>
                <a:solidFill>
                  <a:schemeClr val="accent1"/>
                </a:solidFill>
                <a:highlight>
                  <a:schemeClr val="lt1"/>
                </a:highlight>
              </a:defRPr>
            </a:lvl2pPr>
            <a:lvl3pPr marL="1371600" lvl="2" indent="-317500">
              <a:spcBef>
                <a:spcPts val="0"/>
              </a:spcBef>
              <a:spcAft>
                <a:spcPts val="0"/>
              </a:spcAft>
              <a:buClr>
                <a:schemeClr val="accent1"/>
              </a:buClr>
              <a:buSzPts val="1400"/>
              <a:buChar char="■"/>
              <a:defRPr>
                <a:solidFill>
                  <a:schemeClr val="accent1"/>
                </a:solidFill>
                <a:highlight>
                  <a:schemeClr val="lt1"/>
                </a:highlight>
              </a:defRPr>
            </a:lvl3pPr>
            <a:lvl4pPr marL="1828800" lvl="3" indent="-317500">
              <a:spcBef>
                <a:spcPts val="0"/>
              </a:spcBef>
              <a:spcAft>
                <a:spcPts val="0"/>
              </a:spcAft>
              <a:buClr>
                <a:schemeClr val="accent1"/>
              </a:buClr>
              <a:buSzPts val="1400"/>
              <a:buChar char="●"/>
              <a:defRPr>
                <a:solidFill>
                  <a:schemeClr val="accent1"/>
                </a:solidFill>
                <a:highlight>
                  <a:schemeClr val="lt1"/>
                </a:highlight>
              </a:defRPr>
            </a:lvl4pPr>
            <a:lvl5pPr marL="2286000" lvl="4" indent="-317500">
              <a:spcBef>
                <a:spcPts val="0"/>
              </a:spcBef>
              <a:spcAft>
                <a:spcPts val="0"/>
              </a:spcAft>
              <a:buClr>
                <a:schemeClr val="accent1"/>
              </a:buClr>
              <a:buSzPts val="1400"/>
              <a:buChar char="○"/>
              <a:defRPr>
                <a:solidFill>
                  <a:schemeClr val="accent1"/>
                </a:solidFill>
                <a:highlight>
                  <a:schemeClr val="lt1"/>
                </a:highlight>
              </a:defRPr>
            </a:lvl5pPr>
            <a:lvl6pPr marL="2743200" lvl="5" indent="-317500">
              <a:spcBef>
                <a:spcPts val="0"/>
              </a:spcBef>
              <a:spcAft>
                <a:spcPts val="0"/>
              </a:spcAft>
              <a:buClr>
                <a:schemeClr val="accent1"/>
              </a:buClr>
              <a:buSzPts val="1400"/>
              <a:buChar char="■"/>
              <a:defRPr>
                <a:solidFill>
                  <a:schemeClr val="accent1"/>
                </a:solidFill>
                <a:highlight>
                  <a:schemeClr val="lt1"/>
                </a:highlight>
              </a:defRPr>
            </a:lvl6pPr>
            <a:lvl7pPr marL="3200400" lvl="6" indent="-317500">
              <a:spcBef>
                <a:spcPts val="0"/>
              </a:spcBef>
              <a:spcAft>
                <a:spcPts val="0"/>
              </a:spcAft>
              <a:buClr>
                <a:schemeClr val="accent1"/>
              </a:buClr>
              <a:buSzPts val="1400"/>
              <a:buChar char="●"/>
              <a:defRPr>
                <a:solidFill>
                  <a:schemeClr val="accent1"/>
                </a:solidFill>
                <a:highlight>
                  <a:schemeClr val="lt1"/>
                </a:highlight>
              </a:defRPr>
            </a:lvl7pPr>
            <a:lvl8pPr marL="3657600" lvl="7" indent="-317500">
              <a:spcBef>
                <a:spcPts val="0"/>
              </a:spcBef>
              <a:spcAft>
                <a:spcPts val="0"/>
              </a:spcAft>
              <a:buClr>
                <a:schemeClr val="accent1"/>
              </a:buClr>
              <a:buSzPts val="1400"/>
              <a:buChar char="○"/>
              <a:defRPr>
                <a:solidFill>
                  <a:schemeClr val="accent1"/>
                </a:solidFill>
                <a:highlight>
                  <a:schemeClr val="lt1"/>
                </a:highlight>
              </a:defRPr>
            </a:lvl8pPr>
            <a:lvl9pPr marL="4114800" lvl="8" indent="-317500">
              <a:spcBef>
                <a:spcPts val="0"/>
              </a:spcBef>
              <a:spcAft>
                <a:spcPts val="0"/>
              </a:spcAft>
              <a:buClr>
                <a:schemeClr val="accent1"/>
              </a:buClr>
              <a:buSzPts val="1400"/>
              <a:buChar char="■"/>
              <a:defRPr>
                <a:solidFill>
                  <a:schemeClr val="accent1"/>
                </a:solidFill>
                <a:highlight>
                  <a:schemeClr val="lt1"/>
                </a:highlight>
              </a:defRPr>
            </a:lvl9pPr>
          </a:lstStyle>
          <a:p>
            <a:endParaRPr/>
          </a:p>
        </p:txBody>
      </p:sp>
      <p:sp>
        <p:nvSpPr>
          <p:cNvPr id="42" name="Google Shape;42;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3"/>
        <p:cNvGrpSpPr/>
        <p:nvPr/>
      </p:nvGrpSpPr>
      <p:grpSpPr>
        <a:xfrm>
          <a:off x="0" y="0"/>
          <a:ext cx="0" cy="0"/>
          <a:chOff x="0" y="0"/>
          <a:chExt cx="0" cy="0"/>
        </a:xfrm>
      </p:grpSpPr>
      <p:sp>
        <p:nvSpPr>
          <p:cNvPr id="44" name="Google Shape;44;p10"/>
          <p:cNvSpPr txBox="1">
            <a:spLocks noGrp="1"/>
          </p:cNvSpPr>
          <p:nvPr>
            <p:ph type="body" idx="1"/>
          </p:nvPr>
        </p:nvSpPr>
        <p:spPr>
          <a:xfrm>
            <a:off x="319500" y="4230575"/>
            <a:ext cx="5998800" cy="5988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Clr>
                <a:schemeClr val="accent1"/>
              </a:buClr>
              <a:buSzPts val="2400"/>
              <a:buFont typeface="Amatic SC"/>
              <a:buNone/>
              <a:defRPr sz="2400" b="1">
                <a:solidFill>
                  <a:schemeClr val="accent1"/>
                </a:solidFill>
                <a:latin typeface="Amatic SC"/>
                <a:ea typeface="Amatic SC"/>
                <a:cs typeface="Amatic SC"/>
                <a:sym typeface="Amatic SC"/>
              </a:defRPr>
            </a:lvl1pPr>
          </a:lstStyle>
          <a:p>
            <a:endParaRPr/>
          </a:p>
        </p:txBody>
      </p:sp>
      <p:sp>
        <p:nvSpPr>
          <p:cNvPr id="45" name="Google Shape;45;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6"/>
        <p:cNvGrpSpPr/>
        <p:nvPr/>
      </p:nvGrpSpPr>
      <p:grpSpPr>
        <a:xfrm>
          <a:off x="0" y="0"/>
          <a:ext cx="0" cy="0"/>
          <a:chOff x="0" y="0"/>
          <a:chExt cx="0" cy="0"/>
        </a:xfrm>
      </p:grpSpPr>
      <p:sp>
        <p:nvSpPr>
          <p:cNvPr id="47" name="Google Shape;47;p11"/>
          <p:cNvSpPr txBox="1">
            <a:spLocks noGrp="1"/>
          </p:cNvSpPr>
          <p:nvPr>
            <p:ph type="title" hasCustomPrompt="1"/>
          </p:nvPr>
        </p:nvSpPr>
        <p:spPr>
          <a:xfrm>
            <a:off x="311700" y="1240275"/>
            <a:ext cx="8520600" cy="1981800"/>
          </a:xfrm>
          <a:prstGeom prst="rect">
            <a:avLst/>
          </a:prstGeom>
        </p:spPr>
        <p:txBody>
          <a:bodyPr spcFirstLastPara="1" wrap="square" lIns="91425" tIns="91425" rIns="91425" bIns="91425" anchor="b" anchorCtr="0">
            <a:normAutofit/>
          </a:bodyPr>
          <a:lstStyle>
            <a:lvl1pPr lvl="0" algn="ctr">
              <a:spcBef>
                <a:spcPts val="0"/>
              </a:spcBef>
              <a:spcAft>
                <a:spcPts val="0"/>
              </a:spcAft>
              <a:buClr>
                <a:schemeClr val="lt1"/>
              </a:buClr>
              <a:buSzPts val="12000"/>
              <a:buNone/>
              <a:defRPr sz="12000">
                <a:solidFill>
                  <a:schemeClr val="lt1"/>
                </a:solidFill>
                <a:highlight>
                  <a:schemeClr val="accent1"/>
                </a:highlight>
              </a:defRPr>
            </a:lvl1pPr>
            <a:lvl2pPr lvl="1" algn="ctr">
              <a:spcBef>
                <a:spcPts val="0"/>
              </a:spcBef>
              <a:spcAft>
                <a:spcPts val="0"/>
              </a:spcAft>
              <a:buClr>
                <a:schemeClr val="lt1"/>
              </a:buClr>
              <a:buSzPts val="12000"/>
              <a:buNone/>
              <a:defRPr sz="12000">
                <a:solidFill>
                  <a:schemeClr val="lt1"/>
                </a:solidFill>
                <a:highlight>
                  <a:schemeClr val="accent1"/>
                </a:highlight>
              </a:defRPr>
            </a:lvl2pPr>
            <a:lvl3pPr lvl="2" algn="ctr">
              <a:spcBef>
                <a:spcPts val="0"/>
              </a:spcBef>
              <a:spcAft>
                <a:spcPts val="0"/>
              </a:spcAft>
              <a:buClr>
                <a:schemeClr val="lt1"/>
              </a:buClr>
              <a:buSzPts val="12000"/>
              <a:buNone/>
              <a:defRPr sz="12000">
                <a:solidFill>
                  <a:schemeClr val="lt1"/>
                </a:solidFill>
                <a:highlight>
                  <a:schemeClr val="accent1"/>
                </a:highlight>
              </a:defRPr>
            </a:lvl3pPr>
            <a:lvl4pPr lvl="3" algn="ctr">
              <a:spcBef>
                <a:spcPts val="0"/>
              </a:spcBef>
              <a:spcAft>
                <a:spcPts val="0"/>
              </a:spcAft>
              <a:buClr>
                <a:schemeClr val="lt1"/>
              </a:buClr>
              <a:buSzPts val="12000"/>
              <a:buNone/>
              <a:defRPr sz="12000">
                <a:solidFill>
                  <a:schemeClr val="lt1"/>
                </a:solidFill>
                <a:highlight>
                  <a:schemeClr val="accent1"/>
                </a:highlight>
              </a:defRPr>
            </a:lvl4pPr>
            <a:lvl5pPr lvl="4" algn="ctr">
              <a:spcBef>
                <a:spcPts val="0"/>
              </a:spcBef>
              <a:spcAft>
                <a:spcPts val="0"/>
              </a:spcAft>
              <a:buClr>
                <a:schemeClr val="lt1"/>
              </a:buClr>
              <a:buSzPts val="12000"/>
              <a:buNone/>
              <a:defRPr sz="12000">
                <a:solidFill>
                  <a:schemeClr val="lt1"/>
                </a:solidFill>
                <a:highlight>
                  <a:schemeClr val="accent1"/>
                </a:highlight>
              </a:defRPr>
            </a:lvl5pPr>
            <a:lvl6pPr lvl="5" algn="ctr">
              <a:spcBef>
                <a:spcPts val="0"/>
              </a:spcBef>
              <a:spcAft>
                <a:spcPts val="0"/>
              </a:spcAft>
              <a:buClr>
                <a:schemeClr val="lt1"/>
              </a:buClr>
              <a:buSzPts val="12000"/>
              <a:buNone/>
              <a:defRPr sz="12000">
                <a:solidFill>
                  <a:schemeClr val="lt1"/>
                </a:solidFill>
                <a:highlight>
                  <a:schemeClr val="accent1"/>
                </a:highlight>
              </a:defRPr>
            </a:lvl6pPr>
            <a:lvl7pPr lvl="6" algn="ctr">
              <a:spcBef>
                <a:spcPts val="0"/>
              </a:spcBef>
              <a:spcAft>
                <a:spcPts val="0"/>
              </a:spcAft>
              <a:buClr>
                <a:schemeClr val="lt1"/>
              </a:buClr>
              <a:buSzPts val="12000"/>
              <a:buNone/>
              <a:defRPr sz="12000">
                <a:solidFill>
                  <a:schemeClr val="lt1"/>
                </a:solidFill>
                <a:highlight>
                  <a:schemeClr val="accent1"/>
                </a:highlight>
              </a:defRPr>
            </a:lvl7pPr>
            <a:lvl8pPr lvl="7" algn="ctr">
              <a:spcBef>
                <a:spcPts val="0"/>
              </a:spcBef>
              <a:spcAft>
                <a:spcPts val="0"/>
              </a:spcAft>
              <a:buClr>
                <a:schemeClr val="lt1"/>
              </a:buClr>
              <a:buSzPts val="12000"/>
              <a:buNone/>
              <a:defRPr sz="12000">
                <a:solidFill>
                  <a:schemeClr val="lt1"/>
                </a:solidFill>
                <a:highlight>
                  <a:schemeClr val="accent1"/>
                </a:highlight>
              </a:defRPr>
            </a:lvl8pPr>
            <a:lvl9pPr lvl="8" algn="ctr">
              <a:spcBef>
                <a:spcPts val="0"/>
              </a:spcBef>
              <a:spcAft>
                <a:spcPts val="0"/>
              </a:spcAft>
              <a:buClr>
                <a:schemeClr val="lt1"/>
              </a:buClr>
              <a:buSzPts val="12000"/>
              <a:buNone/>
              <a:defRPr sz="12000">
                <a:solidFill>
                  <a:schemeClr val="lt1"/>
                </a:solidFill>
                <a:highlight>
                  <a:schemeClr val="accent1"/>
                </a:highlight>
              </a:defRPr>
            </a:lvl9pPr>
          </a:lstStyle>
          <a:p>
            <a:r>
              <a:t>xx%</a:t>
            </a:r>
          </a:p>
        </p:txBody>
      </p:sp>
      <p:sp>
        <p:nvSpPr>
          <p:cNvPr id="48" name="Google Shape;48;p11"/>
          <p:cNvSpPr txBox="1">
            <a:spLocks noGrp="1"/>
          </p:cNvSpPr>
          <p:nvPr>
            <p:ph type="body" idx="1"/>
          </p:nvPr>
        </p:nvSpPr>
        <p:spPr>
          <a:xfrm>
            <a:off x="311700" y="3304625"/>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Clr>
                <a:schemeClr val="accent1"/>
              </a:buClr>
              <a:buSzPts val="1800"/>
              <a:buChar char="●"/>
              <a:defRPr>
                <a:solidFill>
                  <a:schemeClr val="accent1"/>
                </a:solidFill>
                <a:highlight>
                  <a:schemeClr val="dk1"/>
                </a:highlight>
              </a:defRPr>
            </a:lvl1pPr>
            <a:lvl2pPr marL="914400" lvl="1" indent="-317500" algn="ctr">
              <a:spcBef>
                <a:spcPts val="0"/>
              </a:spcBef>
              <a:spcAft>
                <a:spcPts val="0"/>
              </a:spcAft>
              <a:buClr>
                <a:schemeClr val="accent1"/>
              </a:buClr>
              <a:buSzPts val="1400"/>
              <a:buChar char="○"/>
              <a:defRPr>
                <a:solidFill>
                  <a:schemeClr val="accent1"/>
                </a:solidFill>
                <a:highlight>
                  <a:schemeClr val="dk1"/>
                </a:highlight>
              </a:defRPr>
            </a:lvl2pPr>
            <a:lvl3pPr marL="1371600" lvl="2" indent="-317500" algn="ctr">
              <a:spcBef>
                <a:spcPts val="0"/>
              </a:spcBef>
              <a:spcAft>
                <a:spcPts val="0"/>
              </a:spcAft>
              <a:buClr>
                <a:schemeClr val="accent1"/>
              </a:buClr>
              <a:buSzPts val="1400"/>
              <a:buChar char="■"/>
              <a:defRPr>
                <a:solidFill>
                  <a:schemeClr val="accent1"/>
                </a:solidFill>
                <a:highlight>
                  <a:schemeClr val="dk1"/>
                </a:highlight>
              </a:defRPr>
            </a:lvl3pPr>
            <a:lvl4pPr marL="1828800" lvl="3" indent="-317500" algn="ctr">
              <a:spcBef>
                <a:spcPts val="0"/>
              </a:spcBef>
              <a:spcAft>
                <a:spcPts val="0"/>
              </a:spcAft>
              <a:buClr>
                <a:schemeClr val="accent1"/>
              </a:buClr>
              <a:buSzPts val="1400"/>
              <a:buChar char="●"/>
              <a:defRPr>
                <a:solidFill>
                  <a:schemeClr val="accent1"/>
                </a:solidFill>
                <a:highlight>
                  <a:schemeClr val="dk1"/>
                </a:highlight>
              </a:defRPr>
            </a:lvl4pPr>
            <a:lvl5pPr marL="2286000" lvl="4" indent="-317500" algn="ctr">
              <a:spcBef>
                <a:spcPts val="0"/>
              </a:spcBef>
              <a:spcAft>
                <a:spcPts val="0"/>
              </a:spcAft>
              <a:buClr>
                <a:schemeClr val="accent1"/>
              </a:buClr>
              <a:buSzPts val="1400"/>
              <a:buChar char="○"/>
              <a:defRPr>
                <a:solidFill>
                  <a:schemeClr val="accent1"/>
                </a:solidFill>
                <a:highlight>
                  <a:schemeClr val="dk1"/>
                </a:highlight>
              </a:defRPr>
            </a:lvl5pPr>
            <a:lvl6pPr marL="2743200" lvl="5" indent="-317500" algn="ctr">
              <a:spcBef>
                <a:spcPts val="0"/>
              </a:spcBef>
              <a:spcAft>
                <a:spcPts val="0"/>
              </a:spcAft>
              <a:buClr>
                <a:schemeClr val="accent1"/>
              </a:buClr>
              <a:buSzPts val="1400"/>
              <a:buChar char="■"/>
              <a:defRPr>
                <a:solidFill>
                  <a:schemeClr val="accent1"/>
                </a:solidFill>
                <a:highlight>
                  <a:schemeClr val="dk1"/>
                </a:highlight>
              </a:defRPr>
            </a:lvl6pPr>
            <a:lvl7pPr marL="3200400" lvl="6" indent="-317500" algn="ctr">
              <a:spcBef>
                <a:spcPts val="0"/>
              </a:spcBef>
              <a:spcAft>
                <a:spcPts val="0"/>
              </a:spcAft>
              <a:buClr>
                <a:schemeClr val="accent1"/>
              </a:buClr>
              <a:buSzPts val="1400"/>
              <a:buChar char="●"/>
              <a:defRPr>
                <a:solidFill>
                  <a:schemeClr val="accent1"/>
                </a:solidFill>
                <a:highlight>
                  <a:schemeClr val="dk1"/>
                </a:highlight>
              </a:defRPr>
            </a:lvl7pPr>
            <a:lvl8pPr marL="3657600" lvl="7" indent="-317500" algn="ctr">
              <a:spcBef>
                <a:spcPts val="0"/>
              </a:spcBef>
              <a:spcAft>
                <a:spcPts val="0"/>
              </a:spcAft>
              <a:buClr>
                <a:schemeClr val="accent1"/>
              </a:buClr>
              <a:buSzPts val="1400"/>
              <a:buChar char="○"/>
              <a:defRPr>
                <a:solidFill>
                  <a:schemeClr val="accent1"/>
                </a:solidFill>
                <a:highlight>
                  <a:schemeClr val="dk1"/>
                </a:highlight>
              </a:defRPr>
            </a:lvl8pPr>
            <a:lvl9pPr marL="4114800" lvl="8" indent="-317500" algn="ctr">
              <a:spcBef>
                <a:spcPts val="0"/>
              </a:spcBef>
              <a:spcAft>
                <a:spcPts val="0"/>
              </a:spcAft>
              <a:buClr>
                <a:schemeClr val="accent1"/>
              </a:buClr>
              <a:buSzPts val="1400"/>
              <a:buChar char="■"/>
              <a:defRPr>
                <a:solidFill>
                  <a:schemeClr val="accent1"/>
                </a:solidFill>
                <a:highlight>
                  <a:schemeClr val="dk1"/>
                </a:highlight>
              </a:defRPr>
            </a:lvl9pPr>
          </a:lstStyle>
          <a:p>
            <a:endParaRPr/>
          </a:p>
        </p:txBody>
      </p:sp>
      <p:sp>
        <p:nvSpPr>
          <p:cNvPr id="49" name="Google Shape;49;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0"/>
        <p:cNvGrpSpPr/>
        <p:nvPr/>
      </p:nvGrpSpPr>
      <p:grpSpPr>
        <a:xfrm>
          <a:off x="0" y="0"/>
          <a:ext cx="0" cy="0"/>
          <a:chOff x="0" y="0"/>
          <a:chExt cx="0" cy="0"/>
        </a:xfrm>
      </p:grpSpPr>
      <p:sp>
        <p:nvSpPr>
          <p:cNvPr id="51" name="Google Shape;51;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Custom layout 1">
  <p:cSld name="AUTOLAYOUT_1">
    <p:spTree>
      <p:nvGrpSpPr>
        <p:cNvPr id="1" name="Shape 52"/>
        <p:cNvGrpSpPr/>
        <p:nvPr/>
      </p:nvGrpSpPr>
      <p:grpSpPr>
        <a:xfrm>
          <a:off x="0" y="0"/>
          <a:ext cx="0" cy="0"/>
          <a:chOff x="0" y="0"/>
          <a:chExt cx="0" cy="0"/>
        </a:xfrm>
      </p:grpSpPr>
      <p:sp>
        <p:nvSpPr>
          <p:cNvPr id="53" name="Google Shape;53;p13"/>
          <p:cNvSpPr/>
          <p:nvPr/>
        </p:nvSpPr>
        <p:spPr>
          <a:xfrm>
            <a:off x="0" y="0"/>
            <a:ext cx="9144000" cy="51435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13"/>
          <p:cNvSpPr/>
          <p:nvPr/>
        </p:nvSpPr>
        <p:spPr>
          <a:xfrm>
            <a:off x="0" y="0"/>
            <a:ext cx="3809100" cy="5143500"/>
          </a:xfrm>
          <a:prstGeom prst="rec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13"/>
          <p:cNvSpPr txBox="1">
            <a:spLocks noGrp="1"/>
          </p:cNvSpPr>
          <p:nvPr>
            <p:ph type="ctrTitle"/>
          </p:nvPr>
        </p:nvSpPr>
        <p:spPr>
          <a:xfrm>
            <a:off x="4269750" y="913500"/>
            <a:ext cx="4202700" cy="3316500"/>
          </a:xfrm>
          <a:prstGeom prst="rect">
            <a:avLst/>
          </a:prstGeom>
          <a:noFill/>
        </p:spPr>
        <p:txBody>
          <a:bodyPr spcFirstLastPara="1" wrap="square" lIns="91425" tIns="91425" rIns="91425" bIns="91425" anchor="ctr" anchorCtr="0">
            <a:normAutofit/>
          </a:bodyPr>
          <a:lstStyle>
            <a:lvl1pPr lvl="0" algn="l">
              <a:lnSpc>
                <a:spcPct val="100000"/>
              </a:lnSpc>
              <a:spcBef>
                <a:spcPts val="0"/>
              </a:spcBef>
              <a:spcAft>
                <a:spcPts val="0"/>
              </a:spcAft>
              <a:buClr>
                <a:schemeClr val="dk1"/>
              </a:buClr>
              <a:buSzPts val="3600"/>
              <a:buNone/>
              <a:defRPr sz="3600">
                <a:solidFill>
                  <a:schemeClr val="dk1"/>
                </a:solidFill>
              </a:defRPr>
            </a:lvl1pPr>
            <a:lvl2pPr lvl="1" algn="l">
              <a:lnSpc>
                <a:spcPct val="100000"/>
              </a:lnSpc>
              <a:spcBef>
                <a:spcPts val="0"/>
              </a:spcBef>
              <a:spcAft>
                <a:spcPts val="0"/>
              </a:spcAft>
              <a:buClr>
                <a:schemeClr val="dk1"/>
              </a:buClr>
              <a:buSzPts val="3600"/>
              <a:buNone/>
              <a:defRPr sz="3600">
                <a:solidFill>
                  <a:schemeClr val="dk1"/>
                </a:solidFill>
              </a:defRPr>
            </a:lvl2pPr>
            <a:lvl3pPr lvl="2" algn="l">
              <a:lnSpc>
                <a:spcPct val="100000"/>
              </a:lnSpc>
              <a:spcBef>
                <a:spcPts val="0"/>
              </a:spcBef>
              <a:spcAft>
                <a:spcPts val="0"/>
              </a:spcAft>
              <a:buClr>
                <a:schemeClr val="dk1"/>
              </a:buClr>
              <a:buSzPts val="3600"/>
              <a:buNone/>
              <a:defRPr sz="3600">
                <a:solidFill>
                  <a:schemeClr val="dk1"/>
                </a:solidFill>
              </a:defRPr>
            </a:lvl3pPr>
            <a:lvl4pPr lvl="3" algn="l">
              <a:lnSpc>
                <a:spcPct val="100000"/>
              </a:lnSpc>
              <a:spcBef>
                <a:spcPts val="0"/>
              </a:spcBef>
              <a:spcAft>
                <a:spcPts val="0"/>
              </a:spcAft>
              <a:buClr>
                <a:schemeClr val="dk1"/>
              </a:buClr>
              <a:buSzPts val="3600"/>
              <a:buNone/>
              <a:defRPr sz="3600">
                <a:solidFill>
                  <a:schemeClr val="dk1"/>
                </a:solidFill>
              </a:defRPr>
            </a:lvl4pPr>
            <a:lvl5pPr lvl="4" algn="l">
              <a:lnSpc>
                <a:spcPct val="100000"/>
              </a:lnSpc>
              <a:spcBef>
                <a:spcPts val="0"/>
              </a:spcBef>
              <a:spcAft>
                <a:spcPts val="0"/>
              </a:spcAft>
              <a:buClr>
                <a:schemeClr val="dk1"/>
              </a:buClr>
              <a:buSzPts val="3600"/>
              <a:buNone/>
              <a:defRPr sz="3600">
                <a:solidFill>
                  <a:schemeClr val="dk1"/>
                </a:solidFill>
              </a:defRPr>
            </a:lvl5pPr>
            <a:lvl6pPr lvl="5" algn="l">
              <a:lnSpc>
                <a:spcPct val="100000"/>
              </a:lnSpc>
              <a:spcBef>
                <a:spcPts val="0"/>
              </a:spcBef>
              <a:spcAft>
                <a:spcPts val="0"/>
              </a:spcAft>
              <a:buClr>
                <a:schemeClr val="dk1"/>
              </a:buClr>
              <a:buSzPts val="3600"/>
              <a:buNone/>
              <a:defRPr sz="3600">
                <a:solidFill>
                  <a:schemeClr val="dk1"/>
                </a:solidFill>
              </a:defRPr>
            </a:lvl6pPr>
            <a:lvl7pPr lvl="6" algn="l">
              <a:lnSpc>
                <a:spcPct val="100000"/>
              </a:lnSpc>
              <a:spcBef>
                <a:spcPts val="0"/>
              </a:spcBef>
              <a:spcAft>
                <a:spcPts val="0"/>
              </a:spcAft>
              <a:buClr>
                <a:schemeClr val="dk1"/>
              </a:buClr>
              <a:buSzPts val="3600"/>
              <a:buNone/>
              <a:defRPr sz="3600">
                <a:solidFill>
                  <a:schemeClr val="dk1"/>
                </a:solidFill>
              </a:defRPr>
            </a:lvl7pPr>
            <a:lvl8pPr lvl="7" algn="l">
              <a:lnSpc>
                <a:spcPct val="100000"/>
              </a:lnSpc>
              <a:spcBef>
                <a:spcPts val="0"/>
              </a:spcBef>
              <a:spcAft>
                <a:spcPts val="0"/>
              </a:spcAft>
              <a:buClr>
                <a:schemeClr val="dk1"/>
              </a:buClr>
              <a:buSzPts val="3600"/>
              <a:buNone/>
              <a:defRPr sz="3600">
                <a:solidFill>
                  <a:schemeClr val="dk1"/>
                </a:solidFill>
              </a:defRPr>
            </a:lvl8pPr>
            <a:lvl9pPr lvl="8" algn="l">
              <a:lnSpc>
                <a:spcPct val="100000"/>
              </a:lnSpc>
              <a:spcBef>
                <a:spcPts val="0"/>
              </a:spcBef>
              <a:spcAft>
                <a:spcPts val="0"/>
              </a:spcAft>
              <a:buClr>
                <a:schemeClr val="dk1"/>
              </a:buClr>
              <a:buSzPts val="3600"/>
              <a:buNone/>
              <a:defRPr sz="3600">
                <a:solidFill>
                  <a:schemeClr val="dk1"/>
                </a:solidFill>
              </a:defRPr>
            </a:lvl9pPr>
          </a:lstStyle>
          <a:p>
            <a:endParaRPr/>
          </a:p>
        </p:txBody>
      </p:sp>
      <p:sp>
        <p:nvSpPr>
          <p:cNvPr id="56" name="Google Shape;56;p13"/>
          <p:cNvSpPr txBox="1">
            <a:spLocks noGrp="1"/>
          </p:cNvSpPr>
          <p:nvPr>
            <p:ph type="sldNum" idx="12"/>
          </p:nvPr>
        </p:nvSpPr>
        <p:spPr>
          <a:xfrm>
            <a:off x="8472458" y="4663217"/>
            <a:ext cx="548700" cy="393600"/>
          </a:xfrm>
          <a:prstGeom prst="rect">
            <a:avLst/>
          </a:prstGeom>
          <a:noFill/>
        </p:spPr>
        <p:txBody>
          <a:bodyPr spcFirstLastPara="1" wrap="square" lIns="91425" tIns="91425" rIns="91425" bIns="91425" anchor="ctr" anchorCtr="0">
            <a:normAutofit/>
          </a:bodyPr>
          <a:lstStyle>
            <a:lvl1pPr lvl="0" algn="r">
              <a:lnSpc>
                <a:spcPct val="100000"/>
              </a:lnSpc>
              <a:spcAft>
                <a:spcPts val="0"/>
              </a:spcAft>
              <a:buNone/>
              <a:defRPr sz="1000">
                <a:solidFill>
                  <a:schemeClr val="dk2"/>
                </a:solidFill>
              </a:defRPr>
            </a:lvl1pPr>
            <a:lvl2pPr lvl="1" algn="r">
              <a:lnSpc>
                <a:spcPct val="100000"/>
              </a:lnSpc>
              <a:spcAft>
                <a:spcPts val="0"/>
              </a:spcAft>
              <a:buNone/>
              <a:defRPr sz="1000">
                <a:solidFill>
                  <a:schemeClr val="dk2"/>
                </a:solidFill>
              </a:defRPr>
            </a:lvl2pPr>
            <a:lvl3pPr lvl="2" algn="r">
              <a:lnSpc>
                <a:spcPct val="100000"/>
              </a:lnSpc>
              <a:spcAft>
                <a:spcPts val="0"/>
              </a:spcAft>
              <a:buNone/>
              <a:defRPr sz="1000">
                <a:solidFill>
                  <a:schemeClr val="dk2"/>
                </a:solidFill>
              </a:defRPr>
            </a:lvl3pPr>
            <a:lvl4pPr lvl="3" algn="r">
              <a:lnSpc>
                <a:spcPct val="100000"/>
              </a:lnSpc>
              <a:spcAft>
                <a:spcPts val="0"/>
              </a:spcAft>
              <a:buNone/>
              <a:defRPr sz="1000">
                <a:solidFill>
                  <a:schemeClr val="dk2"/>
                </a:solidFill>
              </a:defRPr>
            </a:lvl4pPr>
            <a:lvl5pPr lvl="4" algn="r">
              <a:lnSpc>
                <a:spcPct val="100000"/>
              </a:lnSpc>
              <a:spcAft>
                <a:spcPts val="0"/>
              </a:spcAft>
              <a:buNone/>
              <a:defRPr sz="1000">
                <a:solidFill>
                  <a:schemeClr val="dk2"/>
                </a:solidFill>
              </a:defRPr>
            </a:lvl5pPr>
            <a:lvl6pPr lvl="5" algn="r">
              <a:lnSpc>
                <a:spcPct val="100000"/>
              </a:lnSpc>
              <a:spcAft>
                <a:spcPts val="0"/>
              </a:spcAft>
              <a:buNone/>
              <a:defRPr sz="1000">
                <a:solidFill>
                  <a:schemeClr val="dk2"/>
                </a:solidFill>
              </a:defRPr>
            </a:lvl6pPr>
            <a:lvl7pPr lvl="6" algn="r">
              <a:lnSpc>
                <a:spcPct val="100000"/>
              </a:lnSpc>
              <a:spcAft>
                <a:spcPts val="0"/>
              </a:spcAft>
              <a:buNone/>
              <a:defRPr sz="1000">
                <a:solidFill>
                  <a:schemeClr val="dk2"/>
                </a:solidFill>
              </a:defRPr>
            </a:lvl7pPr>
            <a:lvl8pPr lvl="7" algn="r">
              <a:lnSpc>
                <a:spcPct val="100000"/>
              </a:lnSpc>
              <a:spcAft>
                <a:spcPts val="0"/>
              </a:spcAft>
              <a:buNone/>
              <a:defRPr sz="1000">
                <a:solidFill>
                  <a:schemeClr val="dk2"/>
                </a:solidFill>
              </a:defRPr>
            </a:lvl8pPr>
            <a:lvl9pPr lvl="8" algn="r">
              <a:lnSpc>
                <a:spcPct val="100000"/>
              </a:lnSpc>
              <a:spcAft>
                <a:spcPts val="0"/>
              </a:spcAft>
              <a:buNone/>
              <a:defRPr sz="10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beach-day">
    <p:bg>
      <p:bgPr>
        <a:blipFill dpi="0" rotWithShape="1">
          <a:blip r:embed="rId14">
            <a:alphaModFix amt="42000"/>
            <a:lum/>
          </a:blip>
          <a:srcRect/>
          <a:stretch>
            <a:fillRect t="-9000" b="-9000"/>
          </a:stretch>
        </a:blip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292850"/>
            <a:ext cx="8520600" cy="8010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accent1"/>
              </a:buClr>
              <a:buSzPts val="4200"/>
              <a:buFont typeface="Amatic SC"/>
              <a:buNone/>
              <a:defRPr sz="4200" b="1">
                <a:solidFill>
                  <a:schemeClr val="accent1"/>
                </a:solidFill>
                <a:latin typeface="Amatic SC"/>
                <a:ea typeface="Amatic SC"/>
                <a:cs typeface="Amatic SC"/>
                <a:sym typeface="Amatic SC"/>
              </a:defRPr>
            </a:lvl1pPr>
            <a:lvl2pPr lvl="1">
              <a:spcBef>
                <a:spcPts val="0"/>
              </a:spcBef>
              <a:spcAft>
                <a:spcPts val="0"/>
              </a:spcAft>
              <a:buClr>
                <a:schemeClr val="accent1"/>
              </a:buClr>
              <a:buSzPts val="4200"/>
              <a:buFont typeface="Amatic SC"/>
              <a:buNone/>
              <a:defRPr sz="4200" b="1">
                <a:solidFill>
                  <a:schemeClr val="accent1"/>
                </a:solidFill>
                <a:latin typeface="Amatic SC"/>
                <a:ea typeface="Amatic SC"/>
                <a:cs typeface="Amatic SC"/>
                <a:sym typeface="Amatic SC"/>
              </a:defRPr>
            </a:lvl2pPr>
            <a:lvl3pPr lvl="2">
              <a:spcBef>
                <a:spcPts val="0"/>
              </a:spcBef>
              <a:spcAft>
                <a:spcPts val="0"/>
              </a:spcAft>
              <a:buClr>
                <a:schemeClr val="accent1"/>
              </a:buClr>
              <a:buSzPts val="4200"/>
              <a:buFont typeface="Amatic SC"/>
              <a:buNone/>
              <a:defRPr sz="4200" b="1">
                <a:solidFill>
                  <a:schemeClr val="accent1"/>
                </a:solidFill>
                <a:latin typeface="Amatic SC"/>
                <a:ea typeface="Amatic SC"/>
                <a:cs typeface="Amatic SC"/>
                <a:sym typeface="Amatic SC"/>
              </a:defRPr>
            </a:lvl3pPr>
            <a:lvl4pPr lvl="3">
              <a:spcBef>
                <a:spcPts val="0"/>
              </a:spcBef>
              <a:spcAft>
                <a:spcPts val="0"/>
              </a:spcAft>
              <a:buClr>
                <a:schemeClr val="accent1"/>
              </a:buClr>
              <a:buSzPts val="4200"/>
              <a:buFont typeface="Amatic SC"/>
              <a:buNone/>
              <a:defRPr sz="4200" b="1">
                <a:solidFill>
                  <a:schemeClr val="accent1"/>
                </a:solidFill>
                <a:latin typeface="Amatic SC"/>
                <a:ea typeface="Amatic SC"/>
                <a:cs typeface="Amatic SC"/>
                <a:sym typeface="Amatic SC"/>
              </a:defRPr>
            </a:lvl4pPr>
            <a:lvl5pPr lvl="4">
              <a:spcBef>
                <a:spcPts val="0"/>
              </a:spcBef>
              <a:spcAft>
                <a:spcPts val="0"/>
              </a:spcAft>
              <a:buClr>
                <a:schemeClr val="accent1"/>
              </a:buClr>
              <a:buSzPts val="4200"/>
              <a:buFont typeface="Amatic SC"/>
              <a:buNone/>
              <a:defRPr sz="4200" b="1">
                <a:solidFill>
                  <a:schemeClr val="accent1"/>
                </a:solidFill>
                <a:latin typeface="Amatic SC"/>
                <a:ea typeface="Amatic SC"/>
                <a:cs typeface="Amatic SC"/>
                <a:sym typeface="Amatic SC"/>
              </a:defRPr>
            </a:lvl5pPr>
            <a:lvl6pPr lvl="5">
              <a:spcBef>
                <a:spcPts val="0"/>
              </a:spcBef>
              <a:spcAft>
                <a:spcPts val="0"/>
              </a:spcAft>
              <a:buClr>
                <a:schemeClr val="accent1"/>
              </a:buClr>
              <a:buSzPts val="4200"/>
              <a:buFont typeface="Amatic SC"/>
              <a:buNone/>
              <a:defRPr sz="4200" b="1">
                <a:solidFill>
                  <a:schemeClr val="accent1"/>
                </a:solidFill>
                <a:latin typeface="Amatic SC"/>
                <a:ea typeface="Amatic SC"/>
                <a:cs typeface="Amatic SC"/>
                <a:sym typeface="Amatic SC"/>
              </a:defRPr>
            </a:lvl6pPr>
            <a:lvl7pPr lvl="6">
              <a:spcBef>
                <a:spcPts val="0"/>
              </a:spcBef>
              <a:spcAft>
                <a:spcPts val="0"/>
              </a:spcAft>
              <a:buClr>
                <a:schemeClr val="accent1"/>
              </a:buClr>
              <a:buSzPts val="4200"/>
              <a:buFont typeface="Amatic SC"/>
              <a:buNone/>
              <a:defRPr sz="4200" b="1">
                <a:solidFill>
                  <a:schemeClr val="accent1"/>
                </a:solidFill>
                <a:latin typeface="Amatic SC"/>
                <a:ea typeface="Amatic SC"/>
                <a:cs typeface="Amatic SC"/>
                <a:sym typeface="Amatic SC"/>
              </a:defRPr>
            </a:lvl7pPr>
            <a:lvl8pPr lvl="7">
              <a:spcBef>
                <a:spcPts val="0"/>
              </a:spcBef>
              <a:spcAft>
                <a:spcPts val="0"/>
              </a:spcAft>
              <a:buClr>
                <a:schemeClr val="accent1"/>
              </a:buClr>
              <a:buSzPts val="4200"/>
              <a:buFont typeface="Amatic SC"/>
              <a:buNone/>
              <a:defRPr sz="4200" b="1">
                <a:solidFill>
                  <a:schemeClr val="accent1"/>
                </a:solidFill>
                <a:latin typeface="Amatic SC"/>
                <a:ea typeface="Amatic SC"/>
                <a:cs typeface="Amatic SC"/>
                <a:sym typeface="Amatic SC"/>
              </a:defRPr>
            </a:lvl8pPr>
            <a:lvl9pPr lvl="8">
              <a:spcBef>
                <a:spcPts val="0"/>
              </a:spcBef>
              <a:spcAft>
                <a:spcPts val="0"/>
              </a:spcAft>
              <a:buClr>
                <a:schemeClr val="accent1"/>
              </a:buClr>
              <a:buSzPts val="4200"/>
              <a:buFont typeface="Amatic SC"/>
              <a:buNone/>
              <a:defRPr sz="4200" b="1">
                <a:solidFill>
                  <a:schemeClr val="accent1"/>
                </a:solidFill>
                <a:latin typeface="Amatic SC"/>
                <a:ea typeface="Amatic SC"/>
                <a:cs typeface="Amatic SC"/>
                <a:sym typeface="Amatic SC"/>
              </a:defRPr>
            </a:lvl9pPr>
          </a:lstStyle>
          <a:p>
            <a:endParaRPr/>
          </a:p>
        </p:txBody>
      </p:sp>
      <p:sp>
        <p:nvSpPr>
          <p:cNvPr id="7" name="Google Shape;7;p1"/>
          <p:cNvSpPr txBox="1">
            <a:spLocks noGrp="1"/>
          </p:cNvSpPr>
          <p:nvPr>
            <p:ph type="body" idx="1"/>
          </p:nvPr>
        </p:nvSpPr>
        <p:spPr>
          <a:xfrm>
            <a:off x="311700" y="1228675"/>
            <a:ext cx="8520600" cy="33402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Font typeface="Source Code Pro"/>
              <a:buChar char="●"/>
              <a:defRPr sz="1800">
                <a:solidFill>
                  <a:schemeClr val="dk2"/>
                </a:solidFill>
                <a:latin typeface="Source Code Pro"/>
                <a:ea typeface="Source Code Pro"/>
                <a:cs typeface="Source Code Pro"/>
                <a:sym typeface="Source Code Pro"/>
              </a:defRPr>
            </a:lvl1pPr>
            <a:lvl2pPr marL="914400" lvl="1" indent="-3175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2pPr>
            <a:lvl3pPr marL="1371600" lvl="2" indent="-3175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3pPr>
            <a:lvl4pPr marL="1828800" lvl="3" indent="-3175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4pPr>
            <a:lvl5pPr marL="2286000" lvl="4" indent="-3175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5pPr>
            <a:lvl6pPr marL="2743200" lvl="5" indent="-3175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6pPr>
            <a:lvl7pPr marL="3200400" lvl="6" indent="-3175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7pPr>
            <a:lvl8pPr marL="3657600" lvl="7" indent="-3175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8pPr>
            <a:lvl9pPr marL="4114800" lvl="8" indent="-3175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accent1"/>
                </a:solidFill>
                <a:latin typeface="Source Code Pro"/>
                <a:ea typeface="Source Code Pro"/>
                <a:cs typeface="Source Code Pro"/>
                <a:sym typeface="Source Code Pro"/>
              </a:defRPr>
            </a:lvl1pPr>
            <a:lvl2pPr lvl="1" algn="r">
              <a:buNone/>
              <a:defRPr sz="1000">
                <a:solidFill>
                  <a:schemeClr val="accent1"/>
                </a:solidFill>
                <a:latin typeface="Source Code Pro"/>
                <a:ea typeface="Source Code Pro"/>
                <a:cs typeface="Source Code Pro"/>
                <a:sym typeface="Source Code Pro"/>
              </a:defRPr>
            </a:lvl2pPr>
            <a:lvl3pPr lvl="2" algn="r">
              <a:buNone/>
              <a:defRPr sz="1000">
                <a:solidFill>
                  <a:schemeClr val="accent1"/>
                </a:solidFill>
                <a:latin typeface="Source Code Pro"/>
                <a:ea typeface="Source Code Pro"/>
                <a:cs typeface="Source Code Pro"/>
                <a:sym typeface="Source Code Pro"/>
              </a:defRPr>
            </a:lvl3pPr>
            <a:lvl4pPr lvl="3" algn="r">
              <a:buNone/>
              <a:defRPr sz="1000">
                <a:solidFill>
                  <a:schemeClr val="accent1"/>
                </a:solidFill>
                <a:latin typeface="Source Code Pro"/>
                <a:ea typeface="Source Code Pro"/>
                <a:cs typeface="Source Code Pro"/>
                <a:sym typeface="Source Code Pro"/>
              </a:defRPr>
            </a:lvl4pPr>
            <a:lvl5pPr lvl="4" algn="r">
              <a:buNone/>
              <a:defRPr sz="1000">
                <a:solidFill>
                  <a:schemeClr val="accent1"/>
                </a:solidFill>
                <a:latin typeface="Source Code Pro"/>
                <a:ea typeface="Source Code Pro"/>
                <a:cs typeface="Source Code Pro"/>
                <a:sym typeface="Source Code Pro"/>
              </a:defRPr>
            </a:lvl5pPr>
            <a:lvl6pPr lvl="5" algn="r">
              <a:buNone/>
              <a:defRPr sz="1000">
                <a:solidFill>
                  <a:schemeClr val="accent1"/>
                </a:solidFill>
                <a:latin typeface="Source Code Pro"/>
                <a:ea typeface="Source Code Pro"/>
                <a:cs typeface="Source Code Pro"/>
                <a:sym typeface="Source Code Pro"/>
              </a:defRPr>
            </a:lvl6pPr>
            <a:lvl7pPr lvl="6" algn="r">
              <a:buNone/>
              <a:defRPr sz="1000">
                <a:solidFill>
                  <a:schemeClr val="accent1"/>
                </a:solidFill>
                <a:latin typeface="Source Code Pro"/>
                <a:ea typeface="Source Code Pro"/>
                <a:cs typeface="Source Code Pro"/>
                <a:sym typeface="Source Code Pro"/>
              </a:defRPr>
            </a:lvl7pPr>
            <a:lvl8pPr lvl="7" algn="r">
              <a:buNone/>
              <a:defRPr sz="1000">
                <a:solidFill>
                  <a:schemeClr val="accent1"/>
                </a:solidFill>
                <a:latin typeface="Source Code Pro"/>
                <a:ea typeface="Source Code Pro"/>
                <a:cs typeface="Source Code Pro"/>
                <a:sym typeface="Source Code Pro"/>
              </a:defRPr>
            </a:lvl8pPr>
            <a:lvl9pPr lvl="8" algn="r">
              <a:buNone/>
              <a:defRPr sz="1000">
                <a:solidFill>
                  <a:schemeClr val="accent1"/>
                </a:solidFill>
                <a:latin typeface="Source Code Pro"/>
                <a:ea typeface="Source Code Pro"/>
                <a:cs typeface="Source Code Pro"/>
                <a:sym typeface="Source Code Pro"/>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4.xml"/><Relationship Id="rId1" Type="http://schemas.openxmlformats.org/officeDocument/2006/relationships/slideLayout" Target="../slideLayouts/slideLayout3.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60"/>
        <p:cNvGrpSpPr/>
        <p:nvPr/>
      </p:nvGrpSpPr>
      <p:grpSpPr>
        <a:xfrm>
          <a:off x="0" y="0"/>
          <a:ext cx="0" cy="0"/>
          <a:chOff x="0" y="0"/>
          <a:chExt cx="0" cy="0"/>
        </a:xfrm>
      </p:grpSpPr>
      <p:pic>
        <p:nvPicPr>
          <p:cNvPr id="61" name="Google Shape;61;p14"/>
          <p:cNvPicPr preferRelativeResize="0"/>
          <p:nvPr/>
        </p:nvPicPr>
        <p:blipFill rotWithShape="1">
          <a:blip r:embed="rId3">
            <a:alphaModFix/>
          </a:blip>
          <a:srcRect l="17830" r="17823"/>
          <a:stretch/>
        </p:blipFill>
        <p:spPr>
          <a:xfrm>
            <a:off x="0" y="24"/>
            <a:ext cx="3808976" cy="5143451"/>
          </a:xfrm>
          <a:prstGeom prst="rect">
            <a:avLst/>
          </a:prstGeom>
          <a:noFill/>
          <a:ln>
            <a:noFill/>
          </a:ln>
        </p:spPr>
      </p:pic>
      <p:sp>
        <p:nvSpPr>
          <p:cNvPr id="62" name="Google Shape;62;p14"/>
          <p:cNvSpPr txBox="1">
            <a:spLocks noGrp="1"/>
          </p:cNvSpPr>
          <p:nvPr>
            <p:ph type="ctrTitle"/>
          </p:nvPr>
        </p:nvSpPr>
        <p:spPr>
          <a:xfrm>
            <a:off x="3808977" y="0"/>
            <a:ext cx="6256568" cy="5143500"/>
          </a:xfrm>
          <a:prstGeom prst="rect">
            <a:avLst/>
          </a:prstGeom>
        </p:spPr>
        <p:txBody>
          <a:bodyPr spcFirstLastPara="1" wrap="square" lIns="91425" tIns="91425" rIns="91425" bIns="91425" anchor="ctr" anchorCtr="0">
            <a:normAutofit/>
          </a:bodyPr>
          <a:lstStyle/>
          <a:p>
            <a:pPr marL="0" lvl="0" indent="0" algn="l" rtl="0">
              <a:spcBef>
                <a:spcPts val="0"/>
              </a:spcBef>
              <a:spcAft>
                <a:spcPts val="0"/>
              </a:spcAft>
              <a:buNone/>
            </a:pPr>
            <a:r>
              <a:rPr lang="en" dirty="0">
                <a:solidFill>
                  <a:schemeClr val="dk2"/>
                </a:solidFill>
              </a:rPr>
              <a:t>ACADEMIC AND EMPLOYABILITY SKILLS</a:t>
            </a:r>
            <a:br>
              <a:rPr lang="en" dirty="0">
                <a:solidFill>
                  <a:schemeClr val="dk2"/>
                </a:solidFill>
              </a:rPr>
            </a:br>
            <a:r>
              <a:rPr lang="en" dirty="0">
                <a:solidFill>
                  <a:schemeClr val="dk2"/>
                </a:solidFill>
              </a:rPr>
              <a:t>Student name:Iulian Ionut Panait	</a:t>
            </a:r>
            <a:br>
              <a:rPr lang="en" dirty="0">
                <a:solidFill>
                  <a:schemeClr val="dk2"/>
                </a:solidFill>
              </a:rPr>
            </a:br>
            <a:r>
              <a:rPr lang="en" dirty="0">
                <a:solidFill>
                  <a:schemeClr val="dk2"/>
                </a:solidFill>
              </a:rPr>
              <a:t>STUDENT </a:t>
            </a:r>
            <a:r>
              <a:rPr lang="en">
                <a:solidFill>
                  <a:schemeClr val="dk2"/>
                </a:solidFill>
              </a:rPr>
              <a:t>ID: 2112739</a:t>
            </a:r>
            <a:br>
              <a:rPr lang="en" dirty="0">
                <a:solidFill>
                  <a:schemeClr val="dk2"/>
                </a:solidFill>
              </a:rPr>
            </a:br>
            <a:r>
              <a:rPr lang="en" dirty="0">
                <a:solidFill>
                  <a:schemeClr val="dk2"/>
                </a:solidFill>
              </a:rPr>
              <a:t>NAME Of lecturer </a:t>
            </a:r>
            <a:r>
              <a:rPr lang="en">
                <a:solidFill>
                  <a:schemeClr val="dk2"/>
                </a:solidFill>
              </a:rPr>
              <a:t>:  joanna </a:t>
            </a:r>
            <a:r>
              <a:rPr lang="en" dirty="0">
                <a:solidFill>
                  <a:schemeClr val="dk2"/>
                </a:solidFill>
              </a:rPr>
              <a:t>walsh</a:t>
            </a:r>
            <a:br>
              <a:rPr lang="en" dirty="0">
                <a:solidFill>
                  <a:schemeClr val="dk2"/>
                </a:solidFill>
              </a:rPr>
            </a:br>
            <a:r>
              <a:rPr lang="en" dirty="0">
                <a:solidFill>
                  <a:schemeClr val="dk2"/>
                </a:solidFill>
              </a:rPr>
              <a:t>Name of </a:t>
            </a:r>
            <a:r>
              <a:rPr lang="en">
                <a:solidFill>
                  <a:schemeClr val="dk2"/>
                </a:solidFill>
              </a:rPr>
              <a:t>university: university of </a:t>
            </a:r>
            <a:r>
              <a:rPr lang="en" dirty="0">
                <a:solidFill>
                  <a:schemeClr val="dk2"/>
                </a:solidFill>
              </a:rPr>
              <a:t>wales trinity saint david</a:t>
            </a:r>
            <a:br>
              <a:rPr lang="en" sz="4500" dirty="0">
                <a:solidFill>
                  <a:schemeClr val="dk2"/>
                </a:solidFill>
              </a:rPr>
            </a:br>
            <a:endParaRPr sz="4500" dirty="0">
              <a:solidFill>
                <a:schemeClr val="dk2"/>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6"/>
        <p:cNvGrpSpPr/>
        <p:nvPr/>
      </p:nvGrpSpPr>
      <p:grpSpPr>
        <a:xfrm>
          <a:off x="0" y="0"/>
          <a:ext cx="0" cy="0"/>
          <a:chOff x="0" y="0"/>
          <a:chExt cx="0" cy="0"/>
        </a:xfrm>
      </p:grpSpPr>
      <p:sp>
        <p:nvSpPr>
          <p:cNvPr id="67" name="Google Shape;67;p15"/>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a:t>Introduction </a:t>
            </a:r>
            <a:endParaRPr/>
          </a:p>
        </p:txBody>
      </p:sp>
      <p:sp>
        <p:nvSpPr>
          <p:cNvPr id="68" name="Google Shape;68;p15"/>
          <p:cNvSpPr txBox="1">
            <a:spLocks noGrp="1"/>
          </p:cNvSpPr>
          <p:nvPr>
            <p:ph type="body" idx="1"/>
          </p:nvPr>
        </p:nvSpPr>
        <p:spPr>
          <a:xfrm>
            <a:off x="311700" y="1228675"/>
            <a:ext cx="4203900" cy="3340200"/>
          </a:xfrm>
          <a:prstGeom prst="rect">
            <a:avLst/>
          </a:prstGeom>
        </p:spPr>
        <p:txBody>
          <a:bodyPr spcFirstLastPara="1" wrap="square" lIns="91425" tIns="91425" rIns="91425" bIns="91425" anchor="t" anchorCtr="0">
            <a:normAutofit/>
          </a:bodyPr>
          <a:lstStyle/>
          <a:p>
            <a:pPr marL="457200" lvl="0" indent="-342900" algn="l" rtl="0">
              <a:lnSpc>
                <a:spcPct val="150000"/>
              </a:lnSpc>
              <a:spcBef>
                <a:spcPts val="0"/>
              </a:spcBef>
              <a:spcAft>
                <a:spcPts val="0"/>
              </a:spcAft>
              <a:buSzPts val="1800"/>
              <a:buChar char="●"/>
            </a:pPr>
            <a:r>
              <a:rPr lang="en" dirty="0">
                <a:solidFill>
                  <a:schemeClr val="accent1"/>
                </a:solidFill>
              </a:rPr>
              <a:t>SWOT analysis will be discussed </a:t>
            </a:r>
            <a:endParaRPr dirty="0">
              <a:solidFill>
                <a:schemeClr val="accent1"/>
              </a:solidFill>
            </a:endParaRPr>
          </a:p>
          <a:p>
            <a:pPr marL="457200" lvl="0" indent="-342900" algn="l" rtl="0">
              <a:lnSpc>
                <a:spcPct val="150000"/>
              </a:lnSpc>
              <a:spcBef>
                <a:spcPts val="0"/>
              </a:spcBef>
              <a:spcAft>
                <a:spcPts val="0"/>
              </a:spcAft>
              <a:buSzPts val="1800"/>
              <a:buChar char="●"/>
            </a:pPr>
            <a:r>
              <a:rPr lang="en" dirty="0">
                <a:solidFill>
                  <a:schemeClr val="accent1"/>
                </a:solidFill>
              </a:rPr>
              <a:t>Time management tools will be added </a:t>
            </a:r>
            <a:endParaRPr dirty="0">
              <a:solidFill>
                <a:schemeClr val="accent1"/>
              </a:solidFill>
            </a:endParaRPr>
          </a:p>
          <a:p>
            <a:pPr marL="457200" lvl="0" indent="-342900" algn="l" rtl="0">
              <a:lnSpc>
                <a:spcPct val="150000"/>
              </a:lnSpc>
              <a:spcBef>
                <a:spcPts val="0"/>
              </a:spcBef>
              <a:spcAft>
                <a:spcPts val="0"/>
              </a:spcAft>
              <a:buSzPts val="1800"/>
              <a:buChar char="●"/>
            </a:pPr>
            <a:r>
              <a:rPr lang="en" dirty="0">
                <a:solidFill>
                  <a:schemeClr val="accent1"/>
                </a:solidFill>
              </a:rPr>
              <a:t>The personal development plan will be included </a:t>
            </a:r>
            <a:endParaRPr dirty="0">
              <a:solidFill>
                <a:schemeClr val="accent1"/>
              </a:solidFill>
            </a:endParaRPr>
          </a:p>
        </p:txBody>
      </p:sp>
      <p:pic>
        <p:nvPicPr>
          <p:cNvPr id="69" name="Google Shape;69;p15"/>
          <p:cNvPicPr preferRelativeResize="0"/>
          <p:nvPr/>
        </p:nvPicPr>
        <p:blipFill>
          <a:blip r:embed="rId3">
            <a:alphaModFix/>
          </a:blip>
          <a:stretch>
            <a:fillRect/>
          </a:stretch>
        </p:blipFill>
        <p:spPr>
          <a:xfrm>
            <a:off x="4668000" y="1246250"/>
            <a:ext cx="4323600" cy="2524982"/>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3"/>
        <p:cNvGrpSpPr/>
        <p:nvPr/>
      </p:nvGrpSpPr>
      <p:grpSpPr>
        <a:xfrm>
          <a:off x="0" y="0"/>
          <a:ext cx="0" cy="0"/>
          <a:chOff x="0" y="0"/>
          <a:chExt cx="0" cy="0"/>
        </a:xfrm>
      </p:grpSpPr>
      <p:sp>
        <p:nvSpPr>
          <p:cNvPr id="74" name="Google Shape;74;p16"/>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a:t>Swot analysis </a:t>
            </a:r>
            <a:endParaRPr/>
          </a:p>
        </p:txBody>
      </p:sp>
      <p:sp>
        <p:nvSpPr>
          <p:cNvPr id="75" name="Google Shape;75;p16"/>
          <p:cNvSpPr txBox="1">
            <a:spLocks noGrp="1"/>
          </p:cNvSpPr>
          <p:nvPr>
            <p:ph type="body" idx="1"/>
          </p:nvPr>
        </p:nvSpPr>
        <p:spPr>
          <a:xfrm>
            <a:off x="311700" y="1228675"/>
            <a:ext cx="4260300" cy="3340200"/>
          </a:xfrm>
          <a:prstGeom prst="rect">
            <a:avLst/>
          </a:prstGeom>
        </p:spPr>
        <p:txBody>
          <a:bodyPr spcFirstLastPara="1" wrap="square" lIns="91425" tIns="91425" rIns="91425" bIns="91425" anchor="t" anchorCtr="0">
            <a:normAutofit/>
          </a:bodyPr>
          <a:lstStyle/>
          <a:p>
            <a:pPr marL="457200" lvl="0" indent="-342900" algn="l" rtl="0">
              <a:lnSpc>
                <a:spcPct val="150000"/>
              </a:lnSpc>
              <a:spcBef>
                <a:spcPts val="0"/>
              </a:spcBef>
              <a:spcAft>
                <a:spcPts val="0"/>
              </a:spcAft>
              <a:buSzPts val="1800"/>
              <a:buChar char="●"/>
            </a:pPr>
            <a:r>
              <a:rPr lang="en" dirty="0">
                <a:solidFill>
                  <a:schemeClr val="accent1"/>
                </a:solidFill>
              </a:rPr>
              <a:t>Strengths: Communication skills, Hardworking, leadership skills </a:t>
            </a:r>
            <a:endParaRPr dirty="0">
              <a:solidFill>
                <a:schemeClr val="accent1"/>
              </a:solidFill>
            </a:endParaRPr>
          </a:p>
          <a:p>
            <a:pPr marL="457200" lvl="0" indent="-342900" algn="l" rtl="0">
              <a:lnSpc>
                <a:spcPct val="150000"/>
              </a:lnSpc>
              <a:spcBef>
                <a:spcPts val="0"/>
              </a:spcBef>
              <a:spcAft>
                <a:spcPts val="0"/>
              </a:spcAft>
              <a:buSzPts val="1800"/>
              <a:buChar char="●"/>
            </a:pPr>
            <a:r>
              <a:rPr lang="en" dirty="0">
                <a:solidFill>
                  <a:schemeClr val="accent1"/>
                </a:solidFill>
              </a:rPr>
              <a:t>Weaknesses: Impatience,  lack of confidence, time management</a:t>
            </a:r>
            <a:endParaRPr dirty="0">
              <a:solidFill>
                <a:schemeClr val="accent1"/>
              </a:solidFill>
            </a:endParaRPr>
          </a:p>
        </p:txBody>
      </p:sp>
      <p:pic>
        <p:nvPicPr>
          <p:cNvPr id="76" name="Google Shape;76;p16"/>
          <p:cNvPicPr preferRelativeResize="0"/>
          <p:nvPr/>
        </p:nvPicPr>
        <p:blipFill>
          <a:blip r:embed="rId3">
            <a:alphaModFix/>
          </a:blip>
          <a:stretch>
            <a:fillRect/>
          </a:stretch>
        </p:blipFill>
        <p:spPr>
          <a:xfrm>
            <a:off x="4724400" y="1246250"/>
            <a:ext cx="4022550" cy="267682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0000"/>
            <a:lum/>
          </a:blip>
          <a:srcRect/>
          <a:stretch>
            <a:fillRect t="-9000" b="-9000"/>
          </a:stretch>
        </a:blipFill>
        <a:effectLst/>
      </p:bgPr>
    </p:bg>
    <p:spTree>
      <p:nvGrpSpPr>
        <p:cNvPr id="1" name="Shape 80"/>
        <p:cNvGrpSpPr/>
        <p:nvPr/>
      </p:nvGrpSpPr>
      <p:grpSpPr>
        <a:xfrm>
          <a:off x="0" y="0"/>
          <a:ext cx="0" cy="0"/>
          <a:chOff x="0" y="0"/>
          <a:chExt cx="0" cy="0"/>
        </a:xfrm>
      </p:grpSpPr>
      <p:sp>
        <p:nvSpPr>
          <p:cNvPr id="81" name="Google Shape;81;p17"/>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a:t>Conti…</a:t>
            </a:r>
            <a:endParaRPr/>
          </a:p>
        </p:txBody>
      </p:sp>
      <p:sp>
        <p:nvSpPr>
          <p:cNvPr id="82" name="Google Shape;82;p17"/>
          <p:cNvSpPr txBox="1">
            <a:spLocks noGrp="1"/>
          </p:cNvSpPr>
          <p:nvPr>
            <p:ph type="body" idx="1"/>
          </p:nvPr>
        </p:nvSpPr>
        <p:spPr>
          <a:xfrm>
            <a:off x="311700" y="1228675"/>
            <a:ext cx="4260300" cy="3340200"/>
          </a:xfrm>
          <a:prstGeom prst="rect">
            <a:avLst/>
          </a:prstGeom>
        </p:spPr>
        <p:txBody>
          <a:bodyPr spcFirstLastPara="1" wrap="square" lIns="91425" tIns="91425" rIns="91425" bIns="91425" anchor="t" anchorCtr="0">
            <a:normAutofit lnSpcReduction="10000"/>
          </a:bodyPr>
          <a:lstStyle/>
          <a:p>
            <a:pPr marL="457200" lvl="0" indent="-342900" algn="l" rtl="0">
              <a:lnSpc>
                <a:spcPct val="150000"/>
              </a:lnSpc>
              <a:spcBef>
                <a:spcPts val="0"/>
              </a:spcBef>
              <a:spcAft>
                <a:spcPts val="0"/>
              </a:spcAft>
              <a:buSzPts val="1800"/>
              <a:buChar char="●"/>
            </a:pPr>
            <a:r>
              <a:rPr lang="en" dirty="0">
                <a:solidFill>
                  <a:schemeClr val="accent1"/>
                </a:solidFill>
              </a:rPr>
              <a:t>Opportunity: Professional development capabilities, personal awareness, team management</a:t>
            </a:r>
            <a:endParaRPr dirty="0">
              <a:solidFill>
                <a:schemeClr val="accent1"/>
              </a:solidFill>
            </a:endParaRPr>
          </a:p>
          <a:p>
            <a:pPr marL="457200" lvl="0" indent="-342900" algn="l" rtl="0">
              <a:lnSpc>
                <a:spcPct val="150000"/>
              </a:lnSpc>
              <a:spcBef>
                <a:spcPts val="0"/>
              </a:spcBef>
              <a:spcAft>
                <a:spcPts val="0"/>
              </a:spcAft>
              <a:buSzPts val="1800"/>
              <a:buChar char="●"/>
            </a:pPr>
            <a:r>
              <a:rPr lang="en" dirty="0">
                <a:solidFill>
                  <a:schemeClr val="accent1"/>
                </a:solidFill>
              </a:rPr>
              <a:t>Threats: Changing behaviour of the customers, lack of market knowledge </a:t>
            </a:r>
            <a:endParaRPr dirty="0">
              <a:solidFill>
                <a:schemeClr val="accent1"/>
              </a:solidFill>
            </a:endParaRPr>
          </a:p>
        </p:txBody>
      </p:sp>
      <p:pic>
        <p:nvPicPr>
          <p:cNvPr id="83" name="Google Shape;83;p17"/>
          <p:cNvPicPr preferRelativeResize="0"/>
          <p:nvPr/>
        </p:nvPicPr>
        <p:blipFill>
          <a:blip r:embed="rId4">
            <a:alphaModFix/>
          </a:blip>
          <a:stretch>
            <a:fillRect/>
          </a:stretch>
        </p:blipFill>
        <p:spPr>
          <a:xfrm>
            <a:off x="4724400" y="1246250"/>
            <a:ext cx="4047100" cy="287265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7"/>
        <p:cNvGrpSpPr/>
        <p:nvPr/>
      </p:nvGrpSpPr>
      <p:grpSpPr>
        <a:xfrm>
          <a:off x="0" y="0"/>
          <a:ext cx="0" cy="0"/>
          <a:chOff x="0" y="0"/>
          <a:chExt cx="0" cy="0"/>
        </a:xfrm>
      </p:grpSpPr>
      <p:sp>
        <p:nvSpPr>
          <p:cNvPr id="88" name="Google Shape;88;p18"/>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a:t>Time management tools </a:t>
            </a:r>
            <a:endParaRPr/>
          </a:p>
        </p:txBody>
      </p:sp>
      <p:sp>
        <p:nvSpPr>
          <p:cNvPr id="89" name="Google Shape;89;p18"/>
          <p:cNvSpPr txBox="1">
            <a:spLocks noGrp="1"/>
          </p:cNvSpPr>
          <p:nvPr>
            <p:ph type="body" idx="1"/>
          </p:nvPr>
        </p:nvSpPr>
        <p:spPr>
          <a:xfrm>
            <a:off x="311700" y="1228675"/>
            <a:ext cx="4260300" cy="3340200"/>
          </a:xfrm>
          <a:prstGeom prst="rect">
            <a:avLst/>
          </a:prstGeom>
        </p:spPr>
        <p:txBody>
          <a:bodyPr spcFirstLastPara="1" wrap="square" lIns="91425" tIns="91425" rIns="91425" bIns="91425" anchor="t" anchorCtr="0">
            <a:normAutofit/>
          </a:bodyPr>
          <a:lstStyle/>
          <a:p>
            <a:pPr marL="457200" lvl="0" indent="-342900" algn="l" rtl="0">
              <a:lnSpc>
                <a:spcPct val="150000"/>
              </a:lnSpc>
              <a:spcBef>
                <a:spcPts val="0"/>
              </a:spcBef>
              <a:spcAft>
                <a:spcPts val="0"/>
              </a:spcAft>
              <a:buSzPts val="1800"/>
              <a:buChar char="●"/>
            </a:pPr>
            <a:r>
              <a:rPr lang="en" dirty="0">
                <a:solidFill>
                  <a:schemeClr val="accent1"/>
                </a:solidFill>
              </a:rPr>
              <a:t>Keep a to-do list (Pérez-Álvarez et al., 2018)</a:t>
            </a:r>
            <a:endParaRPr dirty="0">
              <a:solidFill>
                <a:schemeClr val="accent1"/>
              </a:solidFill>
            </a:endParaRPr>
          </a:p>
          <a:p>
            <a:pPr marL="457200" lvl="0" indent="-342900" algn="l" rtl="0">
              <a:lnSpc>
                <a:spcPct val="150000"/>
              </a:lnSpc>
              <a:spcBef>
                <a:spcPts val="0"/>
              </a:spcBef>
              <a:spcAft>
                <a:spcPts val="0"/>
              </a:spcAft>
              <a:buSzPts val="1800"/>
              <a:buChar char="●"/>
            </a:pPr>
            <a:r>
              <a:rPr lang="en" dirty="0">
                <a:solidFill>
                  <a:schemeClr val="accent1"/>
                </a:solidFill>
              </a:rPr>
              <a:t>Ranks tasks </a:t>
            </a:r>
            <a:endParaRPr dirty="0">
              <a:solidFill>
                <a:schemeClr val="accent1"/>
              </a:solidFill>
            </a:endParaRPr>
          </a:p>
          <a:p>
            <a:pPr marL="457200" lvl="0" indent="-342900" algn="l" rtl="0">
              <a:lnSpc>
                <a:spcPct val="150000"/>
              </a:lnSpc>
              <a:spcBef>
                <a:spcPts val="0"/>
              </a:spcBef>
              <a:spcAft>
                <a:spcPts val="0"/>
              </a:spcAft>
              <a:buSzPts val="1800"/>
              <a:buChar char="●"/>
            </a:pPr>
            <a:r>
              <a:rPr lang="en" dirty="0">
                <a:solidFill>
                  <a:schemeClr val="accent1"/>
                </a:solidFill>
              </a:rPr>
              <a:t>Manage distractions </a:t>
            </a:r>
            <a:endParaRPr dirty="0">
              <a:solidFill>
                <a:schemeClr val="accent1"/>
              </a:solidFill>
            </a:endParaRPr>
          </a:p>
        </p:txBody>
      </p:sp>
      <p:pic>
        <p:nvPicPr>
          <p:cNvPr id="90" name="Google Shape;90;p18"/>
          <p:cNvPicPr preferRelativeResize="0"/>
          <p:nvPr/>
        </p:nvPicPr>
        <p:blipFill>
          <a:blip r:embed="rId3">
            <a:alphaModFix/>
          </a:blip>
          <a:stretch>
            <a:fillRect/>
          </a:stretch>
        </p:blipFill>
        <p:spPr>
          <a:xfrm>
            <a:off x="4724400" y="1246250"/>
            <a:ext cx="4267200" cy="288570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4"/>
        <p:cNvGrpSpPr/>
        <p:nvPr/>
      </p:nvGrpSpPr>
      <p:grpSpPr>
        <a:xfrm>
          <a:off x="0" y="0"/>
          <a:ext cx="0" cy="0"/>
          <a:chOff x="0" y="0"/>
          <a:chExt cx="0" cy="0"/>
        </a:xfrm>
      </p:grpSpPr>
      <p:sp>
        <p:nvSpPr>
          <p:cNvPr id="95" name="Google Shape;95;p19"/>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a:t>Academic skills </a:t>
            </a:r>
            <a:endParaRPr/>
          </a:p>
        </p:txBody>
      </p:sp>
      <p:sp>
        <p:nvSpPr>
          <p:cNvPr id="96" name="Google Shape;96;p19"/>
          <p:cNvSpPr txBox="1">
            <a:spLocks noGrp="1"/>
          </p:cNvSpPr>
          <p:nvPr>
            <p:ph type="body" idx="1"/>
          </p:nvPr>
        </p:nvSpPr>
        <p:spPr>
          <a:xfrm>
            <a:off x="311700" y="1228675"/>
            <a:ext cx="4164900" cy="3340200"/>
          </a:xfrm>
          <a:prstGeom prst="rect">
            <a:avLst/>
          </a:prstGeom>
        </p:spPr>
        <p:txBody>
          <a:bodyPr spcFirstLastPara="1" wrap="square" lIns="91425" tIns="91425" rIns="91425" bIns="91425" anchor="t" anchorCtr="0">
            <a:normAutofit/>
          </a:bodyPr>
          <a:lstStyle/>
          <a:p>
            <a:pPr marL="457200" lvl="0" indent="-342900" algn="l" rtl="0">
              <a:lnSpc>
                <a:spcPct val="150000"/>
              </a:lnSpc>
              <a:spcBef>
                <a:spcPts val="0"/>
              </a:spcBef>
              <a:spcAft>
                <a:spcPts val="0"/>
              </a:spcAft>
              <a:buSzPts val="1800"/>
              <a:buChar char="●"/>
            </a:pPr>
            <a:r>
              <a:rPr lang="en" dirty="0">
                <a:solidFill>
                  <a:schemeClr val="accent1"/>
                </a:solidFill>
              </a:rPr>
              <a:t>Diploma in micropigmentation </a:t>
            </a:r>
            <a:endParaRPr dirty="0">
              <a:solidFill>
                <a:schemeClr val="accent1"/>
              </a:solidFill>
            </a:endParaRPr>
          </a:p>
          <a:p>
            <a:pPr marL="457200" lvl="0" indent="-342900" algn="l" rtl="0">
              <a:lnSpc>
                <a:spcPct val="150000"/>
              </a:lnSpc>
              <a:spcBef>
                <a:spcPts val="0"/>
              </a:spcBef>
              <a:spcAft>
                <a:spcPts val="0"/>
              </a:spcAft>
              <a:buSzPts val="1800"/>
              <a:buChar char="●"/>
            </a:pPr>
            <a:r>
              <a:rPr lang="en" dirty="0">
                <a:solidFill>
                  <a:schemeClr val="accent1"/>
                </a:solidFill>
              </a:rPr>
              <a:t>Beauty therapist massage </a:t>
            </a:r>
            <a:endParaRPr dirty="0">
              <a:solidFill>
                <a:schemeClr val="accent1"/>
              </a:solidFill>
            </a:endParaRPr>
          </a:p>
          <a:p>
            <a:pPr marL="457200" lvl="0" indent="-342900" algn="l" rtl="0">
              <a:lnSpc>
                <a:spcPct val="150000"/>
              </a:lnSpc>
              <a:spcBef>
                <a:spcPts val="0"/>
              </a:spcBef>
              <a:spcAft>
                <a:spcPts val="0"/>
              </a:spcAft>
              <a:buSzPts val="1800"/>
              <a:buChar char="●"/>
            </a:pPr>
            <a:r>
              <a:rPr lang="en" dirty="0">
                <a:solidFill>
                  <a:schemeClr val="accent1"/>
                </a:solidFill>
              </a:rPr>
              <a:t>General beauty therapist </a:t>
            </a:r>
            <a:endParaRPr dirty="0">
              <a:solidFill>
                <a:schemeClr val="accent1"/>
              </a:solidFill>
            </a:endParaRPr>
          </a:p>
        </p:txBody>
      </p:sp>
      <p:pic>
        <p:nvPicPr>
          <p:cNvPr id="97" name="Google Shape;97;p19"/>
          <p:cNvPicPr preferRelativeResize="0"/>
          <p:nvPr/>
        </p:nvPicPr>
        <p:blipFill>
          <a:blip r:embed="rId3">
            <a:alphaModFix/>
          </a:blip>
          <a:stretch>
            <a:fillRect/>
          </a:stretch>
        </p:blipFill>
        <p:spPr>
          <a:xfrm>
            <a:off x="4572000" y="1024325"/>
            <a:ext cx="4362600" cy="3292528"/>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01"/>
        <p:cNvGrpSpPr/>
        <p:nvPr/>
      </p:nvGrpSpPr>
      <p:grpSpPr>
        <a:xfrm>
          <a:off x="0" y="0"/>
          <a:ext cx="0" cy="0"/>
          <a:chOff x="0" y="0"/>
          <a:chExt cx="0" cy="0"/>
        </a:xfrm>
      </p:grpSpPr>
      <p:sp>
        <p:nvSpPr>
          <p:cNvPr id="102" name="Google Shape;102;p20"/>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a:t>Employability skills </a:t>
            </a:r>
            <a:endParaRPr/>
          </a:p>
        </p:txBody>
      </p:sp>
      <p:sp>
        <p:nvSpPr>
          <p:cNvPr id="103" name="Google Shape;103;p20"/>
          <p:cNvSpPr txBox="1">
            <a:spLocks noGrp="1"/>
          </p:cNvSpPr>
          <p:nvPr>
            <p:ph type="body" idx="1"/>
          </p:nvPr>
        </p:nvSpPr>
        <p:spPr>
          <a:xfrm>
            <a:off x="311700" y="1228675"/>
            <a:ext cx="4203900" cy="3340200"/>
          </a:xfrm>
          <a:prstGeom prst="rect">
            <a:avLst/>
          </a:prstGeom>
        </p:spPr>
        <p:txBody>
          <a:bodyPr spcFirstLastPara="1" wrap="square" lIns="91425" tIns="91425" rIns="91425" bIns="91425" anchor="t" anchorCtr="0">
            <a:normAutofit/>
          </a:bodyPr>
          <a:lstStyle/>
          <a:p>
            <a:pPr marL="457200" lvl="0" indent="-342900" algn="l" rtl="0">
              <a:lnSpc>
                <a:spcPct val="150000"/>
              </a:lnSpc>
              <a:spcBef>
                <a:spcPts val="0"/>
              </a:spcBef>
              <a:spcAft>
                <a:spcPts val="0"/>
              </a:spcAft>
              <a:buSzPts val="1800"/>
              <a:buChar char="●"/>
            </a:pPr>
            <a:r>
              <a:rPr lang="en" dirty="0">
                <a:solidFill>
                  <a:schemeClr val="accent1"/>
                </a:solidFill>
              </a:rPr>
              <a:t>Communication skills (Kenayathulla et al., 2019)</a:t>
            </a:r>
            <a:endParaRPr dirty="0">
              <a:solidFill>
                <a:schemeClr val="accent1"/>
              </a:solidFill>
            </a:endParaRPr>
          </a:p>
          <a:p>
            <a:pPr marL="457200" lvl="0" indent="-342900" algn="l" rtl="0">
              <a:lnSpc>
                <a:spcPct val="150000"/>
              </a:lnSpc>
              <a:spcBef>
                <a:spcPts val="0"/>
              </a:spcBef>
              <a:spcAft>
                <a:spcPts val="0"/>
              </a:spcAft>
              <a:buSzPts val="1800"/>
              <a:buChar char="●"/>
            </a:pPr>
            <a:r>
              <a:rPr lang="en" dirty="0">
                <a:solidFill>
                  <a:schemeClr val="accent1"/>
                </a:solidFill>
              </a:rPr>
              <a:t>Personal skills </a:t>
            </a:r>
            <a:endParaRPr dirty="0">
              <a:solidFill>
                <a:schemeClr val="accent1"/>
              </a:solidFill>
            </a:endParaRPr>
          </a:p>
          <a:p>
            <a:pPr marL="457200" lvl="0" indent="-342900" algn="l" rtl="0">
              <a:lnSpc>
                <a:spcPct val="150000"/>
              </a:lnSpc>
              <a:spcBef>
                <a:spcPts val="0"/>
              </a:spcBef>
              <a:spcAft>
                <a:spcPts val="0"/>
              </a:spcAft>
              <a:buSzPts val="1800"/>
              <a:buChar char="●"/>
            </a:pPr>
            <a:r>
              <a:rPr lang="en" dirty="0">
                <a:solidFill>
                  <a:schemeClr val="accent1"/>
                </a:solidFill>
              </a:rPr>
              <a:t>General awareness </a:t>
            </a:r>
            <a:endParaRPr dirty="0">
              <a:solidFill>
                <a:schemeClr val="accent1"/>
              </a:solidFill>
            </a:endParaRPr>
          </a:p>
        </p:txBody>
      </p:sp>
      <p:pic>
        <p:nvPicPr>
          <p:cNvPr id="104" name="Google Shape;104;p20"/>
          <p:cNvPicPr preferRelativeResize="0"/>
          <p:nvPr/>
        </p:nvPicPr>
        <p:blipFill>
          <a:blip r:embed="rId3">
            <a:alphaModFix/>
          </a:blip>
          <a:stretch>
            <a:fillRect/>
          </a:stretch>
        </p:blipFill>
        <p:spPr>
          <a:xfrm>
            <a:off x="4515600" y="1026350"/>
            <a:ext cx="4125349" cy="3744849"/>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8"/>
        <p:cNvGrpSpPr/>
        <p:nvPr/>
      </p:nvGrpSpPr>
      <p:grpSpPr>
        <a:xfrm>
          <a:off x="0" y="0"/>
          <a:ext cx="0" cy="0"/>
          <a:chOff x="0" y="0"/>
          <a:chExt cx="0" cy="0"/>
        </a:xfrm>
      </p:grpSpPr>
      <p:sp>
        <p:nvSpPr>
          <p:cNvPr id="109" name="Google Shape;109;p21"/>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a:t>Personal development plan </a:t>
            </a:r>
            <a:endParaRPr/>
          </a:p>
        </p:txBody>
      </p:sp>
      <p:sp>
        <p:nvSpPr>
          <p:cNvPr id="110" name="Google Shape;110;p21"/>
          <p:cNvSpPr txBox="1">
            <a:spLocks noGrp="1"/>
          </p:cNvSpPr>
          <p:nvPr>
            <p:ph type="body" idx="1"/>
          </p:nvPr>
        </p:nvSpPr>
        <p:spPr>
          <a:xfrm>
            <a:off x="311700" y="1228675"/>
            <a:ext cx="4260300" cy="3340200"/>
          </a:xfrm>
          <a:prstGeom prst="rect">
            <a:avLst/>
          </a:prstGeom>
        </p:spPr>
        <p:txBody>
          <a:bodyPr spcFirstLastPara="1" wrap="square" lIns="91425" tIns="91425" rIns="91425" bIns="91425" anchor="t" anchorCtr="0">
            <a:normAutofit/>
          </a:bodyPr>
          <a:lstStyle/>
          <a:p>
            <a:pPr marL="457200" lvl="0" indent="-342900" algn="l" rtl="0">
              <a:lnSpc>
                <a:spcPct val="150000"/>
              </a:lnSpc>
              <a:spcBef>
                <a:spcPts val="0"/>
              </a:spcBef>
              <a:spcAft>
                <a:spcPts val="0"/>
              </a:spcAft>
              <a:buSzPts val="1800"/>
              <a:buChar char="●"/>
            </a:pPr>
            <a:r>
              <a:rPr lang="en" dirty="0">
                <a:solidFill>
                  <a:schemeClr val="accent1"/>
                </a:solidFill>
              </a:rPr>
              <a:t>Create a vision (Rubens et al., 2018)</a:t>
            </a:r>
            <a:endParaRPr dirty="0">
              <a:solidFill>
                <a:schemeClr val="accent1"/>
              </a:solidFill>
            </a:endParaRPr>
          </a:p>
          <a:p>
            <a:pPr marL="457200" lvl="0" indent="-342900" algn="l" rtl="0">
              <a:lnSpc>
                <a:spcPct val="150000"/>
              </a:lnSpc>
              <a:spcBef>
                <a:spcPts val="0"/>
              </a:spcBef>
              <a:spcAft>
                <a:spcPts val="0"/>
              </a:spcAft>
              <a:buSzPts val="1800"/>
              <a:buChar char="●"/>
            </a:pPr>
            <a:r>
              <a:rPr lang="en" dirty="0">
                <a:solidFill>
                  <a:schemeClr val="accent1"/>
                </a:solidFill>
              </a:rPr>
              <a:t>Develop progress </a:t>
            </a:r>
            <a:endParaRPr dirty="0">
              <a:solidFill>
                <a:schemeClr val="accent1"/>
              </a:solidFill>
            </a:endParaRPr>
          </a:p>
          <a:p>
            <a:pPr marL="457200" lvl="0" indent="-342900" algn="l" rtl="0">
              <a:lnSpc>
                <a:spcPct val="150000"/>
              </a:lnSpc>
              <a:spcBef>
                <a:spcPts val="0"/>
              </a:spcBef>
              <a:spcAft>
                <a:spcPts val="0"/>
              </a:spcAft>
              <a:buSzPts val="1800"/>
              <a:buChar char="●"/>
            </a:pPr>
            <a:r>
              <a:rPr lang="en" dirty="0">
                <a:solidFill>
                  <a:schemeClr val="accent1"/>
                </a:solidFill>
              </a:rPr>
              <a:t>Track progress</a:t>
            </a:r>
            <a:endParaRPr dirty="0">
              <a:solidFill>
                <a:schemeClr val="accent1"/>
              </a:solidFill>
            </a:endParaRPr>
          </a:p>
          <a:p>
            <a:pPr marL="457200" lvl="0" indent="-342900" algn="l" rtl="0">
              <a:lnSpc>
                <a:spcPct val="150000"/>
              </a:lnSpc>
              <a:spcBef>
                <a:spcPts val="0"/>
              </a:spcBef>
              <a:spcAft>
                <a:spcPts val="0"/>
              </a:spcAft>
              <a:buSzPts val="1800"/>
              <a:buChar char="●"/>
            </a:pPr>
            <a:r>
              <a:rPr lang="en" dirty="0">
                <a:solidFill>
                  <a:schemeClr val="accent1"/>
                </a:solidFill>
              </a:rPr>
              <a:t>Review the plan </a:t>
            </a:r>
            <a:endParaRPr dirty="0">
              <a:solidFill>
                <a:schemeClr val="accent1"/>
              </a:solidFill>
            </a:endParaRPr>
          </a:p>
        </p:txBody>
      </p:sp>
      <p:pic>
        <p:nvPicPr>
          <p:cNvPr id="111" name="Google Shape;111;p21"/>
          <p:cNvPicPr preferRelativeResize="0"/>
          <p:nvPr/>
        </p:nvPicPr>
        <p:blipFill>
          <a:blip r:embed="rId3">
            <a:alphaModFix/>
          </a:blip>
          <a:stretch>
            <a:fillRect/>
          </a:stretch>
        </p:blipFill>
        <p:spPr>
          <a:xfrm>
            <a:off x="4711350" y="1026350"/>
            <a:ext cx="4020974" cy="3744849"/>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15"/>
        <p:cNvGrpSpPr/>
        <p:nvPr/>
      </p:nvGrpSpPr>
      <p:grpSpPr>
        <a:xfrm>
          <a:off x="0" y="0"/>
          <a:ext cx="0" cy="0"/>
          <a:chOff x="0" y="0"/>
          <a:chExt cx="0" cy="0"/>
        </a:xfrm>
      </p:grpSpPr>
      <p:sp>
        <p:nvSpPr>
          <p:cNvPr id="116" name="Google Shape;116;p22"/>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a:t>Conclusion </a:t>
            </a:r>
            <a:endParaRPr/>
          </a:p>
        </p:txBody>
      </p:sp>
      <p:sp>
        <p:nvSpPr>
          <p:cNvPr id="117" name="Google Shape;117;p22"/>
          <p:cNvSpPr txBox="1">
            <a:spLocks noGrp="1"/>
          </p:cNvSpPr>
          <p:nvPr>
            <p:ph type="body" idx="1"/>
          </p:nvPr>
        </p:nvSpPr>
        <p:spPr>
          <a:xfrm>
            <a:off x="311700" y="1228675"/>
            <a:ext cx="4260300" cy="3340200"/>
          </a:xfrm>
          <a:prstGeom prst="rect">
            <a:avLst/>
          </a:prstGeom>
        </p:spPr>
        <p:txBody>
          <a:bodyPr spcFirstLastPara="1" wrap="square" lIns="91425" tIns="91425" rIns="91425" bIns="91425" anchor="t" anchorCtr="0">
            <a:normAutofit/>
          </a:bodyPr>
          <a:lstStyle/>
          <a:p>
            <a:pPr marL="457200" lvl="0" indent="-342900" algn="l" rtl="0">
              <a:lnSpc>
                <a:spcPct val="150000"/>
              </a:lnSpc>
              <a:spcBef>
                <a:spcPts val="0"/>
              </a:spcBef>
              <a:spcAft>
                <a:spcPts val="0"/>
              </a:spcAft>
              <a:buSzPts val="1800"/>
              <a:buChar char="●"/>
            </a:pPr>
            <a:r>
              <a:rPr lang="en" dirty="0">
                <a:solidFill>
                  <a:schemeClr val="accent1"/>
                </a:solidFill>
              </a:rPr>
              <a:t>SWOT analysis has been included </a:t>
            </a:r>
            <a:endParaRPr dirty="0">
              <a:solidFill>
                <a:schemeClr val="accent1"/>
              </a:solidFill>
            </a:endParaRPr>
          </a:p>
          <a:p>
            <a:pPr marL="457200" lvl="0" indent="-342900" algn="l" rtl="0">
              <a:lnSpc>
                <a:spcPct val="150000"/>
              </a:lnSpc>
              <a:spcBef>
                <a:spcPts val="0"/>
              </a:spcBef>
              <a:spcAft>
                <a:spcPts val="0"/>
              </a:spcAft>
              <a:buSzPts val="1800"/>
              <a:buChar char="●"/>
            </a:pPr>
            <a:r>
              <a:rPr lang="en" dirty="0">
                <a:solidFill>
                  <a:schemeClr val="accent1"/>
                </a:solidFill>
              </a:rPr>
              <a:t>Time management tools are provided</a:t>
            </a:r>
            <a:endParaRPr dirty="0">
              <a:solidFill>
                <a:schemeClr val="accent1"/>
              </a:solidFill>
            </a:endParaRPr>
          </a:p>
          <a:p>
            <a:pPr marL="457200" lvl="0" indent="-342900" algn="l" rtl="0">
              <a:lnSpc>
                <a:spcPct val="150000"/>
              </a:lnSpc>
              <a:spcBef>
                <a:spcPts val="0"/>
              </a:spcBef>
              <a:spcAft>
                <a:spcPts val="0"/>
              </a:spcAft>
              <a:buSzPts val="1800"/>
              <a:buChar char="●"/>
            </a:pPr>
            <a:r>
              <a:rPr lang="en" dirty="0">
                <a:solidFill>
                  <a:schemeClr val="accent1"/>
                </a:solidFill>
              </a:rPr>
              <a:t>Personal development plans are added </a:t>
            </a:r>
            <a:endParaRPr dirty="0">
              <a:solidFill>
                <a:schemeClr val="accent1"/>
              </a:solidFill>
            </a:endParaRPr>
          </a:p>
        </p:txBody>
      </p:sp>
      <p:pic>
        <p:nvPicPr>
          <p:cNvPr id="3" name="Picture 2">
            <a:extLst>
              <a:ext uri="{FF2B5EF4-FFF2-40B4-BE49-F238E27FC236}">
                <a16:creationId xmlns:a16="http://schemas.microsoft.com/office/drawing/2014/main" id="{DDFB762D-3F19-4F5D-8749-151FD8A4D452}"/>
              </a:ext>
            </a:extLst>
          </p:cNvPr>
          <p:cNvPicPr>
            <a:picLocks noChangeAspect="1"/>
          </p:cNvPicPr>
          <p:nvPr/>
        </p:nvPicPr>
        <p:blipFill>
          <a:blip r:embed="rId3"/>
          <a:stretch>
            <a:fillRect/>
          </a:stretch>
        </p:blipFill>
        <p:spPr>
          <a:xfrm>
            <a:off x="4572000" y="1228675"/>
            <a:ext cx="4000500" cy="2518186"/>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22"/>
        <p:cNvGrpSpPr/>
        <p:nvPr/>
      </p:nvGrpSpPr>
      <p:grpSpPr>
        <a:xfrm>
          <a:off x="0" y="0"/>
          <a:ext cx="0" cy="0"/>
          <a:chOff x="0" y="0"/>
          <a:chExt cx="0" cy="0"/>
        </a:xfrm>
      </p:grpSpPr>
      <p:sp>
        <p:nvSpPr>
          <p:cNvPr id="123" name="Google Shape;123;p23"/>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a:t>References </a:t>
            </a:r>
            <a:endParaRPr/>
          </a:p>
        </p:txBody>
      </p:sp>
      <p:sp>
        <p:nvSpPr>
          <p:cNvPr id="124" name="Google Shape;124;p23"/>
          <p:cNvSpPr txBox="1">
            <a:spLocks noGrp="1"/>
          </p:cNvSpPr>
          <p:nvPr>
            <p:ph type="body" idx="1"/>
          </p:nvPr>
        </p:nvSpPr>
        <p:spPr>
          <a:xfrm>
            <a:off x="311700" y="1228675"/>
            <a:ext cx="8520600" cy="3340200"/>
          </a:xfrm>
          <a:prstGeom prst="rect">
            <a:avLst/>
          </a:prstGeom>
        </p:spPr>
        <p:txBody>
          <a:bodyPr spcFirstLastPara="1" wrap="square" lIns="91425" tIns="91425" rIns="91425" bIns="91425" anchor="t" anchorCtr="0">
            <a:normAutofit fontScale="85000" lnSpcReduction="10000"/>
          </a:bodyPr>
          <a:lstStyle/>
          <a:p>
            <a:pPr marL="131445" lvl="0" indent="0" algn="l" rtl="0">
              <a:spcBef>
                <a:spcPts val="0"/>
              </a:spcBef>
              <a:spcAft>
                <a:spcPts val="0"/>
              </a:spcAft>
              <a:buSzPct val="100000"/>
              <a:buNone/>
            </a:pPr>
            <a:r>
              <a:rPr lang="en" dirty="0">
                <a:solidFill>
                  <a:schemeClr val="accent1"/>
                </a:solidFill>
              </a:rPr>
              <a:t> Tools which  support self-regulated learning in online environments: Literature review. In European conference on technology enhanced learning . Springer, Cham. Pérez-Álvarez, R., Maldonado-Mahauad, J. and Pérez-Sanagustín, M., 2018</a:t>
            </a:r>
            <a:r>
              <a:rPr lang="en">
                <a:solidFill>
                  <a:schemeClr val="accent1"/>
                </a:solidFill>
              </a:rPr>
              <a:t>, September.</a:t>
            </a:r>
            <a:endParaRPr dirty="0">
              <a:solidFill>
                <a:schemeClr val="accent1"/>
              </a:solidFill>
            </a:endParaRPr>
          </a:p>
          <a:p>
            <a:pPr marL="457200" lvl="0" indent="-325755" algn="l" rtl="0">
              <a:spcBef>
                <a:spcPts val="0"/>
              </a:spcBef>
              <a:spcAft>
                <a:spcPts val="0"/>
              </a:spcAft>
              <a:buSzPct val="100000"/>
              <a:buChar char="●"/>
            </a:pPr>
            <a:r>
              <a:rPr lang="en" dirty="0">
                <a:solidFill>
                  <a:schemeClr val="accent1"/>
                </a:solidFill>
              </a:rPr>
              <a:t>Kenayathulla, H.B., Ahmad, N.A. and Idris, A.R. 2019. Gaps between competence and importance of employability skills: evidence from Malaysia. Higher Education Evaluation and Development.</a:t>
            </a:r>
            <a:endParaRPr dirty="0">
              <a:solidFill>
                <a:schemeClr val="accent1"/>
              </a:solidFill>
            </a:endParaRPr>
          </a:p>
          <a:p>
            <a:pPr marL="457200" lvl="0" indent="-325755" algn="l" rtl="0">
              <a:spcBef>
                <a:spcPts val="0"/>
              </a:spcBef>
              <a:spcAft>
                <a:spcPts val="0"/>
              </a:spcAft>
              <a:buSzPct val="100000"/>
              <a:buChar char="●"/>
            </a:pPr>
            <a:r>
              <a:rPr lang="en" dirty="0">
                <a:solidFill>
                  <a:schemeClr val="accent1"/>
                </a:solidFill>
              </a:rPr>
              <a:t>Leader ship and self awarnes : Developing an individual strategic professional development plan in an MBA leadership course. The International Journal of Management Education, 16(1), Rubens, A., Schoenfeld, G.A., J.S.,Schaffer 2018 pp.1-13.</a:t>
            </a:r>
            <a:endParaRPr dirty="0">
              <a:solidFill>
                <a:schemeClr val="accent1"/>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28"/>
        <p:cNvGrpSpPr/>
        <p:nvPr/>
      </p:nvGrpSpPr>
      <p:grpSpPr>
        <a:xfrm>
          <a:off x="0" y="0"/>
          <a:ext cx="0" cy="0"/>
          <a:chOff x="0" y="0"/>
          <a:chExt cx="0" cy="0"/>
        </a:xfrm>
      </p:grpSpPr>
      <p:sp>
        <p:nvSpPr>
          <p:cNvPr id="129" name="Google Shape;129;p24"/>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endParaRPr/>
          </a:p>
        </p:txBody>
      </p:sp>
      <p:sp>
        <p:nvSpPr>
          <p:cNvPr id="130" name="Google Shape;130;p24"/>
          <p:cNvSpPr txBox="1">
            <a:spLocks noGrp="1"/>
          </p:cNvSpPr>
          <p:nvPr>
            <p:ph type="body" idx="1"/>
          </p:nvPr>
        </p:nvSpPr>
        <p:spPr>
          <a:xfrm>
            <a:off x="311700" y="1228675"/>
            <a:ext cx="8520600" cy="3340200"/>
          </a:xfrm>
          <a:prstGeom prst="rect">
            <a:avLst/>
          </a:prstGeom>
        </p:spPr>
        <p:txBody>
          <a:bodyPr spcFirstLastPara="1" wrap="square" lIns="91425" tIns="91425" rIns="91425" bIns="91425" anchor="t" anchorCtr="0">
            <a:normAutofit/>
          </a:bodyPr>
          <a:lstStyle/>
          <a:p>
            <a:pPr marL="0" lvl="0" indent="0" algn="l" rtl="0">
              <a:spcBef>
                <a:spcPts val="0"/>
              </a:spcBef>
              <a:spcAft>
                <a:spcPts val="1200"/>
              </a:spcAft>
              <a:buNone/>
            </a:pPr>
            <a:endParaRPr/>
          </a:p>
        </p:txBody>
      </p:sp>
      <p:pic>
        <p:nvPicPr>
          <p:cNvPr id="131" name="Google Shape;131;p24"/>
          <p:cNvPicPr preferRelativeResize="0"/>
          <p:nvPr/>
        </p:nvPicPr>
        <p:blipFill>
          <a:blip r:embed="rId3">
            <a:alphaModFix/>
          </a:blip>
          <a:stretch>
            <a:fillRect/>
          </a:stretch>
        </p:blipFill>
        <p:spPr>
          <a:xfrm>
            <a:off x="0" y="179070"/>
            <a:ext cx="9144000" cy="4785360"/>
          </a:xfrm>
          <a:prstGeom prst="rect">
            <a:avLst/>
          </a:prstGeom>
          <a:noFill/>
          <a:ln>
            <a:noFill/>
          </a:ln>
        </p:spPr>
      </p:pic>
    </p:spTree>
  </p:cSld>
  <p:clrMapOvr>
    <a:masterClrMapping/>
  </p:clrMapOvr>
</p:sld>
</file>

<file path=ppt/theme/theme1.xml><?xml version="1.0" encoding="utf-8"?>
<a:theme xmlns:a="http://schemas.openxmlformats.org/drawingml/2006/main" name="Beach Day">
  <a:themeElements>
    <a:clrScheme name="Beach Day">
      <a:dk1>
        <a:srgbClr val="00FDC8"/>
      </a:dk1>
      <a:lt1>
        <a:srgbClr val="FFFFFF"/>
      </a:lt1>
      <a:dk2>
        <a:srgbClr val="666666"/>
      </a:dk2>
      <a:lt2>
        <a:srgbClr val="EEEEEE"/>
      </a:lt2>
      <a:accent1>
        <a:srgbClr val="212121"/>
      </a:accent1>
      <a:accent2>
        <a:srgbClr val="455A64"/>
      </a:accent2>
      <a:accent3>
        <a:srgbClr val="78909C"/>
      </a:accent3>
      <a:accent4>
        <a:srgbClr val="7C7CE0"/>
      </a:accent4>
      <a:accent5>
        <a:srgbClr val="DB4437"/>
      </a:accent5>
      <a:accent6>
        <a:srgbClr val="F6CD4C"/>
      </a:accent6>
      <a:hlink>
        <a:srgbClr val="DB4437"/>
      </a:hlink>
      <a:folHlink>
        <a:srgbClr val="DB443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14</TotalTime>
  <Words>954</Words>
  <Application>Microsoft Office PowerPoint</Application>
  <PresentationFormat>On-screen Show (16:9)</PresentationFormat>
  <Paragraphs>44</Paragraphs>
  <Slides>11</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Source Code Pro</vt:lpstr>
      <vt:lpstr>Amatic SC</vt:lpstr>
      <vt:lpstr>Times New Roman</vt:lpstr>
      <vt:lpstr>Arial</vt:lpstr>
      <vt:lpstr>Beach Day</vt:lpstr>
      <vt:lpstr>ACADEMIC AND EMPLOYABILITY SKILLS Student name:Iulian Ionut Panait  STUDENT ID: 2112739 NAME Of lecturer :  joanna walsh Name of university: university of wales trinity saint david </vt:lpstr>
      <vt:lpstr>Introduction </vt:lpstr>
      <vt:lpstr>Swot analysis </vt:lpstr>
      <vt:lpstr>Conti…</vt:lpstr>
      <vt:lpstr>Time management tools </vt:lpstr>
      <vt:lpstr>Academic skills </vt:lpstr>
      <vt:lpstr>Employability skills </vt:lpstr>
      <vt:lpstr>Personal development plan </vt:lpstr>
      <vt:lpstr>Conclusion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AND EMPLOYABILITY SKILLS</dc:title>
  <cp:lastModifiedBy>Iulian Panait (2112739)</cp:lastModifiedBy>
  <cp:revision>7</cp:revision>
  <dcterms:modified xsi:type="dcterms:W3CDTF">2022-04-18T11:44:09Z</dcterms:modified>
</cp:coreProperties>
</file>