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256" r:id="rId2"/>
    <p:sldId id="257" r:id="rId3"/>
    <p:sldId id="267" r:id="rId4"/>
    <p:sldId id="268" r:id="rId5"/>
    <p:sldId id="269" r:id="rId6"/>
    <p:sldId id="270" r:id="rId7"/>
    <p:sldId id="271" r:id="rId8"/>
    <p:sldId id="275" r:id="rId9"/>
    <p:sldId id="276" r:id="rId10"/>
    <p:sldId id="278"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91" r:id="rId24"/>
    <p:sldId id="292" r:id="rId25"/>
    <p:sldId id="293" r:id="rId26"/>
    <p:sldId id="294" r:id="rId27"/>
    <p:sldId id="295" r:id="rId28"/>
    <p:sldId id="296" r:id="rId29"/>
    <p:sldId id="261" r:id="rId30"/>
    <p:sldId id="297" r:id="rId31"/>
    <p:sldId id="298" r:id="rId32"/>
    <p:sldId id="258" r:id="rId33"/>
    <p:sldId id="259" r:id="rId34"/>
    <p:sldId id="299" r:id="rId35"/>
    <p:sldId id="300" r:id="rId36"/>
    <p:sldId id="30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7"/>
  </p:normalViewPr>
  <p:slideViewPr>
    <p:cSldViewPr snapToGrid="0" snapToObjects="1">
      <p:cViewPr varScale="1">
        <p:scale>
          <a:sx n="90" d="100"/>
          <a:sy n="90" d="100"/>
        </p:scale>
        <p:origin x="232"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ata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4" Type="http://schemas.openxmlformats.org/officeDocument/2006/relationships/image" Target="../media/image44.svg"/></Relationships>
</file>

<file path=ppt/diagrams/_rels/data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9.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10.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ata1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84.svg"/><Relationship Id="rId5" Type="http://schemas.openxmlformats.org/officeDocument/2006/relationships/image" Target="../media/image83.png"/><Relationship Id="rId4" Type="http://schemas.openxmlformats.org/officeDocument/2006/relationships/image" Target="../media/image8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4" Type="http://schemas.openxmlformats.org/officeDocument/2006/relationships/image" Target="../media/image4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84.svg"/><Relationship Id="rId5" Type="http://schemas.openxmlformats.org/officeDocument/2006/relationships/image" Target="../media/image83.png"/><Relationship Id="rId4" Type="http://schemas.openxmlformats.org/officeDocument/2006/relationships/image" Target="../media/image8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A429D8-422E-47B0-A876-7C0CBB9EB06C}"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A8A456B1-0FC7-443D-AC16-D08CB0A0799A}">
      <dgm:prSet/>
      <dgm:spPr/>
      <dgm:t>
        <a:bodyPr/>
        <a:lstStyle/>
        <a:p>
          <a:r>
            <a:rPr lang="en-US"/>
            <a:t>History of software development</a:t>
          </a:r>
        </a:p>
      </dgm:t>
    </dgm:pt>
    <dgm:pt modelId="{1A9D205E-8BD9-4777-A26B-5991099D47E7}" type="parTrans" cxnId="{00F055E6-6EDC-4D20-BCF1-8B66B80F717A}">
      <dgm:prSet/>
      <dgm:spPr/>
      <dgm:t>
        <a:bodyPr/>
        <a:lstStyle/>
        <a:p>
          <a:endParaRPr lang="en-US"/>
        </a:p>
      </dgm:t>
    </dgm:pt>
    <dgm:pt modelId="{942762A5-2104-4D56-BBF8-7FCB122DFD94}" type="sibTrans" cxnId="{00F055E6-6EDC-4D20-BCF1-8B66B80F717A}">
      <dgm:prSet/>
      <dgm:spPr/>
      <dgm:t>
        <a:bodyPr/>
        <a:lstStyle/>
        <a:p>
          <a:endParaRPr lang="en-US"/>
        </a:p>
      </dgm:t>
    </dgm:pt>
    <dgm:pt modelId="{970DDAA0-E43B-45E4-AA47-037BE409F4FE}">
      <dgm:prSet/>
      <dgm:spPr/>
      <dgm:t>
        <a:bodyPr/>
        <a:lstStyle/>
        <a:p>
          <a:r>
            <a:rPr lang="en-US"/>
            <a:t>Recap instructions</a:t>
          </a:r>
        </a:p>
      </dgm:t>
    </dgm:pt>
    <dgm:pt modelId="{5C8D2E8C-D0DA-45D2-A26F-537081783AB9}" type="parTrans" cxnId="{94D1D0D1-CCCB-405F-9AC6-715C4CF21FD8}">
      <dgm:prSet/>
      <dgm:spPr/>
      <dgm:t>
        <a:bodyPr/>
        <a:lstStyle/>
        <a:p>
          <a:endParaRPr lang="en-US"/>
        </a:p>
      </dgm:t>
    </dgm:pt>
    <dgm:pt modelId="{0BA0891E-13B4-4512-8341-EE6032566E7B}" type="sibTrans" cxnId="{94D1D0D1-CCCB-405F-9AC6-715C4CF21FD8}">
      <dgm:prSet/>
      <dgm:spPr/>
      <dgm:t>
        <a:bodyPr/>
        <a:lstStyle/>
        <a:p>
          <a:endParaRPr lang="en-US"/>
        </a:p>
      </dgm:t>
    </dgm:pt>
    <dgm:pt modelId="{B5A37AF2-301D-4485-804D-6E6B81B92E94}">
      <dgm:prSet/>
      <dgm:spPr/>
      <dgm:t>
        <a:bodyPr/>
        <a:lstStyle/>
        <a:p>
          <a:r>
            <a:rPr lang="en-US"/>
            <a:t>Tools for development</a:t>
          </a:r>
        </a:p>
      </dgm:t>
    </dgm:pt>
    <dgm:pt modelId="{290A418C-4201-43B6-9FD8-CB83CFEE5FDF}" type="parTrans" cxnId="{EB3BBFB9-4F95-4DEC-84A2-0BE7D758FDB0}">
      <dgm:prSet/>
      <dgm:spPr/>
      <dgm:t>
        <a:bodyPr/>
        <a:lstStyle/>
        <a:p>
          <a:endParaRPr lang="en-US"/>
        </a:p>
      </dgm:t>
    </dgm:pt>
    <dgm:pt modelId="{B799430B-ECBA-4968-A9BB-E3117386AEA8}" type="sibTrans" cxnId="{EB3BBFB9-4F95-4DEC-84A2-0BE7D758FDB0}">
      <dgm:prSet/>
      <dgm:spPr/>
      <dgm:t>
        <a:bodyPr/>
        <a:lstStyle/>
        <a:p>
          <a:endParaRPr lang="en-US"/>
        </a:p>
      </dgm:t>
    </dgm:pt>
    <dgm:pt modelId="{0C93893B-D06C-471C-8B7C-9A3E58B4B36B}">
      <dgm:prSet/>
      <dgm:spPr/>
      <dgm:t>
        <a:bodyPr/>
        <a:lstStyle/>
        <a:p>
          <a:r>
            <a:rPr lang="en-US"/>
            <a:t>Languages</a:t>
          </a:r>
        </a:p>
      </dgm:t>
    </dgm:pt>
    <dgm:pt modelId="{D7792614-E4E2-4419-BC9E-01AE993CC469}" type="parTrans" cxnId="{6D87174B-E93A-49C1-8075-FA44DC05D186}">
      <dgm:prSet/>
      <dgm:spPr/>
      <dgm:t>
        <a:bodyPr/>
        <a:lstStyle/>
        <a:p>
          <a:endParaRPr lang="en-US"/>
        </a:p>
      </dgm:t>
    </dgm:pt>
    <dgm:pt modelId="{179EFC72-B0C6-4D71-916E-78442B7377DE}" type="sibTrans" cxnId="{6D87174B-E93A-49C1-8075-FA44DC05D186}">
      <dgm:prSet/>
      <dgm:spPr/>
      <dgm:t>
        <a:bodyPr/>
        <a:lstStyle/>
        <a:p>
          <a:endParaRPr lang="en-US"/>
        </a:p>
      </dgm:t>
    </dgm:pt>
    <dgm:pt modelId="{70A1D496-E862-4B79-88D6-31BA78BE5081}">
      <dgm:prSet/>
      <dgm:spPr/>
      <dgm:t>
        <a:bodyPr/>
        <a:lstStyle/>
        <a:p>
          <a:r>
            <a:rPr lang="en-US"/>
            <a:t>Approaches to development</a:t>
          </a:r>
        </a:p>
      </dgm:t>
    </dgm:pt>
    <dgm:pt modelId="{5251847F-68FD-480E-AB16-FA891616E463}" type="parTrans" cxnId="{69729C96-6DE1-41F8-B126-C1CA57D65FC6}">
      <dgm:prSet/>
      <dgm:spPr/>
      <dgm:t>
        <a:bodyPr/>
        <a:lstStyle/>
        <a:p>
          <a:endParaRPr lang="en-US"/>
        </a:p>
      </dgm:t>
    </dgm:pt>
    <dgm:pt modelId="{A9BC292E-A88F-4E61-85A2-F544A7B8F800}" type="sibTrans" cxnId="{69729C96-6DE1-41F8-B126-C1CA57D65FC6}">
      <dgm:prSet/>
      <dgm:spPr/>
      <dgm:t>
        <a:bodyPr/>
        <a:lstStyle/>
        <a:p>
          <a:endParaRPr lang="en-US"/>
        </a:p>
      </dgm:t>
    </dgm:pt>
    <dgm:pt modelId="{9F48F431-AEE9-43F7-BE8A-98F9ABF77B04}">
      <dgm:prSet/>
      <dgm:spPr/>
      <dgm:t>
        <a:bodyPr/>
        <a:lstStyle/>
        <a:p>
          <a:r>
            <a:rPr lang="en-US"/>
            <a:t>Customer interactions</a:t>
          </a:r>
        </a:p>
      </dgm:t>
    </dgm:pt>
    <dgm:pt modelId="{5A6E98C7-F94E-400B-8CD9-E42FB6DA8A31}" type="parTrans" cxnId="{03C9D8DA-621A-4988-9695-81404C707651}">
      <dgm:prSet/>
      <dgm:spPr/>
      <dgm:t>
        <a:bodyPr/>
        <a:lstStyle/>
        <a:p>
          <a:endParaRPr lang="en-US"/>
        </a:p>
      </dgm:t>
    </dgm:pt>
    <dgm:pt modelId="{3C998CD0-FC6F-4318-A58F-689048D3B740}" type="sibTrans" cxnId="{03C9D8DA-621A-4988-9695-81404C707651}">
      <dgm:prSet/>
      <dgm:spPr/>
      <dgm:t>
        <a:bodyPr/>
        <a:lstStyle/>
        <a:p>
          <a:endParaRPr lang="en-US"/>
        </a:p>
      </dgm:t>
    </dgm:pt>
    <dgm:pt modelId="{0A716C72-5384-4C10-B4D9-E952B9FA8401}">
      <dgm:prSet/>
      <dgm:spPr/>
      <dgm:t>
        <a:bodyPr/>
        <a:lstStyle/>
        <a:p>
          <a:r>
            <a:rPr lang="en-US"/>
            <a:t>Testing and Deployment</a:t>
          </a:r>
        </a:p>
      </dgm:t>
    </dgm:pt>
    <dgm:pt modelId="{BFCAC341-01A1-40E3-BA10-62F2FA188040}" type="parTrans" cxnId="{53C98C50-46A2-4653-9055-40E39E215A06}">
      <dgm:prSet/>
      <dgm:spPr/>
      <dgm:t>
        <a:bodyPr/>
        <a:lstStyle/>
        <a:p>
          <a:endParaRPr lang="en-US"/>
        </a:p>
      </dgm:t>
    </dgm:pt>
    <dgm:pt modelId="{F3678556-2F89-4473-AB61-DE487DE5BC10}" type="sibTrans" cxnId="{53C98C50-46A2-4653-9055-40E39E215A06}">
      <dgm:prSet/>
      <dgm:spPr/>
      <dgm:t>
        <a:bodyPr/>
        <a:lstStyle/>
        <a:p>
          <a:endParaRPr lang="en-US"/>
        </a:p>
      </dgm:t>
    </dgm:pt>
    <dgm:pt modelId="{598568C0-EC71-1843-8E6D-B9ABB3078BCD}" type="pres">
      <dgm:prSet presAssocID="{4FA429D8-422E-47B0-A876-7C0CBB9EB06C}" presName="compositeShape" presStyleCnt="0">
        <dgm:presLayoutVars>
          <dgm:chMax val="7"/>
          <dgm:dir/>
          <dgm:resizeHandles val="exact"/>
        </dgm:presLayoutVars>
      </dgm:prSet>
      <dgm:spPr/>
    </dgm:pt>
    <dgm:pt modelId="{8768B4CA-A01B-8F4C-A87D-E504148A014B}" type="pres">
      <dgm:prSet presAssocID="{4FA429D8-422E-47B0-A876-7C0CBB9EB06C}" presName="wedge1" presStyleLbl="node1" presStyleIdx="0" presStyleCnt="7"/>
      <dgm:spPr/>
    </dgm:pt>
    <dgm:pt modelId="{AC0E06AA-43A3-494E-BD85-C9E0FE5BDEED}" type="pres">
      <dgm:prSet presAssocID="{4FA429D8-422E-47B0-A876-7C0CBB9EB06C}" presName="dummy1a" presStyleCnt="0"/>
      <dgm:spPr/>
    </dgm:pt>
    <dgm:pt modelId="{09D9FAD6-66C0-0F43-9FA2-DA0B0E0FA55D}" type="pres">
      <dgm:prSet presAssocID="{4FA429D8-422E-47B0-A876-7C0CBB9EB06C}" presName="dummy1b" presStyleCnt="0"/>
      <dgm:spPr/>
    </dgm:pt>
    <dgm:pt modelId="{8563F735-B4D5-EE4F-96AF-02A57E4182AE}" type="pres">
      <dgm:prSet presAssocID="{4FA429D8-422E-47B0-A876-7C0CBB9EB06C}" presName="wedge1Tx" presStyleLbl="node1" presStyleIdx="0" presStyleCnt="7">
        <dgm:presLayoutVars>
          <dgm:chMax val="0"/>
          <dgm:chPref val="0"/>
          <dgm:bulletEnabled val="1"/>
        </dgm:presLayoutVars>
      </dgm:prSet>
      <dgm:spPr/>
    </dgm:pt>
    <dgm:pt modelId="{598C87A3-D680-284C-BA55-349C948316CE}" type="pres">
      <dgm:prSet presAssocID="{4FA429D8-422E-47B0-A876-7C0CBB9EB06C}" presName="wedge2" presStyleLbl="node1" presStyleIdx="1" presStyleCnt="7"/>
      <dgm:spPr/>
    </dgm:pt>
    <dgm:pt modelId="{14E5EE23-3DCF-794A-81B6-D19ADC9137EC}" type="pres">
      <dgm:prSet presAssocID="{4FA429D8-422E-47B0-A876-7C0CBB9EB06C}" presName="dummy2a" presStyleCnt="0"/>
      <dgm:spPr/>
    </dgm:pt>
    <dgm:pt modelId="{D7CA4E27-72C6-2C49-BA72-334C3A7C6398}" type="pres">
      <dgm:prSet presAssocID="{4FA429D8-422E-47B0-A876-7C0CBB9EB06C}" presName="dummy2b" presStyleCnt="0"/>
      <dgm:spPr/>
    </dgm:pt>
    <dgm:pt modelId="{5D5EC3EE-722F-A847-9AF8-D4B2ED57A295}" type="pres">
      <dgm:prSet presAssocID="{4FA429D8-422E-47B0-A876-7C0CBB9EB06C}" presName="wedge2Tx" presStyleLbl="node1" presStyleIdx="1" presStyleCnt="7">
        <dgm:presLayoutVars>
          <dgm:chMax val="0"/>
          <dgm:chPref val="0"/>
          <dgm:bulletEnabled val="1"/>
        </dgm:presLayoutVars>
      </dgm:prSet>
      <dgm:spPr/>
    </dgm:pt>
    <dgm:pt modelId="{E76868CA-4465-AF40-B543-CCA02DB25807}" type="pres">
      <dgm:prSet presAssocID="{4FA429D8-422E-47B0-A876-7C0CBB9EB06C}" presName="wedge3" presStyleLbl="node1" presStyleIdx="2" presStyleCnt="7"/>
      <dgm:spPr/>
    </dgm:pt>
    <dgm:pt modelId="{BBC6C4F0-EFFB-AA4E-A5FD-E945D05DDC65}" type="pres">
      <dgm:prSet presAssocID="{4FA429D8-422E-47B0-A876-7C0CBB9EB06C}" presName="dummy3a" presStyleCnt="0"/>
      <dgm:spPr/>
    </dgm:pt>
    <dgm:pt modelId="{9649875D-BF47-774E-A9F8-1B9A95746536}" type="pres">
      <dgm:prSet presAssocID="{4FA429D8-422E-47B0-A876-7C0CBB9EB06C}" presName="dummy3b" presStyleCnt="0"/>
      <dgm:spPr/>
    </dgm:pt>
    <dgm:pt modelId="{787CBA97-6957-824F-ADF1-3CD02B712833}" type="pres">
      <dgm:prSet presAssocID="{4FA429D8-422E-47B0-A876-7C0CBB9EB06C}" presName="wedge3Tx" presStyleLbl="node1" presStyleIdx="2" presStyleCnt="7">
        <dgm:presLayoutVars>
          <dgm:chMax val="0"/>
          <dgm:chPref val="0"/>
          <dgm:bulletEnabled val="1"/>
        </dgm:presLayoutVars>
      </dgm:prSet>
      <dgm:spPr/>
    </dgm:pt>
    <dgm:pt modelId="{B07A999D-BF79-0041-B289-5C1B6CA1C74F}" type="pres">
      <dgm:prSet presAssocID="{4FA429D8-422E-47B0-A876-7C0CBB9EB06C}" presName="wedge4" presStyleLbl="node1" presStyleIdx="3" presStyleCnt="7"/>
      <dgm:spPr/>
    </dgm:pt>
    <dgm:pt modelId="{25FAF111-91B4-294B-8048-432A04FB1B89}" type="pres">
      <dgm:prSet presAssocID="{4FA429D8-422E-47B0-A876-7C0CBB9EB06C}" presName="dummy4a" presStyleCnt="0"/>
      <dgm:spPr/>
    </dgm:pt>
    <dgm:pt modelId="{8D383F17-C4A2-2546-85A0-62B1C7D32CF3}" type="pres">
      <dgm:prSet presAssocID="{4FA429D8-422E-47B0-A876-7C0CBB9EB06C}" presName="dummy4b" presStyleCnt="0"/>
      <dgm:spPr/>
    </dgm:pt>
    <dgm:pt modelId="{0D6672EE-7DF7-8440-9EF1-71C36A6B42F0}" type="pres">
      <dgm:prSet presAssocID="{4FA429D8-422E-47B0-A876-7C0CBB9EB06C}" presName="wedge4Tx" presStyleLbl="node1" presStyleIdx="3" presStyleCnt="7">
        <dgm:presLayoutVars>
          <dgm:chMax val="0"/>
          <dgm:chPref val="0"/>
          <dgm:bulletEnabled val="1"/>
        </dgm:presLayoutVars>
      </dgm:prSet>
      <dgm:spPr/>
    </dgm:pt>
    <dgm:pt modelId="{E7DEF4EE-31B7-564C-8BE9-D49E2BA22C01}" type="pres">
      <dgm:prSet presAssocID="{4FA429D8-422E-47B0-A876-7C0CBB9EB06C}" presName="wedge5" presStyleLbl="node1" presStyleIdx="4" presStyleCnt="7"/>
      <dgm:spPr/>
    </dgm:pt>
    <dgm:pt modelId="{AA29F29A-1493-CB4D-AC93-51DD877066B0}" type="pres">
      <dgm:prSet presAssocID="{4FA429D8-422E-47B0-A876-7C0CBB9EB06C}" presName="dummy5a" presStyleCnt="0"/>
      <dgm:spPr/>
    </dgm:pt>
    <dgm:pt modelId="{2C920FBB-8856-E745-9379-080961285FF4}" type="pres">
      <dgm:prSet presAssocID="{4FA429D8-422E-47B0-A876-7C0CBB9EB06C}" presName="dummy5b" presStyleCnt="0"/>
      <dgm:spPr/>
    </dgm:pt>
    <dgm:pt modelId="{4BA05884-B001-A642-B056-09488D26D440}" type="pres">
      <dgm:prSet presAssocID="{4FA429D8-422E-47B0-A876-7C0CBB9EB06C}" presName="wedge5Tx" presStyleLbl="node1" presStyleIdx="4" presStyleCnt="7">
        <dgm:presLayoutVars>
          <dgm:chMax val="0"/>
          <dgm:chPref val="0"/>
          <dgm:bulletEnabled val="1"/>
        </dgm:presLayoutVars>
      </dgm:prSet>
      <dgm:spPr/>
    </dgm:pt>
    <dgm:pt modelId="{C90BE54B-4D05-6B41-99B7-1DC33743217B}" type="pres">
      <dgm:prSet presAssocID="{4FA429D8-422E-47B0-A876-7C0CBB9EB06C}" presName="wedge6" presStyleLbl="node1" presStyleIdx="5" presStyleCnt="7"/>
      <dgm:spPr/>
    </dgm:pt>
    <dgm:pt modelId="{4A0EFF55-636A-CC40-9CCB-A4C8E7564CFC}" type="pres">
      <dgm:prSet presAssocID="{4FA429D8-422E-47B0-A876-7C0CBB9EB06C}" presName="dummy6a" presStyleCnt="0"/>
      <dgm:spPr/>
    </dgm:pt>
    <dgm:pt modelId="{5BB8D8F1-57FC-8242-A22C-694BA2AED690}" type="pres">
      <dgm:prSet presAssocID="{4FA429D8-422E-47B0-A876-7C0CBB9EB06C}" presName="dummy6b" presStyleCnt="0"/>
      <dgm:spPr/>
    </dgm:pt>
    <dgm:pt modelId="{D432F4C7-635B-FB4A-BD8E-83F2B8D0EA8D}" type="pres">
      <dgm:prSet presAssocID="{4FA429D8-422E-47B0-A876-7C0CBB9EB06C}" presName="wedge6Tx" presStyleLbl="node1" presStyleIdx="5" presStyleCnt="7">
        <dgm:presLayoutVars>
          <dgm:chMax val="0"/>
          <dgm:chPref val="0"/>
          <dgm:bulletEnabled val="1"/>
        </dgm:presLayoutVars>
      </dgm:prSet>
      <dgm:spPr/>
    </dgm:pt>
    <dgm:pt modelId="{E7A71BA6-5168-6D4F-BD33-18E2B2297A0C}" type="pres">
      <dgm:prSet presAssocID="{4FA429D8-422E-47B0-A876-7C0CBB9EB06C}" presName="wedge7" presStyleLbl="node1" presStyleIdx="6" presStyleCnt="7"/>
      <dgm:spPr/>
    </dgm:pt>
    <dgm:pt modelId="{389A1095-249F-1143-B089-D071B8E57962}" type="pres">
      <dgm:prSet presAssocID="{4FA429D8-422E-47B0-A876-7C0CBB9EB06C}" presName="dummy7a" presStyleCnt="0"/>
      <dgm:spPr/>
    </dgm:pt>
    <dgm:pt modelId="{DEC9A649-D565-6A42-8583-28798EF1A9E3}" type="pres">
      <dgm:prSet presAssocID="{4FA429D8-422E-47B0-A876-7C0CBB9EB06C}" presName="dummy7b" presStyleCnt="0"/>
      <dgm:spPr/>
    </dgm:pt>
    <dgm:pt modelId="{662CD63D-CCF2-F241-A8F2-4A67E8635096}" type="pres">
      <dgm:prSet presAssocID="{4FA429D8-422E-47B0-A876-7C0CBB9EB06C}" presName="wedge7Tx" presStyleLbl="node1" presStyleIdx="6" presStyleCnt="7">
        <dgm:presLayoutVars>
          <dgm:chMax val="0"/>
          <dgm:chPref val="0"/>
          <dgm:bulletEnabled val="1"/>
        </dgm:presLayoutVars>
      </dgm:prSet>
      <dgm:spPr/>
    </dgm:pt>
    <dgm:pt modelId="{EAFB518C-3F59-EE43-9A25-42D9D47B2824}" type="pres">
      <dgm:prSet presAssocID="{942762A5-2104-4D56-BBF8-7FCB122DFD94}" presName="arrowWedge1" presStyleLbl="fgSibTrans2D1" presStyleIdx="0" presStyleCnt="7"/>
      <dgm:spPr/>
    </dgm:pt>
    <dgm:pt modelId="{80C753D8-4167-DC48-A8CB-FD3743739D74}" type="pres">
      <dgm:prSet presAssocID="{0BA0891E-13B4-4512-8341-EE6032566E7B}" presName="arrowWedge2" presStyleLbl="fgSibTrans2D1" presStyleIdx="1" presStyleCnt="7"/>
      <dgm:spPr/>
    </dgm:pt>
    <dgm:pt modelId="{BFC14CBA-691A-D541-86BB-978BC49EC018}" type="pres">
      <dgm:prSet presAssocID="{B799430B-ECBA-4968-A9BB-E3117386AEA8}" presName="arrowWedge3" presStyleLbl="fgSibTrans2D1" presStyleIdx="2" presStyleCnt="7"/>
      <dgm:spPr/>
    </dgm:pt>
    <dgm:pt modelId="{65DAC094-6891-5A44-9B6E-4EEAFF1ACBB3}" type="pres">
      <dgm:prSet presAssocID="{179EFC72-B0C6-4D71-916E-78442B7377DE}" presName="arrowWedge4" presStyleLbl="fgSibTrans2D1" presStyleIdx="3" presStyleCnt="7"/>
      <dgm:spPr/>
    </dgm:pt>
    <dgm:pt modelId="{A9459820-5A2B-7347-8BCD-B57DAA5BB050}" type="pres">
      <dgm:prSet presAssocID="{A9BC292E-A88F-4E61-85A2-F544A7B8F800}" presName="arrowWedge5" presStyleLbl="fgSibTrans2D1" presStyleIdx="4" presStyleCnt="7"/>
      <dgm:spPr/>
    </dgm:pt>
    <dgm:pt modelId="{3894B6F0-51FB-E644-B950-7EF585F674B5}" type="pres">
      <dgm:prSet presAssocID="{3C998CD0-FC6F-4318-A58F-689048D3B740}" presName="arrowWedge6" presStyleLbl="fgSibTrans2D1" presStyleIdx="5" presStyleCnt="7"/>
      <dgm:spPr/>
    </dgm:pt>
    <dgm:pt modelId="{4D7882A3-B98C-2044-B367-05B523524D63}" type="pres">
      <dgm:prSet presAssocID="{F3678556-2F89-4473-AB61-DE487DE5BC10}" presName="arrowWedge7" presStyleLbl="fgSibTrans2D1" presStyleIdx="6" presStyleCnt="7"/>
      <dgm:spPr/>
    </dgm:pt>
  </dgm:ptLst>
  <dgm:cxnLst>
    <dgm:cxn modelId="{865D8A00-8300-C74D-B158-277716508A90}" type="presOf" srcId="{A8A456B1-0FC7-443D-AC16-D08CB0A0799A}" destId="{8768B4CA-A01B-8F4C-A87D-E504148A014B}" srcOrd="0" destOrd="0" presId="urn:microsoft.com/office/officeart/2005/8/layout/cycle8"/>
    <dgm:cxn modelId="{9BC4271E-DDC9-6549-ABB7-57880CE84B25}" type="presOf" srcId="{0A716C72-5384-4C10-B4D9-E952B9FA8401}" destId="{662CD63D-CCF2-F241-A8F2-4A67E8635096}" srcOrd="1" destOrd="0" presId="urn:microsoft.com/office/officeart/2005/8/layout/cycle8"/>
    <dgm:cxn modelId="{985D5B39-FF67-164F-BAA9-35BAE5C0C952}" type="presOf" srcId="{B5A37AF2-301D-4485-804D-6E6B81B92E94}" destId="{787CBA97-6957-824F-ADF1-3CD02B712833}" srcOrd="1" destOrd="0" presId="urn:microsoft.com/office/officeart/2005/8/layout/cycle8"/>
    <dgm:cxn modelId="{CBAB343A-4318-AA44-8F80-54AE0511197E}" type="presOf" srcId="{70A1D496-E862-4B79-88D6-31BA78BE5081}" destId="{E7DEF4EE-31B7-564C-8BE9-D49E2BA22C01}" srcOrd="0" destOrd="0" presId="urn:microsoft.com/office/officeart/2005/8/layout/cycle8"/>
    <dgm:cxn modelId="{7FC02646-076D-7843-9A76-04E890DEA3BE}" type="presOf" srcId="{A8A456B1-0FC7-443D-AC16-D08CB0A0799A}" destId="{8563F735-B4D5-EE4F-96AF-02A57E4182AE}" srcOrd="1" destOrd="0" presId="urn:microsoft.com/office/officeart/2005/8/layout/cycle8"/>
    <dgm:cxn modelId="{4F80FA46-F8A6-904A-BC32-DE0D536705EE}" type="presOf" srcId="{970DDAA0-E43B-45E4-AA47-037BE409F4FE}" destId="{5D5EC3EE-722F-A847-9AF8-D4B2ED57A295}" srcOrd="1" destOrd="0" presId="urn:microsoft.com/office/officeart/2005/8/layout/cycle8"/>
    <dgm:cxn modelId="{6D87174B-E93A-49C1-8075-FA44DC05D186}" srcId="{4FA429D8-422E-47B0-A876-7C0CBB9EB06C}" destId="{0C93893B-D06C-471C-8B7C-9A3E58B4B36B}" srcOrd="3" destOrd="0" parTransId="{D7792614-E4E2-4419-BC9E-01AE993CC469}" sibTransId="{179EFC72-B0C6-4D71-916E-78442B7377DE}"/>
    <dgm:cxn modelId="{53C98C50-46A2-4653-9055-40E39E215A06}" srcId="{4FA429D8-422E-47B0-A876-7C0CBB9EB06C}" destId="{0A716C72-5384-4C10-B4D9-E952B9FA8401}" srcOrd="6" destOrd="0" parTransId="{BFCAC341-01A1-40E3-BA10-62F2FA188040}" sibTransId="{F3678556-2F89-4473-AB61-DE487DE5BC10}"/>
    <dgm:cxn modelId="{6B15AB59-73EF-0E42-A2BC-D033D98575B6}" type="presOf" srcId="{B5A37AF2-301D-4485-804D-6E6B81B92E94}" destId="{E76868CA-4465-AF40-B543-CCA02DB25807}" srcOrd="0" destOrd="0" presId="urn:microsoft.com/office/officeart/2005/8/layout/cycle8"/>
    <dgm:cxn modelId="{0B703760-7A20-3D41-9976-DDA50405434F}" type="presOf" srcId="{9F48F431-AEE9-43F7-BE8A-98F9ABF77B04}" destId="{D432F4C7-635B-FB4A-BD8E-83F2B8D0EA8D}" srcOrd="1" destOrd="0" presId="urn:microsoft.com/office/officeart/2005/8/layout/cycle8"/>
    <dgm:cxn modelId="{0B334076-160A-4546-B9E8-AB265643E9E4}" type="presOf" srcId="{0C93893B-D06C-471C-8B7C-9A3E58B4B36B}" destId="{0D6672EE-7DF7-8440-9EF1-71C36A6B42F0}" srcOrd="1" destOrd="0" presId="urn:microsoft.com/office/officeart/2005/8/layout/cycle8"/>
    <dgm:cxn modelId="{FEAFD47A-6E4B-D741-A2F3-6D6243D6C46E}" type="presOf" srcId="{0C93893B-D06C-471C-8B7C-9A3E58B4B36B}" destId="{B07A999D-BF79-0041-B289-5C1B6CA1C74F}" srcOrd="0" destOrd="0" presId="urn:microsoft.com/office/officeart/2005/8/layout/cycle8"/>
    <dgm:cxn modelId="{E6436C82-EAFC-8946-96D4-7A02201A7739}" type="presOf" srcId="{9F48F431-AEE9-43F7-BE8A-98F9ABF77B04}" destId="{C90BE54B-4D05-6B41-99B7-1DC33743217B}" srcOrd="0" destOrd="0" presId="urn:microsoft.com/office/officeart/2005/8/layout/cycle8"/>
    <dgm:cxn modelId="{69729C96-6DE1-41F8-B126-C1CA57D65FC6}" srcId="{4FA429D8-422E-47B0-A876-7C0CBB9EB06C}" destId="{70A1D496-E862-4B79-88D6-31BA78BE5081}" srcOrd="4" destOrd="0" parTransId="{5251847F-68FD-480E-AB16-FA891616E463}" sibTransId="{A9BC292E-A88F-4E61-85A2-F544A7B8F800}"/>
    <dgm:cxn modelId="{8C5335A9-228A-9F47-AF3F-3BE973E525D8}" type="presOf" srcId="{70A1D496-E862-4B79-88D6-31BA78BE5081}" destId="{4BA05884-B001-A642-B056-09488D26D440}" srcOrd="1" destOrd="0" presId="urn:microsoft.com/office/officeart/2005/8/layout/cycle8"/>
    <dgm:cxn modelId="{EB3BBFB9-4F95-4DEC-84A2-0BE7D758FDB0}" srcId="{4FA429D8-422E-47B0-A876-7C0CBB9EB06C}" destId="{B5A37AF2-301D-4485-804D-6E6B81B92E94}" srcOrd="2" destOrd="0" parTransId="{290A418C-4201-43B6-9FD8-CB83CFEE5FDF}" sibTransId="{B799430B-ECBA-4968-A9BB-E3117386AEA8}"/>
    <dgm:cxn modelId="{94D1D0D1-CCCB-405F-9AC6-715C4CF21FD8}" srcId="{4FA429D8-422E-47B0-A876-7C0CBB9EB06C}" destId="{970DDAA0-E43B-45E4-AA47-037BE409F4FE}" srcOrd="1" destOrd="0" parTransId="{5C8D2E8C-D0DA-45D2-A26F-537081783AB9}" sibTransId="{0BA0891E-13B4-4512-8341-EE6032566E7B}"/>
    <dgm:cxn modelId="{03C9D8DA-621A-4988-9695-81404C707651}" srcId="{4FA429D8-422E-47B0-A876-7C0CBB9EB06C}" destId="{9F48F431-AEE9-43F7-BE8A-98F9ABF77B04}" srcOrd="5" destOrd="0" parTransId="{5A6E98C7-F94E-400B-8CD9-E42FB6DA8A31}" sibTransId="{3C998CD0-FC6F-4318-A58F-689048D3B740}"/>
    <dgm:cxn modelId="{00F055E6-6EDC-4D20-BCF1-8B66B80F717A}" srcId="{4FA429D8-422E-47B0-A876-7C0CBB9EB06C}" destId="{A8A456B1-0FC7-443D-AC16-D08CB0A0799A}" srcOrd="0" destOrd="0" parTransId="{1A9D205E-8BD9-4777-A26B-5991099D47E7}" sibTransId="{942762A5-2104-4D56-BBF8-7FCB122DFD94}"/>
    <dgm:cxn modelId="{9D3BBEF5-A33C-F94E-9355-A9FC2CB9022E}" type="presOf" srcId="{0A716C72-5384-4C10-B4D9-E952B9FA8401}" destId="{E7A71BA6-5168-6D4F-BD33-18E2B2297A0C}" srcOrd="0" destOrd="0" presId="urn:microsoft.com/office/officeart/2005/8/layout/cycle8"/>
    <dgm:cxn modelId="{7A360DFB-021E-8E4B-8F25-6DE0D80F8829}" type="presOf" srcId="{970DDAA0-E43B-45E4-AA47-037BE409F4FE}" destId="{598C87A3-D680-284C-BA55-349C948316CE}" srcOrd="0" destOrd="0" presId="urn:microsoft.com/office/officeart/2005/8/layout/cycle8"/>
    <dgm:cxn modelId="{0F7081FE-C013-2C4A-8EE4-83828F52C9EB}" type="presOf" srcId="{4FA429D8-422E-47B0-A876-7C0CBB9EB06C}" destId="{598568C0-EC71-1843-8E6D-B9ABB3078BCD}" srcOrd="0" destOrd="0" presId="urn:microsoft.com/office/officeart/2005/8/layout/cycle8"/>
    <dgm:cxn modelId="{ADFC0D1A-9B8D-AE4E-B7C2-817F9B13928E}" type="presParOf" srcId="{598568C0-EC71-1843-8E6D-B9ABB3078BCD}" destId="{8768B4CA-A01B-8F4C-A87D-E504148A014B}" srcOrd="0" destOrd="0" presId="urn:microsoft.com/office/officeart/2005/8/layout/cycle8"/>
    <dgm:cxn modelId="{E516B370-D0E5-4A42-9385-2DE56B561459}" type="presParOf" srcId="{598568C0-EC71-1843-8E6D-B9ABB3078BCD}" destId="{AC0E06AA-43A3-494E-BD85-C9E0FE5BDEED}" srcOrd="1" destOrd="0" presId="urn:microsoft.com/office/officeart/2005/8/layout/cycle8"/>
    <dgm:cxn modelId="{909AD23B-6B9A-EB40-91E9-7FEDA47FE461}" type="presParOf" srcId="{598568C0-EC71-1843-8E6D-B9ABB3078BCD}" destId="{09D9FAD6-66C0-0F43-9FA2-DA0B0E0FA55D}" srcOrd="2" destOrd="0" presId="urn:microsoft.com/office/officeart/2005/8/layout/cycle8"/>
    <dgm:cxn modelId="{86B9BA8D-770D-CC43-99B1-B40FD836FF42}" type="presParOf" srcId="{598568C0-EC71-1843-8E6D-B9ABB3078BCD}" destId="{8563F735-B4D5-EE4F-96AF-02A57E4182AE}" srcOrd="3" destOrd="0" presId="urn:microsoft.com/office/officeart/2005/8/layout/cycle8"/>
    <dgm:cxn modelId="{88D7FD4E-8261-A14F-BD49-FB2B7D97D262}" type="presParOf" srcId="{598568C0-EC71-1843-8E6D-B9ABB3078BCD}" destId="{598C87A3-D680-284C-BA55-349C948316CE}" srcOrd="4" destOrd="0" presId="urn:microsoft.com/office/officeart/2005/8/layout/cycle8"/>
    <dgm:cxn modelId="{372EB888-0C39-6042-826A-1C71CC5F17E8}" type="presParOf" srcId="{598568C0-EC71-1843-8E6D-B9ABB3078BCD}" destId="{14E5EE23-3DCF-794A-81B6-D19ADC9137EC}" srcOrd="5" destOrd="0" presId="urn:microsoft.com/office/officeart/2005/8/layout/cycle8"/>
    <dgm:cxn modelId="{8C7CECB2-8E29-0B4C-8856-840F583D7EC9}" type="presParOf" srcId="{598568C0-EC71-1843-8E6D-B9ABB3078BCD}" destId="{D7CA4E27-72C6-2C49-BA72-334C3A7C6398}" srcOrd="6" destOrd="0" presId="urn:microsoft.com/office/officeart/2005/8/layout/cycle8"/>
    <dgm:cxn modelId="{C241F0AB-B560-1D4A-97E0-81D4B712BCFB}" type="presParOf" srcId="{598568C0-EC71-1843-8E6D-B9ABB3078BCD}" destId="{5D5EC3EE-722F-A847-9AF8-D4B2ED57A295}" srcOrd="7" destOrd="0" presId="urn:microsoft.com/office/officeart/2005/8/layout/cycle8"/>
    <dgm:cxn modelId="{DE869AB5-304D-BB4E-ADE0-468B44B87B9B}" type="presParOf" srcId="{598568C0-EC71-1843-8E6D-B9ABB3078BCD}" destId="{E76868CA-4465-AF40-B543-CCA02DB25807}" srcOrd="8" destOrd="0" presId="urn:microsoft.com/office/officeart/2005/8/layout/cycle8"/>
    <dgm:cxn modelId="{510353C5-F0F9-E14C-B289-E82FB245DE3F}" type="presParOf" srcId="{598568C0-EC71-1843-8E6D-B9ABB3078BCD}" destId="{BBC6C4F0-EFFB-AA4E-A5FD-E945D05DDC65}" srcOrd="9" destOrd="0" presId="urn:microsoft.com/office/officeart/2005/8/layout/cycle8"/>
    <dgm:cxn modelId="{35CC3A7A-59AB-A543-976C-163B443053B3}" type="presParOf" srcId="{598568C0-EC71-1843-8E6D-B9ABB3078BCD}" destId="{9649875D-BF47-774E-A9F8-1B9A95746536}" srcOrd="10" destOrd="0" presId="urn:microsoft.com/office/officeart/2005/8/layout/cycle8"/>
    <dgm:cxn modelId="{878DD0EF-92D2-7840-AF35-3ADAC7D6842F}" type="presParOf" srcId="{598568C0-EC71-1843-8E6D-B9ABB3078BCD}" destId="{787CBA97-6957-824F-ADF1-3CD02B712833}" srcOrd="11" destOrd="0" presId="urn:microsoft.com/office/officeart/2005/8/layout/cycle8"/>
    <dgm:cxn modelId="{1F810A81-ED14-CB42-8FFD-947D80BF3A31}" type="presParOf" srcId="{598568C0-EC71-1843-8E6D-B9ABB3078BCD}" destId="{B07A999D-BF79-0041-B289-5C1B6CA1C74F}" srcOrd="12" destOrd="0" presId="urn:microsoft.com/office/officeart/2005/8/layout/cycle8"/>
    <dgm:cxn modelId="{3F8702A9-D279-694E-AAC4-1A901479BCE8}" type="presParOf" srcId="{598568C0-EC71-1843-8E6D-B9ABB3078BCD}" destId="{25FAF111-91B4-294B-8048-432A04FB1B89}" srcOrd="13" destOrd="0" presId="urn:microsoft.com/office/officeart/2005/8/layout/cycle8"/>
    <dgm:cxn modelId="{F2DB947D-E719-7F4F-8913-EDBDB72D091A}" type="presParOf" srcId="{598568C0-EC71-1843-8E6D-B9ABB3078BCD}" destId="{8D383F17-C4A2-2546-85A0-62B1C7D32CF3}" srcOrd="14" destOrd="0" presId="urn:microsoft.com/office/officeart/2005/8/layout/cycle8"/>
    <dgm:cxn modelId="{DC8A5603-C5F9-9B4C-A5D4-9E7EC35CFB23}" type="presParOf" srcId="{598568C0-EC71-1843-8E6D-B9ABB3078BCD}" destId="{0D6672EE-7DF7-8440-9EF1-71C36A6B42F0}" srcOrd="15" destOrd="0" presId="urn:microsoft.com/office/officeart/2005/8/layout/cycle8"/>
    <dgm:cxn modelId="{4DA2FFEB-317A-C447-A143-042E541B2DD1}" type="presParOf" srcId="{598568C0-EC71-1843-8E6D-B9ABB3078BCD}" destId="{E7DEF4EE-31B7-564C-8BE9-D49E2BA22C01}" srcOrd="16" destOrd="0" presId="urn:microsoft.com/office/officeart/2005/8/layout/cycle8"/>
    <dgm:cxn modelId="{71ABC7E7-9793-8C42-A05E-9993962DE7EA}" type="presParOf" srcId="{598568C0-EC71-1843-8E6D-B9ABB3078BCD}" destId="{AA29F29A-1493-CB4D-AC93-51DD877066B0}" srcOrd="17" destOrd="0" presId="urn:microsoft.com/office/officeart/2005/8/layout/cycle8"/>
    <dgm:cxn modelId="{933EB4B8-98D5-534F-8B3F-E12D033AFFB0}" type="presParOf" srcId="{598568C0-EC71-1843-8E6D-B9ABB3078BCD}" destId="{2C920FBB-8856-E745-9379-080961285FF4}" srcOrd="18" destOrd="0" presId="urn:microsoft.com/office/officeart/2005/8/layout/cycle8"/>
    <dgm:cxn modelId="{944D2CE9-678B-EC4E-BFA7-B08B73DF7965}" type="presParOf" srcId="{598568C0-EC71-1843-8E6D-B9ABB3078BCD}" destId="{4BA05884-B001-A642-B056-09488D26D440}" srcOrd="19" destOrd="0" presId="urn:microsoft.com/office/officeart/2005/8/layout/cycle8"/>
    <dgm:cxn modelId="{405DADB1-0F5E-AF45-85F5-34C7FE7151EF}" type="presParOf" srcId="{598568C0-EC71-1843-8E6D-B9ABB3078BCD}" destId="{C90BE54B-4D05-6B41-99B7-1DC33743217B}" srcOrd="20" destOrd="0" presId="urn:microsoft.com/office/officeart/2005/8/layout/cycle8"/>
    <dgm:cxn modelId="{0564E69E-E6FB-9F43-A23A-18F812C156E4}" type="presParOf" srcId="{598568C0-EC71-1843-8E6D-B9ABB3078BCD}" destId="{4A0EFF55-636A-CC40-9CCB-A4C8E7564CFC}" srcOrd="21" destOrd="0" presId="urn:microsoft.com/office/officeart/2005/8/layout/cycle8"/>
    <dgm:cxn modelId="{7E994D3E-B22A-7B4F-B7B7-BE264ABA8250}" type="presParOf" srcId="{598568C0-EC71-1843-8E6D-B9ABB3078BCD}" destId="{5BB8D8F1-57FC-8242-A22C-694BA2AED690}" srcOrd="22" destOrd="0" presId="urn:microsoft.com/office/officeart/2005/8/layout/cycle8"/>
    <dgm:cxn modelId="{AAD1225E-9F3F-B842-9576-E80D66213AEF}" type="presParOf" srcId="{598568C0-EC71-1843-8E6D-B9ABB3078BCD}" destId="{D432F4C7-635B-FB4A-BD8E-83F2B8D0EA8D}" srcOrd="23" destOrd="0" presId="urn:microsoft.com/office/officeart/2005/8/layout/cycle8"/>
    <dgm:cxn modelId="{4022A1DA-47AD-F946-BFCF-98EFCDAF4300}" type="presParOf" srcId="{598568C0-EC71-1843-8E6D-B9ABB3078BCD}" destId="{E7A71BA6-5168-6D4F-BD33-18E2B2297A0C}" srcOrd="24" destOrd="0" presId="urn:microsoft.com/office/officeart/2005/8/layout/cycle8"/>
    <dgm:cxn modelId="{E7AD8D88-DCB7-7841-B1C4-970DDCC1CC8E}" type="presParOf" srcId="{598568C0-EC71-1843-8E6D-B9ABB3078BCD}" destId="{389A1095-249F-1143-B089-D071B8E57962}" srcOrd="25" destOrd="0" presId="urn:microsoft.com/office/officeart/2005/8/layout/cycle8"/>
    <dgm:cxn modelId="{EA477001-640D-694B-A95F-2A146E47D90A}" type="presParOf" srcId="{598568C0-EC71-1843-8E6D-B9ABB3078BCD}" destId="{DEC9A649-D565-6A42-8583-28798EF1A9E3}" srcOrd="26" destOrd="0" presId="urn:microsoft.com/office/officeart/2005/8/layout/cycle8"/>
    <dgm:cxn modelId="{18234843-CC26-3844-8092-9990957DA5C8}" type="presParOf" srcId="{598568C0-EC71-1843-8E6D-B9ABB3078BCD}" destId="{662CD63D-CCF2-F241-A8F2-4A67E8635096}" srcOrd="27" destOrd="0" presId="urn:microsoft.com/office/officeart/2005/8/layout/cycle8"/>
    <dgm:cxn modelId="{360F4A82-1A1D-FC4C-B88E-118B747CAC8F}" type="presParOf" srcId="{598568C0-EC71-1843-8E6D-B9ABB3078BCD}" destId="{EAFB518C-3F59-EE43-9A25-42D9D47B2824}" srcOrd="28" destOrd="0" presId="urn:microsoft.com/office/officeart/2005/8/layout/cycle8"/>
    <dgm:cxn modelId="{F6389D80-E791-6947-8067-2F305193D5A7}" type="presParOf" srcId="{598568C0-EC71-1843-8E6D-B9ABB3078BCD}" destId="{80C753D8-4167-DC48-A8CB-FD3743739D74}" srcOrd="29" destOrd="0" presId="urn:microsoft.com/office/officeart/2005/8/layout/cycle8"/>
    <dgm:cxn modelId="{02484C03-8183-0444-88B1-895BC46C655B}" type="presParOf" srcId="{598568C0-EC71-1843-8E6D-B9ABB3078BCD}" destId="{BFC14CBA-691A-D541-86BB-978BC49EC018}" srcOrd="30" destOrd="0" presId="urn:microsoft.com/office/officeart/2005/8/layout/cycle8"/>
    <dgm:cxn modelId="{78C4303B-8EBB-F249-B0A1-12451E438917}" type="presParOf" srcId="{598568C0-EC71-1843-8E6D-B9ABB3078BCD}" destId="{65DAC094-6891-5A44-9B6E-4EEAFF1ACBB3}" srcOrd="31" destOrd="0" presId="urn:microsoft.com/office/officeart/2005/8/layout/cycle8"/>
    <dgm:cxn modelId="{FD405E86-3095-B74E-8DF8-FC139EE00148}" type="presParOf" srcId="{598568C0-EC71-1843-8E6D-B9ABB3078BCD}" destId="{A9459820-5A2B-7347-8BCD-B57DAA5BB050}" srcOrd="32" destOrd="0" presId="urn:microsoft.com/office/officeart/2005/8/layout/cycle8"/>
    <dgm:cxn modelId="{14B5A75F-1FA5-CB49-8A6E-852DB0AE5275}" type="presParOf" srcId="{598568C0-EC71-1843-8E6D-B9ABB3078BCD}" destId="{3894B6F0-51FB-E644-B950-7EF585F674B5}" srcOrd="33" destOrd="0" presId="urn:microsoft.com/office/officeart/2005/8/layout/cycle8"/>
    <dgm:cxn modelId="{D15FE4E2-CC56-0A49-A373-6A3062A3F620}" type="presParOf" srcId="{598568C0-EC71-1843-8E6D-B9ABB3078BCD}" destId="{4D7882A3-B98C-2044-B367-05B523524D63}"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42A148-6E62-4086-BB4A-0C43B0BD59C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7B95B1-A1F9-48C3-9005-13C3A7B5F48A}">
      <dgm:prSet/>
      <dgm:spPr/>
      <dgm:t>
        <a:bodyPr/>
        <a:lstStyle/>
        <a:p>
          <a:r>
            <a:rPr lang="en-US"/>
            <a:t>Some machines require a great degree of control and the ability to sense faults and then handle said faults.</a:t>
          </a:r>
        </a:p>
      </dgm:t>
    </dgm:pt>
    <dgm:pt modelId="{0090D22A-701F-4E09-A11C-8A0B32D4118E}" type="parTrans" cxnId="{B6587BA2-E03F-4202-B4AC-A4F94751CA0A}">
      <dgm:prSet/>
      <dgm:spPr/>
      <dgm:t>
        <a:bodyPr/>
        <a:lstStyle/>
        <a:p>
          <a:endParaRPr lang="en-US"/>
        </a:p>
      </dgm:t>
    </dgm:pt>
    <dgm:pt modelId="{C5AB6718-AF87-4E40-97E5-45DE7EF0E3EF}" type="sibTrans" cxnId="{B6587BA2-E03F-4202-B4AC-A4F94751CA0A}">
      <dgm:prSet/>
      <dgm:spPr/>
      <dgm:t>
        <a:bodyPr/>
        <a:lstStyle/>
        <a:p>
          <a:endParaRPr lang="en-US"/>
        </a:p>
      </dgm:t>
    </dgm:pt>
    <dgm:pt modelId="{C739912C-11BD-4C4D-8FA0-6B7F9092CDA2}">
      <dgm:prSet/>
      <dgm:spPr/>
      <dgm:t>
        <a:bodyPr/>
        <a:lstStyle/>
        <a:p>
          <a:r>
            <a:rPr lang="en-US"/>
            <a:t>This is often achieved by the inclusion of more advanced microcontrollers and microprocessors that provide an array of different peripheral features</a:t>
          </a:r>
        </a:p>
      </dgm:t>
    </dgm:pt>
    <dgm:pt modelId="{4FC03D20-03B4-4BE7-BF6C-DE983950122D}" type="parTrans" cxnId="{2C2FB5F1-AC78-4BE8-849E-5FE3C613DFCF}">
      <dgm:prSet/>
      <dgm:spPr/>
      <dgm:t>
        <a:bodyPr/>
        <a:lstStyle/>
        <a:p>
          <a:endParaRPr lang="en-US"/>
        </a:p>
      </dgm:t>
    </dgm:pt>
    <dgm:pt modelId="{2D2C3DDB-9500-4A2A-AD84-E1B70987EBDB}" type="sibTrans" cxnId="{2C2FB5F1-AC78-4BE8-849E-5FE3C613DFCF}">
      <dgm:prSet/>
      <dgm:spPr/>
      <dgm:t>
        <a:bodyPr/>
        <a:lstStyle/>
        <a:p>
          <a:endParaRPr lang="en-US"/>
        </a:p>
      </dgm:t>
    </dgm:pt>
    <dgm:pt modelId="{E4D1BA83-23C7-47B6-9DD6-A8EF71996F07}">
      <dgm:prSet/>
      <dgm:spPr/>
      <dgm:t>
        <a:bodyPr/>
        <a:lstStyle/>
        <a:p>
          <a:r>
            <a:rPr lang="en-US"/>
            <a:t>How are these devices controlled ?</a:t>
          </a:r>
        </a:p>
      </dgm:t>
    </dgm:pt>
    <dgm:pt modelId="{B43A4A6A-A5E5-4965-808A-D87C629A7550}" type="parTrans" cxnId="{3D483DF3-7343-427E-94C2-1872AEDFD48B}">
      <dgm:prSet/>
      <dgm:spPr/>
      <dgm:t>
        <a:bodyPr/>
        <a:lstStyle/>
        <a:p>
          <a:endParaRPr lang="en-US"/>
        </a:p>
      </dgm:t>
    </dgm:pt>
    <dgm:pt modelId="{2396A20A-6CF1-41D6-958E-4641203E83F9}" type="sibTrans" cxnId="{3D483DF3-7343-427E-94C2-1872AEDFD48B}">
      <dgm:prSet/>
      <dgm:spPr/>
      <dgm:t>
        <a:bodyPr/>
        <a:lstStyle/>
        <a:p>
          <a:endParaRPr lang="en-US"/>
        </a:p>
      </dgm:t>
    </dgm:pt>
    <dgm:pt modelId="{34FAA54E-4160-4917-BE33-26563F5B8AB5}" type="pres">
      <dgm:prSet presAssocID="{7142A148-6E62-4086-BB4A-0C43B0BD59CD}" presName="root" presStyleCnt="0">
        <dgm:presLayoutVars>
          <dgm:dir/>
          <dgm:resizeHandles val="exact"/>
        </dgm:presLayoutVars>
      </dgm:prSet>
      <dgm:spPr/>
    </dgm:pt>
    <dgm:pt modelId="{715B5C7E-04C8-4293-A1BE-AC3947FD239F}" type="pres">
      <dgm:prSet presAssocID="{2D7B95B1-A1F9-48C3-9005-13C3A7B5F48A}" presName="compNode" presStyleCnt="0"/>
      <dgm:spPr/>
    </dgm:pt>
    <dgm:pt modelId="{620D785B-FF77-4B46-951B-06CA93335AE9}" type="pres">
      <dgm:prSet presAssocID="{2D7B95B1-A1F9-48C3-9005-13C3A7B5F48A}" presName="bgRect" presStyleLbl="bgShp" presStyleIdx="0" presStyleCnt="3"/>
      <dgm:spPr/>
    </dgm:pt>
    <dgm:pt modelId="{774AA892-A1CE-4681-86B9-5650EC86D266}" type="pres">
      <dgm:prSet presAssocID="{2D7B95B1-A1F9-48C3-9005-13C3A7B5F4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ian"/>
        </a:ext>
      </dgm:extLst>
    </dgm:pt>
    <dgm:pt modelId="{562E38F9-8EF1-41B8-BC70-E59049F2D65F}" type="pres">
      <dgm:prSet presAssocID="{2D7B95B1-A1F9-48C3-9005-13C3A7B5F48A}" presName="spaceRect" presStyleCnt="0"/>
      <dgm:spPr/>
    </dgm:pt>
    <dgm:pt modelId="{6CD354F7-1AC7-48F3-9973-DB605B721C22}" type="pres">
      <dgm:prSet presAssocID="{2D7B95B1-A1F9-48C3-9005-13C3A7B5F48A}" presName="parTx" presStyleLbl="revTx" presStyleIdx="0" presStyleCnt="3">
        <dgm:presLayoutVars>
          <dgm:chMax val="0"/>
          <dgm:chPref val="0"/>
        </dgm:presLayoutVars>
      </dgm:prSet>
      <dgm:spPr/>
    </dgm:pt>
    <dgm:pt modelId="{8CE7D942-D3E7-4747-9E3F-974C3D9543F2}" type="pres">
      <dgm:prSet presAssocID="{C5AB6718-AF87-4E40-97E5-45DE7EF0E3EF}" presName="sibTrans" presStyleCnt="0"/>
      <dgm:spPr/>
    </dgm:pt>
    <dgm:pt modelId="{DFB3EA00-D2AE-4D1A-B94F-FEB32A0C87C4}" type="pres">
      <dgm:prSet presAssocID="{C739912C-11BD-4C4D-8FA0-6B7F9092CDA2}" presName="compNode" presStyleCnt="0"/>
      <dgm:spPr/>
    </dgm:pt>
    <dgm:pt modelId="{11FF3FFB-C8B8-40C8-8F9F-E769478F46AB}" type="pres">
      <dgm:prSet presAssocID="{C739912C-11BD-4C4D-8FA0-6B7F9092CDA2}" presName="bgRect" presStyleLbl="bgShp" presStyleIdx="1" presStyleCnt="3"/>
      <dgm:spPr/>
    </dgm:pt>
    <dgm:pt modelId="{E3B0807F-AB09-4458-8E71-9A943324A938}" type="pres">
      <dgm:prSet presAssocID="{C739912C-11BD-4C4D-8FA0-6B7F9092CD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9C4167DB-84D3-4A63-9F43-29098DB03F40}" type="pres">
      <dgm:prSet presAssocID="{C739912C-11BD-4C4D-8FA0-6B7F9092CDA2}" presName="spaceRect" presStyleCnt="0"/>
      <dgm:spPr/>
    </dgm:pt>
    <dgm:pt modelId="{49A2B717-203E-4B3A-AAC1-3C5271648466}" type="pres">
      <dgm:prSet presAssocID="{C739912C-11BD-4C4D-8FA0-6B7F9092CDA2}" presName="parTx" presStyleLbl="revTx" presStyleIdx="1" presStyleCnt="3">
        <dgm:presLayoutVars>
          <dgm:chMax val="0"/>
          <dgm:chPref val="0"/>
        </dgm:presLayoutVars>
      </dgm:prSet>
      <dgm:spPr/>
    </dgm:pt>
    <dgm:pt modelId="{4F74BEEB-49E2-42F1-ABC8-F7FCB49178AD}" type="pres">
      <dgm:prSet presAssocID="{2D2C3DDB-9500-4A2A-AD84-E1B70987EBDB}" presName="sibTrans" presStyleCnt="0"/>
      <dgm:spPr/>
    </dgm:pt>
    <dgm:pt modelId="{435DB1F0-F90E-42FD-B95D-6645739996EC}" type="pres">
      <dgm:prSet presAssocID="{E4D1BA83-23C7-47B6-9DD6-A8EF71996F07}" presName="compNode" presStyleCnt="0"/>
      <dgm:spPr/>
    </dgm:pt>
    <dgm:pt modelId="{49A4E548-3ABC-427E-8BDB-6F0082B18F16}" type="pres">
      <dgm:prSet presAssocID="{E4D1BA83-23C7-47B6-9DD6-A8EF71996F07}" presName="bgRect" presStyleLbl="bgShp" presStyleIdx="2" presStyleCnt="3"/>
      <dgm:spPr/>
    </dgm:pt>
    <dgm:pt modelId="{D89C025E-184E-48E3-9468-6D921DFF439A}" type="pres">
      <dgm:prSet presAssocID="{E4D1BA83-23C7-47B6-9DD6-A8EF71996F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blet"/>
        </a:ext>
      </dgm:extLst>
    </dgm:pt>
    <dgm:pt modelId="{3C663032-DFD2-4D8F-8B0A-4DF460627ED8}" type="pres">
      <dgm:prSet presAssocID="{E4D1BA83-23C7-47B6-9DD6-A8EF71996F07}" presName="spaceRect" presStyleCnt="0"/>
      <dgm:spPr/>
    </dgm:pt>
    <dgm:pt modelId="{9FC292AD-684C-4D23-9AEB-0CBAE3A5CA3B}" type="pres">
      <dgm:prSet presAssocID="{E4D1BA83-23C7-47B6-9DD6-A8EF71996F07}" presName="parTx" presStyleLbl="revTx" presStyleIdx="2" presStyleCnt="3">
        <dgm:presLayoutVars>
          <dgm:chMax val="0"/>
          <dgm:chPref val="0"/>
        </dgm:presLayoutVars>
      </dgm:prSet>
      <dgm:spPr/>
    </dgm:pt>
  </dgm:ptLst>
  <dgm:cxnLst>
    <dgm:cxn modelId="{03AC461C-D778-4EB1-919B-A51DBF222F25}" type="presOf" srcId="{7142A148-6E62-4086-BB4A-0C43B0BD59CD}" destId="{34FAA54E-4160-4917-BE33-26563F5B8AB5}" srcOrd="0" destOrd="0" presId="urn:microsoft.com/office/officeart/2018/2/layout/IconVerticalSolidList"/>
    <dgm:cxn modelId="{A7F95E57-68CD-4CAA-8041-258FA6D0E39B}" type="presOf" srcId="{2D7B95B1-A1F9-48C3-9005-13C3A7B5F48A}" destId="{6CD354F7-1AC7-48F3-9973-DB605B721C22}" srcOrd="0" destOrd="0" presId="urn:microsoft.com/office/officeart/2018/2/layout/IconVerticalSolidList"/>
    <dgm:cxn modelId="{B6587BA2-E03F-4202-B4AC-A4F94751CA0A}" srcId="{7142A148-6E62-4086-BB4A-0C43B0BD59CD}" destId="{2D7B95B1-A1F9-48C3-9005-13C3A7B5F48A}" srcOrd="0" destOrd="0" parTransId="{0090D22A-701F-4E09-A11C-8A0B32D4118E}" sibTransId="{C5AB6718-AF87-4E40-97E5-45DE7EF0E3EF}"/>
    <dgm:cxn modelId="{162CBCB2-6CF6-45C4-9A3A-2388327B973C}" type="presOf" srcId="{E4D1BA83-23C7-47B6-9DD6-A8EF71996F07}" destId="{9FC292AD-684C-4D23-9AEB-0CBAE3A5CA3B}" srcOrd="0" destOrd="0" presId="urn:microsoft.com/office/officeart/2018/2/layout/IconVerticalSolidList"/>
    <dgm:cxn modelId="{FE17E3E7-0BF4-4688-A731-B8653C644595}" type="presOf" srcId="{C739912C-11BD-4C4D-8FA0-6B7F9092CDA2}" destId="{49A2B717-203E-4B3A-AAC1-3C5271648466}" srcOrd="0" destOrd="0" presId="urn:microsoft.com/office/officeart/2018/2/layout/IconVerticalSolidList"/>
    <dgm:cxn modelId="{2C2FB5F1-AC78-4BE8-849E-5FE3C613DFCF}" srcId="{7142A148-6E62-4086-BB4A-0C43B0BD59CD}" destId="{C739912C-11BD-4C4D-8FA0-6B7F9092CDA2}" srcOrd="1" destOrd="0" parTransId="{4FC03D20-03B4-4BE7-BF6C-DE983950122D}" sibTransId="{2D2C3DDB-9500-4A2A-AD84-E1B70987EBDB}"/>
    <dgm:cxn modelId="{3D483DF3-7343-427E-94C2-1872AEDFD48B}" srcId="{7142A148-6E62-4086-BB4A-0C43B0BD59CD}" destId="{E4D1BA83-23C7-47B6-9DD6-A8EF71996F07}" srcOrd="2" destOrd="0" parTransId="{B43A4A6A-A5E5-4965-808A-D87C629A7550}" sibTransId="{2396A20A-6CF1-41D6-958E-4641203E83F9}"/>
    <dgm:cxn modelId="{FD20EE27-C27B-4E61-835D-6DF62CFDE778}" type="presParOf" srcId="{34FAA54E-4160-4917-BE33-26563F5B8AB5}" destId="{715B5C7E-04C8-4293-A1BE-AC3947FD239F}" srcOrd="0" destOrd="0" presId="urn:microsoft.com/office/officeart/2018/2/layout/IconVerticalSolidList"/>
    <dgm:cxn modelId="{D4A63E7C-E54C-41B7-8D19-538A35CA1B10}" type="presParOf" srcId="{715B5C7E-04C8-4293-A1BE-AC3947FD239F}" destId="{620D785B-FF77-4B46-951B-06CA93335AE9}" srcOrd="0" destOrd="0" presId="urn:microsoft.com/office/officeart/2018/2/layout/IconVerticalSolidList"/>
    <dgm:cxn modelId="{82AF4B94-5026-41DF-ABEC-384D27390D4F}" type="presParOf" srcId="{715B5C7E-04C8-4293-A1BE-AC3947FD239F}" destId="{774AA892-A1CE-4681-86B9-5650EC86D266}" srcOrd="1" destOrd="0" presId="urn:microsoft.com/office/officeart/2018/2/layout/IconVerticalSolidList"/>
    <dgm:cxn modelId="{B6ED6D81-9B8D-487C-873D-91A3D1F5C924}" type="presParOf" srcId="{715B5C7E-04C8-4293-A1BE-AC3947FD239F}" destId="{562E38F9-8EF1-41B8-BC70-E59049F2D65F}" srcOrd="2" destOrd="0" presId="urn:microsoft.com/office/officeart/2018/2/layout/IconVerticalSolidList"/>
    <dgm:cxn modelId="{1AF7AE08-88B9-45F2-A675-9B75CF78C27C}" type="presParOf" srcId="{715B5C7E-04C8-4293-A1BE-AC3947FD239F}" destId="{6CD354F7-1AC7-48F3-9973-DB605B721C22}" srcOrd="3" destOrd="0" presId="urn:microsoft.com/office/officeart/2018/2/layout/IconVerticalSolidList"/>
    <dgm:cxn modelId="{13F9BDA7-F258-454F-8B2B-ADBD0D2A0E3B}" type="presParOf" srcId="{34FAA54E-4160-4917-BE33-26563F5B8AB5}" destId="{8CE7D942-D3E7-4747-9E3F-974C3D9543F2}" srcOrd="1" destOrd="0" presId="urn:microsoft.com/office/officeart/2018/2/layout/IconVerticalSolidList"/>
    <dgm:cxn modelId="{5DCCD944-74A4-40BD-BCD7-5A48965DB104}" type="presParOf" srcId="{34FAA54E-4160-4917-BE33-26563F5B8AB5}" destId="{DFB3EA00-D2AE-4D1A-B94F-FEB32A0C87C4}" srcOrd="2" destOrd="0" presId="urn:microsoft.com/office/officeart/2018/2/layout/IconVerticalSolidList"/>
    <dgm:cxn modelId="{D117F485-139B-42E5-A657-C860CB36EBA9}" type="presParOf" srcId="{DFB3EA00-D2AE-4D1A-B94F-FEB32A0C87C4}" destId="{11FF3FFB-C8B8-40C8-8F9F-E769478F46AB}" srcOrd="0" destOrd="0" presId="urn:microsoft.com/office/officeart/2018/2/layout/IconVerticalSolidList"/>
    <dgm:cxn modelId="{FEDBF786-FF72-467F-8B85-0EF8758DF43E}" type="presParOf" srcId="{DFB3EA00-D2AE-4D1A-B94F-FEB32A0C87C4}" destId="{E3B0807F-AB09-4458-8E71-9A943324A938}" srcOrd="1" destOrd="0" presId="urn:microsoft.com/office/officeart/2018/2/layout/IconVerticalSolidList"/>
    <dgm:cxn modelId="{33D4EC86-7113-42F0-A1EC-F29217159E0E}" type="presParOf" srcId="{DFB3EA00-D2AE-4D1A-B94F-FEB32A0C87C4}" destId="{9C4167DB-84D3-4A63-9F43-29098DB03F40}" srcOrd="2" destOrd="0" presId="urn:microsoft.com/office/officeart/2018/2/layout/IconVerticalSolidList"/>
    <dgm:cxn modelId="{7BECEC52-6B72-4839-845C-71A81B2BE1EC}" type="presParOf" srcId="{DFB3EA00-D2AE-4D1A-B94F-FEB32A0C87C4}" destId="{49A2B717-203E-4B3A-AAC1-3C5271648466}" srcOrd="3" destOrd="0" presId="urn:microsoft.com/office/officeart/2018/2/layout/IconVerticalSolidList"/>
    <dgm:cxn modelId="{9EA80772-98D2-485F-A5B9-020DB1830B9A}" type="presParOf" srcId="{34FAA54E-4160-4917-BE33-26563F5B8AB5}" destId="{4F74BEEB-49E2-42F1-ABC8-F7FCB49178AD}" srcOrd="3" destOrd="0" presId="urn:microsoft.com/office/officeart/2018/2/layout/IconVerticalSolidList"/>
    <dgm:cxn modelId="{C3420032-FEF8-4805-A204-39C34851A8F7}" type="presParOf" srcId="{34FAA54E-4160-4917-BE33-26563F5B8AB5}" destId="{435DB1F0-F90E-42FD-B95D-6645739996EC}" srcOrd="4" destOrd="0" presId="urn:microsoft.com/office/officeart/2018/2/layout/IconVerticalSolidList"/>
    <dgm:cxn modelId="{5D9B0339-245D-4C1D-AA6C-C092A9CDF3BA}" type="presParOf" srcId="{435DB1F0-F90E-42FD-B95D-6645739996EC}" destId="{49A4E548-3ABC-427E-8BDB-6F0082B18F16}" srcOrd="0" destOrd="0" presId="urn:microsoft.com/office/officeart/2018/2/layout/IconVerticalSolidList"/>
    <dgm:cxn modelId="{6D8281AF-8C95-427E-853F-56CF1B9BC437}" type="presParOf" srcId="{435DB1F0-F90E-42FD-B95D-6645739996EC}" destId="{D89C025E-184E-48E3-9468-6D921DFF439A}" srcOrd="1" destOrd="0" presId="urn:microsoft.com/office/officeart/2018/2/layout/IconVerticalSolidList"/>
    <dgm:cxn modelId="{9D62AC1E-EE64-41A7-9EB0-0FDE1417B51D}" type="presParOf" srcId="{435DB1F0-F90E-42FD-B95D-6645739996EC}" destId="{3C663032-DFD2-4D8F-8B0A-4DF460627ED8}" srcOrd="2" destOrd="0" presId="urn:microsoft.com/office/officeart/2018/2/layout/IconVerticalSolidList"/>
    <dgm:cxn modelId="{0DAA6706-9276-4ED1-8E3C-724447460618}" type="presParOf" srcId="{435DB1F0-F90E-42FD-B95D-6645739996EC}" destId="{9FC292AD-684C-4D23-9AEB-0CBAE3A5CA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275F82-0CF5-4166-B67F-8678105116D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3C988B4-087C-44FD-B6B6-E39F0B4EC699}">
      <dgm:prSet/>
      <dgm:spPr/>
      <dgm:t>
        <a:bodyPr/>
        <a:lstStyle/>
        <a:p>
          <a:pPr>
            <a:lnSpc>
              <a:spcPct val="100000"/>
            </a:lnSpc>
          </a:pPr>
          <a:r>
            <a:rPr lang="en-US"/>
            <a:t>Invention of assembly programming</a:t>
          </a:r>
        </a:p>
      </dgm:t>
    </dgm:pt>
    <dgm:pt modelId="{7D2649DF-CFF2-418A-B562-A71A99795678}" type="parTrans" cxnId="{C95767F2-E1AA-422B-9276-A69434432460}">
      <dgm:prSet/>
      <dgm:spPr/>
      <dgm:t>
        <a:bodyPr/>
        <a:lstStyle/>
        <a:p>
          <a:endParaRPr lang="en-US"/>
        </a:p>
      </dgm:t>
    </dgm:pt>
    <dgm:pt modelId="{7170BAC1-D05B-471E-9784-2F3701DF3F28}" type="sibTrans" cxnId="{C95767F2-E1AA-422B-9276-A69434432460}">
      <dgm:prSet/>
      <dgm:spPr/>
      <dgm:t>
        <a:bodyPr/>
        <a:lstStyle/>
        <a:p>
          <a:endParaRPr lang="en-US"/>
        </a:p>
      </dgm:t>
    </dgm:pt>
    <dgm:pt modelId="{50C30014-D510-4081-AB79-9A8E6AD709DA}">
      <dgm:prSet/>
      <dgm:spPr/>
      <dgm:t>
        <a:bodyPr/>
        <a:lstStyle/>
        <a:p>
          <a:pPr>
            <a:lnSpc>
              <a:spcPct val="100000"/>
            </a:lnSpc>
          </a:pPr>
          <a:r>
            <a:rPr lang="en-US"/>
            <a:t>Creation of Mnemonics to remember the instruction</a:t>
          </a:r>
        </a:p>
      </dgm:t>
    </dgm:pt>
    <dgm:pt modelId="{597D2EBD-B398-48FF-85F2-69AD59032BDA}" type="parTrans" cxnId="{05B03086-1020-4F06-A549-D6E4AAF2D756}">
      <dgm:prSet/>
      <dgm:spPr/>
      <dgm:t>
        <a:bodyPr/>
        <a:lstStyle/>
        <a:p>
          <a:endParaRPr lang="en-US"/>
        </a:p>
      </dgm:t>
    </dgm:pt>
    <dgm:pt modelId="{00B2CEE1-56A6-4790-88AD-A166B459E950}" type="sibTrans" cxnId="{05B03086-1020-4F06-A549-D6E4AAF2D756}">
      <dgm:prSet/>
      <dgm:spPr/>
      <dgm:t>
        <a:bodyPr/>
        <a:lstStyle/>
        <a:p>
          <a:endParaRPr lang="en-US"/>
        </a:p>
      </dgm:t>
    </dgm:pt>
    <dgm:pt modelId="{5E1BE0BF-8087-47BB-B175-668338F008DE}">
      <dgm:prSet/>
      <dgm:spPr/>
      <dgm:t>
        <a:bodyPr/>
        <a:lstStyle/>
        <a:p>
          <a:pPr>
            <a:lnSpc>
              <a:spcPct val="100000"/>
            </a:lnSpc>
          </a:pPr>
          <a:r>
            <a:rPr lang="en-US"/>
            <a:t>Instead of  ‘0x5A’ , the word ‘Add’ could be used to indicate the add function</a:t>
          </a:r>
        </a:p>
      </dgm:t>
    </dgm:pt>
    <dgm:pt modelId="{4D252876-72A1-4B0B-8BF5-DC0509C87DF9}" type="parTrans" cxnId="{A612760E-21D7-4B13-BA02-4A3A867E1BEE}">
      <dgm:prSet/>
      <dgm:spPr/>
      <dgm:t>
        <a:bodyPr/>
        <a:lstStyle/>
        <a:p>
          <a:endParaRPr lang="en-US"/>
        </a:p>
      </dgm:t>
    </dgm:pt>
    <dgm:pt modelId="{1FE37AEA-CB5F-4C6C-8252-1AE87E80D972}" type="sibTrans" cxnId="{A612760E-21D7-4B13-BA02-4A3A867E1BEE}">
      <dgm:prSet/>
      <dgm:spPr/>
      <dgm:t>
        <a:bodyPr/>
        <a:lstStyle/>
        <a:p>
          <a:endParaRPr lang="en-US"/>
        </a:p>
      </dgm:t>
    </dgm:pt>
    <dgm:pt modelId="{EAE178DA-9CBB-4B1D-A299-82B47BD0669A}">
      <dgm:prSet/>
      <dgm:spPr/>
      <dgm:t>
        <a:bodyPr/>
        <a:lstStyle/>
        <a:p>
          <a:pPr>
            <a:lnSpc>
              <a:spcPct val="100000"/>
            </a:lnSpc>
          </a:pPr>
          <a:r>
            <a:rPr lang="en-US"/>
            <a:t>Allowed software to keep track of the available resources and the locations of data.</a:t>
          </a:r>
        </a:p>
      </dgm:t>
    </dgm:pt>
    <dgm:pt modelId="{8E7D9C54-E32E-4B9B-8D06-E7F858D894B5}" type="parTrans" cxnId="{69ECC9B3-3652-4C77-93C7-7D61E5CDC242}">
      <dgm:prSet/>
      <dgm:spPr/>
      <dgm:t>
        <a:bodyPr/>
        <a:lstStyle/>
        <a:p>
          <a:endParaRPr lang="en-US"/>
        </a:p>
      </dgm:t>
    </dgm:pt>
    <dgm:pt modelId="{63102402-4480-42BB-96AE-7D3ACF752C7D}" type="sibTrans" cxnId="{69ECC9B3-3652-4C77-93C7-7D61E5CDC242}">
      <dgm:prSet/>
      <dgm:spPr/>
      <dgm:t>
        <a:bodyPr/>
        <a:lstStyle/>
        <a:p>
          <a:endParaRPr lang="en-US"/>
        </a:p>
      </dgm:t>
    </dgm:pt>
    <dgm:pt modelId="{CEB44BFE-5E86-46C7-9F59-CB429597CD86}" type="pres">
      <dgm:prSet presAssocID="{88275F82-0CF5-4166-B67F-8678105116DD}" presName="root" presStyleCnt="0">
        <dgm:presLayoutVars>
          <dgm:dir/>
          <dgm:resizeHandles val="exact"/>
        </dgm:presLayoutVars>
      </dgm:prSet>
      <dgm:spPr/>
    </dgm:pt>
    <dgm:pt modelId="{0046456F-7CD8-4B81-AA32-CAEFF1AADD2C}" type="pres">
      <dgm:prSet presAssocID="{13C988B4-087C-44FD-B6B6-E39F0B4EC699}" presName="compNode" presStyleCnt="0"/>
      <dgm:spPr/>
    </dgm:pt>
    <dgm:pt modelId="{5CD67C2D-2F41-4E13-B45E-2C768468A413}" type="pres">
      <dgm:prSet presAssocID="{13C988B4-087C-44FD-B6B6-E39F0B4EC699}" presName="bgRect" presStyleLbl="bgShp" presStyleIdx="0" presStyleCnt="4"/>
      <dgm:spPr/>
    </dgm:pt>
    <dgm:pt modelId="{754EE4B8-9A12-4F12-93EC-15D2D26D120E}" type="pres">
      <dgm:prSet presAssocID="{13C988B4-087C-44FD-B6B6-E39F0B4EC69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3D9153E6-97EE-49F3-A25A-2795FD1AC897}" type="pres">
      <dgm:prSet presAssocID="{13C988B4-087C-44FD-B6B6-E39F0B4EC699}" presName="spaceRect" presStyleCnt="0"/>
      <dgm:spPr/>
    </dgm:pt>
    <dgm:pt modelId="{97FA69AF-C86E-4EAA-AA04-9DA23390B72C}" type="pres">
      <dgm:prSet presAssocID="{13C988B4-087C-44FD-B6B6-E39F0B4EC699}" presName="parTx" presStyleLbl="revTx" presStyleIdx="0" presStyleCnt="4">
        <dgm:presLayoutVars>
          <dgm:chMax val="0"/>
          <dgm:chPref val="0"/>
        </dgm:presLayoutVars>
      </dgm:prSet>
      <dgm:spPr/>
    </dgm:pt>
    <dgm:pt modelId="{47E07746-E7ED-4582-AFD6-5F25882D3423}" type="pres">
      <dgm:prSet presAssocID="{7170BAC1-D05B-471E-9784-2F3701DF3F28}" presName="sibTrans" presStyleCnt="0"/>
      <dgm:spPr/>
    </dgm:pt>
    <dgm:pt modelId="{611DBE31-21CF-41BA-AD1D-8A44E6E5311B}" type="pres">
      <dgm:prSet presAssocID="{50C30014-D510-4081-AB79-9A8E6AD709DA}" presName="compNode" presStyleCnt="0"/>
      <dgm:spPr/>
    </dgm:pt>
    <dgm:pt modelId="{64812CF9-F3C9-44E8-8BBE-8565111C8B76}" type="pres">
      <dgm:prSet presAssocID="{50C30014-D510-4081-AB79-9A8E6AD709DA}" presName="bgRect" presStyleLbl="bgShp" presStyleIdx="1" presStyleCnt="4"/>
      <dgm:spPr/>
    </dgm:pt>
    <dgm:pt modelId="{E321144C-23CC-4B4F-B4DB-0111E6ADCF5C}" type="pres">
      <dgm:prSet presAssocID="{50C30014-D510-4081-AB79-9A8E6AD709D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7745184A-6376-4550-A3C9-29C54BAF6A99}" type="pres">
      <dgm:prSet presAssocID="{50C30014-D510-4081-AB79-9A8E6AD709DA}" presName="spaceRect" presStyleCnt="0"/>
      <dgm:spPr/>
    </dgm:pt>
    <dgm:pt modelId="{C559A796-58BD-41B0-9190-2CD1B4859B2C}" type="pres">
      <dgm:prSet presAssocID="{50C30014-D510-4081-AB79-9A8E6AD709DA}" presName="parTx" presStyleLbl="revTx" presStyleIdx="1" presStyleCnt="4">
        <dgm:presLayoutVars>
          <dgm:chMax val="0"/>
          <dgm:chPref val="0"/>
        </dgm:presLayoutVars>
      </dgm:prSet>
      <dgm:spPr/>
    </dgm:pt>
    <dgm:pt modelId="{095CB35F-2DC3-4685-9811-472F7A751A9D}" type="pres">
      <dgm:prSet presAssocID="{00B2CEE1-56A6-4790-88AD-A166B459E950}" presName="sibTrans" presStyleCnt="0"/>
      <dgm:spPr/>
    </dgm:pt>
    <dgm:pt modelId="{AA6AADD0-6D9D-4BAC-9DA8-FE76C951922D}" type="pres">
      <dgm:prSet presAssocID="{5E1BE0BF-8087-47BB-B175-668338F008DE}" presName="compNode" presStyleCnt="0"/>
      <dgm:spPr/>
    </dgm:pt>
    <dgm:pt modelId="{DC7F170E-B9FE-4F97-A5F7-4DE7CA5FC7F9}" type="pres">
      <dgm:prSet presAssocID="{5E1BE0BF-8087-47BB-B175-668338F008DE}" presName="bgRect" presStyleLbl="bgShp" presStyleIdx="2" presStyleCnt="4"/>
      <dgm:spPr/>
    </dgm:pt>
    <dgm:pt modelId="{2AED832C-0658-4385-AFC4-64FF0EC7F368}" type="pres">
      <dgm:prSet presAssocID="{5E1BE0BF-8087-47BB-B175-668338F008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dd"/>
        </a:ext>
      </dgm:extLst>
    </dgm:pt>
    <dgm:pt modelId="{06585DB8-20C6-45ED-8485-604033A1B5EA}" type="pres">
      <dgm:prSet presAssocID="{5E1BE0BF-8087-47BB-B175-668338F008DE}" presName="spaceRect" presStyleCnt="0"/>
      <dgm:spPr/>
    </dgm:pt>
    <dgm:pt modelId="{EFACFD9A-C81C-40A6-9E87-2D7B7735A810}" type="pres">
      <dgm:prSet presAssocID="{5E1BE0BF-8087-47BB-B175-668338F008DE}" presName="parTx" presStyleLbl="revTx" presStyleIdx="2" presStyleCnt="4">
        <dgm:presLayoutVars>
          <dgm:chMax val="0"/>
          <dgm:chPref val="0"/>
        </dgm:presLayoutVars>
      </dgm:prSet>
      <dgm:spPr/>
    </dgm:pt>
    <dgm:pt modelId="{C50BB705-169D-4A0B-BCD6-FCF5391DFC8B}" type="pres">
      <dgm:prSet presAssocID="{1FE37AEA-CB5F-4C6C-8252-1AE87E80D972}" presName="sibTrans" presStyleCnt="0"/>
      <dgm:spPr/>
    </dgm:pt>
    <dgm:pt modelId="{4CD596E3-C523-4267-843B-DCF460EFCCEC}" type="pres">
      <dgm:prSet presAssocID="{EAE178DA-9CBB-4B1D-A299-82B47BD0669A}" presName="compNode" presStyleCnt="0"/>
      <dgm:spPr/>
    </dgm:pt>
    <dgm:pt modelId="{C960D8A1-3F2E-465A-BB3E-A9A30596C6D4}" type="pres">
      <dgm:prSet presAssocID="{EAE178DA-9CBB-4B1D-A299-82B47BD0669A}" presName="bgRect" presStyleLbl="bgShp" presStyleIdx="3" presStyleCnt="4"/>
      <dgm:spPr/>
    </dgm:pt>
    <dgm:pt modelId="{4E6A3D75-B323-44C0-B6DE-358685466AEC}" type="pres">
      <dgm:prSet presAssocID="{EAE178DA-9CBB-4B1D-A299-82B47BD066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pen Folder"/>
        </a:ext>
      </dgm:extLst>
    </dgm:pt>
    <dgm:pt modelId="{D166139E-5EB2-4224-A8D3-81D31C8B5F49}" type="pres">
      <dgm:prSet presAssocID="{EAE178DA-9CBB-4B1D-A299-82B47BD0669A}" presName="spaceRect" presStyleCnt="0"/>
      <dgm:spPr/>
    </dgm:pt>
    <dgm:pt modelId="{AC310FC3-2912-4C07-8C3F-28CAFB2AD1F7}" type="pres">
      <dgm:prSet presAssocID="{EAE178DA-9CBB-4B1D-A299-82B47BD0669A}" presName="parTx" presStyleLbl="revTx" presStyleIdx="3" presStyleCnt="4">
        <dgm:presLayoutVars>
          <dgm:chMax val="0"/>
          <dgm:chPref val="0"/>
        </dgm:presLayoutVars>
      </dgm:prSet>
      <dgm:spPr/>
    </dgm:pt>
  </dgm:ptLst>
  <dgm:cxnLst>
    <dgm:cxn modelId="{A612760E-21D7-4B13-BA02-4A3A867E1BEE}" srcId="{88275F82-0CF5-4166-B67F-8678105116DD}" destId="{5E1BE0BF-8087-47BB-B175-668338F008DE}" srcOrd="2" destOrd="0" parTransId="{4D252876-72A1-4B0B-8BF5-DC0509C87DF9}" sibTransId="{1FE37AEA-CB5F-4C6C-8252-1AE87E80D972}"/>
    <dgm:cxn modelId="{0B91415D-2F3D-4B9E-B8CC-2C85E480238D}" type="presOf" srcId="{88275F82-0CF5-4166-B67F-8678105116DD}" destId="{CEB44BFE-5E86-46C7-9F59-CB429597CD86}" srcOrd="0" destOrd="0" presId="urn:microsoft.com/office/officeart/2018/2/layout/IconVerticalSolidList"/>
    <dgm:cxn modelId="{36368A66-B32F-4DCD-93D3-7FA3423A6F64}" type="presOf" srcId="{EAE178DA-9CBB-4B1D-A299-82B47BD0669A}" destId="{AC310FC3-2912-4C07-8C3F-28CAFB2AD1F7}" srcOrd="0" destOrd="0" presId="urn:microsoft.com/office/officeart/2018/2/layout/IconVerticalSolidList"/>
    <dgm:cxn modelId="{05B03086-1020-4F06-A549-D6E4AAF2D756}" srcId="{88275F82-0CF5-4166-B67F-8678105116DD}" destId="{50C30014-D510-4081-AB79-9A8E6AD709DA}" srcOrd="1" destOrd="0" parTransId="{597D2EBD-B398-48FF-85F2-69AD59032BDA}" sibTransId="{00B2CEE1-56A6-4790-88AD-A166B459E950}"/>
    <dgm:cxn modelId="{0EF608A5-0A59-4AF9-A203-4C5400652C28}" type="presOf" srcId="{5E1BE0BF-8087-47BB-B175-668338F008DE}" destId="{EFACFD9A-C81C-40A6-9E87-2D7B7735A810}" srcOrd="0" destOrd="0" presId="urn:microsoft.com/office/officeart/2018/2/layout/IconVerticalSolidList"/>
    <dgm:cxn modelId="{69ECC9B3-3652-4C77-93C7-7D61E5CDC242}" srcId="{88275F82-0CF5-4166-B67F-8678105116DD}" destId="{EAE178DA-9CBB-4B1D-A299-82B47BD0669A}" srcOrd="3" destOrd="0" parTransId="{8E7D9C54-E32E-4B9B-8D06-E7F858D894B5}" sibTransId="{63102402-4480-42BB-96AE-7D3ACF752C7D}"/>
    <dgm:cxn modelId="{A0F960D5-4A97-48DF-945A-66C97E1BD05B}" type="presOf" srcId="{50C30014-D510-4081-AB79-9A8E6AD709DA}" destId="{C559A796-58BD-41B0-9190-2CD1B4859B2C}" srcOrd="0" destOrd="0" presId="urn:microsoft.com/office/officeart/2018/2/layout/IconVerticalSolidList"/>
    <dgm:cxn modelId="{F23448E2-AA84-4E58-A387-FB3B3F4AC3BE}" type="presOf" srcId="{13C988B4-087C-44FD-B6B6-E39F0B4EC699}" destId="{97FA69AF-C86E-4EAA-AA04-9DA23390B72C}" srcOrd="0" destOrd="0" presId="urn:microsoft.com/office/officeart/2018/2/layout/IconVerticalSolidList"/>
    <dgm:cxn modelId="{C95767F2-E1AA-422B-9276-A69434432460}" srcId="{88275F82-0CF5-4166-B67F-8678105116DD}" destId="{13C988B4-087C-44FD-B6B6-E39F0B4EC699}" srcOrd="0" destOrd="0" parTransId="{7D2649DF-CFF2-418A-B562-A71A99795678}" sibTransId="{7170BAC1-D05B-471E-9784-2F3701DF3F28}"/>
    <dgm:cxn modelId="{2438FB83-E559-4CE6-8BD8-34893378342A}" type="presParOf" srcId="{CEB44BFE-5E86-46C7-9F59-CB429597CD86}" destId="{0046456F-7CD8-4B81-AA32-CAEFF1AADD2C}" srcOrd="0" destOrd="0" presId="urn:microsoft.com/office/officeart/2018/2/layout/IconVerticalSolidList"/>
    <dgm:cxn modelId="{80B53934-528E-4B77-BEF9-0A98C67998A3}" type="presParOf" srcId="{0046456F-7CD8-4B81-AA32-CAEFF1AADD2C}" destId="{5CD67C2D-2F41-4E13-B45E-2C768468A413}" srcOrd="0" destOrd="0" presId="urn:microsoft.com/office/officeart/2018/2/layout/IconVerticalSolidList"/>
    <dgm:cxn modelId="{15E63E86-53C8-4BE0-89B7-919C395ECFBE}" type="presParOf" srcId="{0046456F-7CD8-4B81-AA32-CAEFF1AADD2C}" destId="{754EE4B8-9A12-4F12-93EC-15D2D26D120E}" srcOrd="1" destOrd="0" presId="urn:microsoft.com/office/officeart/2018/2/layout/IconVerticalSolidList"/>
    <dgm:cxn modelId="{6665D052-92BD-432B-ABC9-3EAFE2F1699F}" type="presParOf" srcId="{0046456F-7CD8-4B81-AA32-CAEFF1AADD2C}" destId="{3D9153E6-97EE-49F3-A25A-2795FD1AC897}" srcOrd="2" destOrd="0" presId="urn:microsoft.com/office/officeart/2018/2/layout/IconVerticalSolidList"/>
    <dgm:cxn modelId="{4071D45C-CCCE-4693-A063-F1B89E0C48F0}" type="presParOf" srcId="{0046456F-7CD8-4B81-AA32-CAEFF1AADD2C}" destId="{97FA69AF-C86E-4EAA-AA04-9DA23390B72C}" srcOrd="3" destOrd="0" presId="urn:microsoft.com/office/officeart/2018/2/layout/IconVerticalSolidList"/>
    <dgm:cxn modelId="{E682A5CA-D707-4E1C-985A-7A4E7FDE3F5F}" type="presParOf" srcId="{CEB44BFE-5E86-46C7-9F59-CB429597CD86}" destId="{47E07746-E7ED-4582-AFD6-5F25882D3423}" srcOrd="1" destOrd="0" presId="urn:microsoft.com/office/officeart/2018/2/layout/IconVerticalSolidList"/>
    <dgm:cxn modelId="{6443A77A-BFBE-44F4-B8F2-57355537F18C}" type="presParOf" srcId="{CEB44BFE-5E86-46C7-9F59-CB429597CD86}" destId="{611DBE31-21CF-41BA-AD1D-8A44E6E5311B}" srcOrd="2" destOrd="0" presId="urn:microsoft.com/office/officeart/2018/2/layout/IconVerticalSolidList"/>
    <dgm:cxn modelId="{2E5E0A7C-1178-41C8-B927-E7DCF6076756}" type="presParOf" srcId="{611DBE31-21CF-41BA-AD1D-8A44E6E5311B}" destId="{64812CF9-F3C9-44E8-8BBE-8565111C8B76}" srcOrd="0" destOrd="0" presId="urn:microsoft.com/office/officeart/2018/2/layout/IconVerticalSolidList"/>
    <dgm:cxn modelId="{D22C3321-9C14-4B52-A59E-789A24AFDC9D}" type="presParOf" srcId="{611DBE31-21CF-41BA-AD1D-8A44E6E5311B}" destId="{E321144C-23CC-4B4F-B4DB-0111E6ADCF5C}" srcOrd="1" destOrd="0" presId="urn:microsoft.com/office/officeart/2018/2/layout/IconVerticalSolidList"/>
    <dgm:cxn modelId="{18C8079F-47CC-412F-AB44-ACCA2BB28FA3}" type="presParOf" srcId="{611DBE31-21CF-41BA-AD1D-8A44E6E5311B}" destId="{7745184A-6376-4550-A3C9-29C54BAF6A99}" srcOrd="2" destOrd="0" presId="urn:microsoft.com/office/officeart/2018/2/layout/IconVerticalSolidList"/>
    <dgm:cxn modelId="{EC6A5FFF-8535-4B3E-BAF2-19D8A511AA90}" type="presParOf" srcId="{611DBE31-21CF-41BA-AD1D-8A44E6E5311B}" destId="{C559A796-58BD-41B0-9190-2CD1B4859B2C}" srcOrd="3" destOrd="0" presId="urn:microsoft.com/office/officeart/2018/2/layout/IconVerticalSolidList"/>
    <dgm:cxn modelId="{1BB49A99-CA00-45A5-A51E-FDC1714B6D4C}" type="presParOf" srcId="{CEB44BFE-5E86-46C7-9F59-CB429597CD86}" destId="{095CB35F-2DC3-4685-9811-472F7A751A9D}" srcOrd="3" destOrd="0" presId="urn:microsoft.com/office/officeart/2018/2/layout/IconVerticalSolidList"/>
    <dgm:cxn modelId="{C5896E6C-F754-44C8-97E1-6EB09BB19C3D}" type="presParOf" srcId="{CEB44BFE-5E86-46C7-9F59-CB429597CD86}" destId="{AA6AADD0-6D9D-4BAC-9DA8-FE76C951922D}" srcOrd="4" destOrd="0" presId="urn:microsoft.com/office/officeart/2018/2/layout/IconVerticalSolidList"/>
    <dgm:cxn modelId="{DA2AA405-3E95-4FEE-8603-9BF3E6896516}" type="presParOf" srcId="{AA6AADD0-6D9D-4BAC-9DA8-FE76C951922D}" destId="{DC7F170E-B9FE-4F97-A5F7-4DE7CA5FC7F9}" srcOrd="0" destOrd="0" presId="urn:microsoft.com/office/officeart/2018/2/layout/IconVerticalSolidList"/>
    <dgm:cxn modelId="{F3F8FE7E-DBCC-40F1-96EB-DF4FC7BEC43A}" type="presParOf" srcId="{AA6AADD0-6D9D-4BAC-9DA8-FE76C951922D}" destId="{2AED832C-0658-4385-AFC4-64FF0EC7F368}" srcOrd="1" destOrd="0" presId="urn:microsoft.com/office/officeart/2018/2/layout/IconVerticalSolidList"/>
    <dgm:cxn modelId="{171480E1-A8B4-4FC7-B5D9-06E40531DF82}" type="presParOf" srcId="{AA6AADD0-6D9D-4BAC-9DA8-FE76C951922D}" destId="{06585DB8-20C6-45ED-8485-604033A1B5EA}" srcOrd="2" destOrd="0" presId="urn:microsoft.com/office/officeart/2018/2/layout/IconVerticalSolidList"/>
    <dgm:cxn modelId="{A6C8E580-1D82-4CE0-8EA5-C7AA233E9B8A}" type="presParOf" srcId="{AA6AADD0-6D9D-4BAC-9DA8-FE76C951922D}" destId="{EFACFD9A-C81C-40A6-9E87-2D7B7735A810}" srcOrd="3" destOrd="0" presId="urn:microsoft.com/office/officeart/2018/2/layout/IconVerticalSolidList"/>
    <dgm:cxn modelId="{28BA4F26-E66C-4E70-8177-3453AD1300F4}" type="presParOf" srcId="{CEB44BFE-5E86-46C7-9F59-CB429597CD86}" destId="{C50BB705-169D-4A0B-BCD6-FCF5391DFC8B}" srcOrd="5" destOrd="0" presId="urn:microsoft.com/office/officeart/2018/2/layout/IconVerticalSolidList"/>
    <dgm:cxn modelId="{01D4EDF8-2E59-4373-9523-EC6D49000853}" type="presParOf" srcId="{CEB44BFE-5E86-46C7-9F59-CB429597CD86}" destId="{4CD596E3-C523-4267-843B-DCF460EFCCEC}" srcOrd="6" destOrd="0" presId="urn:microsoft.com/office/officeart/2018/2/layout/IconVerticalSolidList"/>
    <dgm:cxn modelId="{323E981F-2643-438B-A1D6-A8F678E5D421}" type="presParOf" srcId="{4CD596E3-C523-4267-843B-DCF460EFCCEC}" destId="{C960D8A1-3F2E-465A-BB3E-A9A30596C6D4}" srcOrd="0" destOrd="0" presId="urn:microsoft.com/office/officeart/2018/2/layout/IconVerticalSolidList"/>
    <dgm:cxn modelId="{C1D49474-9672-470A-B928-CD0FABB281A6}" type="presParOf" srcId="{4CD596E3-C523-4267-843B-DCF460EFCCEC}" destId="{4E6A3D75-B323-44C0-B6DE-358685466AEC}" srcOrd="1" destOrd="0" presId="urn:microsoft.com/office/officeart/2018/2/layout/IconVerticalSolidList"/>
    <dgm:cxn modelId="{07226CC1-8183-48BB-8F76-5889B53372BC}" type="presParOf" srcId="{4CD596E3-C523-4267-843B-DCF460EFCCEC}" destId="{D166139E-5EB2-4224-A8D3-81D31C8B5F49}" srcOrd="2" destOrd="0" presId="urn:microsoft.com/office/officeart/2018/2/layout/IconVerticalSolidList"/>
    <dgm:cxn modelId="{9C49F287-FCF5-4723-BB68-B63A65F5DA47}" type="presParOf" srcId="{4CD596E3-C523-4267-843B-DCF460EFCCEC}" destId="{AC310FC3-2912-4C07-8C3F-28CAFB2AD1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A1821C-C871-4A83-8D72-2154271F151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F5FF070-B5CE-4DAF-BAD0-2F761AA1408A}">
      <dgm:prSet/>
      <dgm:spPr/>
      <dgm:t>
        <a:bodyPr/>
        <a:lstStyle/>
        <a:p>
          <a:r>
            <a:rPr lang="en-US"/>
            <a:t>The use of assembly language is a little better as it takes care of many of the reference issues.</a:t>
          </a:r>
        </a:p>
      </dgm:t>
    </dgm:pt>
    <dgm:pt modelId="{8A2C77EE-23D1-4482-992A-43A4FF545598}" type="parTrans" cxnId="{B7657687-D4D2-4CF4-AA2D-EA48F93E683C}">
      <dgm:prSet/>
      <dgm:spPr/>
      <dgm:t>
        <a:bodyPr/>
        <a:lstStyle/>
        <a:p>
          <a:endParaRPr lang="en-US"/>
        </a:p>
      </dgm:t>
    </dgm:pt>
    <dgm:pt modelId="{13AB3F39-609F-46BE-AD97-A843014D2A32}" type="sibTrans" cxnId="{B7657687-D4D2-4CF4-AA2D-EA48F93E683C}">
      <dgm:prSet/>
      <dgm:spPr/>
      <dgm:t>
        <a:bodyPr/>
        <a:lstStyle/>
        <a:p>
          <a:endParaRPr lang="en-US"/>
        </a:p>
      </dgm:t>
    </dgm:pt>
    <dgm:pt modelId="{F9BB9CF3-03FB-4154-A251-8661C4756AFC}">
      <dgm:prSet/>
      <dgm:spPr/>
      <dgm:t>
        <a:bodyPr/>
        <a:lstStyle/>
        <a:p>
          <a:r>
            <a:rPr lang="en-US"/>
            <a:t>In addition, much of the implementation is readable by a human</a:t>
          </a:r>
        </a:p>
      </dgm:t>
    </dgm:pt>
    <dgm:pt modelId="{1DF2D03B-96C1-45A3-B4E7-03B85D129E3E}" type="parTrans" cxnId="{E71C7930-64A4-4B0A-95F7-A1C2FF871668}">
      <dgm:prSet/>
      <dgm:spPr/>
      <dgm:t>
        <a:bodyPr/>
        <a:lstStyle/>
        <a:p>
          <a:endParaRPr lang="en-US"/>
        </a:p>
      </dgm:t>
    </dgm:pt>
    <dgm:pt modelId="{47EDE4B6-A500-44FC-B6E2-71B25D01CDAF}" type="sibTrans" cxnId="{E71C7930-64A4-4B0A-95F7-A1C2FF871668}">
      <dgm:prSet/>
      <dgm:spPr/>
      <dgm:t>
        <a:bodyPr/>
        <a:lstStyle/>
        <a:p>
          <a:endParaRPr lang="en-US"/>
        </a:p>
      </dgm:t>
    </dgm:pt>
    <dgm:pt modelId="{FF9E3F4C-B0D2-4830-B878-C1369AF41DEB}">
      <dgm:prSet/>
      <dgm:spPr/>
      <dgm:t>
        <a:bodyPr/>
        <a:lstStyle/>
        <a:p>
          <a:r>
            <a:rPr lang="en-US"/>
            <a:t>Makes it a little more maintainable</a:t>
          </a:r>
        </a:p>
      </dgm:t>
    </dgm:pt>
    <dgm:pt modelId="{6222F05C-6CC4-47C2-8DCE-C3BB2335F52D}" type="parTrans" cxnId="{F482D9FB-8DB8-4DB6-B532-5FD526B77D13}">
      <dgm:prSet/>
      <dgm:spPr/>
      <dgm:t>
        <a:bodyPr/>
        <a:lstStyle/>
        <a:p>
          <a:endParaRPr lang="en-US"/>
        </a:p>
      </dgm:t>
    </dgm:pt>
    <dgm:pt modelId="{18C91418-65F3-4B47-BADC-14C98FB828C7}" type="sibTrans" cxnId="{F482D9FB-8DB8-4DB6-B532-5FD526B77D13}">
      <dgm:prSet/>
      <dgm:spPr/>
      <dgm:t>
        <a:bodyPr/>
        <a:lstStyle/>
        <a:p>
          <a:endParaRPr lang="en-US"/>
        </a:p>
      </dgm:t>
    </dgm:pt>
    <dgm:pt modelId="{D649CB72-ACD8-4C77-A8A0-8DF8F1A66328}">
      <dgm:prSet/>
      <dgm:spPr/>
      <dgm:t>
        <a:bodyPr/>
        <a:lstStyle/>
        <a:p>
          <a:r>
            <a:rPr lang="en-US"/>
            <a:t>There are still implications with readability , resource management, high level of technical skill required</a:t>
          </a:r>
        </a:p>
      </dgm:t>
    </dgm:pt>
    <dgm:pt modelId="{6A2AB7A3-555A-47FD-A8FA-EE29DA789B70}" type="parTrans" cxnId="{1E821FF0-3EE7-4986-A3AC-93823B35C40B}">
      <dgm:prSet/>
      <dgm:spPr/>
      <dgm:t>
        <a:bodyPr/>
        <a:lstStyle/>
        <a:p>
          <a:endParaRPr lang="en-US"/>
        </a:p>
      </dgm:t>
    </dgm:pt>
    <dgm:pt modelId="{7F394C68-F599-48E0-8427-A7E751504499}" type="sibTrans" cxnId="{1E821FF0-3EE7-4986-A3AC-93823B35C40B}">
      <dgm:prSet/>
      <dgm:spPr/>
      <dgm:t>
        <a:bodyPr/>
        <a:lstStyle/>
        <a:p>
          <a:endParaRPr lang="en-US"/>
        </a:p>
      </dgm:t>
    </dgm:pt>
    <dgm:pt modelId="{3157879D-BB28-4CBA-8112-6E1B1C10618E}" type="pres">
      <dgm:prSet presAssocID="{E9A1821C-C871-4A83-8D72-2154271F1515}" presName="root" presStyleCnt="0">
        <dgm:presLayoutVars>
          <dgm:dir/>
          <dgm:resizeHandles val="exact"/>
        </dgm:presLayoutVars>
      </dgm:prSet>
      <dgm:spPr/>
    </dgm:pt>
    <dgm:pt modelId="{DF3EF1F6-571A-4CCA-A3A8-099A94960D81}" type="pres">
      <dgm:prSet presAssocID="{BF5FF070-B5CE-4DAF-BAD0-2F761AA1408A}" presName="compNode" presStyleCnt="0"/>
      <dgm:spPr/>
    </dgm:pt>
    <dgm:pt modelId="{9388D5CA-21BB-4F1D-8653-90307854D388}" type="pres">
      <dgm:prSet presAssocID="{BF5FF070-B5CE-4DAF-BAD0-2F761AA140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C140A0E-B9CE-402A-9179-76FE850F46A8}" type="pres">
      <dgm:prSet presAssocID="{BF5FF070-B5CE-4DAF-BAD0-2F761AA1408A}" presName="spaceRect" presStyleCnt="0"/>
      <dgm:spPr/>
    </dgm:pt>
    <dgm:pt modelId="{D4DAE22F-C63F-4DC6-B0E8-F4D5A04FFFB7}" type="pres">
      <dgm:prSet presAssocID="{BF5FF070-B5CE-4DAF-BAD0-2F761AA1408A}" presName="textRect" presStyleLbl="revTx" presStyleIdx="0" presStyleCnt="4">
        <dgm:presLayoutVars>
          <dgm:chMax val="1"/>
          <dgm:chPref val="1"/>
        </dgm:presLayoutVars>
      </dgm:prSet>
      <dgm:spPr/>
    </dgm:pt>
    <dgm:pt modelId="{12842136-1EC4-4556-9370-332DE2F6E922}" type="pres">
      <dgm:prSet presAssocID="{13AB3F39-609F-46BE-AD97-A843014D2A32}" presName="sibTrans" presStyleCnt="0"/>
      <dgm:spPr/>
    </dgm:pt>
    <dgm:pt modelId="{8E3854B0-A118-412B-8B93-FC8D9B68DEF2}" type="pres">
      <dgm:prSet presAssocID="{F9BB9CF3-03FB-4154-A251-8661C4756AFC}" presName="compNode" presStyleCnt="0"/>
      <dgm:spPr/>
    </dgm:pt>
    <dgm:pt modelId="{4CDB28CF-0AC9-4434-AB97-06CB04EF31E2}" type="pres">
      <dgm:prSet presAssocID="{F9BB9CF3-03FB-4154-A251-8661C4756A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d"/>
        </a:ext>
      </dgm:extLst>
    </dgm:pt>
    <dgm:pt modelId="{5DA5DF81-10A6-43C9-9080-219F5378C048}" type="pres">
      <dgm:prSet presAssocID="{F9BB9CF3-03FB-4154-A251-8661C4756AFC}" presName="spaceRect" presStyleCnt="0"/>
      <dgm:spPr/>
    </dgm:pt>
    <dgm:pt modelId="{11A029C0-B4C1-4388-984C-96BA48DBCDC9}" type="pres">
      <dgm:prSet presAssocID="{F9BB9CF3-03FB-4154-A251-8661C4756AFC}" presName="textRect" presStyleLbl="revTx" presStyleIdx="1" presStyleCnt="4">
        <dgm:presLayoutVars>
          <dgm:chMax val="1"/>
          <dgm:chPref val="1"/>
        </dgm:presLayoutVars>
      </dgm:prSet>
      <dgm:spPr/>
    </dgm:pt>
    <dgm:pt modelId="{9BA1C448-150D-47E5-953E-583F87EF497C}" type="pres">
      <dgm:prSet presAssocID="{47EDE4B6-A500-44FC-B6E2-71B25D01CDAF}" presName="sibTrans" presStyleCnt="0"/>
      <dgm:spPr/>
    </dgm:pt>
    <dgm:pt modelId="{A30C41D2-81CC-4531-85FA-FE9428FCD26A}" type="pres">
      <dgm:prSet presAssocID="{FF9E3F4C-B0D2-4830-B878-C1369AF41DEB}" presName="compNode" presStyleCnt="0"/>
      <dgm:spPr/>
    </dgm:pt>
    <dgm:pt modelId="{9F9294AA-5FB6-4956-88D8-1070D06337C5}" type="pres">
      <dgm:prSet presAssocID="{FF9E3F4C-B0D2-4830-B878-C1369AF41D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EFD70B8B-799C-42D0-B178-3D606AC82A73}" type="pres">
      <dgm:prSet presAssocID="{FF9E3F4C-B0D2-4830-B878-C1369AF41DEB}" presName="spaceRect" presStyleCnt="0"/>
      <dgm:spPr/>
    </dgm:pt>
    <dgm:pt modelId="{953F2E2B-EF8A-48F5-9E52-E368BA965118}" type="pres">
      <dgm:prSet presAssocID="{FF9E3F4C-B0D2-4830-B878-C1369AF41DEB}" presName="textRect" presStyleLbl="revTx" presStyleIdx="2" presStyleCnt="4">
        <dgm:presLayoutVars>
          <dgm:chMax val="1"/>
          <dgm:chPref val="1"/>
        </dgm:presLayoutVars>
      </dgm:prSet>
      <dgm:spPr/>
    </dgm:pt>
    <dgm:pt modelId="{BAD0E192-283D-4E38-9949-6E96B1F089C2}" type="pres">
      <dgm:prSet presAssocID="{18C91418-65F3-4B47-BADC-14C98FB828C7}" presName="sibTrans" presStyleCnt="0"/>
      <dgm:spPr/>
    </dgm:pt>
    <dgm:pt modelId="{539E2882-3B90-47A6-8DB7-365B4538A86D}" type="pres">
      <dgm:prSet presAssocID="{D649CB72-ACD8-4C77-A8A0-8DF8F1A66328}" presName="compNode" presStyleCnt="0"/>
      <dgm:spPr/>
    </dgm:pt>
    <dgm:pt modelId="{AD797CBC-9CC5-4FAC-87CE-28D54DB84339}" type="pres">
      <dgm:prSet presAssocID="{D649CB72-ACD8-4C77-A8A0-8DF8F1A663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Roll"/>
        </a:ext>
      </dgm:extLst>
    </dgm:pt>
    <dgm:pt modelId="{45FF2DAB-14B9-467B-827E-433682BA148D}" type="pres">
      <dgm:prSet presAssocID="{D649CB72-ACD8-4C77-A8A0-8DF8F1A66328}" presName="spaceRect" presStyleCnt="0"/>
      <dgm:spPr/>
    </dgm:pt>
    <dgm:pt modelId="{40DEE6D5-F8D4-4DDD-ACB6-107909873A57}" type="pres">
      <dgm:prSet presAssocID="{D649CB72-ACD8-4C77-A8A0-8DF8F1A66328}" presName="textRect" presStyleLbl="revTx" presStyleIdx="3" presStyleCnt="4">
        <dgm:presLayoutVars>
          <dgm:chMax val="1"/>
          <dgm:chPref val="1"/>
        </dgm:presLayoutVars>
      </dgm:prSet>
      <dgm:spPr/>
    </dgm:pt>
  </dgm:ptLst>
  <dgm:cxnLst>
    <dgm:cxn modelId="{E71C7930-64A4-4B0A-95F7-A1C2FF871668}" srcId="{E9A1821C-C871-4A83-8D72-2154271F1515}" destId="{F9BB9CF3-03FB-4154-A251-8661C4756AFC}" srcOrd="1" destOrd="0" parTransId="{1DF2D03B-96C1-45A3-B4E7-03B85D129E3E}" sibTransId="{47EDE4B6-A500-44FC-B6E2-71B25D01CDAF}"/>
    <dgm:cxn modelId="{F756773D-3C1F-4D1A-8F60-E8FC4DA4F89E}" type="presOf" srcId="{BF5FF070-B5CE-4DAF-BAD0-2F761AA1408A}" destId="{D4DAE22F-C63F-4DC6-B0E8-F4D5A04FFFB7}" srcOrd="0" destOrd="0" presId="urn:microsoft.com/office/officeart/2018/2/layout/IconLabelList"/>
    <dgm:cxn modelId="{FD042A43-8EC0-4F4B-BF7B-9D8826E4902B}" type="presOf" srcId="{E9A1821C-C871-4A83-8D72-2154271F1515}" destId="{3157879D-BB28-4CBA-8112-6E1B1C10618E}" srcOrd="0" destOrd="0" presId="urn:microsoft.com/office/officeart/2018/2/layout/IconLabelList"/>
    <dgm:cxn modelId="{3A0A1A54-7D34-45EF-A66E-AD5379804049}" type="presOf" srcId="{FF9E3F4C-B0D2-4830-B878-C1369AF41DEB}" destId="{953F2E2B-EF8A-48F5-9E52-E368BA965118}" srcOrd="0" destOrd="0" presId="urn:microsoft.com/office/officeart/2018/2/layout/IconLabelList"/>
    <dgm:cxn modelId="{B7657687-D4D2-4CF4-AA2D-EA48F93E683C}" srcId="{E9A1821C-C871-4A83-8D72-2154271F1515}" destId="{BF5FF070-B5CE-4DAF-BAD0-2F761AA1408A}" srcOrd="0" destOrd="0" parTransId="{8A2C77EE-23D1-4482-992A-43A4FF545598}" sibTransId="{13AB3F39-609F-46BE-AD97-A843014D2A32}"/>
    <dgm:cxn modelId="{87CDE692-AD7A-44F8-B0E7-DF3C503115E6}" type="presOf" srcId="{D649CB72-ACD8-4C77-A8A0-8DF8F1A66328}" destId="{40DEE6D5-F8D4-4DDD-ACB6-107909873A57}" srcOrd="0" destOrd="0" presId="urn:microsoft.com/office/officeart/2018/2/layout/IconLabelList"/>
    <dgm:cxn modelId="{10BF48AC-FB51-42F2-9FF5-1273730997C9}" type="presOf" srcId="{F9BB9CF3-03FB-4154-A251-8661C4756AFC}" destId="{11A029C0-B4C1-4388-984C-96BA48DBCDC9}" srcOrd="0" destOrd="0" presId="urn:microsoft.com/office/officeart/2018/2/layout/IconLabelList"/>
    <dgm:cxn modelId="{1E821FF0-3EE7-4986-A3AC-93823B35C40B}" srcId="{E9A1821C-C871-4A83-8D72-2154271F1515}" destId="{D649CB72-ACD8-4C77-A8A0-8DF8F1A66328}" srcOrd="3" destOrd="0" parTransId="{6A2AB7A3-555A-47FD-A8FA-EE29DA789B70}" sibTransId="{7F394C68-F599-48E0-8427-A7E751504499}"/>
    <dgm:cxn modelId="{F482D9FB-8DB8-4DB6-B532-5FD526B77D13}" srcId="{E9A1821C-C871-4A83-8D72-2154271F1515}" destId="{FF9E3F4C-B0D2-4830-B878-C1369AF41DEB}" srcOrd="2" destOrd="0" parTransId="{6222F05C-6CC4-47C2-8DCE-C3BB2335F52D}" sibTransId="{18C91418-65F3-4B47-BADC-14C98FB828C7}"/>
    <dgm:cxn modelId="{F2030D1D-DC45-4F77-868C-DDF5B4A5E025}" type="presParOf" srcId="{3157879D-BB28-4CBA-8112-6E1B1C10618E}" destId="{DF3EF1F6-571A-4CCA-A3A8-099A94960D81}" srcOrd="0" destOrd="0" presId="urn:microsoft.com/office/officeart/2018/2/layout/IconLabelList"/>
    <dgm:cxn modelId="{7EB30C3A-F874-498A-A49E-46CEA5FC4D28}" type="presParOf" srcId="{DF3EF1F6-571A-4CCA-A3A8-099A94960D81}" destId="{9388D5CA-21BB-4F1D-8653-90307854D388}" srcOrd="0" destOrd="0" presId="urn:microsoft.com/office/officeart/2018/2/layout/IconLabelList"/>
    <dgm:cxn modelId="{71072D69-B07A-4DB6-A907-ADDB8C395674}" type="presParOf" srcId="{DF3EF1F6-571A-4CCA-A3A8-099A94960D81}" destId="{0C140A0E-B9CE-402A-9179-76FE850F46A8}" srcOrd="1" destOrd="0" presId="urn:microsoft.com/office/officeart/2018/2/layout/IconLabelList"/>
    <dgm:cxn modelId="{E7A5F075-4CAE-4881-9565-FCF08E788DF2}" type="presParOf" srcId="{DF3EF1F6-571A-4CCA-A3A8-099A94960D81}" destId="{D4DAE22F-C63F-4DC6-B0E8-F4D5A04FFFB7}" srcOrd="2" destOrd="0" presId="urn:microsoft.com/office/officeart/2018/2/layout/IconLabelList"/>
    <dgm:cxn modelId="{DB10A5EE-BF8C-4879-9DEA-EF7703D2CF95}" type="presParOf" srcId="{3157879D-BB28-4CBA-8112-6E1B1C10618E}" destId="{12842136-1EC4-4556-9370-332DE2F6E922}" srcOrd="1" destOrd="0" presId="urn:microsoft.com/office/officeart/2018/2/layout/IconLabelList"/>
    <dgm:cxn modelId="{CD886CAA-0867-40F7-BF13-D52E6424CFFC}" type="presParOf" srcId="{3157879D-BB28-4CBA-8112-6E1B1C10618E}" destId="{8E3854B0-A118-412B-8B93-FC8D9B68DEF2}" srcOrd="2" destOrd="0" presId="urn:microsoft.com/office/officeart/2018/2/layout/IconLabelList"/>
    <dgm:cxn modelId="{A0995EA4-F2B7-4CEB-B47A-EBDB67A24775}" type="presParOf" srcId="{8E3854B0-A118-412B-8B93-FC8D9B68DEF2}" destId="{4CDB28CF-0AC9-4434-AB97-06CB04EF31E2}" srcOrd="0" destOrd="0" presId="urn:microsoft.com/office/officeart/2018/2/layout/IconLabelList"/>
    <dgm:cxn modelId="{36D32812-3A6A-4C09-A1F9-19DC84CB100E}" type="presParOf" srcId="{8E3854B0-A118-412B-8B93-FC8D9B68DEF2}" destId="{5DA5DF81-10A6-43C9-9080-219F5378C048}" srcOrd="1" destOrd="0" presId="urn:microsoft.com/office/officeart/2018/2/layout/IconLabelList"/>
    <dgm:cxn modelId="{16D8FB4C-3027-41EE-92C3-04E5E092C4C5}" type="presParOf" srcId="{8E3854B0-A118-412B-8B93-FC8D9B68DEF2}" destId="{11A029C0-B4C1-4388-984C-96BA48DBCDC9}" srcOrd="2" destOrd="0" presId="urn:microsoft.com/office/officeart/2018/2/layout/IconLabelList"/>
    <dgm:cxn modelId="{E2657BBB-60E6-4742-ABAD-B6FD98E5B62E}" type="presParOf" srcId="{3157879D-BB28-4CBA-8112-6E1B1C10618E}" destId="{9BA1C448-150D-47E5-953E-583F87EF497C}" srcOrd="3" destOrd="0" presId="urn:microsoft.com/office/officeart/2018/2/layout/IconLabelList"/>
    <dgm:cxn modelId="{7F451ED1-50AA-4FF9-8A24-503819151278}" type="presParOf" srcId="{3157879D-BB28-4CBA-8112-6E1B1C10618E}" destId="{A30C41D2-81CC-4531-85FA-FE9428FCD26A}" srcOrd="4" destOrd="0" presId="urn:microsoft.com/office/officeart/2018/2/layout/IconLabelList"/>
    <dgm:cxn modelId="{50F1B4F6-4265-480F-BDA9-D305609955DC}" type="presParOf" srcId="{A30C41D2-81CC-4531-85FA-FE9428FCD26A}" destId="{9F9294AA-5FB6-4956-88D8-1070D06337C5}" srcOrd="0" destOrd="0" presId="urn:microsoft.com/office/officeart/2018/2/layout/IconLabelList"/>
    <dgm:cxn modelId="{F905F7D2-911F-4673-9995-3AC8FF82B254}" type="presParOf" srcId="{A30C41D2-81CC-4531-85FA-FE9428FCD26A}" destId="{EFD70B8B-799C-42D0-B178-3D606AC82A73}" srcOrd="1" destOrd="0" presId="urn:microsoft.com/office/officeart/2018/2/layout/IconLabelList"/>
    <dgm:cxn modelId="{F2FB9AFF-0EB0-4214-9431-BD1DCDA91CBE}" type="presParOf" srcId="{A30C41D2-81CC-4531-85FA-FE9428FCD26A}" destId="{953F2E2B-EF8A-48F5-9E52-E368BA965118}" srcOrd="2" destOrd="0" presId="urn:microsoft.com/office/officeart/2018/2/layout/IconLabelList"/>
    <dgm:cxn modelId="{F5A5500D-2E98-4C98-80CA-5AC4B18777BD}" type="presParOf" srcId="{3157879D-BB28-4CBA-8112-6E1B1C10618E}" destId="{BAD0E192-283D-4E38-9949-6E96B1F089C2}" srcOrd="5" destOrd="0" presId="urn:microsoft.com/office/officeart/2018/2/layout/IconLabelList"/>
    <dgm:cxn modelId="{8D11C6E1-00F5-4EFD-9F8B-C4DB8483464D}" type="presParOf" srcId="{3157879D-BB28-4CBA-8112-6E1B1C10618E}" destId="{539E2882-3B90-47A6-8DB7-365B4538A86D}" srcOrd="6" destOrd="0" presId="urn:microsoft.com/office/officeart/2018/2/layout/IconLabelList"/>
    <dgm:cxn modelId="{D2C4F6F0-A9BB-4284-85EE-2511FD457D3A}" type="presParOf" srcId="{539E2882-3B90-47A6-8DB7-365B4538A86D}" destId="{AD797CBC-9CC5-4FAC-87CE-28D54DB84339}" srcOrd="0" destOrd="0" presId="urn:microsoft.com/office/officeart/2018/2/layout/IconLabelList"/>
    <dgm:cxn modelId="{34CFDC05-543E-4275-A44C-8BF5335DAF17}" type="presParOf" srcId="{539E2882-3B90-47A6-8DB7-365B4538A86D}" destId="{45FF2DAB-14B9-467B-827E-433682BA148D}" srcOrd="1" destOrd="0" presId="urn:microsoft.com/office/officeart/2018/2/layout/IconLabelList"/>
    <dgm:cxn modelId="{161A4A5C-9EF2-4654-80C9-6109942F7000}" type="presParOf" srcId="{539E2882-3B90-47A6-8DB7-365B4538A86D}" destId="{40DEE6D5-F8D4-4DDD-ACB6-107909873A5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D5434C-225D-454B-960C-0E706F8D7377}"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84905E5A-05D1-4C6E-B51E-AE08D4120721}">
      <dgm:prSet/>
      <dgm:spPr/>
      <dgm:t>
        <a:bodyPr/>
        <a:lstStyle/>
        <a:p>
          <a:r>
            <a:rPr lang="en-US"/>
            <a:t>Fortunately most modern manifestations of such devices provide far more complex tools that solve many of these problems</a:t>
          </a:r>
        </a:p>
      </dgm:t>
    </dgm:pt>
    <dgm:pt modelId="{F31C8D18-A8E3-43B7-BA9B-69184DD0C140}" type="parTrans" cxnId="{067E0AEC-6D08-40D5-98F5-F5278D7BAD54}">
      <dgm:prSet/>
      <dgm:spPr/>
      <dgm:t>
        <a:bodyPr/>
        <a:lstStyle/>
        <a:p>
          <a:endParaRPr lang="en-US"/>
        </a:p>
      </dgm:t>
    </dgm:pt>
    <dgm:pt modelId="{087067CD-8D90-4FE3-8DC8-2D2EF9892E2B}" type="sibTrans" cxnId="{067E0AEC-6D08-40D5-98F5-F5278D7BAD54}">
      <dgm:prSet/>
      <dgm:spPr/>
      <dgm:t>
        <a:bodyPr/>
        <a:lstStyle/>
        <a:p>
          <a:endParaRPr lang="en-US"/>
        </a:p>
      </dgm:t>
    </dgm:pt>
    <dgm:pt modelId="{BB61CC4D-ED60-48A8-A710-9C8AB95BCBA7}">
      <dgm:prSet/>
      <dgm:spPr/>
      <dgm:t>
        <a:bodyPr/>
        <a:lstStyle/>
        <a:p>
          <a:r>
            <a:rPr lang="en-US"/>
            <a:t>Consider the advent of the raspberry pi, this particular board was designed with the intent of education and ease of access to makers</a:t>
          </a:r>
        </a:p>
      </dgm:t>
    </dgm:pt>
    <dgm:pt modelId="{5174A150-69BD-4B99-879D-BE41F2BF16AA}" type="parTrans" cxnId="{D40FEA8E-CA47-407D-8598-CE6663668F83}">
      <dgm:prSet/>
      <dgm:spPr/>
      <dgm:t>
        <a:bodyPr/>
        <a:lstStyle/>
        <a:p>
          <a:endParaRPr lang="en-US"/>
        </a:p>
      </dgm:t>
    </dgm:pt>
    <dgm:pt modelId="{848E7D2A-D985-4693-9E65-4FB7C8760C70}" type="sibTrans" cxnId="{D40FEA8E-CA47-407D-8598-CE6663668F83}">
      <dgm:prSet/>
      <dgm:spPr/>
      <dgm:t>
        <a:bodyPr/>
        <a:lstStyle/>
        <a:p>
          <a:endParaRPr lang="en-US"/>
        </a:p>
      </dgm:t>
    </dgm:pt>
    <dgm:pt modelId="{556F0007-C893-4313-AF19-480C1C5B993E}">
      <dgm:prSet/>
      <dgm:spPr/>
      <dgm:t>
        <a:bodyPr/>
        <a:lstStyle/>
        <a:p>
          <a:r>
            <a:rPr lang="en-US"/>
            <a:t>Current applications of this device include the running of full-scale operating systems, controlling hardware and monitoring sensors</a:t>
          </a:r>
        </a:p>
      </dgm:t>
    </dgm:pt>
    <dgm:pt modelId="{48E2F8E0-DBBC-41CE-A21D-1CB135F1B69D}" type="parTrans" cxnId="{8E7DEDF5-ABE4-4608-8B88-3FC119ACD615}">
      <dgm:prSet/>
      <dgm:spPr/>
      <dgm:t>
        <a:bodyPr/>
        <a:lstStyle/>
        <a:p>
          <a:endParaRPr lang="en-US"/>
        </a:p>
      </dgm:t>
    </dgm:pt>
    <dgm:pt modelId="{C1EC2960-90ED-4021-B4A4-F36E1A91F0C8}" type="sibTrans" cxnId="{8E7DEDF5-ABE4-4608-8B88-3FC119ACD615}">
      <dgm:prSet/>
      <dgm:spPr/>
      <dgm:t>
        <a:bodyPr/>
        <a:lstStyle/>
        <a:p>
          <a:endParaRPr lang="en-US"/>
        </a:p>
      </dgm:t>
    </dgm:pt>
    <dgm:pt modelId="{74763A19-47F3-ED48-871F-885B7986E1F9}" type="pres">
      <dgm:prSet presAssocID="{18D5434C-225D-454B-960C-0E706F8D7377}" presName="hierChild1" presStyleCnt="0">
        <dgm:presLayoutVars>
          <dgm:chPref val="1"/>
          <dgm:dir/>
          <dgm:animOne val="branch"/>
          <dgm:animLvl val="lvl"/>
          <dgm:resizeHandles/>
        </dgm:presLayoutVars>
      </dgm:prSet>
      <dgm:spPr/>
    </dgm:pt>
    <dgm:pt modelId="{EE984305-E900-8B4F-AAE3-C3AC7CB81274}" type="pres">
      <dgm:prSet presAssocID="{84905E5A-05D1-4C6E-B51E-AE08D4120721}" presName="hierRoot1" presStyleCnt="0"/>
      <dgm:spPr/>
    </dgm:pt>
    <dgm:pt modelId="{B6DCDDB3-2EAF-B242-BDA1-42623CB3B0F4}" type="pres">
      <dgm:prSet presAssocID="{84905E5A-05D1-4C6E-B51E-AE08D4120721}" presName="composite" presStyleCnt="0"/>
      <dgm:spPr/>
    </dgm:pt>
    <dgm:pt modelId="{E7E10882-ACB9-ED4E-8522-F430F803E411}" type="pres">
      <dgm:prSet presAssocID="{84905E5A-05D1-4C6E-B51E-AE08D4120721}" presName="background" presStyleLbl="node0" presStyleIdx="0" presStyleCnt="3"/>
      <dgm:spPr/>
    </dgm:pt>
    <dgm:pt modelId="{58596286-3CEA-3641-AC9A-A8DA312D7C7F}" type="pres">
      <dgm:prSet presAssocID="{84905E5A-05D1-4C6E-B51E-AE08D4120721}" presName="text" presStyleLbl="fgAcc0" presStyleIdx="0" presStyleCnt="3">
        <dgm:presLayoutVars>
          <dgm:chPref val="3"/>
        </dgm:presLayoutVars>
      </dgm:prSet>
      <dgm:spPr/>
    </dgm:pt>
    <dgm:pt modelId="{E6248D55-FDAC-E144-BED4-311541A3644C}" type="pres">
      <dgm:prSet presAssocID="{84905E5A-05D1-4C6E-B51E-AE08D4120721}" presName="hierChild2" presStyleCnt="0"/>
      <dgm:spPr/>
    </dgm:pt>
    <dgm:pt modelId="{53B80042-05AB-EF4F-A9CD-816083DBBF9A}" type="pres">
      <dgm:prSet presAssocID="{BB61CC4D-ED60-48A8-A710-9C8AB95BCBA7}" presName="hierRoot1" presStyleCnt="0"/>
      <dgm:spPr/>
    </dgm:pt>
    <dgm:pt modelId="{890172C1-A623-C940-834A-E0A16837DAF4}" type="pres">
      <dgm:prSet presAssocID="{BB61CC4D-ED60-48A8-A710-9C8AB95BCBA7}" presName="composite" presStyleCnt="0"/>
      <dgm:spPr/>
    </dgm:pt>
    <dgm:pt modelId="{68AD69AB-1BE8-D94C-8D8E-6FF6615FB907}" type="pres">
      <dgm:prSet presAssocID="{BB61CC4D-ED60-48A8-A710-9C8AB95BCBA7}" presName="background" presStyleLbl="node0" presStyleIdx="1" presStyleCnt="3"/>
      <dgm:spPr/>
    </dgm:pt>
    <dgm:pt modelId="{CE6FBBE9-1D66-C94E-B813-E03B71A75F19}" type="pres">
      <dgm:prSet presAssocID="{BB61CC4D-ED60-48A8-A710-9C8AB95BCBA7}" presName="text" presStyleLbl="fgAcc0" presStyleIdx="1" presStyleCnt="3">
        <dgm:presLayoutVars>
          <dgm:chPref val="3"/>
        </dgm:presLayoutVars>
      </dgm:prSet>
      <dgm:spPr/>
    </dgm:pt>
    <dgm:pt modelId="{03EF329F-B999-9745-AB66-BB3C1E8102C6}" type="pres">
      <dgm:prSet presAssocID="{BB61CC4D-ED60-48A8-A710-9C8AB95BCBA7}" presName="hierChild2" presStyleCnt="0"/>
      <dgm:spPr/>
    </dgm:pt>
    <dgm:pt modelId="{4C63C61C-D081-6B4B-A910-5620EC88ED69}" type="pres">
      <dgm:prSet presAssocID="{556F0007-C893-4313-AF19-480C1C5B993E}" presName="hierRoot1" presStyleCnt="0"/>
      <dgm:spPr/>
    </dgm:pt>
    <dgm:pt modelId="{AEC32958-4115-FC4A-8A94-579DC461F6CD}" type="pres">
      <dgm:prSet presAssocID="{556F0007-C893-4313-AF19-480C1C5B993E}" presName="composite" presStyleCnt="0"/>
      <dgm:spPr/>
    </dgm:pt>
    <dgm:pt modelId="{909410D2-D73B-424F-9E3C-285077307DBE}" type="pres">
      <dgm:prSet presAssocID="{556F0007-C893-4313-AF19-480C1C5B993E}" presName="background" presStyleLbl="node0" presStyleIdx="2" presStyleCnt="3"/>
      <dgm:spPr/>
    </dgm:pt>
    <dgm:pt modelId="{7B3D8F43-CD69-4242-9E33-7EA3C32BDB5C}" type="pres">
      <dgm:prSet presAssocID="{556F0007-C893-4313-AF19-480C1C5B993E}" presName="text" presStyleLbl="fgAcc0" presStyleIdx="2" presStyleCnt="3">
        <dgm:presLayoutVars>
          <dgm:chPref val="3"/>
        </dgm:presLayoutVars>
      </dgm:prSet>
      <dgm:spPr/>
    </dgm:pt>
    <dgm:pt modelId="{21A4ADB6-40C6-DF40-9867-366FCA0A2AD0}" type="pres">
      <dgm:prSet presAssocID="{556F0007-C893-4313-AF19-480C1C5B993E}" presName="hierChild2" presStyleCnt="0"/>
      <dgm:spPr/>
    </dgm:pt>
  </dgm:ptLst>
  <dgm:cxnLst>
    <dgm:cxn modelId="{28CC1F43-A0E9-A341-8F15-AE19DBD14252}" type="presOf" srcId="{18D5434C-225D-454B-960C-0E706F8D7377}" destId="{74763A19-47F3-ED48-871F-885B7986E1F9}" srcOrd="0" destOrd="0" presId="urn:microsoft.com/office/officeart/2005/8/layout/hierarchy1"/>
    <dgm:cxn modelId="{D40FEA8E-CA47-407D-8598-CE6663668F83}" srcId="{18D5434C-225D-454B-960C-0E706F8D7377}" destId="{BB61CC4D-ED60-48A8-A710-9C8AB95BCBA7}" srcOrd="1" destOrd="0" parTransId="{5174A150-69BD-4B99-879D-BE41F2BF16AA}" sibTransId="{848E7D2A-D985-4693-9E65-4FB7C8760C70}"/>
    <dgm:cxn modelId="{5F55C1A1-9010-3645-87C1-5D6E79400C4C}" type="presOf" srcId="{556F0007-C893-4313-AF19-480C1C5B993E}" destId="{7B3D8F43-CD69-4242-9E33-7EA3C32BDB5C}" srcOrd="0" destOrd="0" presId="urn:microsoft.com/office/officeart/2005/8/layout/hierarchy1"/>
    <dgm:cxn modelId="{AB0F6FB7-3F89-5B4F-A677-364B465028A9}" type="presOf" srcId="{BB61CC4D-ED60-48A8-A710-9C8AB95BCBA7}" destId="{CE6FBBE9-1D66-C94E-B813-E03B71A75F19}" srcOrd="0" destOrd="0" presId="urn:microsoft.com/office/officeart/2005/8/layout/hierarchy1"/>
    <dgm:cxn modelId="{BB5341EB-0CDF-9649-8E3D-FE29A6E8D199}" type="presOf" srcId="{84905E5A-05D1-4C6E-B51E-AE08D4120721}" destId="{58596286-3CEA-3641-AC9A-A8DA312D7C7F}" srcOrd="0" destOrd="0" presId="urn:microsoft.com/office/officeart/2005/8/layout/hierarchy1"/>
    <dgm:cxn modelId="{067E0AEC-6D08-40D5-98F5-F5278D7BAD54}" srcId="{18D5434C-225D-454B-960C-0E706F8D7377}" destId="{84905E5A-05D1-4C6E-B51E-AE08D4120721}" srcOrd="0" destOrd="0" parTransId="{F31C8D18-A8E3-43B7-BA9B-69184DD0C140}" sibTransId="{087067CD-8D90-4FE3-8DC8-2D2EF9892E2B}"/>
    <dgm:cxn modelId="{8E7DEDF5-ABE4-4608-8B88-3FC119ACD615}" srcId="{18D5434C-225D-454B-960C-0E706F8D7377}" destId="{556F0007-C893-4313-AF19-480C1C5B993E}" srcOrd="2" destOrd="0" parTransId="{48E2F8E0-DBBC-41CE-A21D-1CB135F1B69D}" sibTransId="{C1EC2960-90ED-4021-B4A4-F36E1A91F0C8}"/>
    <dgm:cxn modelId="{BDB60AAD-3209-3D45-9C36-1CE3D3038585}" type="presParOf" srcId="{74763A19-47F3-ED48-871F-885B7986E1F9}" destId="{EE984305-E900-8B4F-AAE3-C3AC7CB81274}" srcOrd="0" destOrd="0" presId="urn:microsoft.com/office/officeart/2005/8/layout/hierarchy1"/>
    <dgm:cxn modelId="{49D293E6-6ED5-924A-8F9F-AE423498B9E6}" type="presParOf" srcId="{EE984305-E900-8B4F-AAE3-C3AC7CB81274}" destId="{B6DCDDB3-2EAF-B242-BDA1-42623CB3B0F4}" srcOrd="0" destOrd="0" presId="urn:microsoft.com/office/officeart/2005/8/layout/hierarchy1"/>
    <dgm:cxn modelId="{74C563D1-916A-6C48-8DF1-586BFE8B935F}" type="presParOf" srcId="{B6DCDDB3-2EAF-B242-BDA1-42623CB3B0F4}" destId="{E7E10882-ACB9-ED4E-8522-F430F803E411}" srcOrd="0" destOrd="0" presId="urn:microsoft.com/office/officeart/2005/8/layout/hierarchy1"/>
    <dgm:cxn modelId="{BBFD8724-3E23-6643-8299-0B2340D8ECFC}" type="presParOf" srcId="{B6DCDDB3-2EAF-B242-BDA1-42623CB3B0F4}" destId="{58596286-3CEA-3641-AC9A-A8DA312D7C7F}" srcOrd="1" destOrd="0" presId="urn:microsoft.com/office/officeart/2005/8/layout/hierarchy1"/>
    <dgm:cxn modelId="{DCA6C719-B28A-6C49-ABB5-7EF1219DBE7E}" type="presParOf" srcId="{EE984305-E900-8B4F-AAE3-C3AC7CB81274}" destId="{E6248D55-FDAC-E144-BED4-311541A3644C}" srcOrd="1" destOrd="0" presId="urn:microsoft.com/office/officeart/2005/8/layout/hierarchy1"/>
    <dgm:cxn modelId="{C171D822-D1D9-0A4C-B23F-0CFBCAAEC060}" type="presParOf" srcId="{74763A19-47F3-ED48-871F-885B7986E1F9}" destId="{53B80042-05AB-EF4F-A9CD-816083DBBF9A}" srcOrd="1" destOrd="0" presId="urn:microsoft.com/office/officeart/2005/8/layout/hierarchy1"/>
    <dgm:cxn modelId="{9514078C-9A8F-6148-882D-F35E26EE074D}" type="presParOf" srcId="{53B80042-05AB-EF4F-A9CD-816083DBBF9A}" destId="{890172C1-A623-C940-834A-E0A16837DAF4}" srcOrd="0" destOrd="0" presId="urn:microsoft.com/office/officeart/2005/8/layout/hierarchy1"/>
    <dgm:cxn modelId="{E990AFA6-61F7-6E47-A026-EA8D13848E83}" type="presParOf" srcId="{890172C1-A623-C940-834A-E0A16837DAF4}" destId="{68AD69AB-1BE8-D94C-8D8E-6FF6615FB907}" srcOrd="0" destOrd="0" presId="urn:microsoft.com/office/officeart/2005/8/layout/hierarchy1"/>
    <dgm:cxn modelId="{B8BEC2B4-E922-B746-8EA2-5F57F7172B88}" type="presParOf" srcId="{890172C1-A623-C940-834A-E0A16837DAF4}" destId="{CE6FBBE9-1D66-C94E-B813-E03B71A75F19}" srcOrd="1" destOrd="0" presId="urn:microsoft.com/office/officeart/2005/8/layout/hierarchy1"/>
    <dgm:cxn modelId="{38E64472-71D1-9742-BEF0-9F90C2011E77}" type="presParOf" srcId="{53B80042-05AB-EF4F-A9CD-816083DBBF9A}" destId="{03EF329F-B999-9745-AB66-BB3C1E8102C6}" srcOrd="1" destOrd="0" presId="urn:microsoft.com/office/officeart/2005/8/layout/hierarchy1"/>
    <dgm:cxn modelId="{2A56BE0B-7B1F-B942-B2AB-FECB4B03D295}" type="presParOf" srcId="{74763A19-47F3-ED48-871F-885B7986E1F9}" destId="{4C63C61C-D081-6B4B-A910-5620EC88ED69}" srcOrd="2" destOrd="0" presId="urn:microsoft.com/office/officeart/2005/8/layout/hierarchy1"/>
    <dgm:cxn modelId="{F9B188FD-F429-5446-805C-C2156BCC0BF0}" type="presParOf" srcId="{4C63C61C-D081-6B4B-A910-5620EC88ED69}" destId="{AEC32958-4115-FC4A-8A94-579DC461F6CD}" srcOrd="0" destOrd="0" presId="urn:microsoft.com/office/officeart/2005/8/layout/hierarchy1"/>
    <dgm:cxn modelId="{F689FD94-72DC-B24B-9FF7-CAEF1D20F610}" type="presParOf" srcId="{AEC32958-4115-FC4A-8A94-579DC461F6CD}" destId="{909410D2-D73B-424F-9E3C-285077307DBE}" srcOrd="0" destOrd="0" presId="urn:microsoft.com/office/officeart/2005/8/layout/hierarchy1"/>
    <dgm:cxn modelId="{42CB47A9-C779-2645-B7E3-379372D1908F}" type="presParOf" srcId="{AEC32958-4115-FC4A-8A94-579DC461F6CD}" destId="{7B3D8F43-CD69-4242-9E33-7EA3C32BDB5C}" srcOrd="1" destOrd="0" presId="urn:microsoft.com/office/officeart/2005/8/layout/hierarchy1"/>
    <dgm:cxn modelId="{EA4D8054-0776-7345-8E12-3D598A57EA12}" type="presParOf" srcId="{4C63C61C-D081-6B4B-A910-5620EC88ED69}" destId="{21A4ADB6-40C6-DF40-9867-366FCA0A2AD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552188-6940-4ED1-A7ED-2BE0D8F1F1CE}" type="doc">
      <dgm:prSet loTypeId="urn:microsoft.com/office/officeart/2018/2/layout/IconCircleList" loCatId="icon" qsTypeId="urn:microsoft.com/office/officeart/2005/8/quickstyle/simple1" qsCatId="simple" csTypeId="urn:microsoft.com/office/officeart/2018/5/colors/Iconchunking_neutralbg_accent4_2" csCatId="accent4" phldr="1"/>
      <dgm:spPr/>
      <dgm:t>
        <a:bodyPr/>
        <a:lstStyle/>
        <a:p>
          <a:endParaRPr lang="en-US"/>
        </a:p>
      </dgm:t>
    </dgm:pt>
    <dgm:pt modelId="{419FDBB6-FCFC-466F-B08B-7E69262003AC}">
      <dgm:prSet/>
      <dgm:spPr/>
      <dgm:t>
        <a:bodyPr/>
        <a:lstStyle/>
        <a:p>
          <a:pPr>
            <a:lnSpc>
              <a:spcPct val="100000"/>
            </a:lnSpc>
          </a:pPr>
          <a:r>
            <a:rPr lang="en-US"/>
            <a:t>How is it possible that such a primitive device is able to perform such complex functions ?</a:t>
          </a:r>
        </a:p>
      </dgm:t>
    </dgm:pt>
    <dgm:pt modelId="{0F4339A5-639B-4430-BC8F-769C1E7FB5DD}" type="parTrans" cxnId="{B30C017D-2F2A-4024-9149-16D76ECE7AB4}">
      <dgm:prSet/>
      <dgm:spPr/>
      <dgm:t>
        <a:bodyPr/>
        <a:lstStyle/>
        <a:p>
          <a:endParaRPr lang="en-US"/>
        </a:p>
      </dgm:t>
    </dgm:pt>
    <dgm:pt modelId="{0CE0752B-EAD8-4914-B030-4FE418DF6CFC}" type="sibTrans" cxnId="{B30C017D-2F2A-4024-9149-16D76ECE7AB4}">
      <dgm:prSet/>
      <dgm:spPr/>
      <dgm:t>
        <a:bodyPr/>
        <a:lstStyle/>
        <a:p>
          <a:pPr>
            <a:lnSpc>
              <a:spcPct val="100000"/>
            </a:lnSpc>
          </a:pPr>
          <a:endParaRPr lang="en-US"/>
        </a:p>
      </dgm:t>
    </dgm:pt>
    <dgm:pt modelId="{F5AE8AB6-D6C9-4665-8250-3E851D007273}">
      <dgm:prSet/>
      <dgm:spPr/>
      <dgm:t>
        <a:bodyPr/>
        <a:lstStyle/>
        <a:p>
          <a:pPr>
            <a:lnSpc>
              <a:spcPct val="100000"/>
            </a:lnSpc>
          </a:pPr>
          <a:r>
            <a:rPr lang="en-US"/>
            <a:t>The heart of the raspberry pi is an ARM architecture application processor. This processor is capable of many thousands of calculations per second</a:t>
          </a:r>
        </a:p>
      </dgm:t>
    </dgm:pt>
    <dgm:pt modelId="{F4D5FE18-0195-40DB-88CD-4DE2363329B7}" type="parTrans" cxnId="{4F143D84-80B9-4A5A-BEF5-9082C8E12DBD}">
      <dgm:prSet/>
      <dgm:spPr/>
      <dgm:t>
        <a:bodyPr/>
        <a:lstStyle/>
        <a:p>
          <a:endParaRPr lang="en-US"/>
        </a:p>
      </dgm:t>
    </dgm:pt>
    <dgm:pt modelId="{DE6320DF-E93E-4CB1-8620-BDCD3EB28627}" type="sibTrans" cxnId="{4F143D84-80B9-4A5A-BEF5-9082C8E12DBD}">
      <dgm:prSet/>
      <dgm:spPr/>
      <dgm:t>
        <a:bodyPr/>
        <a:lstStyle/>
        <a:p>
          <a:endParaRPr lang="en-US"/>
        </a:p>
      </dgm:t>
    </dgm:pt>
    <dgm:pt modelId="{B58243F1-82F7-4CE1-9B77-529FAA0150D8}" type="pres">
      <dgm:prSet presAssocID="{ED552188-6940-4ED1-A7ED-2BE0D8F1F1CE}" presName="root" presStyleCnt="0">
        <dgm:presLayoutVars>
          <dgm:dir/>
          <dgm:resizeHandles val="exact"/>
        </dgm:presLayoutVars>
      </dgm:prSet>
      <dgm:spPr/>
    </dgm:pt>
    <dgm:pt modelId="{A953AD6C-231F-4D5C-818B-8B4474B565E7}" type="pres">
      <dgm:prSet presAssocID="{ED552188-6940-4ED1-A7ED-2BE0D8F1F1CE}" presName="container" presStyleCnt="0">
        <dgm:presLayoutVars>
          <dgm:dir/>
          <dgm:resizeHandles val="exact"/>
        </dgm:presLayoutVars>
      </dgm:prSet>
      <dgm:spPr/>
    </dgm:pt>
    <dgm:pt modelId="{2F50E26A-1C15-404F-A78A-12135B39B304}" type="pres">
      <dgm:prSet presAssocID="{419FDBB6-FCFC-466F-B08B-7E69262003AC}" presName="compNode" presStyleCnt="0"/>
      <dgm:spPr/>
    </dgm:pt>
    <dgm:pt modelId="{0E3403F1-143B-4700-8720-668BF941AD93}" type="pres">
      <dgm:prSet presAssocID="{419FDBB6-FCFC-466F-B08B-7E69262003AC}" presName="iconBgRect" presStyleLbl="bgShp" presStyleIdx="0" presStyleCnt="2"/>
      <dgm:spPr/>
    </dgm:pt>
    <dgm:pt modelId="{C234327F-9412-4039-BEF9-80D160EC8BAC}" type="pres">
      <dgm:prSet presAssocID="{419FDBB6-FCFC-466F-B08B-7E69262003A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DC8B078F-2515-4325-83E1-50078C708F4B}" type="pres">
      <dgm:prSet presAssocID="{419FDBB6-FCFC-466F-B08B-7E69262003AC}" presName="spaceRect" presStyleCnt="0"/>
      <dgm:spPr/>
    </dgm:pt>
    <dgm:pt modelId="{1BF7EB27-82C0-49D1-A1D1-E3E5FA832FB2}" type="pres">
      <dgm:prSet presAssocID="{419FDBB6-FCFC-466F-B08B-7E69262003AC}" presName="textRect" presStyleLbl="revTx" presStyleIdx="0" presStyleCnt="2">
        <dgm:presLayoutVars>
          <dgm:chMax val="1"/>
          <dgm:chPref val="1"/>
        </dgm:presLayoutVars>
      </dgm:prSet>
      <dgm:spPr/>
    </dgm:pt>
    <dgm:pt modelId="{F25A066F-BDC5-4C96-A32B-CC6D63A2B1D7}" type="pres">
      <dgm:prSet presAssocID="{0CE0752B-EAD8-4914-B030-4FE418DF6CFC}" presName="sibTrans" presStyleLbl="sibTrans2D1" presStyleIdx="0" presStyleCnt="0"/>
      <dgm:spPr/>
    </dgm:pt>
    <dgm:pt modelId="{87A1DB84-EF85-4982-BE21-21FD63FCCE96}" type="pres">
      <dgm:prSet presAssocID="{F5AE8AB6-D6C9-4665-8250-3E851D007273}" presName="compNode" presStyleCnt="0"/>
      <dgm:spPr/>
    </dgm:pt>
    <dgm:pt modelId="{26A57022-CC74-4B98-809B-AB8DD66B656F}" type="pres">
      <dgm:prSet presAssocID="{F5AE8AB6-D6C9-4665-8250-3E851D007273}" presName="iconBgRect" presStyleLbl="bgShp" presStyleIdx="1" presStyleCnt="2"/>
      <dgm:spPr/>
    </dgm:pt>
    <dgm:pt modelId="{54BDF618-8A6C-4E7E-955F-9D85FD91628B}" type="pres">
      <dgm:prSet presAssocID="{F5AE8AB6-D6C9-4665-8250-3E851D00727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8798EE67-D430-4038-A1F3-D6C04DC0B091}" type="pres">
      <dgm:prSet presAssocID="{F5AE8AB6-D6C9-4665-8250-3E851D007273}" presName="spaceRect" presStyleCnt="0"/>
      <dgm:spPr/>
    </dgm:pt>
    <dgm:pt modelId="{2282A0F5-21CE-4431-B0BB-F86D4A333C80}" type="pres">
      <dgm:prSet presAssocID="{F5AE8AB6-D6C9-4665-8250-3E851D007273}" presName="textRect" presStyleLbl="revTx" presStyleIdx="1" presStyleCnt="2">
        <dgm:presLayoutVars>
          <dgm:chMax val="1"/>
          <dgm:chPref val="1"/>
        </dgm:presLayoutVars>
      </dgm:prSet>
      <dgm:spPr/>
    </dgm:pt>
  </dgm:ptLst>
  <dgm:cxnLst>
    <dgm:cxn modelId="{DED68C15-44B3-9B45-8F8F-B4A3AEF8D9F9}" type="presOf" srcId="{419FDBB6-FCFC-466F-B08B-7E69262003AC}" destId="{1BF7EB27-82C0-49D1-A1D1-E3E5FA832FB2}" srcOrd="0" destOrd="0" presId="urn:microsoft.com/office/officeart/2018/2/layout/IconCircleList"/>
    <dgm:cxn modelId="{38D7C816-7B77-4346-AEF3-DFFD9241BC0F}" type="presOf" srcId="{ED552188-6940-4ED1-A7ED-2BE0D8F1F1CE}" destId="{B58243F1-82F7-4CE1-9B77-529FAA0150D8}" srcOrd="0" destOrd="0" presId="urn:microsoft.com/office/officeart/2018/2/layout/IconCircleList"/>
    <dgm:cxn modelId="{C5F4645A-01C7-CC4B-9284-59CE12456B1C}" type="presOf" srcId="{F5AE8AB6-D6C9-4665-8250-3E851D007273}" destId="{2282A0F5-21CE-4431-B0BB-F86D4A333C80}" srcOrd="0" destOrd="0" presId="urn:microsoft.com/office/officeart/2018/2/layout/IconCircleList"/>
    <dgm:cxn modelId="{B30C017D-2F2A-4024-9149-16D76ECE7AB4}" srcId="{ED552188-6940-4ED1-A7ED-2BE0D8F1F1CE}" destId="{419FDBB6-FCFC-466F-B08B-7E69262003AC}" srcOrd="0" destOrd="0" parTransId="{0F4339A5-639B-4430-BC8F-769C1E7FB5DD}" sibTransId="{0CE0752B-EAD8-4914-B030-4FE418DF6CFC}"/>
    <dgm:cxn modelId="{6A373083-6071-C642-8571-22819096CE46}" type="presOf" srcId="{0CE0752B-EAD8-4914-B030-4FE418DF6CFC}" destId="{F25A066F-BDC5-4C96-A32B-CC6D63A2B1D7}" srcOrd="0" destOrd="0" presId="urn:microsoft.com/office/officeart/2018/2/layout/IconCircleList"/>
    <dgm:cxn modelId="{4F143D84-80B9-4A5A-BEF5-9082C8E12DBD}" srcId="{ED552188-6940-4ED1-A7ED-2BE0D8F1F1CE}" destId="{F5AE8AB6-D6C9-4665-8250-3E851D007273}" srcOrd="1" destOrd="0" parTransId="{F4D5FE18-0195-40DB-88CD-4DE2363329B7}" sibTransId="{DE6320DF-E93E-4CB1-8620-BDCD3EB28627}"/>
    <dgm:cxn modelId="{B312EE88-7A59-C04F-87AF-65A7C6B7BE24}" type="presParOf" srcId="{B58243F1-82F7-4CE1-9B77-529FAA0150D8}" destId="{A953AD6C-231F-4D5C-818B-8B4474B565E7}" srcOrd="0" destOrd="0" presId="urn:microsoft.com/office/officeart/2018/2/layout/IconCircleList"/>
    <dgm:cxn modelId="{9FB45696-D8EF-6142-82B8-B5A06E565AB5}" type="presParOf" srcId="{A953AD6C-231F-4D5C-818B-8B4474B565E7}" destId="{2F50E26A-1C15-404F-A78A-12135B39B304}" srcOrd="0" destOrd="0" presId="urn:microsoft.com/office/officeart/2018/2/layout/IconCircleList"/>
    <dgm:cxn modelId="{85BC19D2-C53E-6A41-B067-04D43F209657}" type="presParOf" srcId="{2F50E26A-1C15-404F-A78A-12135B39B304}" destId="{0E3403F1-143B-4700-8720-668BF941AD93}" srcOrd="0" destOrd="0" presId="urn:microsoft.com/office/officeart/2018/2/layout/IconCircleList"/>
    <dgm:cxn modelId="{324255A2-BACB-2844-8ED3-6429E95FF9B4}" type="presParOf" srcId="{2F50E26A-1C15-404F-A78A-12135B39B304}" destId="{C234327F-9412-4039-BEF9-80D160EC8BAC}" srcOrd="1" destOrd="0" presId="urn:microsoft.com/office/officeart/2018/2/layout/IconCircleList"/>
    <dgm:cxn modelId="{225836C7-3FEB-D248-B4A0-19029E036451}" type="presParOf" srcId="{2F50E26A-1C15-404F-A78A-12135B39B304}" destId="{DC8B078F-2515-4325-83E1-50078C708F4B}" srcOrd="2" destOrd="0" presId="urn:microsoft.com/office/officeart/2018/2/layout/IconCircleList"/>
    <dgm:cxn modelId="{D9B7DDA6-6C84-C64D-8ECF-26779AD0BF70}" type="presParOf" srcId="{2F50E26A-1C15-404F-A78A-12135B39B304}" destId="{1BF7EB27-82C0-49D1-A1D1-E3E5FA832FB2}" srcOrd="3" destOrd="0" presId="urn:microsoft.com/office/officeart/2018/2/layout/IconCircleList"/>
    <dgm:cxn modelId="{025E972C-F866-844C-A507-605FFEDB979A}" type="presParOf" srcId="{A953AD6C-231F-4D5C-818B-8B4474B565E7}" destId="{F25A066F-BDC5-4C96-A32B-CC6D63A2B1D7}" srcOrd="1" destOrd="0" presId="urn:microsoft.com/office/officeart/2018/2/layout/IconCircleList"/>
    <dgm:cxn modelId="{FC9B5F37-775B-C44E-83F4-4D63407C7637}" type="presParOf" srcId="{A953AD6C-231F-4D5C-818B-8B4474B565E7}" destId="{87A1DB84-EF85-4982-BE21-21FD63FCCE96}" srcOrd="2" destOrd="0" presId="urn:microsoft.com/office/officeart/2018/2/layout/IconCircleList"/>
    <dgm:cxn modelId="{5A5F8677-6ECA-2E4D-AA21-AAF7EB804EC3}" type="presParOf" srcId="{87A1DB84-EF85-4982-BE21-21FD63FCCE96}" destId="{26A57022-CC74-4B98-809B-AB8DD66B656F}" srcOrd="0" destOrd="0" presId="urn:microsoft.com/office/officeart/2018/2/layout/IconCircleList"/>
    <dgm:cxn modelId="{966E2439-ECCD-AC45-B3E0-09D846DDC235}" type="presParOf" srcId="{87A1DB84-EF85-4982-BE21-21FD63FCCE96}" destId="{54BDF618-8A6C-4E7E-955F-9D85FD91628B}" srcOrd="1" destOrd="0" presId="urn:microsoft.com/office/officeart/2018/2/layout/IconCircleList"/>
    <dgm:cxn modelId="{CBD2BA4D-13DE-4D40-A93B-31F7064639F4}" type="presParOf" srcId="{87A1DB84-EF85-4982-BE21-21FD63FCCE96}" destId="{8798EE67-D430-4038-A1F3-D6C04DC0B091}" srcOrd="2" destOrd="0" presId="urn:microsoft.com/office/officeart/2018/2/layout/IconCircleList"/>
    <dgm:cxn modelId="{61DA6EBB-6CEF-A44C-9A38-94D44E4AF7DA}" type="presParOf" srcId="{87A1DB84-EF85-4982-BE21-21FD63FCCE96}" destId="{2282A0F5-21CE-4431-B0BB-F86D4A333C8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96CF4D-0386-438D-B979-21EE868B5D16}"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239F2605-5256-4760-B2E1-8AFC714CEC29}">
      <dgm:prSet/>
      <dgm:spPr/>
      <dgm:t>
        <a:bodyPr/>
        <a:lstStyle/>
        <a:p>
          <a:pPr>
            <a:lnSpc>
              <a:spcPct val="100000"/>
            </a:lnSpc>
          </a:pPr>
          <a:r>
            <a:rPr lang="en-US"/>
            <a:t>Fortunately, software engineers have been squirreled away for decades inventing tools and frameworks to support development of new technologies and applications.</a:t>
          </a:r>
        </a:p>
      </dgm:t>
    </dgm:pt>
    <dgm:pt modelId="{F7555EEC-D999-408B-9024-9F62CE221992}" type="parTrans" cxnId="{37513C98-ABFC-4B87-9362-652074B51DAE}">
      <dgm:prSet/>
      <dgm:spPr/>
      <dgm:t>
        <a:bodyPr/>
        <a:lstStyle/>
        <a:p>
          <a:endParaRPr lang="en-US"/>
        </a:p>
      </dgm:t>
    </dgm:pt>
    <dgm:pt modelId="{DE4175BD-A0C3-4145-AD4E-A7D82BDCEB9D}" type="sibTrans" cxnId="{37513C98-ABFC-4B87-9362-652074B51DAE}">
      <dgm:prSet/>
      <dgm:spPr/>
      <dgm:t>
        <a:bodyPr/>
        <a:lstStyle/>
        <a:p>
          <a:pPr>
            <a:lnSpc>
              <a:spcPct val="100000"/>
            </a:lnSpc>
          </a:pPr>
          <a:endParaRPr lang="en-US"/>
        </a:p>
      </dgm:t>
    </dgm:pt>
    <dgm:pt modelId="{6833F050-ED35-4B1F-9E47-05DC9059CAE4}">
      <dgm:prSet/>
      <dgm:spPr/>
      <dgm:t>
        <a:bodyPr/>
        <a:lstStyle/>
        <a:p>
          <a:pPr>
            <a:lnSpc>
              <a:spcPct val="100000"/>
            </a:lnSpc>
          </a:pPr>
          <a:r>
            <a:rPr lang="en-US"/>
            <a:t>Currently there are a number of platforms that furnish many of the underling requirements and operations of most software</a:t>
          </a:r>
        </a:p>
      </dgm:t>
    </dgm:pt>
    <dgm:pt modelId="{9FC947A1-218D-4F58-A5AA-C58A52298C1D}" type="parTrans" cxnId="{5C65A362-92EC-47F5-B8EE-5394349456B3}">
      <dgm:prSet/>
      <dgm:spPr/>
      <dgm:t>
        <a:bodyPr/>
        <a:lstStyle/>
        <a:p>
          <a:endParaRPr lang="en-US"/>
        </a:p>
      </dgm:t>
    </dgm:pt>
    <dgm:pt modelId="{A9945860-2B46-455E-8D26-F5A30A5177E4}" type="sibTrans" cxnId="{5C65A362-92EC-47F5-B8EE-5394349456B3}">
      <dgm:prSet/>
      <dgm:spPr/>
      <dgm:t>
        <a:bodyPr/>
        <a:lstStyle/>
        <a:p>
          <a:endParaRPr lang="en-US"/>
        </a:p>
      </dgm:t>
    </dgm:pt>
    <dgm:pt modelId="{BA4F1D20-45BF-47B7-85FF-22BE41FC50E3}" type="pres">
      <dgm:prSet presAssocID="{D896CF4D-0386-438D-B979-21EE868B5D16}" presName="root" presStyleCnt="0">
        <dgm:presLayoutVars>
          <dgm:dir/>
          <dgm:resizeHandles val="exact"/>
        </dgm:presLayoutVars>
      </dgm:prSet>
      <dgm:spPr/>
    </dgm:pt>
    <dgm:pt modelId="{2F696E69-3B33-4127-B13B-063E3148398D}" type="pres">
      <dgm:prSet presAssocID="{D896CF4D-0386-438D-B979-21EE868B5D16}" presName="container" presStyleCnt="0">
        <dgm:presLayoutVars>
          <dgm:dir/>
          <dgm:resizeHandles val="exact"/>
        </dgm:presLayoutVars>
      </dgm:prSet>
      <dgm:spPr/>
    </dgm:pt>
    <dgm:pt modelId="{99DA953C-3E5A-45DA-83E3-8339095A50C1}" type="pres">
      <dgm:prSet presAssocID="{239F2605-5256-4760-B2E1-8AFC714CEC29}" presName="compNode" presStyleCnt="0"/>
      <dgm:spPr/>
    </dgm:pt>
    <dgm:pt modelId="{2C40C7BD-1BD8-43E9-95A9-6FDF030F7CB3}" type="pres">
      <dgm:prSet presAssocID="{239F2605-5256-4760-B2E1-8AFC714CEC29}" presName="iconBgRect" presStyleLbl="bgShp" presStyleIdx="0" presStyleCnt="2"/>
      <dgm:spPr/>
    </dgm:pt>
    <dgm:pt modelId="{F93CC044-711E-45CE-8EDB-89ACDAF4AF9E}" type="pres">
      <dgm:prSet presAssocID="{239F2605-5256-4760-B2E1-8AFC714CEC2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B867DB91-AC0D-442C-B7BF-BB8625B4D0EE}" type="pres">
      <dgm:prSet presAssocID="{239F2605-5256-4760-B2E1-8AFC714CEC29}" presName="spaceRect" presStyleCnt="0"/>
      <dgm:spPr/>
    </dgm:pt>
    <dgm:pt modelId="{EED6AB53-3395-4666-AC7E-6311B723D3F3}" type="pres">
      <dgm:prSet presAssocID="{239F2605-5256-4760-B2E1-8AFC714CEC29}" presName="textRect" presStyleLbl="revTx" presStyleIdx="0" presStyleCnt="2">
        <dgm:presLayoutVars>
          <dgm:chMax val="1"/>
          <dgm:chPref val="1"/>
        </dgm:presLayoutVars>
      </dgm:prSet>
      <dgm:spPr/>
    </dgm:pt>
    <dgm:pt modelId="{B564D547-DF11-498C-87DB-F34D49D940C4}" type="pres">
      <dgm:prSet presAssocID="{DE4175BD-A0C3-4145-AD4E-A7D82BDCEB9D}" presName="sibTrans" presStyleLbl="sibTrans2D1" presStyleIdx="0" presStyleCnt="0"/>
      <dgm:spPr/>
    </dgm:pt>
    <dgm:pt modelId="{68FF0389-4261-40B6-B8A8-45AB37CF6D6E}" type="pres">
      <dgm:prSet presAssocID="{6833F050-ED35-4B1F-9E47-05DC9059CAE4}" presName="compNode" presStyleCnt="0"/>
      <dgm:spPr/>
    </dgm:pt>
    <dgm:pt modelId="{4E9A3607-E566-4052-9DC7-C40415895E4E}" type="pres">
      <dgm:prSet presAssocID="{6833F050-ED35-4B1F-9E47-05DC9059CAE4}" presName="iconBgRect" presStyleLbl="bgShp" presStyleIdx="1" presStyleCnt="2"/>
      <dgm:spPr/>
    </dgm:pt>
    <dgm:pt modelId="{EA4FA75F-8F91-4F54-AD66-CF773BBEE214}" type="pres">
      <dgm:prSet presAssocID="{6833F050-ED35-4B1F-9E47-05DC9059CA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84750D3A-B842-4EE5-B003-9D45E6FC42D8}" type="pres">
      <dgm:prSet presAssocID="{6833F050-ED35-4B1F-9E47-05DC9059CAE4}" presName="spaceRect" presStyleCnt="0"/>
      <dgm:spPr/>
    </dgm:pt>
    <dgm:pt modelId="{DBD887A0-2E58-4BE0-9FBD-8D59DCF67501}" type="pres">
      <dgm:prSet presAssocID="{6833F050-ED35-4B1F-9E47-05DC9059CAE4}" presName="textRect" presStyleLbl="revTx" presStyleIdx="1" presStyleCnt="2">
        <dgm:presLayoutVars>
          <dgm:chMax val="1"/>
          <dgm:chPref val="1"/>
        </dgm:presLayoutVars>
      </dgm:prSet>
      <dgm:spPr/>
    </dgm:pt>
  </dgm:ptLst>
  <dgm:cxnLst>
    <dgm:cxn modelId="{FEAD2B4D-CA43-5D4E-B025-D3523A5EE1AD}" type="presOf" srcId="{6833F050-ED35-4B1F-9E47-05DC9059CAE4}" destId="{DBD887A0-2E58-4BE0-9FBD-8D59DCF67501}" srcOrd="0" destOrd="0" presId="urn:microsoft.com/office/officeart/2018/2/layout/IconCircleList"/>
    <dgm:cxn modelId="{5C65A362-92EC-47F5-B8EE-5394349456B3}" srcId="{D896CF4D-0386-438D-B979-21EE868B5D16}" destId="{6833F050-ED35-4B1F-9E47-05DC9059CAE4}" srcOrd="1" destOrd="0" parTransId="{9FC947A1-218D-4F58-A5AA-C58A52298C1D}" sibTransId="{A9945860-2B46-455E-8D26-F5A30A5177E4}"/>
    <dgm:cxn modelId="{37513C98-ABFC-4B87-9362-652074B51DAE}" srcId="{D896CF4D-0386-438D-B979-21EE868B5D16}" destId="{239F2605-5256-4760-B2E1-8AFC714CEC29}" srcOrd="0" destOrd="0" parTransId="{F7555EEC-D999-408B-9024-9F62CE221992}" sibTransId="{DE4175BD-A0C3-4145-AD4E-A7D82BDCEB9D}"/>
    <dgm:cxn modelId="{8FE532E9-1541-E745-AC26-1AABA724D294}" type="presOf" srcId="{239F2605-5256-4760-B2E1-8AFC714CEC29}" destId="{EED6AB53-3395-4666-AC7E-6311B723D3F3}" srcOrd="0" destOrd="0" presId="urn:microsoft.com/office/officeart/2018/2/layout/IconCircleList"/>
    <dgm:cxn modelId="{9B4C49F0-0D86-464E-B0A2-4E134B731893}" type="presOf" srcId="{DE4175BD-A0C3-4145-AD4E-A7D82BDCEB9D}" destId="{B564D547-DF11-498C-87DB-F34D49D940C4}" srcOrd="0" destOrd="0" presId="urn:microsoft.com/office/officeart/2018/2/layout/IconCircleList"/>
    <dgm:cxn modelId="{8FF33AFF-B97D-4B48-A71A-E752B4160A6F}" type="presOf" srcId="{D896CF4D-0386-438D-B979-21EE868B5D16}" destId="{BA4F1D20-45BF-47B7-85FF-22BE41FC50E3}" srcOrd="0" destOrd="0" presId="urn:microsoft.com/office/officeart/2018/2/layout/IconCircleList"/>
    <dgm:cxn modelId="{A691188F-AF9D-A04A-9291-2B75F276321D}" type="presParOf" srcId="{BA4F1D20-45BF-47B7-85FF-22BE41FC50E3}" destId="{2F696E69-3B33-4127-B13B-063E3148398D}" srcOrd="0" destOrd="0" presId="urn:microsoft.com/office/officeart/2018/2/layout/IconCircleList"/>
    <dgm:cxn modelId="{B2370605-7C5D-E547-AA13-7A54E69E5349}" type="presParOf" srcId="{2F696E69-3B33-4127-B13B-063E3148398D}" destId="{99DA953C-3E5A-45DA-83E3-8339095A50C1}" srcOrd="0" destOrd="0" presId="urn:microsoft.com/office/officeart/2018/2/layout/IconCircleList"/>
    <dgm:cxn modelId="{AF3E4EE9-C604-6246-955E-BAE159627821}" type="presParOf" srcId="{99DA953C-3E5A-45DA-83E3-8339095A50C1}" destId="{2C40C7BD-1BD8-43E9-95A9-6FDF030F7CB3}" srcOrd="0" destOrd="0" presId="urn:microsoft.com/office/officeart/2018/2/layout/IconCircleList"/>
    <dgm:cxn modelId="{EEC3D114-A64A-8940-8414-FAD9B18D817A}" type="presParOf" srcId="{99DA953C-3E5A-45DA-83E3-8339095A50C1}" destId="{F93CC044-711E-45CE-8EDB-89ACDAF4AF9E}" srcOrd="1" destOrd="0" presId="urn:microsoft.com/office/officeart/2018/2/layout/IconCircleList"/>
    <dgm:cxn modelId="{EAB33770-5C77-974F-AAD7-8DB7DCE6C833}" type="presParOf" srcId="{99DA953C-3E5A-45DA-83E3-8339095A50C1}" destId="{B867DB91-AC0D-442C-B7BF-BB8625B4D0EE}" srcOrd="2" destOrd="0" presId="urn:microsoft.com/office/officeart/2018/2/layout/IconCircleList"/>
    <dgm:cxn modelId="{508062E5-2A95-CD4B-85D4-74E6B56790B6}" type="presParOf" srcId="{99DA953C-3E5A-45DA-83E3-8339095A50C1}" destId="{EED6AB53-3395-4666-AC7E-6311B723D3F3}" srcOrd="3" destOrd="0" presId="urn:microsoft.com/office/officeart/2018/2/layout/IconCircleList"/>
    <dgm:cxn modelId="{4B67E698-3CF9-4549-84D8-9E085283EC48}" type="presParOf" srcId="{2F696E69-3B33-4127-B13B-063E3148398D}" destId="{B564D547-DF11-498C-87DB-F34D49D940C4}" srcOrd="1" destOrd="0" presId="urn:microsoft.com/office/officeart/2018/2/layout/IconCircleList"/>
    <dgm:cxn modelId="{9D7CFD80-95E3-9049-95B1-19C93DC13466}" type="presParOf" srcId="{2F696E69-3B33-4127-B13B-063E3148398D}" destId="{68FF0389-4261-40B6-B8A8-45AB37CF6D6E}" srcOrd="2" destOrd="0" presId="urn:microsoft.com/office/officeart/2018/2/layout/IconCircleList"/>
    <dgm:cxn modelId="{CF231763-7853-0B41-BEEB-7B7D814B3827}" type="presParOf" srcId="{68FF0389-4261-40B6-B8A8-45AB37CF6D6E}" destId="{4E9A3607-E566-4052-9DC7-C40415895E4E}" srcOrd="0" destOrd="0" presId="urn:microsoft.com/office/officeart/2018/2/layout/IconCircleList"/>
    <dgm:cxn modelId="{67E1979C-1FE0-6447-9333-295141BE178E}" type="presParOf" srcId="{68FF0389-4261-40B6-B8A8-45AB37CF6D6E}" destId="{EA4FA75F-8F91-4F54-AD66-CF773BBEE214}" srcOrd="1" destOrd="0" presId="urn:microsoft.com/office/officeart/2018/2/layout/IconCircleList"/>
    <dgm:cxn modelId="{9CE5D41D-1E82-2643-817D-BA8A97271A7C}" type="presParOf" srcId="{68FF0389-4261-40B6-B8A8-45AB37CF6D6E}" destId="{84750D3A-B842-4EE5-B003-9D45E6FC42D8}" srcOrd="2" destOrd="0" presId="urn:microsoft.com/office/officeart/2018/2/layout/IconCircleList"/>
    <dgm:cxn modelId="{F9FE267F-4FA1-EC46-9AFB-65AF85D98F36}" type="presParOf" srcId="{68FF0389-4261-40B6-B8A8-45AB37CF6D6E}" destId="{DBD887A0-2E58-4BE0-9FBD-8D59DCF6750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35CC61-153A-4400-B9F7-F357ED2B71C6}"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793989AD-9E4F-4A5C-8055-0217EA7FA9ED}">
      <dgm:prSet/>
      <dgm:spPr/>
      <dgm:t>
        <a:bodyPr/>
        <a:lstStyle/>
        <a:p>
          <a:r>
            <a:rPr lang="en-US"/>
            <a:t>Another means to convert the written software to instructions though somewhat slower than a compiler</a:t>
          </a:r>
        </a:p>
      </dgm:t>
    </dgm:pt>
    <dgm:pt modelId="{B4709B30-6D6E-49D0-B003-E6BFA643FCB6}" type="parTrans" cxnId="{989B1B04-BD44-4E7A-9B1E-57884A26C352}">
      <dgm:prSet/>
      <dgm:spPr/>
      <dgm:t>
        <a:bodyPr/>
        <a:lstStyle/>
        <a:p>
          <a:endParaRPr lang="en-US"/>
        </a:p>
      </dgm:t>
    </dgm:pt>
    <dgm:pt modelId="{07F72F17-4DB0-4913-99C3-CF9FF9C93FBF}" type="sibTrans" cxnId="{989B1B04-BD44-4E7A-9B1E-57884A26C352}">
      <dgm:prSet/>
      <dgm:spPr/>
      <dgm:t>
        <a:bodyPr/>
        <a:lstStyle/>
        <a:p>
          <a:endParaRPr lang="en-US"/>
        </a:p>
      </dgm:t>
    </dgm:pt>
    <dgm:pt modelId="{BCF5423F-2391-4CD1-9BFB-898F76CF66FC}">
      <dgm:prSet/>
      <dgm:spPr/>
      <dgm:t>
        <a:bodyPr/>
        <a:lstStyle/>
        <a:p>
          <a:r>
            <a:rPr lang="en-US"/>
            <a:t>Interprets instructions on a line by line basis</a:t>
          </a:r>
        </a:p>
      </dgm:t>
    </dgm:pt>
    <dgm:pt modelId="{233E1E72-64F0-4DC2-86C8-5D1D8B71CF25}" type="parTrans" cxnId="{0A635838-9A56-42F6-873D-22B922507000}">
      <dgm:prSet/>
      <dgm:spPr/>
      <dgm:t>
        <a:bodyPr/>
        <a:lstStyle/>
        <a:p>
          <a:endParaRPr lang="en-US"/>
        </a:p>
      </dgm:t>
    </dgm:pt>
    <dgm:pt modelId="{38D9BABD-1784-4991-948B-A43CF9D6D6A4}" type="sibTrans" cxnId="{0A635838-9A56-42F6-873D-22B922507000}">
      <dgm:prSet/>
      <dgm:spPr/>
      <dgm:t>
        <a:bodyPr/>
        <a:lstStyle/>
        <a:p>
          <a:endParaRPr lang="en-US"/>
        </a:p>
      </dgm:t>
    </dgm:pt>
    <dgm:pt modelId="{A9111493-F9AA-43E9-9CD3-D6808C62782B}">
      <dgm:prSet/>
      <dgm:spPr/>
      <dgm:t>
        <a:bodyPr/>
        <a:lstStyle/>
        <a:p>
          <a:r>
            <a:rPr lang="en-US"/>
            <a:t>Does not perform runtime checking prior to execution</a:t>
          </a:r>
        </a:p>
      </dgm:t>
    </dgm:pt>
    <dgm:pt modelId="{1B2E1719-0B4F-46D4-BC06-91BD58157A46}" type="parTrans" cxnId="{66C0E255-90FA-4273-B735-063DC91C5C99}">
      <dgm:prSet/>
      <dgm:spPr/>
      <dgm:t>
        <a:bodyPr/>
        <a:lstStyle/>
        <a:p>
          <a:endParaRPr lang="en-US"/>
        </a:p>
      </dgm:t>
    </dgm:pt>
    <dgm:pt modelId="{958C0F78-8DB1-4EAD-A734-0F76BE05A30F}" type="sibTrans" cxnId="{66C0E255-90FA-4273-B735-063DC91C5C99}">
      <dgm:prSet/>
      <dgm:spPr/>
      <dgm:t>
        <a:bodyPr/>
        <a:lstStyle/>
        <a:p>
          <a:endParaRPr lang="en-US"/>
        </a:p>
      </dgm:t>
    </dgm:pt>
    <dgm:pt modelId="{A308454F-B039-4920-8AD7-F7B18EE3A86D}" type="pres">
      <dgm:prSet presAssocID="{FF35CC61-153A-4400-B9F7-F357ED2B71C6}" presName="root" presStyleCnt="0">
        <dgm:presLayoutVars>
          <dgm:dir/>
          <dgm:resizeHandles val="exact"/>
        </dgm:presLayoutVars>
      </dgm:prSet>
      <dgm:spPr/>
    </dgm:pt>
    <dgm:pt modelId="{BB57C038-3370-4DEB-B77C-1387B7A437AC}" type="pres">
      <dgm:prSet presAssocID="{793989AD-9E4F-4A5C-8055-0217EA7FA9ED}" presName="compNode" presStyleCnt="0"/>
      <dgm:spPr/>
    </dgm:pt>
    <dgm:pt modelId="{0B4324C4-9EE2-4E08-961E-93880BDF4138}" type="pres">
      <dgm:prSet presAssocID="{793989AD-9E4F-4A5C-8055-0217EA7FA9E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b Design"/>
        </a:ext>
      </dgm:extLst>
    </dgm:pt>
    <dgm:pt modelId="{753B432D-5CFF-4100-9692-06AF755BF865}" type="pres">
      <dgm:prSet presAssocID="{793989AD-9E4F-4A5C-8055-0217EA7FA9ED}" presName="spaceRect" presStyleCnt="0"/>
      <dgm:spPr/>
    </dgm:pt>
    <dgm:pt modelId="{C4B9DE4D-7D4B-4DA2-A289-8A462482FA34}" type="pres">
      <dgm:prSet presAssocID="{793989AD-9E4F-4A5C-8055-0217EA7FA9ED}" presName="textRect" presStyleLbl="revTx" presStyleIdx="0" presStyleCnt="3">
        <dgm:presLayoutVars>
          <dgm:chMax val="1"/>
          <dgm:chPref val="1"/>
        </dgm:presLayoutVars>
      </dgm:prSet>
      <dgm:spPr/>
    </dgm:pt>
    <dgm:pt modelId="{AB6889CD-2500-4BB4-A48A-72EC6F00B049}" type="pres">
      <dgm:prSet presAssocID="{07F72F17-4DB0-4913-99C3-CF9FF9C93FBF}" presName="sibTrans" presStyleCnt="0"/>
      <dgm:spPr/>
    </dgm:pt>
    <dgm:pt modelId="{8A3C39D3-359E-4D89-9ED7-053412B2AF2B}" type="pres">
      <dgm:prSet presAssocID="{BCF5423F-2391-4CD1-9BFB-898F76CF66FC}" presName="compNode" presStyleCnt="0"/>
      <dgm:spPr/>
    </dgm:pt>
    <dgm:pt modelId="{DD870E9B-A11D-4E25-9A2C-0053AEB8661D}" type="pres">
      <dgm:prSet presAssocID="{BCF5423F-2391-4CD1-9BFB-898F76CF66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e Arrow: U-turn with tail"/>
        </a:ext>
      </dgm:extLst>
    </dgm:pt>
    <dgm:pt modelId="{591D1828-A425-4B07-B785-C912B7923F16}" type="pres">
      <dgm:prSet presAssocID="{BCF5423F-2391-4CD1-9BFB-898F76CF66FC}" presName="spaceRect" presStyleCnt="0"/>
      <dgm:spPr/>
    </dgm:pt>
    <dgm:pt modelId="{290F5632-4437-403E-8362-7A042D7DC2CA}" type="pres">
      <dgm:prSet presAssocID="{BCF5423F-2391-4CD1-9BFB-898F76CF66FC}" presName="textRect" presStyleLbl="revTx" presStyleIdx="1" presStyleCnt="3">
        <dgm:presLayoutVars>
          <dgm:chMax val="1"/>
          <dgm:chPref val="1"/>
        </dgm:presLayoutVars>
      </dgm:prSet>
      <dgm:spPr/>
    </dgm:pt>
    <dgm:pt modelId="{733661C4-C62E-4697-B5AE-2E266DE10749}" type="pres">
      <dgm:prSet presAssocID="{38D9BABD-1784-4991-948B-A43CF9D6D6A4}" presName="sibTrans" presStyleCnt="0"/>
      <dgm:spPr/>
    </dgm:pt>
    <dgm:pt modelId="{9224F85D-7B5C-43CF-98AD-06C62E3092E7}" type="pres">
      <dgm:prSet presAssocID="{A9111493-F9AA-43E9-9CD3-D6808C62782B}" presName="compNode" presStyleCnt="0"/>
      <dgm:spPr/>
    </dgm:pt>
    <dgm:pt modelId="{8AE43120-AFDA-487E-A2B1-8B3FA1C6EB2F}" type="pres">
      <dgm:prSet presAssocID="{A9111493-F9AA-43E9-9CD3-D6808C6278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E8AA77A9-4ADD-482C-BBB1-C0895F993AA0}" type="pres">
      <dgm:prSet presAssocID="{A9111493-F9AA-43E9-9CD3-D6808C62782B}" presName="spaceRect" presStyleCnt="0"/>
      <dgm:spPr/>
    </dgm:pt>
    <dgm:pt modelId="{57A57C6A-B934-42D5-B1DF-8AA0ACE249FF}" type="pres">
      <dgm:prSet presAssocID="{A9111493-F9AA-43E9-9CD3-D6808C62782B}" presName="textRect" presStyleLbl="revTx" presStyleIdx="2" presStyleCnt="3">
        <dgm:presLayoutVars>
          <dgm:chMax val="1"/>
          <dgm:chPref val="1"/>
        </dgm:presLayoutVars>
      </dgm:prSet>
      <dgm:spPr/>
    </dgm:pt>
  </dgm:ptLst>
  <dgm:cxnLst>
    <dgm:cxn modelId="{989B1B04-BD44-4E7A-9B1E-57884A26C352}" srcId="{FF35CC61-153A-4400-B9F7-F357ED2B71C6}" destId="{793989AD-9E4F-4A5C-8055-0217EA7FA9ED}" srcOrd="0" destOrd="0" parTransId="{B4709B30-6D6E-49D0-B003-E6BFA643FCB6}" sibTransId="{07F72F17-4DB0-4913-99C3-CF9FF9C93FBF}"/>
    <dgm:cxn modelId="{0A635838-9A56-42F6-873D-22B922507000}" srcId="{FF35CC61-153A-4400-B9F7-F357ED2B71C6}" destId="{BCF5423F-2391-4CD1-9BFB-898F76CF66FC}" srcOrd="1" destOrd="0" parTransId="{233E1E72-64F0-4DC2-86C8-5D1D8B71CF25}" sibTransId="{38D9BABD-1784-4991-948B-A43CF9D6D6A4}"/>
    <dgm:cxn modelId="{66C0E255-90FA-4273-B735-063DC91C5C99}" srcId="{FF35CC61-153A-4400-B9F7-F357ED2B71C6}" destId="{A9111493-F9AA-43E9-9CD3-D6808C62782B}" srcOrd="2" destOrd="0" parTransId="{1B2E1719-0B4F-46D4-BC06-91BD58157A46}" sibTransId="{958C0F78-8DB1-4EAD-A734-0F76BE05A30F}"/>
    <dgm:cxn modelId="{A8A578B8-C9A3-4260-82A1-A735EF06C749}" type="presOf" srcId="{FF35CC61-153A-4400-B9F7-F357ED2B71C6}" destId="{A308454F-B039-4920-8AD7-F7B18EE3A86D}" srcOrd="0" destOrd="0" presId="urn:microsoft.com/office/officeart/2018/2/layout/IconLabelList"/>
    <dgm:cxn modelId="{FA6455C6-362A-466D-98AB-44CA0F7C24EE}" type="presOf" srcId="{793989AD-9E4F-4A5C-8055-0217EA7FA9ED}" destId="{C4B9DE4D-7D4B-4DA2-A289-8A462482FA34}" srcOrd="0" destOrd="0" presId="urn:microsoft.com/office/officeart/2018/2/layout/IconLabelList"/>
    <dgm:cxn modelId="{815712CC-4EB0-4472-8945-A2742675AE53}" type="presOf" srcId="{A9111493-F9AA-43E9-9CD3-D6808C62782B}" destId="{57A57C6A-B934-42D5-B1DF-8AA0ACE249FF}" srcOrd="0" destOrd="0" presId="urn:microsoft.com/office/officeart/2018/2/layout/IconLabelList"/>
    <dgm:cxn modelId="{F19C5AD5-040C-424D-90E4-8C68DAA44F0E}" type="presOf" srcId="{BCF5423F-2391-4CD1-9BFB-898F76CF66FC}" destId="{290F5632-4437-403E-8362-7A042D7DC2CA}" srcOrd="0" destOrd="0" presId="urn:microsoft.com/office/officeart/2018/2/layout/IconLabelList"/>
    <dgm:cxn modelId="{626CFD47-D7E1-403F-B2A8-A43308EBF2B0}" type="presParOf" srcId="{A308454F-B039-4920-8AD7-F7B18EE3A86D}" destId="{BB57C038-3370-4DEB-B77C-1387B7A437AC}" srcOrd="0" destOrd="0" presId="urn:microsoft.com/office/officeart/2018/2/layout/IconLabelList"/>
    <dgm:cxn modelId="{E0A05D15-BBF2-4C47-A742-0856C7B292EC}" type="presParOf" srcId="{BB57C038-3370-4DEB-B77C-1387B7A437AC}" destId="{0B4324C4-9EE2-4E08-961E-93880BDF4138}" srcOrd="0" destOrd="0" presId="urn:microsoft.com/office/officeart/2018/2/layout/IconLabelList"/>
    <dgm:cxn modelId="{ED7F1FF5-FC49-4DCA-A77A-DA22006963FF}" type="presParOf" srcId="{BB57C038-3370-4DEB-B77C-1387B7A437AC}" destId="{753B432D-5CFF-4100-9692-06AF755BF865}" srcOrd="1" destOrd="0" presId="urn:microsoft.com/office/officeart/2018/2/layout/IconLabelList"/>
    <dgm:cxn modelId="{1A7546CD-3FEF-405F-8DAC-877C93B732AB}" type="presParOf" srcId="{BB57C038-3370-4DEB-B77C-1387B7A437AC}" destId="{C4B9DE4D-7D4B-4DA2-A289-8A462482FA34}" srcOrd="2" destOrd="0" presId="urn:microsoft.com/office/officeart/2018/2/layout/IconLabelList"/>
    <dgm:cxn modelId="{3F19DF94-F9F6-4F9E-B381-20BC989FB954}" type="presParOf" srcId="{A308454F-B039-4920-8AD7-F7B18EE3A86D}" destId="{AB6889CD-2500-4BB4-A48A-72EC6F00B049}" srcOrd="1" destOrd="0" presId="urn:microsoft.com/office/officeart/2018/2/layout/IconLabelList"/>
    <dgm:cxn modelId="{1A30DB34-7CD7-4C85-A5C6-FCD2EC108B94}" type="presParOf" srcId="{A308454F-B039-4920-8AD7-F7B18EE3A86D}" destId="{8A3C39D3-359E-4D89-9ED7-053412B2AF2B}" srcOrd="2" destOrd="0" presId="urn:microsoft.com/office/officeart/2018/2/layout/IconLabelList"/>
    <dgm:cxn modelId="{C4F6B6BD-5CB4-42D3-AB18-98058F72338A}" type="presParOf" srcId="{8A3C39D3-359E-4D89-9ED7-053412B2AF2B}" destId="{DD870E9B-A11D-4E25-9A2C-0053AEB8661D}" srcOrd="0" destOrd="0" presId="urn:microsoft.com/office/officeart/2018/2/layout/IconLabelList"/>
    <dgm:cxn modelId="{39E8E6E5-C5C1-45C0-BE5B-BB12A1DC15C4}" type="presParOf" srcId="{8A3C39D3-359E-4D89-9ED7-053412B2AF2B}" destId="{591D1828-A425-4B07-B785-C912B7923F16}" srcOrd="1" destOrd="0" presId="urn:microsoft.com/office/officeart/2018/2/layout/IconLabelList"/>
    <dgm:cxn modelId="{6D7ACB72-8196-4A6D-934C-7C3BF5276A63}" type="presParOf" srcId="{8A3C39D3-359E-4D89-9ED7-053412B2AF2B}" destId="{290F5632-4437-403E-8362-7A042D7DC2CA}" srcOrd="2" destOrd="0" presId="urn:microsoft.com/office/officeart/2018/2/layout/IconLabelList"/>
    <dgm:cxn modelId="{1EBADD1D-235D-4E93-A06D-E96FB4807F06}" type="presParOf" srcId="{A308454F-B039-4920-8AD7-F7B18EE3A86D}" destId="{733661C4-C62E-4697-B5AE-2E266DE10749}" srcOrd="3" destOrd="0" presId="urn:microsoft.com/office/officeart/2018/2/layout/IconLabelList"/>
    <dgm:cxn modelId="{EF1CC169-565A-4A64-85AB-484988E26187}" type="presParOf" srcId="{A308454F-B039-4920-8AD7-F7B18EE3A86D}" destId="{9224F85D-7B5C-43CF-98AD-06C62E3092E7}" srcOrd="4" destOrd="0" presId="urn:microsoft.com/office/officeart/2018/2/layout/IconLabelList"/>
    <dgm:cxn modelId="{2062126A-4538-4164-BB9F-C4EC918E8528}" type="presParOf" srcId="{9224F85D-7B5C-43CF-98AD-06C62E3092E7}" destId="{8AE43120-AFDA-487E-A2B1-8B3FA1C6EB2F}" srcOrd="0" destOrd="0" presId="urn:microsoft.com/office/officeart/2018/2/layout/IconLabelList"/>
    <dgm:cxn modelId="{861118DB-767C-40A7-8FCD-2D8B04E4E607}" type="presParOf" srcId="{9224F85D-7B5C-43CF-98AD-06C62E3092E7}" destId="{E8AA77A9-4ADD-482C-BBB1-C0895F993AA0}" srcOrd="1" destOrd="0" presId="urn:microsoft.com/office/officeart/2018/2/layout/IconLabelList"/>
    <dgm:cxn modelId="{24756E88-E9BF-4CA6-94FD-B2163BB33D2D}" type="presParOf" srcId="{9224F85D-7B5C-43CF-98AD-06C62E3092E7}" destId="{57A57C6A-B934-42D5-B1DF-8AA0ACE249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A4637B2-8A47-481A-B441-3739E40D0439}"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9898619-287C-465B-A013-C649D21D7DB1}">
      <dgm:prSet/>
      <dgm:spPr/>
      <dgm:t>
        <a:bodyPr/>
        <a:lstStyle/>
        <a:p>
          <a:pPr>
            <a:defRPr cap="all"/>
          </a:pPr>
          <a:r>
            <a:rPr lang="en-US"/>
            <a:t>Commercial companies had need of specific tools to perform specific tasks</a:t>
          </a:r>
        </a:p>
      </dgm:t>
    </dgm:pt>
    <dgm:pt modelId="{EB80F891-294A-49E3-8820-7EBB5D6E94E6}" type="parTrans" cxnId="{E16CBA8A-7876-4D7F-B601-C29C0F32F10C}">
      <dgm:prSet/>
      <dgm:spPr/>
      <dgm:t>
        <a:bodyPr/>
        <a:lstStyle/>
        <a:p>
          <a:endParaRPr lang="en-US"/>
        </a:p>
      </dgm:t>
    </dgm:pt>
    <dgm:pt modelId="{6B9A7230-B0EC-41F1-8C70-CA0E620010D9}" type="sibTrans" cxnId="{E16CBA8A-7876-4D7F-B601-C29C0F32F10C}">
      <dgm:prSet/>
      <dgm:spPr/>
      <dgm:t>
        <a:bodyPr/>
        <a:lstStyle/>
        <a:p>
          <a:endParaRPr lang="en-US"/>
        </a:p>
      </dgm:t>
    </dgm:pt>
    <dgm:pt modelId="{085E0B97-A077-46B6-9F8D-881828471554}">
      <dgm:prSet/>
      <dgm:spPr/>
      <dgm:t>
        <a:bodyPr/>
        <a:lstStyle/>
        <a:p>
          <a:pPr>
            <a:defRPr cap="all"/>
          </a:pPr>
          <a:r>
            <a:rPr lang="en-US"/>
            <a:t>Limited computing power</a:t>
          </a:r>
        </a:p>
      </dgm:t>
    </dgm:pt>
    <dgm:pt modelId="{147444CB-998B-4697-9730-D4797BF6C95E}" type="parTrans" cxnId="{726C1F3A-96DF-4231-80F9-FA9341111021}">
      <dgm:prSet/>
      <dgm:spPr/>
      <dgm:t>
        <a:bodyPr/>
        <a:lstStyle/>
        <a:p>
          <a:endParaRPr lang="en-US"/>
        </a:p>
      </dgm:t>
    </dgm:pt>
    <dgm:pt modelId="{9A9A1B43-D40F-4259-A21A-15E7573FFA73}" type="sibTrans" cxnId="{726C1F3A-96DF-4231-80F9-FA9341111021}">
      <dgm:prSet/>
      <dgm:spPr/>
      <dgm:t>
        <a:bodyPr/>
        <a:lstStyle/>
        <a:p>
          <a:endParaRPr lang="en-US"/>
        </a:p>
      </dgm:t>
    </dgm:pt>
    <dgm:pt modelId="{7032D7A2-AE81-4039-8871-2D7F1887F6C7}">
      <dgm:prSet/>
      <dgm:spPr/>
      <dgm:t>
        <a:bodyPr/>
        <a:lstStyle/>
        <a:p>
          <a:pPr>
            <a:defRPr cap="all"/>
          </a:pPr>
          <a:r>
            <a:rPr lang="en-US"/>
            <a:t>Limited program size and complexity</a:t>
          </a:r>
        </a:p>
      </dgm:t>
    </dgm:pt>
    <dgm:pt modelId="{65FE0C75-43F2-427B-97D5-64B9128DB530}" type="parTrans" cxnId="{EC2B4600-EA0D-40CE-A42A-24E9C4AC7E01}">
      <dgm:prSet/>
      <dgm:spPr/>
      <dgm:t>
        <a:bodyPr/>
        <a:lstStyle/>
        <a:p>
          <a:endParaRPr lang="en-US"/>
        </a:p>
      </dgm:t>
    </dgm:pt>
    <dgm:pt modelId="{816026C6-40BD-4547-9FD2-4F1AA8327F1E}" type="sibTrans" cxnId="{EC2B4600-EA0D-40CE-A42A-24E9C4AC7E01}">
      <dgm:prSet/>
      <dgm:spPr/>
      <dgm:t>
        <a:bodyPr/>
        <a:lstStyle/>
        <a:p>
          <a:endParaRPr lang="en-US"/>
        </a:p>
      </dgm:t>
    </dgm:pt>
    <dgm:pt modelId="{4F971229-1448-4258-94AA-D8772209A3F4}">
      <dgm:prSet/>
      <dgm:spPr/>
      <dgm:t>
        <a:bodyPr/>
        <a:lstStyle/>
        <a:p>
          <a:pPr>
            <a:defRPr cap="all"/>
          </a:pPr>
          <a:r>
            <a:rPr lang="en-US"/>
            <a:t>Software development typically undertaken by a single individual</a:t>
          </a:r>
        </a:p>
      </dgm:t>
    </dgm:pt>
    <dgm:pt modelId="{5EA577F5-733E-4692-A853-1BFE9C7783BC}" type="parTrans" cxnId="{379F0F77-50BC-4D60-96C5-16354FAC20A0}">
      <dgm:prSet/>
      <dgm:spPr/>
      <dgm:t>
        <a:bodyPr/>
        <a:lstStyle/>
        <a:p>
          <a:endParaRPr lang="en-US"/>
        </a:p>
      </dgm:t>
    </dgm:pt>
    <dgm:pt modelId="{8D499C20-714F-43D5-9D0D-CD15994EC88B}" type="sibTrans" cxnId="{379F0F77-50BC-4D60-96C5-16354FAC20A0}">
      <dgm:prSet/>
      <dgm:spPr/>
      <dgm:t>
        <a:bodyPr/>
        <a:lstStyle/>
        <a:p>
          <a:endParaRPr lang="en-US"/>
        </a:p>
      </dgm:t>
    </dgm:pt>
    <dgm:pt modelId="{BBC77C1C-6845-4160-96CA-CF80DF4627F5}" type="pres">
      <dgm:prSet presAssocID="{FA4637B2-8A47-481A-B441-3739E40D0439}" presName="root" presStyleCnt="0">
        <dgm:presLayoutVars>
          <dgm:dir/>
          <dgm:resizeHandles val="exact"/>
        </dgm:presLayoutVars>
      </dgm:prSet>
      <dgm:spPr/>
    </dgm:pt>
    <dgm:pt modelId="{C7C3F72A-66E9-4809-A32F-AF554FE2259E}" type="pres">
      <dgm:prSet presAssocID="{69898619-287C-465B-A013-C649D21D7DB1}" presName="compNode" presStyleCnt="0"/>
      <dgm:spPr/>
    </dgm:pt>
    <dgm:pt modelId="{043318B5-A1D8-4339-B519-DF38DA0DB135}" type="pres">
      <dgm:prSet presAssocID="{69898619-287C-465B-A013-C649D21D7DB1}" presName="iconBgRect" presStyleLbl="bgShp" presStyleIdx="0" presStyleCnt="4"/>
      <dgm:spPr/>
    </dgm:pt>
    <dgm:pt modelId="{2EADD1A5-5DC3-40AC-AE68-2DA8F9DC0069}" type="pres">
      <dgm:prSet presAssocID="{69898619-287C-465B-A013-C649D21D7D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39E15A80-0877-498D-9C98-29F26F3062E7}" type="pres">
      <dgm:prSet presAssocID="{69898619-287C-465B-A013-C649D21D7DB1}" presName="spaceRect" presStyleCnt="0"/>
      <dgm:spPr/>
    </dgm:pt>
    <dgm:pt modelId="{98D11E9E-F429-40BC-A5D3-0EF400A743F8}" type="pres">
      <dgm:prSet presAssocID="{69898619-287C-465B-A013-C649D21D7DB1}" presName="textRect" presStyleLbl="revTx" presStyleIdx="0" presStyleCnt="4">
        <dgm:presLayoutVars>
          <dgm:chMax val="1"/>
          <dgm:chPref val="1"/>
        </dgm:presLayoutVars>
      </dgm:prSet>
      <dgm:spPr/>
    </dgm:pt>
    <dgm:pt modelId="{0F483952-1A15-420D-AB5F-809F9D915552}" type="pres">
      <dgm:prSet presAssocID="{6B9A7230-B0EC-41F1-8C70-CA0E620010D9}" presName="sibTrans" presStyleCnt="0"/>
      <dgm:spPr/>
    </dgm:pt>
    <dgm:pt modelId="{D7794B9F-A521-4F94-A047-BCDFC8C7D1A9}" type="pres">
      <dgm:prSet presAssocID="{085E0B97-A077-46B6-9F8D-881828471554}" presName="compNode" presStyleCnt="0"/>
      <dgm:spPr/>
    </dgm:pt>
    <dgm:pt modelId="{D5C8D628-600E-4F3E-9E39-4FDDD823020C}" type="pres">
      <dgm:prSet presAssocID="{085E0B97-A077-46B6-9F8D-881828471554}" presName="iconBgRect" presStyleLbl="bgShp" presStyleIdx="1" presStyleCnt="4"/>
      <dgm:spPr/>
    </dgm:pt>
    <dgm:pt modelId="{8E7B8423-0315-4E7D-9FF2-5DD6D8F3F0AC}" type="pres">
      <dgm:prSet presAssocID="{085E0B97-A077-46B6-9F8D-8818284715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6D7776AF-A37D-401D-AD2D-D504DCA83971}" type="pres">
      <dgm:prSet presAssocID="{085E0B97-A077-46B6-9F8D-881828471554}" presName="spaceRect" presStyleCnt="0"/>
      <dgm:spPr/>
    </dgm:pt>
    <dgm:pt modelId="{0F2E09C0-7B15-4374-9074-22721789C9A6}" type="pres">
      <dgm:prSet presAssocID="{085E0B97-A077-46B6-9F8D-881828471554}" presName="textRect" presStyleLbl="revTx" presStyleIdx="1" presStyleCnt="4">
        <dgm:presLayoutVars>
          <dgm:chMax val="1"/>
          <dgm:chPref val="1"/>
        </dgm:presLayoutVars>
      </dgm:prSet>
      <dgm:spPr/>
    </dgm:pt>
    <dgm:pt modelId="{4E5253F8-A4F7-41D5-8E6F-E3D21BFE4D66}" type="pres">
      <dgm:prSet presAssocID="{9A9A1B43-D40F-4259-A21A-15E7573FFA73}" presName="sibTrans" presStyleCnt="0"/>
      <dgm:spPr/>
    </dgm:pt>
    <dgm:pt modelId="{04A1C871-1EDB-4CBA-8EA3-371FCDC19F2C}" type="pres">
      <dgm:prSet presAssocID="{7032D7A2-AE81-4039-8871-2D7F1887F6C7}" presName="compNode" presStyleCnt="0"/>
      <dgm:spPr/>
    </dgm:pt>
    <dgm:pt modelId="{21F6880C-AF06-4223-AAE3-E6C66F94A1D6}" type="pres">
      <dgm:prSet presAssocID="{7032D7A2-AE81-4039-8871-2D7F1887F6C7}" presName="iconBgRect" presStyleLbl="bgShp" presStyleIdx="2" presStyleCnt="4"/>
      <dgm:spPr/>
    </dgm:pt>
    <dgm:pt modelId="{558AAFA7-CF25-43EA-ABB1-F304DE456428}" type="pres">
      <dgm:prSet presAssocID="{7032D7A2-AE81-4039-8871-2D7F1887F6C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md Terminal"/>
        </a:ext>
      </dgm:extLst>
    </dgm:pt>
    <dgm:pt modelId="{65F12393-A551-4901-A071-88E6996E71F2}" type="pres">
      <dgm:prSet presAssocID="{7032D7A2-AE81-4039-8871-2D7F1887F6C7}" presName="spaceRect" presStyleCnt="0"/>
      <dgm:spPr/>
    </dgm:pt>
    <dgm:pt modelId="{519BCDD1-7222-41E0-9FDD-0D082B4B465B}" type="pres">
      <dgm:prSet presAssocID="{7032D7A2-AE81-4039-8871-2D7F1887F6C7}" presName="textRect" presStyleLbl="revTx" presStyleIdx="2" presStyleCnt="4">
        <dgm:presLayoutVars>
          <dgm:chMax val="1"/>
          <dgm:chPref val="1"/>
        </dgm:presLayoutVars>
      </dgm:prSet>
      <dgm:spPr/>
    </dgm:pt>
    <dgm:pt modelId="{064F8256-9ECA-4D3D-997E-5A6103A50741}" type="pres">
      <dgm:prSet presAssocID="{816026C6-40BD-4547-9FD2-4F1AA8327F1E}" presName="sibTrans" presStyleCnt="0"/>
      <dgm:spPr/>
    </dgm:pt>
    <dgm:pt modelId="{6B7B12FA-0A29-4E8B-9BB9-F98095739156}" type="pres">
      <dgm:prSet presAssocID="{4F971229-1448-4258-94AA-D8772209A3F4}" presName="compNode" presStyleCnt="0"/>
      <dgm:spPr/>
    </dgm:pt>
    <dgm:pt modelId="{262370F6-12F6-4024-A709-C1B2907CAA77}" type="pres">
      <dgm:prSet presAssocID="{4F971229-1448-4258-94AA-D8772209A3F4}" presName="iconBgRect" presStyleLbl="bgShp" presStyleIdx="3" presStyleCnt="4"/>
      <dgm:spPr/>
    </dgm:pt>
    <dgm:pt modelId="{9FDF06F3-C7EE-47C4-974E-11C7A02D23EE}" type="pres">
      <dgm:prSet presAssocID="{4F971229-1448-4258-94AA-D8772209A3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35AC4F38-5F9E-4524-AF30-D2E5D933866F}" type="pres">
      <dgm:prSet presAssocID="{4F971229-1448-4258-94AA-D8772209A3F4}" presName="spaceRect" presStyleCnt="0"/>
      <dgm:spPr/>
    </dgm:pt>
    <dgm:pt modelId="{9CD9932D-6D08-413D-A2B1-AFA7C4862747}" type="pres">
      <dgm:prSet presAssocID="{4F971229-1448-4258-94AA-D8772209A3F4}" presName="textRect" presStyleLbl="revTx" presStyleIdx="3" presStyleCnt="4">
        <dgm:presLayoutVars>
          <dgm:chMax val="1"/>
          <dgm:chPref val="1"/>
        </dgm:presLayoutVars>
      </dgm:prSet>
      <dgm:spPr/>
    </dgm:pt>
  </dgm:ptLst>
  <dgm:cxnLst>
    <dgm:cxn modelId="{EC2B4600-EA0D-40CE-A42A-24E9C4AC7E01}" srcId="{FA4637B2-8A47-481A-B441-3739E40D0439}" destId="{7032D7A2-AE81-4039-8871-2D7F1887F6C7}" srcOrd="2" destOrd="0" parTransId="{65FE0C75-43F2-427B-97D5-64B9128DB530}" sibTransId="{816026C6-40BD-4547-9FD2-4F1AA8327F1E}"/>
    <dgm:cxn modelId="{BFC6D510-62E2-447B-ADD5-AB5F026C83D1}" type="presOf" srcId="{4F971229-1448-4258-94AA-D8772209A3F4}" destId="{9CD9932D-6D08-413D-A2B1-AFA7C4862747}" srcOrd="0" destOrd="0" presId="urn:microsoft.com/office/officeart/2018/5/layout/IconCircleLabelList"/>
    <dgm:cxn modelId="{726C1F3A-96DF-4231-80F9-FA9341111021}" srcId="{FA4637B2-8A47-481A-B441-3739E40D0439}" destId="{085E0B97-A077-46B6-9F8D-881828471554}" srcOrd="1" destOrd="0" parTransId="{147444CB-998B-4697-9730-D4797BF6C95E}" sibTransId="{9A9A1B43-D40F-4259-A21A-15E7573FFA73}"/>
    <dgm:cxn modelId="{CF66C06D-C138-45D8-A6B8-5A0E4CA666A6}" type="presOf" srcId="{085E0B97-A077-46B6-9F8D-881828471554}" destId="{0F2E09C0-7B15-4374-9074-22721789C9A6}" srcOrd="0" destOrd="0" presId="urn:microsoft.com/office/officeart/2018/5/layout/IconCircleLabelList"/>
    <dgm:cxn modelId="{379F0F77-50BC-4D60-96C5-16354FAC20A0}" srcId="{FA4637B2-8A47-481A-B441-3739E40D0439}" destId="{4F971229-1448-4258-94AA-D8772209A3F4}" srcOrd="3" destOrd="0" parTransId="{5EA577F5-733E-4692-A853-1BFE9C7783BC}" sibTransId="{8D499C20-714F-43D5-9D0D-CD15994EC88B}"/>
    <dgm:cxn modelId="{E16CBA8A-7876-4D7F-B601-C29C0F32F10C}" srcId="{FA4637B2-8A47-481A-B441-3739E40D0439}" destId="{69898619-287C-465B-A013-C649D21D7DB1}" srcOrd="0" destOrd="0" parTransId="{EB80F891-294A-49E3-8820-7EBB5D6E94E6}" sibTransId="{6B9A7230-B0EC-41F1-8C70-CA0E620010D9}"/>
    <dgm:cxn modelId="{82C74891-450F-44BC-8850-2503A68ABF70}" type="presOf" srcId="{7032D7A2-AE81-4039-8871-2D7F1887F6C7}" destId="{519BCDD1-7222-41E0-9FDD-0D082B4B465B}" srcOrd="0" destOrd="0" presId="urn:microsoft.com/office/officeart/2018/5/layout/IconCircleLabelList"/>
    <dgm:cxn modelId="{68A3149B-C75C-4742-AE48-73E6854B474D}" type="presOf" srcId="{FA4637B2-8A47-481A-B441-3739E40D0439}" destId="{BBC77C1C-6845-4160-96CA-CF80DF4627F5}" srcOrd="0" destOrd="0" presId="urn:microsoft.com/office/officeart/2018/5/layout/IconCircleLabelList"/>
    <dgm:cxn modelId="{91B379F6-9F2C-4794-A9CC-282DA6D5F3CB}" type="presOf" srcId="{69898619-287C-465B-A013-C649D21D7DB1}" destId="{98D11E9E-F429-40BC-A5D3-0EF400A743F8}" srcOrd="0" destOrd="0" presId="urn:microsoft.com/office/officeart/2018/5/layout/IconCircleLabelList"/>
    <dgm:cxn modelId="{9635E610-43DF-4F87-834A-F02D81C987E6}" type="presParOf" srcId="{BBC77C1C-6845-4160-96CA-CF80DF4627F5}" destId="{C7C3F72A-66E9-4809-A32F-AF554FE2259E}" srcOrd="0" destOrd="0" presId="urn:microsoft.com/office/officeart/2018/5/layout/IconCircleLabelList"/>
    <dgm:cxn modelId="{9C1C43D9-1DF6-44B2-A248-B7B17E77096D}" type="presParOf" srcId="{C7C3F72A-66E9-4809-A32F-AF554FE2259E}" destId="{043318B5-A1D8-4339-B519-DF38DA0DB135}" srcOrd="0" destOrd="0" presId="urn:microsoft.com/office/officeart/2018/5/layout/IconCircleLabelList"/>
    <dgm:cxn modelId="{17B7ECC9-3C5A-490D-95ED-0AF639C57A7C}" type="presParOf" srcId="{C7C3F72A-66E9-4809-A32F-AF554FE2259E}" destId="{2EADD1A5-5DC3-40AC-AE68-2DA8F9DC0069}" srcOrd="1" destOrd="0" presId="urn:microsoft.com/office/officeart/2018/5/layout/IconCircleLabelList"/>
    <dgm:cxn modelId="{A184F078-A3E4-4122-B648-D94DBCFB26B5}" type="presParOf" srcId="{C7C3F72A-66E9-4809-A32F-AF554FE2259E}" destId="{39E15A80-0877-498D-9C98-29F26F3062E7}" srcOrd="2" destOrd="0" presId="urn:microsoft.com/office/officeart/2018/5/layout/IconCircleLabelList"/>
    <dgm:cxn modelId="{662E11C6-FA2D-4B6D-88D4-B7BA15E3BF1F}" type="presParOf" srcId="{C7C3F72A-66E9-4809-A32F-AF554FE2259E}" destId="{98D11E9E-F429-40BC-A5D3-0EF400A743F8}" srcOrd="3" destOrd="0" presId="urn:microsoft.com/office/officeart/2018/5/layout/IconCircleLabelList"/>
    <dgm:cxn modelId="{02C3F113-34F0-4CC7-B4B7-851467987329}" type="presParOf" srcId="{BBC77C1C-6845-4160-96CA-CF80DF4627F5}" destId="{0F483952-1A15-420D-AB5F-809F9D915552}" srcOrd="1" destOrd="0" presId="urn:microsoft.com/office/officeart/2018/5/layout/IconCircleLabelList"/>
    <dgm:cxn modelId="{7228B16D-4062-4250-BD61-6CDC9C801126}" type="presParOf" srcId="{BBC77C1C-6845-4160-96CA-CF80DF4627F5}" destId="{D7794B9F-A521-4F94-A047-BCDFC8C7D1A9}" srcOrd="2" destOrd="0" presId="urn:microsoft.com/office/officeart/2018/5/layout/IconCircleLabelList"/>
    <dgm:cxn modelId="{13BC90AE-3138-4BEA-A534-7A56D8087AED}" type="presParOf" srcId="{D7794B9F-A521-4F94-A047-BCDFC8C7D1A9}" destId="{D5C8D628-600E-4F3E-9E39-4FDDD823020C}" srcOrd="0" destOrd="0" presId="urn:microsoft.com/office/officeart/2018/5/layout/IconCircleLabelList"/>
    <dgm:cxn modelId="{E74D23A0-4B65-468C-9940-02B053A416C4}" type="presParOf" srcId="{D7794B9F-A521-4F94-A047-BCDFC8C7D1A9}" destId="{8E7B8423-0315-4E7D-9FF2-5DD6D8F3F0AC}" srcOrd="1" destOrd="0" presId="urn:microsoft.com/office/officeart/2018/5/layout/IconCircleLabelList"/>
    <dgm:cxn modelId="{DB81E924-66FB-4050-A178-DA05A7A4FBAE}" type="presParOf" srcId="{D7794B9F-A521-4F94-A047-BCDFC8C7D1A9}" destId="{6D7776AF-A37D-401D-AD2D-D504DCA83971}" srcOrd="2" destOrd="0" presId="urn:microsoft.com/office/officeart/2018/5/layout/IconCircleLabelList"/>
    <dgm:cxn modelId="{446384CF-9ACE-47DF-B364-F23BE7FF9F6B}" type="presParOf" srcId="{D7794B9F-A521-4F94-A047-BCDFC8C7D1A9}" destId="{0F2E09C0-7B15-4374-9074-22721789C9A6}" srcOrd="3" destOrd="0" presId="urn:microsoft.com/office/officeart/2018/5/layout/IconCircleLabelList"/>
    <dgm:cxn modelId="{FCBFE740-169D-445F-922C-B2A78CEFF833}" type="presParOf" srcId="{BBC77C1C-6845-4160-96CA-CF80DF4627F5}" destId="{4E5253F8-A4F7-41D5-8E6F-E3D21BFE4D66}" srcOrd="3" destOrd="0" presId="urn:microsoft.com/office/officeart/2018/5/layout/IconCircleLabelList"/>
    <dgm:cxn modelId="{FB8F6444-13EA-40F1-BCFB-09CE1A34F70F}" type="presParOf" srcId="{BBC77C1C-6845-4160-96CA-CF80DF4627F5}" destId="{04A1C871-1EDB-4CBA-8EA3-371FCDC19F2C}" srcOrd="4" destOrd="0" presId="urn:microsoft.com/office/officeart/2018/5/layout/IconCircleLabelList"/>
    <dgm:cxn modelId="{B8453C77-B5B6-4208-9F6E-5C3A8E6B16DB}" type="presParOf" srcId="{04A1C871-1EDB-4CBA-8EA3-371FCDC19F2C}" destId="{21F6880C-AF06-4223-AAE3-E6C66F94A1D6}" srcOrd="0" destOrd="0" presId="urn:microsoft.com/office/officeart/2018/5/layout/IconCircleLabelList"/>
    <dgm:cxn modelId="{4E874A47-8051-4FF8-BC7E-0B55F03A310C}" type="presParOf" srcId="{04A1C871-1EDB-4CBA-8EA3-371FCDC19F2C}" destId="{558AAFA7-CF25-43EA-ABB1-F304DE456428}" srcOrd="1" destOrd="0" presId="urn:microsoft.com/office/officeart/2018/5/layout/IconCircleLabelList"/>
    <dgm:cxn modelId="{1F78818E-BC9D-49DC-BE20-CEA89E68CF5A}" type="presParOf" srcId="{04A1C871-1EDB-4CBA-8EA3-371FCDC19F2C}" destId="{65F12393-A551-4901-A071-88E6996E71F2}" srcOrd="2" destOrd="0" presId="urn:microsoft.com/office/officeart/2018/5/layout/IconCircleLabelList"/>
    <dgm:cxn modelId="{CC6ACB20-7C29-41DC-925A-51B170A3EBFB}" type="presParOf" srcId="{04A1C871-1EDB-4CBA-8EA3-371FCDC19F2C}" destId="{519BCDD1-7222-41E0-9FDD-0D082B4B465B}" srcOrd="3" destOrd="0" presId="urn:microsoft.com/office/officeart/2018/5/layout/IconCircleLabelList"/>
    <dgm:cxn modelId="{9BB8D7D5-45BC-43C1-9F7C-5011D5B6F181}" type="presParOf" srcId="{BBC77C1C-6845-4160-96CA-CF80DF4627F5}" destId="{064F8256-9ECA-4D3D-997E-5A6103A50741}" srcOrd="5" destOrd="0" presId="urn:microsoft.com/office/officeart/2018/5/layout/IconCircleLabelList"/>
    <dgm:cxn modelId="{956DACF6-5195-4C50-AD7F-DEA3DFCAF936}" type="presParOf" srcId="{BBC77C1C-6845-4160-96CA-CF80DF4627F5}" destId="{6B7B12FA-0A29-4E8B-9BB9-F98095739156}" srcOrd="6" destOrd="0" presId="urn:microsoft.com/office/officeart/2018/5/layout/IconCircleLabelList"/>
    <dgm:cxn modelId="{8B8071FA-DB83-4B8E-8749-43CC5AE275CE}" type="presParOf" srcId="{6B7B12FA-0A29-4E8B-9BB9-F98095739156}" destId="{262370F6-12F6-4024-A709-C1B2907CAA77}" srcOrd="0" destOrd="0" presId="urn:microsoft.com/office/officeart/2018/5/layout/IconCircleLabelList"/>
    <dgm:cxn modelId="{2C43445D-9B1E-4E85-B33C-6D88ACCBB7B6}" type="presParOf" srcId="{6B7B12FA-0A29-4E8B-9BB9-F98095739156}" destId="{9FDF06F3-C7EE-47C4-974E-11C7A02D23EE}" srcOrd="1" destOrd="0" presId="urn:microsoft.com/office/officeart/2018/5/layout/IconCircleLabelList"/>
    <dgm:cxn modelId="{55424B03-B298-490A-A77C-F3741364D265}" type="presParOf" srcId="{6B7B12FA-0A29-4E8B-9BB9-F98095739156}" destId="{35AC4F38-5F9E-4524-AF30-D2E5D933866F}" srcOrd="2" destOrd="0" presId="urn:microsoft.com/office/officeart/2018/5/layout/IconCircleLabelList"/>
    <dgm:cxn modelId="{FA9592BA-4F31-4EA8-800D-E38A237442BD}" type="presParOf" srcId="{6B7B12FA-0A29-4E8B-9BB9-F98095739156}" destId="{9CD9932D-6D08-413D-A2B1-AFA7C486274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7300514-1D37-420A-9CCE-B27096C946CB}"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0A7FDAC-1720-4A60-852C-A3B0CE0E6751}">
      <dgm:prSet/>
      <dgm:spPr/>
      <dgm:t>
        <a:bodyPr/>
        <a:lstStyle/>
        <a:p>
          <a:r>
            <a:rPr lang="en-US"/>
            <a:t>With the development of computers through the past several decades capabilities have increased</a:t>
          </a:r>
        </a:p>
      </dgm:t>
    </dgm:pt>
    <dgm:pt modelId="{08277D1D-4C22-4E30-ABD2-6946AF1BE62E}" type="parTrans" cxnId="{70CAC9C5-2BF2-4E82-8484-6BC143CE7D41}">
      <dgm:prSet/>
      <dgm:spPr/>
      <dgm:t>
        <a:bodyPr/>
        <a:lstStyle/>
        <a:p>
          <a:endParaRPr lang="en-US"/>
        </a:p>
      </dgm:t>
    </dgm:pt>
    <dgm:pt modelId="{DBB0F8D1-DF8F-4FAD-BDEB-912380400B19}" type="sibTrans" cxnId="{70CAC9C5-2BF2-4E82-8484-6BC143CE7D41}">
      <dgm:prSet/>
      <dgm:spPr/>
      <dgm:t>
        <a:bodyPr/>
        <a:lstStyle/>
        <a:p>
          <a:endParaRPr lang="en-US"/>
        </a:p>
      </dgm:t>
    </dgm:pt>
    <dgm:pt modelId="{B7AC8C68-DF7B-4EC7-B47F-2248017B7944}">
      <dgm:prSet/>
      <dgm:spPr/>
      <dgm:t>
        <a:bodyPr/>
        <a:lstStyle/>
        <a:p>
          <a:r>
            <a:rPr lang="en-US"/>
            <a:t>Imaginations of engineers, research scientists, banks and games companies have also developed</a:t>
          </a:r>
        </a:p>
      </dgm:t>
    </dgm:pt>
    <dgm:pt modelId="{4A5CC0A8-CEBC-4160-A37A-63FB485A04D9}" type="parTrans" cxnId="{CD7571B3-7580-45AF-8B63-AACB162FAF5D}">
      <dgm:prSet/>
      <dgm:spPr/>
      <dgm:t>
        <a:bodyPr/>
        <a:lstStyle/>
        <a:p>
          <a:endParaRPr lang="en-US"/>
        </a:p>
      </dgm:t>
    </dgm:pt>
    <dgm:pt modelId="{6F6FC171-75D4-4EB3-91E0-94B5C0118FF8}" type="sibTrans" cxnId="{CD7571B3-7580-45AF-8B63-AACB162FAF5D}">
      <dgm:prSet/>
      <dgm:spPr/>
      <dgm:t>
        <a:bodyPr/>
        <a:lstStyle/>
        <a:p>
          <a:endParaRPr lang="en-US"/>
        </a:p>
      </dgm:t>
    </dgm:pt>
    <dgm:pt modelId="{20416437-514C-4B0D-B949-DC69D0413801}">
      <dgm:prSet/>
      <dgm:spPr/>
      <dgm:t>
        <a:bodyPr/>
        <a:lstStyle/>
        <a:p>
          <a:r>
            <a:rPr lang="en-US"/>
            <a:t>Larger more complex pieces of software being conceived</a:t>
          </a:r>
        </a:p>
      </dgm:t>
    </dgm:pt>
    <dgm:pt modelId="{F96C221F-E918-44DF-84EE-8F09370515DB}" type="parTrans" cxnId="{5996919E-AF88-4B88-86A0-45BD6C8016E0}">
      <dgm:prSet/>
      <dgm:spPr/>
      <dgm:t>
        <a:bodyPr/>
        <a:lstStyle/>
        <a:p>
          <a:endParaRPr lang="en-US"/>
        </a:p>
      </dgm:t>
    </dgm:pt>
    <dgm:pt modelId="{98FD84C4-8D85-4E4C-851E-E32DCA245392}" type="sibTrans" cxnId="{5996919E-AF88-4B88-86A0-45BD6C8016E0}">
      <dgm:prSet/>
      <dgm:spPr/>
      <dgm:t>
        <a:bodyPr/>
        <a:lstStyle/>
        <a:p>
          <a:endParaRPr lang="en-US"/>
        </a:p>
      </dgm:t>
    </dgm:pt>
    <dgm:pt modelId="{44D9175D-EEE6-492D-B15F-4E1B49A6A5D3}">
      <dgm:prSet/>
      <dgm:spPr/>
      <dgm:t>
        <a:bodyPr/>
        <a:lstStyle/>
        <a:p>
          <a:r>
            <a:rPr lang="en-US"/>
            <a:t>This requires careful planning and consideration</a:t>
          </a:r>
        </a:p>
      </dgm:t>
    </dgm:pt>
    <dgm:pt modelId="{6BF681AC-8650-4567-86BA-4800A7670D6F}" type="parTrans" cxnId="{B875AA13-832F-4311-BD2C-709330602457}">
      <dgm:prSet/>
      <dgm:spPr/>
      <dgm:t>
        <a:bodyPr/>
        <a:lstStyle/>
        <a:p>
          <a:endParaRPr lang="en-US"/>
        </a:p>
      </dgm:t>
    </dgm:pt>
    <dgm:pt modelId="{A8216351-CBBF-41E0-BE16-A3E16FCFD269}" type="sibTrans" cxnId="{B875AA13-832F-4311-BD2C-709330602457}">
      <dgm:prSet/>
      <dgm:spPr/>
      <dgm:t>
        <a:bodyPr/>
        <a:lstStyle/>
        <a:p>
          <a:endParaRPr lang="en-US"/>
        </a:p>
      </dgm:t>
    </dgm:pt>
    <dgm:pt modelId="{B2317AD4-C896-4EB8-A87B-2BC813D22047}" type="pres">
      <dgm:prSet presAssocID="{B7300514-1D37-420A-9CCE-B27096C946CB}" presName="root" presStyleCnt="0">
        <dgm:presLayoutVars>
          <dgm:dir/>
          <dgm:resizeHandles val="exact"/>
        </dgm:presLayoutVars>
      </dgm:prSet>
      <dgm:spPr/>
    </dgm:pt>
    <dgm:pt modelId="{AC735C4E-C07E-4F81-8AB3-BD261C690730}" type="pres">
      <dgm:prSet presAssocID="{60A7FDAC-1720-4A60-852C-A3B0CE0E6751}" presName="compNode" presStyleCnt="0"/>
      <dgm:spPr/>
    </dgm:pt>
    <dgm:pt modelId="{08AFE0B9-9936-4FCE-8B79-1C7849F9F5F9}" type="pres">
      <dgm:prSet presAssocID="{60A7FDAC-1720-4A60-852C-A3B0CE0E67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74D332F7-BA93-44D8-9849-29C393F68518}" type="pres">
      <dgm:prSet presAssocID="{60A7FDAC-1720-4A60-852C-A3B0CE0E6751}" presName="spaceRect" presStyleCnt="0"/>
      <dgm:spPr/>
    </dgm:pt>
    <dgm:pt modelId="{EEAAD007-BBE6-4560-9711-74F4021851CC}" type="pres">
      <dgm:prSet presAssocID="{60A7FDAC-1720-4A60-852C-A3B0CE0E6751}" presName="textRect" presStyleLbl="revTx" presStyleIdx="0" presStyleCnt="4">
        <dgm:presLayoutVars>
          <dgm:chMax val="1"/>
          <dgm:chPref val="1"/>
        </dgm:presLayoutVars>
      </dgm:prSet>
      <dgm:spPr/>
    </dgm:pt>
    <dgm:pt modelId="{A576F6C8-0D5B-49F7-A2FF-3170A2D849D7}" type="pres">
      <dgm:prSet presAssocID="{DBB0F8D1-DF8F-4FAD-BDEB-912380400B19}" presName="sibTrans" presStyleCnt="0"/>
      <dgm:spPr/>
    </dgm:pt>
    <dgm:pt modelId="{381F0BEB-527E-4F94-A04A-D154BA220DDD}" type="pres">
      <dgm:prSet presAssocID="{B7AC8C68-DF7B-4EC7-B47F-2248017B7944}" presName="compNode" presStyleCnt="0"/>
      <dgm:spPr/>
    </dgm:pt>
    <dgm:pt modelId="{E6D2201F-F9A4-4E3C-92EF-DA565D7D1859}" type="pres">
      <dgm:prSet presAssocID="{B7AC8C68-DF7B-4EC7-B47F-2248017B794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81103580-0FB3-4A37-9A87-068C41EE7121}" type="pres">
      <dgm:prSet presAssocID="{B7AC8C68-DF7B-4EC7-B47F-2248017B7944}" presName="spaceRect" presStyleCnt="0"/>
      <dgm:spPr/>
    </dgm:pt>
    <dgm:pt modelId="{3B2BA3FD-524E-4B48-B128-07138C7DB3B8}" type="pres">
      <dgm:prSet presAssocID="{B7AC8C68-DF7B-4EC7-B47F-2248017B7944}" presName="textRect" presStyleLbl="revTx" presStyleIdx="1" presStyleCnt="4">
        <dgm:presLayoutVars>
          <dgm:chMax val="1"/>
          <dgm:chPref val="1"/>
        </dgm:presLayoutVars>
      </dgm:prSet>
      <dgm:spPr/>
    </dgm:pt>
    <dgm:pt modelId="{31A70B0D-BF29-414A-AABC-1F7251A53160}" type="pres">
      <dgm:prSet presAssocID="{6F6FC171-75D4-4EB3-91E0-94B5C0118FF8}" presName="sibTrans" presStyleCnt="0"/>
      <dgm:spPr/>
    </dgm:pt>
    <dgm:pt modelId="{8BB5EDDD-8E74-42AE-B664-89CA220C366C}" type="pres">
      <dgm:prSet presAssocID="{20416437-514C-4B0D-B949-DC69D0413801}" presName="compNode" presStyleCnt="0"/>
      <dgm:spPr/>
    </dgm:pt>
    <dgm:pt modelId="{4EC8624A-9FDD-4A29-94C2-325B4CF86243}" type="pres">
      <dgm:prSet presAssocID="{20416437-514C-4B0D-B949-DC69D041380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D4DFC96-4BB1-494D-A192-FF82246CB633}" type="pres">
      <dgm:prSet presAssocID="{20416437-514C-4B0D-B949-DC69D0413801}" presName="spaceRect" presStyleCnt="0"/>
      <dgm:spPr/>
    </dgm:pt>
    <dgm:pt modelId="{2727502F-5CC9-41E6-B05F-BBD85B081193}" type="pres">
      <dgm:prSet presAssocID="{20416437-514C-4B0D-B949-DC69D0413801}" presName="textRect" presStyleLbl="revTx" presStyleIdx="2" presStyleCnt="4">
        <dgm:presLayoutVars>
          <dgm:chMax val="1"/>
          <dgm:chPref val="1"/>
        </dgm:presLayoutVars>
      </dgm:prSet>
      <dgm:spPr/>
    </dgm:pt>
    <dgm:pt modelId="{2BD8466D-61AE-478C-937F-4F293CC6273E}" type="pres">
      <dgm:prSet presAssocID="{98FD84C4-8D85-4E4C-851E-E32DCA245392}" presName="sibTrans" presStyleCnt="0"/>
      <dgm:spPr/>
    </dgm:pt>
    <dgm:pt modelId="{57EEEBA9-8F57-4B09-BB31-A6342DCFEAD5}" type="pres">
      <dgm:prSet presAssocID="{44D9175D-EEE6-492D-B15F-4E1B49A6A5D3}" presName="compNode" presStyleCnt="0"/>
      <dgm:spPr/>
    </dgm:pt>
    <dgm:pt modelId="{82C3568D-C120-4D84-BF40-8EFFF59C26F9}" type="pres">
      <dgm:prSet presAssocID="{44D9175D-EEE6-492D-B15F-4E1B49A6A5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618E48DB-97EA-429F-8C5A-5D3FA39D7837}" type="pres">
      <dgm:prSet presAssocID="{44D9175D-EEE6-492D-B15F-4E1B49A6A5D3}" presName="spaceRect" presStyleCnt="0"/>
      <dgm:spPr/>
    </dgm:pt>
    <dgm:pt modelId="{26CE67A2-418A-438B-A967-090EF349BD75}" type="pres">
      <dgm:prSet presAssocID="{44D9175D-EEE6-492D-B15F-4E1B49A6A5D3}" presName="textRect" presStyleLbl="revTx" presStyleIdx="3" presStyleCnt="4">
        <dgm:presLayoutVars>
          <dgm:chMax val="1"/>
          <dgm:chPref val="1"/>
        </dgm:presLayoutVars>
      </dgm:prSet>
      <dgm:spPr/>
    </dgm:pt>
  </dgm:ptLst>
  <dgm:cxnLst>
    <dgm:cxn modelId="{B875AA13-832F-4311-BD2C-709330602457}" srcId="{B7300514-1D37-420A-9CCE-B27096C946CB}" destId="{44D9175D-EEE6-492D-B15F-4E1B49A6A5D3}" srcOrd="3" destOrd="0" parTransId="{6BF681AC-8650-4567-86BA-4800A7670D6F}" sibTransId="{A8216351-CBBF-41E0-BE16-A3E16FCFD269}"/>
    <dgm:cxn modelId="{456E3319-E659-40A4-844E-73964AD05C4A}" type="presOf" srcId="{44D9175D-EEE6-492D-B15F-4E1B49A6A5D3}" destId="{26CE67A2-418A-438B-A967-090EF349BD75}" srcOrd="0" destOrd="0" presId="urn:microsoft.com/office/officeart/2018/2/layout/IconLabelList"/>
    <dgm:cxn modelId="{DAD5B521-0572-4B6F-933A-D2BCDDBCE817}" type="presOf" srcId="{B7AC8C68-DF7B-4EC7-B47F-2248017B7944}" destId="{3B2BA3FD-524E-4B48-B128-07138C7DB3B8}" srcOrd="0" destOrd="0" presId="urn:microsoft.com/office/officeart/2018/2/layout/IconLabelList"/>
    <dgm:cxn modelId="{D04AD18A-48AE-41C0-85C9-7A12826DE408}" type="presOf" srcId="{B7300514-1D37-420A-9CCE-B27096C946CB}" destId="{B2317AD4-C896-4EB8-A87B-2BC813D22047}" srcOrd="0" destOrd="0" presId="urn:microsoft.com/office/officeart/2018/2/layout/IconLabelList"/>
    <dgm:cxn modelId="{5996919E-AF88-4B88-86A0-45BD6C8016E0}" srcId="{B7300514-1D37-420A-9CCE-B27096C946CB}" destId="{20416437-514C-4B0D-B949-DC69D0413801}" srcOrd="2" destOrd="0" parTransId="{F96C221F-E918-44DF-84EE-8F09370515DB}" sibTransId="{98FD84C4-8D85-4E4C-851E-E32DCA245392}"/>
    <dgm:cxn modelId="{CD7571B3-7580-45AF-8B63-AACB162FAF5D}" srcId="{B7300514-1D37-420A-9CCE-B27096C946CB}" destId="{B7AC8C68-DF7B-4EC7-B47F-2248017B7944}" srcOrd="1" destOrd="0" parTransId="{4A5CC0A8-CEBC-4160-A37A-63FB485A04D9}" sibTransId="{6F6FC171-75D4-4EB3-91E0-94B5C0118FF8}"/>
    <dgm:cxn modelId="{E019A2C0-8D46-4C0F-A4FE-37094AA77A63}" type="presOf" srcId="{60A7FDAC-1720-4A60-852C-A3B0CE0E6751}" destId="{EEAAD007-BBE6-4560-9711-74F4021851CC}" srcOrd="0" destOrd="0" presId="urn:microsoft.com/office/officeart/2018/2/layout/IconLabelList"/>
    <dgm:cxn modelId="{70CAC9C5-2BF2-4E82-8484-6BC143CE7D41}" srcId="{B7300514-1D37-420A-9CCE-B27096C946CB}" destId="{60A7FDAC-1720-4A60-852C-A3B0CE0E6751}" srcOrd="0" destOrd="0" parTransId="{08277D1D-4C22-4E30-ABD2-6946AF1BE62E}" sibTransId="{DBB0F8D1-DF8F-4FAD-BDEB-912380400B19}"/>
    <dgm:cxn modelId="{0FF8EDE2-F654-421F-A0A8-3943130FA1C9}" type="presOf" srcId="{20416437-514C-4B0D-B949-DC69D0413801}" destId="{2727502F-5CC9-41E6-B05F-BBD85B081193}" srcOrd="0" destOrd="0" presId="urn:microsoft.com/office/officeart/2018/2/layout/IconLabelList"/>
    <dgm:cxn modelId="{419FDA2A-B5D0-4650-B45A-203313392339}" type="presParOf" srcId="{B2317AD4-C896-4EB8-A87B-2BC813D22047}" destId="{AC735C4E-C07E-4F81-8AB3-BD261C690730}" srcOrd="0" destOrd="0" presId="urn:microsoft.com/office/officeart/2018/2/layout/IconLabelList"/>
    <dgm:cxn modelId="{C1DB9235-2B4A-4E47-8AFA-1CE8332594E4}" type="presParOf" srcId="{AC735C4E-C07E-4F81-8AB3-BD261C690730}" destId="{08AFE0B9-9936-4FCE-8B79-1C7849F9F5F9}" srcOrd="0" destOrd="0" presId="urn:microsoft.com/office/officeart/2018/2/layout/IconLabelList"/>
    <dgm:cxn modelId="{09B2E3E2-8BED-4E16-AD4B-2F12C9430FEF}" type="presParOf" srcId="{AC735C4E-C07E-4F81-8AB3-BD261C690730}" destId="{74D332F7-BA93-44D8-9849-29C393F68518}" srcOrd="1" destOrd="0" presId="urn:microsoft.com/office/officeart/2018/2/layout/IconLabelList"/>
    <dgm:cxn modelId="{CA0D75D6-CF99-4CFF-AA3A-CDFE6B146F74}" type="presParOf" srcId="{AC735C4E-C07E-4F81-8AB3-BD261C690730}" destId="{EEAAD007-BBE6-4560-9711-74F4021851CC}" srcOrd="2" destOrd="0" presId="urn:microsoft.com/office/officeart/2018/2/layout/IconLabelList"/>
    <dgm:cxn modelId="{A8B24B77-F9AD-42BD-9D00-A1BE64210CEB}" type="presParOf" srcId="{B2317AD4-C896-4EB8-A87B-2BC813D22047}" destId="{A576F6C8-0D5B-49F7-A2FF-3170A2D849D7}" srcOrd="1" destOrd="0" presId="urn:microsoft.com/office/officeart/2018/2/layout/IconLabelList"/>
    <dgm:cxn modelId="{C7298B9B-6875-4B38-AD6C-9F186DC8DAC8}" type="presParOf" srcId="{B2317AD4-C896-4EB8-A87B-2BC813D22047}" destId="{381F0BEB-527E-4F94-A04A-D154BA220DDD}" srcOrd="2" destOrd="0" presId="urn:microsoft.com/office/officeart/2018/2/layout/IconLabelList"/>
    <dgm:cxn modelId="{F89F3AB4-10C9-45D9-8720-8D128B3DB79A}" type="presParOf" srcId="{381F0BEB-527E-4F94-A04A-D154BA220DDD}" destId="{E6D2201F-F9A4-4E3C-92EF-DA565D7D1859}" srcOrd="0" destOrd="0" presId="urn:microsoft.com/office/officeart/2018/2/layout/IconLabelList"/>
    <dgm:cxn modelId="{927F9BD3-7F38-4707-9C35-7397B58CA7C4}" type="presParOf" srcId="{381F0BEB-527E-4F94-A04A-D154BA220DDD}" destId="{81103580-0FB3-4A37-9A87-068C41EE7121}" srcOrd="1" destOrd="0" presId="urn:microsoft.com/office/officeart/2018/2/layout/IconLabelList"/>
    <dgm:cxn modelId="{87B42583-325F-4E02-8031-C24F58353B1F}" type="presParOf" srcId="{381F0BEB-527E-4F94-A04A-D154BA220DDD}" destId="{3B2BA3FD-524E-4B48-B128-07138C7DB3B8}" srcOrd="2" destOrd="0" presId="urn:microsoft.com/office/officeart/2018/2/layout/IconLabelList"/>
    <dgm:cxn modelId="{ACEE4ECC-EFA0-4EC1-84A8-F0C69A180D52}" type="presParOf" srcId="{B2317AD4-C896-4EB8-A87B-2BC813D22047}" destId="{31A70B0D-BF29-414A-AABC-1F7251A53160}" srcOrd="3" destOrd="0" presId="urn:microsoft.com/office/officeart/2018/2/layout/IconLabelList"/>
    <dgm:cxn modelId="{189EC115-AD89-4738-9346-8B9FDBF41DC8}" type="presParOf" srcId="{B2317AD4-C896-4EB8-A87B-2BC813D22047}" destId="{8BB5EDDD-8E74-42AE-B664-89CA220C366C}" srcOrd="4" destOrd="0" presId="urn:microsoft.com/office/officeart/2018/2/layout/IconLabelList"/>
    <dgm:cxn modelId="{7ACCD37D-74A2-497E-937F-B73D133B38B7}" type="presParOf" srcId="{8BB5EDDD-8E74-42AE-B664-89CA220C366C}" destId="{4EC8624A-9FDD-4A29-94C2-325B4CF86243}" srcOrd="0" destOrd="0" presId="urn:microsoft.com/office/officeart/2018/2/layout/IconLabelList"/>
    <dgm:cxn modelId="{EB9F91DA-51FD-445B-AAC4-78892F384EAE}" type="presParOf" srcId="{8BB5EDDD-8E74-42AE-B664-89CA220C366C}" destId="{3D4DFC96-4BB1-494D-A192-FF82246CB633}" srcOrd="1" destOrd="0" presId="urn:microsoft.com/office/officeart/2018/2/layout/IconLabelList"/>
    <dgm:cxn modelId="{8602C1A5-C6EF-4512-96B1-951F1C553A61}" type="presParOf" srcId="{8BB5EDDD-8E74-42AE-B664-89CA220C366C}" destId="{2727502F-5CC9-41E6-B05F-BBD85B081193}" srcOrd="2" destOrd="0" presId="urn:microsoft.com/office/officeart/2018/2/layout/IconLabelList"/>
    <dgm:cxn modelId="{EFCF16A1-4F60-40DE-B88E-F8A0E49466B5}" type="presParOf" srcId="{B2317AD4-C896-4EB8-A87B-2BC813D22047}" destId="{2BD8466D-61AE-478C-937F-4F293CC6273E}" srcOrd="5" destOrd="0" presId="urn:microsoft.com/office/officeart/2018/2/layout/IconLabelList"/>
    <dgm:cxn modelId="{917FFEA8-FC6F-4A75-A206-794410CE1B0E}" type="presParOf" srcId="{B2317AD4-C896-4EB8-A87B-2BC813D22047}" destId="{57EEEBA9-8F57-4B09-BB31-A6342DCFEAD5}" srcOrd="6" destOrd="0" presId="urn:microsoft.com/office/officeart/2018/2/layout/IconLabelList"/>
    <dgm:cxn modelId="{4E9D586E-7492-4120-A8EE-2E2BCC04D2F8}" type="presParOf" srcId="{57EEEBA9-8F57-4B09-BB31-A6342DCFEAD5}" destId="{82C3568D-C120-4D84-BF40-8EFFF59C26F9}" srcOrd="0" destOrd="0" presId="urn:microsoft.com/office/officeart/2018/2/layout/IconLabelList"/>
    <dgm:cxn modelId="{D35A0CE0-CB0D-4A72-BE2F-CBE1F8B45CAE}" type="presParOf" srcId="{57EEEBA9-8F57-4B09-BB31-A6342DCFEAD5}" destId="{618E48DB-97EA-429F-8C5A-5D3FA39D7837}" srcOrd="1" destOrd="0" presId="urn:microsoft.com/office/officeart/2018/2/layout/IconLabelList"/>
    <dgm:cxn modelId="{AA6E0F46-1F6D-4363-A07F-8598A0415B68}" type="presParOf" srcId="{57EEEBA9-8F57-4B09-BB31-A6342DCFEAD5}" destId="{26CE67A2-418A-438B-A967-090EF349BD7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2AE688B-CAA8-498B-99C9-F6FFCF7B7E2D}" type="doc">
      <dgm:prSet loTypeId="urn:microsoft.com/office/officeart/2005/8/layout/list1" loCatId="list" qsTypeId="urn:microsoft.com/office/officeart/2005/8/quickstyle/simple1" qsCatId="simple" csTypeId="urn:microsoft.com/office/officeart/2005/8/colors/accent0_3" csCatId="mainScheme"/>
      <dgm:spPr/>
      <dgm:t>
        <a:bodyPr/>
        <a:lstStyle/>
        <a:p>
          <a:endParaRPr lang="en-US"/>
        </a:p>
      </dgm:t>
    </dgm:pt>
    <dgm:pt modelId="{B1C90E16-88FC-454C-B1A0-04BFD954AC86}">
      <dgm:prSet/>
      <dgm:spPr/>
      <dgm:t>
        <a:bodyPr/>
        <a:lstStyle/>
        <a:p>
          <a:r>
            <a:rPr lang="en-GB"/>
            <a:t>Waterfall Model</a:t>
          </a:r>
          <a:endParaRPr lang="en-US"/>
        </a:p>
      </dgm:t>
    </dgm:pt>
    <dgm:pt modelId="{D1FD3959-B967-41AB-899C-0AD1F8C49348}" type="parTrans" cxnId="{9340A4C2-8A96-4CCE-9A49-B724FFB1832B}">
      <dgm:prSet/>
      <dgm:spPr/>
      <dgm:t>
        <a:bodyPr/>
        <a:lstStyle/>
        <a:p>
          <a:endParaRPr lang="en-US"/>
        </a:p>
      </dgm:t>
    </dgm:pt>
    <dgm:pt modelId="{F4E59A77-8810-4CDF-A67B-B142A1994957}" type="sibTrans" cxnId="{9340A4C2-8A96-4CCE-9A49-B724FFB1832B}">
      <dgm:prSet/>
      <dgm:spPr/>
      <dgm:t>
        <a:bodyPr/>
        <a:lstStyle/>
        <a:p>
          <a:endParaRPr lang="en-US"/>
        </a:p>
      </dgm:t>
    </dgm:pt>
    <dgm:pt modelId="{3B4B5D17-5172-4003-AEB4-725FEC76A419}">
      <dgm:prSet/>
      <dgm:spPr/>
      <dgm:t>
        <a:bodyPr/>
        <a:lstStyle/>
        <a:p>
          <a:r>
            <a:rPr lang="en-GB"/>
            <a:t>V-Model</a:t>
          </a:r>
          <a:endParaRPr lang="en-US"/>
        </a:p>
      </dgm:t>
    </dgm:pt>
    <dgm:pt modelId="{11A5B52E-C52D-4CDA-85AE-C3B536359A7E}" type="parTrans" cxnId="{FEA988A5-E1EB-4AF6-B3C2-1150E665BCBE}">
      <dgm:prSet/>
      <dgm:spPr/>
      <dgm:t>
        <a:bodyPr/>
        <a:lstStyle/>
        <a:p>
          <a:endParaRPr lang="en-US"/>
        </a:p>
      </dgm:t>
    </dgm:pt>
    <dgm:pt modelId="{DC223B14-8F2E-4ACB-8735-41A31EB58BDE}" type="sibTrans" cxnId="{FEA988A5-E1EB-4AF6-B3C2-1150E665BCBE}">
      <dgm:prSet/>
      <dgm:spPr/>
      <dgm:t>
        <a:bodyPr/>
        <a:lstStyle/>
        <a:p>
          <a:endParaRPr lang="en-US"/>
        </a:p>
      </dgm:t>
    </dgm:pt>
    <dgm:pt modelId="{C72E6163-354B-445F-A3D3-46A3143D8FCB}">
      <dgm:prSet/>
      <dgm:spPr/>
      <dgm:t>
        <a:bodyPr/>
        <a:lstStyle/>
        <a:p>
          <a:r>
            <a:rPr lang="en-GB"/>
            <a:t>Spiral Model</a:t>
          </a:r>
          <a:endParaRPr lang="en-US"/>
        </a:p>
      </dgm:t>
    </dgm:pt>
    <dgm:pt modelId="{C163D08A-FE07-4001-9E07-D48742816AF5}" type="parTrans" cxnId="{54C2CC86-B4ED-4436-B48B-F3F5BBB85DC1}">
      <dgm:prSet/>
      <dgm:spPr/>
      <dgm:t>
        <a:bodyPr/>
        <a:lstStyle/>
        <a:p>
          <a:endParaRPr lang="en-US"/>
        </a:p>
      </dgm:t>
    </dgm:pt>
    <dgm:pt modelId="{0B0A10BB-51AB-4DD8-AC8D-428276ED251E}" type="sibTrans" cxnId="{54C2CC86-B4ED-4436-B48B-F3F5BBB85DC1}">
      <dgm:prSet/>
      <dgm:spPr/>
      <dgm:t>
        <a:bodyPr/>
        <a:lstStyle/>
        <a:p>
          <a:endParaRPr lang="en-US"/>
        </a:p>
      </dgm:t>
    </dgm:pt>
    <dgm:pt modelId="{FD442F49-A5DC-2949-ADBC-57D698E43309}" type="pres">
      <dgm:prSet presAssocID="{12AE688B-CAA8-498B-99C9-F6FFCF7B7E2D}" presName="linear" presStyleCnt="0">
        <dgm:presLayoutVars>
          <dgm:dir/>
          <dgm:animLvl val="lvl"/>
          <dgm:resizeHandles val="exact"/>
        </dgm:presLayoutVars>
      </dgm:prSet>
      <dgm:spPr/>
    </dgm:pt>
    <dgm:pt modelId="{240AF139-4065-8243-BAA9-86A5265AA11C}" type="pres">
      <dgm:prSet presAssocID="{B1C90E16-88FC-454C-B1A0-04BFD954AC86}" presName="parentLin" presStyleCnt="0"/>
      <dgm:spPr/>
    </dgm:pt>
    <dgm:pt modelId="{36110CB0-E333-B040-8F8B-D1FE266E7138}" type="pres">
      <dgm:prSet presAssocID="{B1C90E16-88FC-454C-B1A0-04BFD954AC86}" presName="parentLeftMargin" presStyleLbl="node1" presStyleIdx="0" presStyleCnt="3"/>
      <dgm:spPr/>
    </dgm:pt>
    <dgm:pt modelId="{E4A85A6D-7CF1-BF47-8E5E-50AB8882982B}" type="pres">
      <dgm:prSet presAssocID="{B1C90E16-88FC-454C-B1A0-04BFD954AC86}" presName="parentText" presStyleLbl="node1" presStyleIdx="0" presStyleCnt="3">
        <dgm:presLayoutVars>
          <dgm:chMax val="0"/>
          <dgm:bulletEnabled val="1"/>
        </dgm:presLayoutVars>
      </dgm:prSet>
      <dgm:spPr/>
    </dgm:pt>
    <dgm:pt modelId="{B0465546-B533-B445-B4AF-281A6FE65FF5}" type="pres">
      <dgm:prSet presAssocID="{B1C90E16-88FC-454C-B1A0-04BFD954AC86}" presName="negativeSpace" presStyleCnt="0"/>
      <dgm:spPr/>
    </dgm:pt>
    <dgm:pt modelId="{D97C06F6-96E1-EB4F-BF8E-25505CD06C0F}" type="pres">
      <dgm:prSet presAssocID="{B1C90E16-88FC-454C-B1A0-04BFD954AC86}" presName="childText" presStyleLbl="conFgAcc1" presStyleIdx="0" presStyleCnt="3">
        <dgm:presLayoutVars>
          <dgm:bulletEnabled val="1"/>
        </dgm:presLayoutVars>
      </dgm:prSet>
      <dgm:spPr/>
    </dgm:pt>
    <dgm:pt modelId="{DD68F047-BF36-8B4D-B1B0-E53EE515A577}" type="pres">
      <dgm:prSet presAssocID="{F4E59A77-8810-4CDF-A67B-B142A1994957}" presName="spaceBetweenRectangles" presStyleCnt="0"/>
      <dgm:spPr/>
    </dgm:pt>
    <dgm:pt modelId="{D34546DA-A382-0C4A-8AA2-8DD1498183D6}" type="pres">
      <dgm:prSet presAssocID="{3B4B5D17-5172-4003-AEB4-725FEC76A419}" presName="parentLin" presStyleCnt="0"/>
      <dgm:spPr/>
    </dgm:pt>
    <dgm:pt modelId="{BBC4832A-5205-7149-B9D2-4C5E21E2AABD}" type="pres">
      <dgm:prSet presAssocID="{3B4B5D17-5172-4003-AEB4-725FEC76A419}" presName="parentLeftMargin" presStyleLbl="node1" presStyleIdx="0" presStyleCnt="3"/>
      <dgm:spPr/>
    </dgm:pt>
    <dgm:pt modelId="{8AA06050-8753-6544-B3FB-15EBB82E8005}" type="pres">
      <dgm:prSet presAssocID="{3B4B5D17-5172-4003-AEB4-725FEC76A419}" presName="parentText" presStyleLbl="node1" presStyleIdx="1" presStyleCnt="3">
        <dgm:presLayoutVars>
          <dgm:chMax val="0"/>
          <dgm:bulletEnabled val="1"/>
        </dgm:presLayoutVars>
      </dgm:prSet>
      <dgm:spPr/>
    </dgm:pt>
    <dgm:pt modelId="{A8C89E0F-6BDD-3546-AD56-C42C411AC976}" type="pres">
      <dgm:prSet presAssocID="{3B4B5D17-5172-4003-AEB4-725FEC76A419}" presName="negativeSpace" presStyleCnt="0"/>
      <dgm:spPr/>
    </dgm:pt>
    <dgm:pt modelId="{E0A3E543-7A4E-E14B-87EC-F48CF960E66B}" type="pres">
      <dgm:prSet presAssocID="{3B4B5D17-5172-4003-AEB4-725FEC76A419}" presName="childText" presStyleLbl="conFgAcc1" presStyleIdx="1" presStyleCnt="3">
        <dgm:presLayoutVars>
          <dgm:bulletEnabled val="1"/>
        </dgm:presLayoutVars>
      </dgm:prSet>
      <dgm:spPr/>
    </dgm:pt>
    <dgm:pt modelId="{610D9EC4-BA70-5847-A750-6750D1591EA3}" type="pres">
      <dgm:prSet presAssocID="{DC223B14-8F2E-4ACB-8735-41A31EB58BDE}" presName="spaceBetweenRectangles" presStyleCnt="0"/>
      <dgm:spPr/>
    </dgm:pt>
    <dgm:pt modelId="{51912255-D920-324D-A650-FBD61EB0CFC9}" type="pres">
      <dgm:prSet presAssocID="{C72E6163-354B-445F-A3D3-46A3143D8FCB}" presName="parentLin" presStyleCnt="0"/>
      <dgm:spPr/>
    </dgm:pt>
    <dgm:pt modelId="{BBEDDEC1-47E6-9441-887A-8C0F5643DF6D}" type="pres">
      <dgm:prSet presAssocID="{C72E6163-354B-445F-A3D3-46A3143D8FCB}" presName="parentLeftMargin" presStyleLbl="node1" presStyleIdx="1" presStyleCnt="3"/>
      <dgm:spPr/>
    </dgm:pt>
    <dgm:pt modelId="{B10C82E5-9469-EA4E-8BCB-BA5D5BFD851D}" type="pres">
      <dgm:prSet presAssocID="{C72E6163-354B-445F-A3D3-46A3143D8FCB}" presName="parentText" presStyleLbl="node1" presStyleIdx="2" presStyleCnt="3">
        <dgm:presLayoutVars>
          <dgm:chMax val="0"/>
          <dgm:bulletEnabled val="1"/>
        </dgm:presLayoutVars>
      </dgm:prSet>
      <dgm:spPr/>
    </dgm:pt>
    <dgm:pt modelId="{96FF79AF-CF42-9A42-9249-1AE540E5CAAA}" type="pres">
      <dgm:prSet presAssocID="{C72E6163-354B-445F-A3D3-46A3143D8FCB}" presName="negativeSpace" presStyleCnt="0"/>
      <dgm:spPr/>
    </dgm:pt>
    <dgm:pt modelId="{D030D77A-AF78-5D4E-AAC3-4618A5D13EA4}" type="pres">
      <dgm:prSet presAssocID="{C72E6163-354B-445F-A3D3-46A3143D8FCB}" presName="childText" presStyleLbl="conFgAcc1" presStyleIdx="2" presStyleCnt="3">
        <dgm:presLayoutVars>
          <dgm:bulletEnabled val="1"/>
        </dgm:presLayoutVars>
      </dgm:prSet>
      <dgm:spPr/>
    </dgm:pt>
  </dgm:ptLst>
  <dgm:cxnLst>
    <dgm:cxn modelId="{0A997B18-0D5D-AF47-BB1D-797EF5AAB5AE}" type="presOf" srcId="{C72E6163-354B-445F-A3D3-46A3143D8FCB}" destId="{BBEDDEC1-47E6-9441-887A-8C0F5643DF6D}" srcOrd="0" destOrd="0" presId="urn:microsoft.com/office/officeart/2005/8/layout/list1"/>
    <dgm:cxn modelId="{D343112A-30F4-7E41-AEDA-9D26859617FA}" type="presOf" srcId="{B1C90E16-88FC-454C-B1A0-04BFD954AC86}" destId="{36110CB0-E333-B040-8F8B-D1FE266E7138}" srcOrd="0" destOrd="0" presId="urn:microsoft.com/office/officeart/2005/8/layout/list1"/>
    <dgm:cxn modelId="{D212924A-5DFC-9F49-AC43-C49AD8486F70}" type="presOf" srcId="{B1C90E16-88FC-454C-B1A0-04BFD954AC86}" destId="{E4A85A6D-7CF1-BF47-8E5E-50AB8882982B}" srcOrd="1" destOrd="0" presId="urn:microsoft.com/office/officeart/2005/8/layout/list1"/>
    <dgm:cxn modelId="{BA72A952-8DAD-6848-BAE0-2C1AE855FC8D}" type="presOf" srcId="{12AE688B-CAA8-498B-99C9-F6FFCF7B7E2D}" destId="{FD442F49-A5DC-2949-ADBC-57D698E43309}" srcOrd="0" destOrd="0" presId="urn:microsoft.com/office/officeart/2005/8/layout/list1"/>
    <dgm:cxn modelId="{54C2CC86-B4ED-4436-B48B-F3F5BBB85DC1}" srcId="{12AE688B-CAA8-498B-99C9-F6FFCF7B7E2D}" destId="{C72E6163-354B-445F-A3D3-46A3143D8FCB}" srcOrd="2" destOrd="0" parTransId="{C163D08A-FE07-4001-9E07-D48742816AF5}" sibTransId="{0B0A10BB-51AB-4DD8-AC8D-428276ED251E}"/>
    <dgm:cxn modelId="{FEA988A5-E1EB-4AF6-B3C2-1150E665BCBE}" srcId="{12AE688B-CAA8-498B-99C9-F6FFCF7B7E2D}" destId="{3B4B5D17-5172-4003-AEB4-725FEC76A419}" srcOrd="1" destOrd="0" parTransId="{11A5B52E-C52D-4CDA-85AE-C3B536359A7E}" sibTransId="{DC223B14-8F2E-4ACB-8735-41A31EB58BDE}"/>
    <dgm:cxn modelId="{32A670A6-D205-B042-9270-2E72DE15B0F8}" type="presOf" srcId="{3B4B5D17-5172-4003-AEB4-725FEC76A419}" destId="{BBC4832A-5205-7149-B9D2-4C5E21E2AABD}" srcOrd="0" destOrd="0" presId="urn:microsoft.com/office/officeart/2005/8/layout/list1"/>
    <dgm:cxn modelId="{9340A4C2-8A96-4CCE-9A49-B724FFB1832B}" srcId="{12AE688B-CAA8-498B-99C9-F6FFCF7B7E2D}" destId="{B1C90E16-88FC-454C-B1A0-04BFD954AC86}" srcOrd="0" destOrd="0" parTransId="{D1FD3959-B967-41AB-899C-0AD1F8C49348}" sibTransId="{F4E59A77-8810-4CDF-A67B-B142A1994957}"/>
    <dgm:cxn modelId="{7DDB49D1-1404-214C-AEB0-6D21F8652998}" type="presOf" srcId="{C72E6163-354B-445F-A3D3-46A3143D8FCB}" destId="{B10C82E5-9469-EA4E-8BCB-BA5D5BFD851D}" srcOrd="1" destOrd="0" presId="urn:microsoft.com/office/officeart/2005/8/layout/list1"/>
    <dgm:cxn modelId="{BFA4E8DD-5420-B744-8258-71489FCD295A}" type="presOf" srcId="{3B4B5D17-5172-4003-AEB4-725FEC76A419}" destId="{8AA06050-8753-6544-B3FB-15EBB82E8005}" srcOrd="1" destOrd="0" presId="urn:microsoft.com/office/officeart/2005/8/layout/list1"/>
    <dgm:cxn modelId="{2E7F2BD0-7B83-A64B-983F-08EF211BEB56}" type="presParOf" srcId="{FD442F49-A5DC-2949-ADBC-57D698E43309}" destId="{240AF139-4065-8243-BAA9-86A5265AA11C}" srcOrd="0" destOrd="0" presId="urn:microsoft.com/office/officeart/2005/8/layout/list1"/>
    <dgm:cxn modelId="{8F063B2D-379D-7348-871B-DB60182C182B}" type="presParOf" srcId="{240AF139-4065-8243-BAA9-86A5265AA11C}" destId="{36110CB0-E333-B040-8F8B-D1FE266E7138}" srcOrd="0" destOrd="0" presId="urn:microsoft.com/office/officeart/2005/8/layout/list1"/>
    <dgm:cxn modelId="{42C97ABA-D92B-B748-AB42-810159552216}" type="presParOf" srcId="{240AF139-4065-8243-BAA9-86A5265AA11C}" destId="{E4A85A6D-7CF1-BF47-8E5E-50AB8882982B}" srcOrd="1" destOrd="0" presId="urn:microsoft.com/office/officeart/2005/8/layout/list1"/>
    <dgm:cxn modelId="{4E9AEF8C-FD47-6C43-98FF-DAB4F101CBFA}" type="presParOf" srcId="{FD442F49-A5DC-2949-ADBC-57D698E43309}" destId="{B0465546-B533-B445-B4AF-281A6FE65FF5}" srcOrd="1" destOrd="0" presId="urn:microsoft.com/office/officeart/2005/8/layout/list1"/>
    <dgm:cxn modelId="{92253AE0-34BD-3349-BC12-5EF9415D76F7}" type="presParOf" srcId="{FD442F49-A5DC-2949-ADBC-57D698E43309}" destId="{D97C06F6-96E1-EB4F-BF8E-25505CD06C0F}" srcOrd="2" destOrd="0" presId="urn:microsoft.com/office/officeart/2005/8/layout/list1"/>
    <dgm:cxn modelId="{BD22A46A-2F6A-7845-9700-1DE0C6BA65DA}" type="presParOf" srcId="{FD442F49-A5DC-2949-ADBC-57D698E43309}" destId="{DD68F047-BF36-8B4D-B1B0-E53EE515A577}" srcOrd="3" destOrd="0" presId="urn:microsoft.com/office/officeart/2005/8/layout/list1"/>
    <dgm:cxn modelId="{A8E07B9F-31C4-194F-B078-0AED69C00975}" type="presParOf" srcId="{FD442F49-A5DC-2949-ADBC-57D698E43309}" destId="{D34546DA-A382-0C4A-8AA2-8DD1498183D6}" srcOrd="4" destOrd="0" presId="urn:microsoft.com/office/officeart/2005/8/layout/list1"/>
    <dgm:cxn modelId="{34851D25-794A-6642-92C0-0D0E9D61E86D}" type="presParOf" srcId="{D34546DA-A382-0C4A-8AA2-8DD1498183D6}" destId="{BBC4832A-5205-7149-B9D2-4C5E21E2AABD}" srcOrd="0" destOrd="0" presId="urn:microsoft.com/office/officeart/2005/8/layout/list1"/>
    <dgm:cxn modelId="{BFF73E94-BB43-A842-9875-3566F042A390}" type="presParOf" srcId="{D34546DA-A382-0C4A-8AA2-8DD1498183D6}" destId="{8AA06050-8753-6544-B3FB-15EBB82E8005}" srcOrd="1" destOrd="0" presId="urn:microsoft.com/office/officeart/2005/8/layout/list1"/>
    <dgm:cxn modelId="{DC599B39-DCCB-5041-871E-71B5FA3491F7}" type="presParOf" srcId="{FD442F49-A5DC-2949-ADBC-57D698E43309}" destId="{A8C89E0F-6BDD-3546-AD56-C42C411AC976}" srcOrd="5" destOrd="0" presId="urn:microsoft.com/office/officeart/2005/8/layout/list1"/>
    <dgm:cxn modelId="{1F9CDB2B-EAA9-2A47-B72F-5E3C282FDE67}" type="presParOf" srcId="{FD442F49-A5DC-2949-ADBC-57D698E43309}" destId="{E0A3E543-7A4E-E14B-87EC-F48CF960E66B}" srcOrd="6" destOrd="0" presId="urn:microsoft.com/office/officeart/2005/8/layout/list1"/>
    <dgm:cxn modelId="{9DA7B4EF-7838-6E4B-A1C2-28FDAB0DC3FC}" type="presParOf" srcId="{FD442F49-A5DC-2949-ADBC-57D698E43309}" destId="{610D9EC4-BA70-5847-A750-6750D1591EA3}" srcOrd="7" destOrd="0" presId="urn:microsoft.com/office/officeart/2005/8/layout/list1"/>
    <dgm:cxn modelId="{E4182479-7B0A-D142-89EC-7F443D13B519}" type="presParOf" srcId="{FD442F49-A5DC-2949-ADBC-57D698E43309}" destId="{51912255-D920-324D-A650-FBD61EB0CFC9}" srcOrd="8" destOrd="0" presId="urn:microsoft.com/office/officeart/2005/8/layout/list1"/>
    <dgm:cxn modelId="{73A0308B-4261-B545-9DF1-D41E68EC9925}" type="presParOf" srcId="{51912255-D920-324D-A650-FBD61EB0CFC9}" destId="{BBEDDEC1-47E6-9441-887A-8C0F5643DF6D}" srcOrd="0" destOrd="0" presId="urn:microsoft.com/office/officeart/2005/8/layout/list1"/>
    <dgm:cxn modelId="{E2ED5527-178A-6B43-8C22-E290C519D2D6}" type="presParOf" srcId="{51912255-D920-324D-A650-FBD61EB0CFC9}" destId="{B10C82E5-9469-EA4E-8BCB-BA5D5BFD851D}" srcOrd="1" destOrd="0" presId="urn:microsoft.com/office/officeart/2005/8/layout/list1"/>
    <dgm:cxn modelId="{25FBB167-A7DC-5148-B71A-024493369985}" type="presParOf" srcId="{FD442F49-A5DC-2949-ADBC-57D698E43309}" destId="{96FF79AF-CF42-9A42-9249-1AE540E5CAAA}" srcOrd="9" destOrd="0" presId="urn:microsoft.com/office/officeart/2005/8/layout/list1"/>
    <dgm:cxn modelId="{59066800-E251-4940-8865-B3DF68945983}" type="presParOf" srcId="{FD442F49-A5DC-2949-ADBC-57D698E43309}" destId="{D030D77A-AF78-5D4E-AAC3-4618A5D13EA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D57387E-89EB-4E6B-B598-EEE9CC6C4F0E}"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C0603E66-FD04-4C54-8C03-16ED4BF58E71}">
      <dgm:prSet/>
      <dgm:spPr/>
      <dgm:t>
        <a:bodyPr/>
        <a:lstStyle/>
        <a:p>
          <a:r>
            <a:rPr lang="en-US"/>
            <a:t>The introducing a method for outlining the plan of development was beneficial</a:t>
          </a:r>
        </a:p>
      </dgm:t>
    </dgm:pt>
    <dgm:pt modelId="{58CC2E81-795A-4591-AA24-49E06A049821}" type="parTrans" cxnId="{52F6FED1-5C71-43F7-8690-716BC971287A}">
      <dgm:prSet/>
      <dgm:spPr/>
      <dgm:t>
        <a:bodyPr/>
        <a:lstStyle/>
        <a:p>
          <a:endParaRPr lang="en-US"/>
        </a:p>
      </dgm:t>
    </dgm:pt>
    <dgm:pt modelId="{69CDE6A0-F0CB-4058-9EE9-C1536A218469}" type="sibTrans" cxnId="{52F6FED1-5C71-43F7-8690-716BC971287A}">
      <dgm:prSet/>
      <dgm:spPr/>
      <dgm:t>
        <a:bodyPr/>
        <a:lstStyle/>
        <a:p>
          <a:endParaRPr lang="en-US"/>
        </a:p>
      </dgm:t>
    </dgm:pt>
    <dgm:pt modelId="{DD99190A-D6C2-4B02-BD91-4921F798AFA5}">
      <dgm:prSet/>
      <dgm:spPr/>
      <dgm:t>
        <a:bodyPr/>
        <a:lstStyle/>
        <a:p>
          <a:r>
            <a:rPr lang="en-US"/>
            <a:t>A plan means stages and a metric for completion</a:t>
          </a:r>
        </a:p>
      </dgm:t>
    </dgm:pt>
    <dgm:pt modelId="{80A348E7-6DFC-458E-9A2A-E2A97136657B}" type="parTrans" cxnId="{10F7A44E-3074-4DDA-9CC4-57CB95419680}">
      <dgm:prSet/>
      <dgm:spPr/>
      <dgm:t>
        <a:bodyPr/>
        <a:lstStyle/>
        <a:p>
          <a:endParaRPr lang="en-US"/>
        </a:p>
      </dgm:t>
    </dgm:pt>
    <dgm:pt modelId="{B1904088-CE66-4A46-9862-0E071E20CB35}" type="sibTrans" cxnId="{10F7A44E-3074-4DDA-9CC4-57CB95419680}">
      <dgm:prSet/>
      <dgm:spPr/>
      <dgm:t>
        <a:bodyPr/>
        <a:lstStyle/>
        <a:p>
          <a:endParaRPr lang="en-US"/>
        </a:p>
      </dgm:t>
    </dgm:pt>
    <dgm:pt modelId="{0F748F78-947B-40EE-987D-4D339EEF42B7}">
      <dgm:prSet/>
      <dgm:spPr/>
      <dgm:t>
        <a:bodyPr/>
        <a:lstStyle/>
        <a:p>
          <a:r>
            <a:rPr lang="en-US"/>
            <a:t>Software development becomes more of a science than a…. Er (guess)</a:t>
          </a:r>
        </a:p>
      </dgm:t>
    </dgm:pt>
    <dgm:pt modelId="{4B9BB01F-2865-49DD-9649-A5A8D239E550}" type="parTrans" cxnId="{6BCADFB4-BB5B-49C6-8E2C-6F64D39D88E5}">
      <dgm:prSet/>
      <dgm:spPr/>
      <dgm:t>
        <a:bodyPr/>
        <a:lstStyle/>
        <a:p>
          <a:endParaRPr lang="en-US"/>
        </a:p>
      </dgm:t>
    </dgm:pt>
    <dgm:pt modelId="{8DB3782B-76FA-4349-BDB0-1361A2062BF7}" type="sibTrans" cxnId="{6BCADFB4-BB5B-49C6-8E2C-6F64D39D88E5}">
      <dgm:prSet/>
      <dgm:spPr/>
      <dgm:t>
        <a:bodyPr/>
        <a:lstStyle/>
        <a:p>
          <a:endParaRPr lang="en-US"/>
        </a:p>
      </dgm:t>
    </dgm:pt>
    <dgm:pt modelId="{A9030212-1E5A-478A-B7B3-9468348AF71F}" type="pres">
      <dgm:prSet presAssocID="{2D57387E-89EB-4E6B-B598-EEE9CC6C4F0E}" presName="root" presStyleCnt="0">
        <dgm:presLayoutVars>
          <dgm:dir/>
          <dgm:resizeHandles val="exact"/>
        </dgm:presLayoutVars>
      </dgm:prSet>
      <dgm:spPr/>
    </dgm:pt>
    <dgm:pt modelId="{057BADE8-29E4-4501-9803-9BE54B085419}" type="pres">
      <dgm:prSet presAssocID="{C0603E66-FD04-4C54-8C03-16ED4BF58E71}" presName="compNode" presStyleCnt="0"/>
      <dgm:spPr/>
    </dgm:pt>
    <dgm:pt modelId="{D57D85D2-2BCA-4917-B8A2-78F9682BC392}" type="pres">
      <dgm:prSet presAssocID="{C0603E66-FD04-4C54-8C03-16ED4BF58E71}" presName="bgRect" presStyleLbl="bgShp" presStyleIdx="0" presStyleCnt="3"/>
      <dgm:spPr/>
    </dgm:pt>
    <dgm:pt modelId="{E9292E59-8EAD-4573-B00F-14201B50601E}" type="pres">
      <dgm:prSet presAssocID="{C0603E66-FD04-4C54-8C03-16ED4BF58E7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64467167-AC77-45EA-A75F-4A25F50D720C}" type="pres">
      <dgm:prSet presAssocID="{C0603E66-FD04-4C54-8C03-16ED4BF58E71}" presName="spaceRect" presStyleCnt="0"/>
      <dgm:spPr/>
    </dgm:pt>
    <dgm:pt modelId="{DA20F00B-06B7-45A6-8711-CA06256C9117}" type="pres">
      <dgm:prSet presAssocID="{C0603E66-FD04-4C54-8C03-16ED4BF58E71}" presName="parTx" presStyleLbl="revTx" presStyleIdx="0" presStyleCnt="3">
        <dgm:presLayoutVars>
          <dgm:chMax val="0"/>
          <dgm:chPref val="0"/>
        </dgm:presLayoutVars>
      </dgm:prSet>
      <dgm:spPr/>
    </dgm:pt>
    <dgm:pt modelId="{CC019257-724E-4933-96B9-36FA8535AD4A}" type="pres">
      <dgm:prSet presAssocID="{69CDE6A0-F0CB-4058-9EE9-C1536A218469}" presName="sibTrans" presStyleCnt="0"/>
      <dgm:spPr/>
    </dgm:pt>
    <dgm:pt modelId="{79C4CDEB-874F-46BC-9712-A5E8DBBD048F}" type="pres">
      <dgm:prSet presAssocID="{DD99190A-D6C2-4B02-BD91-4921F798AFA5}" presName="compNode" presStyleCnt="0"/>
      <dgm:spPr/>
    </dgm:pt>
    <dgm:pt modelId="{F7FC9B3C-D7E7-4DB0-8E82-8385C9F12882}" type="pres">
      <dgm:prSet presAssocID="{DD99190A-D6C2-4B02-BD91-4921F798AFA5}" presName="bgRect" presStyleLbl="bgShp" presStyleIdx="1" presStyleCnt="3"/>
      <dgm:spPr/>
    </dgm:pt>
    <dgm:pt modelId="{C24F8526-39BE-44CB-8743-9C6A93B190CF}" type="pres">
      <dgm:prSet presAssocID="{DD99190A-D6C2-4B02-BD91-4921F798AF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1F3A00BF-6AC3-40A7-AB9F-20409DC1E540}" type="pres">
      <dgm:prSet presAssocID="{DD99190A-D6C2-4B02-BD91-4921F798AFA5}" presName="spaceRect" presStyleCnt="0"/>
      <dgm:spPr/>
    </dgm:pt>
    <dgm:pt modelId="{064092F0-695B-4AD0-B889-128BC105A276}" type="pres">
      <dgm:prSet presAssocID="{DD99190A-D6C2-4B02-BD91-4921F798AFA5}" presName="parTx" presStyleLbl="revTx" presStyleIdx="1" presStyleCnt="3">
        <dgm:presLayoutVars>
          <dgm:chMax val="0"/>
          <dgm:chPref val="0"/>
        </dgm:presLayoutVars>
      </dgm:prSet>
      <dgm:spPr/>
    </dgm:pt>
    <dgm:pt modelId="{4E85E77E-5B4F-4F49-BD38-63B18214D50D}" type="pres">
      <dgm:prSet presAssocID="{B1904088-CE66-4A46-9862-0E071E20CB35}" presName="sibTrans" presStyleCnt="0"/>
      <dgm:spPr/>
    </dgm:pt>
    <dgm:pt modelId="{86C79D55-CEA6-4028-BD5C-E22EA963874A}" type="pres">
      <dgm:prSet presAssocID="{0F748F78-947B-40EE-987D-4D339EEF42B7}" presName="compNode" presStyleCnt="0"/>
      <dgm:spPr/>
    </dgm:pt>
    <dgm:pt modelId="{D64596A6-E1F7-4600-8BC3-357AE18890BD}" type="pres">
      <dgm:prSet presAssocID="{0F748F78-947B-40EE-987D-4D339EEF42B7}" presName="bgRect" presStyleLbl="bgShp" presStyleIdx="2" presStyleCnt="3"/>
      <dgm:spPr/>
    </dgm:pt>
    <dgm:pt modelId="{7106F471-04F6-4B50-99D5-178A22D070B1}" type="pres">
      <dgm:prSet presAssocID="{0F748F78-947B-40EE-987D-4D339EEF42B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1BBC9E03-B50F-4F5B-B107-3ED9BEE7D936}" type="pres">
      <dgm:prSet presAssocID="{0F748F78-947B-40EE-987D-4D339EEF42B7}" presName="spaceRect" presStyleCnt="0"/>
      <dgm:spPr/>
    </dgm:pt>
    <dgm:pt modelId="{5EF9061E-6848-413D-B74B-1A8D5C3F2EC3}" type="pres">
      <dgm:prSet presAssocID="{0F748F78-947B-40EE-987D-4D339EEF42B7}" presName="parTx" presStyleLbl="revTx" presStyleIdx="2" presStyleCnt="3">
        <dgm:presLayoutVars>
          <dgm:chMax val="0"/>
          <dgm:chPref val="0"/>
        </dgm:presLayoutVars>
      </dgm:prSet>
      <dgm:spPr/>
    </dgm:pt>
  </dgm:ptLst>
  <dgm:cxnLst>
    <dgm:cxn modelId="{CB202000-FEA5-41AC-804A-6C9E949E758A}" type="presOf" srcId="{C0603E66-FD04-4C54-8C03-16ED4BF58E71}" destId="{DA20F00B-06B7-45A6-8711-CA06256C9117}" srcOrd="0" destOrd="0" presId="urn:microsoft.com/office/officeart/2018/2/layout/IconVerticalSolidList"/>
    <dgm:cxn modelId="{51F24512-294E-4E24-AE7B-22B8E37958D2}" type="presOf" srcId="{DD99190A-D6C2-4B02-BD91-4921F798AFA5}" destId="{064092F0-695B-4AD0-B889-128BC105A276}" srcOrd="0" destOrd="0" presId="urn:microsoft.com/office/officeart/2018/2/layout/IconVerticalSolidList"/>
    <dgm:cxn modelId="{10FF0D13-CB00-40CE-9CAF-33937AB313EF}" type="presOf" srcId="{0F748F78-947B-40EE-987D-4D339EEF42B7}" destId="{5EF9061E-6848-413D-B74B-1A8D5C3F2EC3}" srcOrd="0" destOrd="0" presId="urn:microsoft.com/office/officeart/2018/2/layout/IconVerticalSolidList"/>
    <dgm:cxn modelId="{10F7A44E-3074-4DDA-9CC4-57CB95419680}" srcId="{2D57387E-89EB-4E6B-B598-EEE9CC6C4F0E}" destId="{DD99190A-D6C2-4B02-BD91-4921F798AFA5}" srcOrd="1" destOrd="0" parTransId="{80A348E7-6DFC-458E-9A2A-E2A97136657B}" sibTransId="{B1904088-CE66-4A46-9862-0E071E20CB35}"/>
    <dgm:cxn modelId="{6BCADFB4-BB5B-49C6-8E2C-6F64D39D88E5}" srcId="{2D57387E-89EB-4E6B-B598-EEE9CC6C4F0E}" destId="{0F748F78-947B-40EE-987D-4D339EEF42B7}" srcOrd="2" destOrd="0" parTransId="{4B9BB01F-2865-49DD-9649-A5A8D239E550}" sibTransId="{8DB3782B-76FA-4349-BDB0-1361A2062BF7}"/>
    <dgm:cxn modelId="{52F6FED1-5C71-43F7-8690-716BC971287A}" srcId="{2D57387E-89EB-4E6B-B598-EEE9CC6C4F0E}" destId="{C0603E66-FD04-4C54-8C03-16ED4BF58E71}" srcOrd="0" destOrd="0" parTransId="{58CC2E81-795A-4591-AA24-49E06A049821}" sibTransId="{69CDE6A0-F0CB-4058-9EE9-C1536A218469}"/>
    <dgm:cxn modelId="{A64D2DF3-AA9B-41DD-8E06-B6DFBCD41D7B}" type="presOf" srcId="{2D57387E-89EB-4E6B-B598-EEE9CC6C4F0E}" destId="{A9030212-1E5A-478A-B7B3-9468348AF71F}" srcOrd="0" destOrd="0" presId="urn:microsoft.com/office/officeart/2018/2/layout/IconVerticalSolidList"/>
    <dgm:cxn modelId="{9906C89F-2625-481D-9E59-CA73B0497CC0}" type="presParOf" srcId="{A9030212-1E5A-478A-B7B3-9468348AF71F}" destId="{057BADE8-29E4-4501-9803-9BE54B085419}" srcOrd="0" destOrd="0" presId="urn:microsoft.com/office/officeart/2018/2/layout/IconVerticalSolidList"/>
    <dgm:cxn modelId="{4BCA59F2-BC80-4F80-A950-2C863B92BABB}" type="presParOf" srcId="{057BADE8-29E4-4501-9803-9BE54B085419}" destId="{D57D85D2-2BCA-4917-B8A2-78F9682BC392}" srcOrd="0" destOrd="0" presId="urn:microsoft.com/office/officeart/2018/2/layout/IconVerticalSolidList"/>
    <dgm:cxn modelId="{565BECF7-258A-433F-BD0C-40D80BC9B335}" type="presParOf" srcId="{057BADE8-29E4-4501-9803-9BE54B085419}" destId="{E9292E59-8EAD-4573-B00F-14201B50601E}" srcOrd="1" destOrd="0" presId="urn:microsoft.com/office/officeart/2018/2/layout/IconVerticalSolidList"/>
    <dgm:cxn modelId="{ECDC442B-17BC-445A-9C2A-9B835A232485}" type="presParOf" srcId="{057BADE8-29E4-4501-9803-9BE54B085419}" destId="{64467167-AC77-45EA-A75F-4A25F50D720C}" srcOrd="2" destOrd="0" presId="urn:microsoft.com/office/officeart/2018/2/layout/IconVerticalSolidList"/>
    <dgm:cxn modelId="{A25712AA-A5B5-41D7-B140-8B47C37A44E4}" type="presParOf" srcId="{057BADE8-29E4-4501-9803-9BE54B085419}" destId="{DA20F00B-06B7-45A6-8711-CA06256C9117}" srcOrd="3" destOrd="0" presId="urn:microsoft.com/office/officeart/2018/2/layout/IconVerticalSolidList"/>
    <dgm:cxn modelId="{6C0AA6A6-2D21-4E32-9E44-C07045787DEB}" type="presParOf" srcId="{A9030212-1E5A-478A-B7B3-9468348AF71F}" destId="{CC019257-724E-4933-96B9-36FA8535AD4A}" srcOrd="1" destOrd="0" presId="urn:microsoft.com/office/officeart/2018/2/layout/IconVerticalSolidList"/>
    <dgm:cxn modelId="{0E23BD96-00E1-4F01-85EA-129F37027493}" type="presParOf" srcId="{A9030212-1E5A-478A-B7B3-9468348AF71F}" destId="{79C4CDEB-874F-46BC-9712-A5E8DBBD048F}" srcOrd="2" destOrd="0" presId="urn:microsoft.com/office/officeart/2018/2/layout/IconVerticalSolidList"/>
    <dgm:cxn modelId="{EE70D6F1-16AC-4EDF-8C09-B9278BD01C10}" type="presParOf" srcId="{79C4CDEB-874F-46BC-9712-A5E8DBBD048F}" destId="{F7FC9B3C-D7E7-4DB0-8E82-8385C9F12882}" srcOrd="0" destOrd="0" presId="urn:microsoft.com/office/officeart/2018/2/layout/IconVerticalSolidList"/>
    <dgm:cxn modelId="{E80CA409-8C91-49B9-9990-6B71A625FB35}" type="presParOf" srcId="{79C4CDEB-874F-46BC-9712-A5E8DBBD048F}" destId="{C24F8526-39BE-44CB-8743-9C6A93B190CF}" srcOrd="1" destOrd="0" presId="urn:microsoft.com/office/officeart/2018/2/layout/IconVerticalSolidList"/>
    <dgm:cxn modelId="{BA4E9BA4-2CFE-4C3D-AA01-B166DBBE2735}" type="presParOf" srcId="{79C4CDEB-874F-46BC-9712-A5E8DBBD048F}" destId="{1F3A00BF-6AC3-40A7-AB9F-20409DC1E540}" srcOrd="2" destOrd="0" presId="urn:microsoft.com/office/officeart/2018/2/layout/IconVerticalSolidList"/>
    <dgm:cxn modelId="{D7163297-9740-48DB-8874-E09E805573AC}" type="presParOf" srcId="{79C4CDEB-874F-46BC-9712-A5E8DBBD048F}" destId="{064092F0-695B-4AD0-B889-128BC105A276}" srcOrd="3" destOrd="0" presId="urn:microsoft.com/office/officeart/2018/2/layout/IconVerticalSolidList"/>
    <dgm:cxn modelId="{E0D782F9-BBDA-4B6E-B16B-B911771F596A}" type="presParOf" srcId="{A9030212-1E5A-478A-B7B3-9468348AF71F}" destId="{4E85E77E-5B4F-4F49-BD38-63B18214D50D}" srcOrd="3" destOrd="0" presId="urn:microsoft.com/office/officeart/2018/2/layout/IconVerticalSolidList"/>
    <dgm:cxn modelId="{6BF9678E-CE80-493D-8324-33441E936093}" type="presParOf" srcId="{A9030212-1E5A-478A-B7B3-9468348AF71F}" destId="{86C79D55-CEA6-4028-BD5C-E22EA963874A}" srcOrd="4" destOrd="0" presId="urn:microsoft.com/office/officeart/2018/2/layout/IconVerticalSolidList"/>
    <dgm:cxn modelId="{B19986D9-FCC9-4709-A0FF-A20A4440BD06}" type="presParOf" srcId="{86C79D55-CEA6-4028-BD5C-E22EA963874A}" destId="{D64596A6-E1F7-4600-8BC3-357AE18890BD}" srcOrd="0" destOrd="0" presId="urn:microsoft.com/office/officeart/2018/2/layout/IconVerticalSolidList"/>
    <dgm:cxn modelId="{DE97D714-3272-47DA-9CDF-7C7B3995C863}" type="presParOf" srcId="{86C79D55-CEA6-4028-BD5C-E22EA963874A}" destId="{7106F471-04F6-4B50-99D5-178A22D070B1}" srcOrd="1" destOrd="0" presId="urn:microsoft.com/office/officeart/2018/2/layout/IconVerticalSolidList"/>
    <dgm:cxn modelId="{1EDA2173-28B5-467A-A56F-D4532FB6B2DF}" type="presParOf" srcId="{86C79D55-CEA6-4028-BD5C-E22EA963874A}" destId="{1BBC9E03-B50F-4F5B-B107-3ED9BEE7D936}" srcOrd="2" destOrd="0" presId="urn:microsoft.com/office/officeart/2018/2/layout/IconVerticalSolidList"/>
    <dgm:cxn modelId="{1184014A-8DD9-4B3F-BD2A-4727569BA844}" type="presParOf" srcId="{86C79D55-CEA6-4028-BD5C-E22EA963874A}" destId="{5EF9061E-6848-413D-B74B-1A8D5C3F2E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F065839-7649-4E81-A768-25B652A1DC2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FD061D3-B004-49AB-99F5-CB9DF59C8DC7}">
      <dgm:prSet/>
      <dgm:spPr/>
      <dgm:t>
        <a:bodyPr/>
        <a:lstStyle/>
        <a:p>
          <a:r>
            <a:rPr lang="en-US"/>
            <a:t>Reconsider the waterfall model:</a:t>
          </a:r>
        </a:p>
      </dgm:t>
    </dgm:pt>
    <dgm:pt modelId="{400BA442-E5A4-449B-AE72-DDC9B86EE1D9}" type="parTrans" cxnId="{36B95E65-C460-4C57-B158-26050985EC40}">
      <dgm:prSet/>
      <dgm:spPr/>
      <dgm:t>
        <a:bodyPr/>
        <a:lstStyle/>
        <a:p>
          <a:endParaRPr lang="en-US"/>
        </a:p>
      </dgm:t>
    </dgm:pt>
    <dgm:pt modelId="{F7BEFFCA-814E-46D8-9B40-F5112C091768}" type="sibTrans" cxnId="{36B95E65-C460-4C57-B158-26050985EC40}">
      <dgm:prSet/>
      <dgm:spPr/>
      <dgm:t>
        <a:bodyPr/>
        <a:lstStyle/>
        <a:p>
          <a:endParaRPr lang="en-US"/>
        </a:p>
      </dgm:t>
    </dgm:pt>
    <dgm:pt modelId="{EBC611CE-44F6-406C-9B46-44E267474FDE}">
      <dgm:prSet/>
      <dgm:spPr/>
      <dgm:t>
        <a:bodyPr/>
        <a:lstStyle/>
        <a:p>
          <a:r>
            <a:rPr lang="en-US"/>
            <a:t>Look familiar ?</a:t>
          </a:r>
        </a:p>
      </dgm:t>
    </dgm:pt>
    <dgm:pt modelId="{3F1891D9-6F6E-45B5-8C84-7F39AB1EEBAB}" type="parTrans" cxnId="{C412E40D-7F52-4B25-8E94-257C5395B31D}">
      <dgm:prSet/>
      <dgm:spPr/>
      <dgm:t>
        <a:bodyPr/>
        <a:lstStyle/>
        <a:p>
          <a:endParaRPr lang="en-US"/>
        </a:p>
      </dgm:t>
    </dgm:pt>
    <dgm:pt modelId="{678FFB9E-726D-417B-B518-12BE33509264}" type="sibTrans" cxnId="{C412E40D-7F52-4B25-8E94-257C5395B31D}">
      <dgm:prSet/>
      <dgm:spPr/>
      <dgm:t>
        <a:bodyPr/>
        <a:lstStyle/>
        <a:p>
          <a:endParaRPr lang="en-US"/>
        </a:p>
      </dgm:t>
    </dgm:pt>
    <dgm:pt modelId="{1FFF4435-5F94-4A99-890C-515454691563}">
      <dgm:prSet/>
      <dgm:spPr/>
      <dgm:t>
        <a:bodyPr/>
        <a:lstStyle/>
        <a:p>
          <a:r>
            <a:rPr lang="en-US"/>
            <a:t>Look closer at the first four stages:</a:t>
          </a:r>
        </a:p>
      </dgm:t>
    </dgm:pt>
    <dgm:pt modelId="{D9C01B6C-CC97-47EC-93F5-89EFED4DFD58}" type="parTrans" cxnId="{FE7E819F-06CB-4190-805E-B488F6AD39C9}">
      <dgm:prSet/>
      <dgm:spPr/>
      <dgm:t>
        <a:bodyPr/>
        <a:lstStyle/>
        <a:p>
          <a:endParaRPr lang="en-US"/>
        </a:p>
      </dgm:t>
    </dgm:pt>
    <dgm:pt modelId="{32BD9CA8-8E18-4E9C-B48C-D5214AF3E671}" type="sibTrans" cxnId="{FE7E819F-06CB-4190-805E-B488F6AD39C9}">
      <dgm:prSet/>
      <dgm:spPr/>
      <dgm:t>
        <a:bodyPr/>
        <a:lstStyle/>
        <a:p>
          <a:endParaRPr lang="en-US"/>
        </a:p>
      </dgm:t>
    </dgm:pt>
    <dgm:pt modelId="{F6C7DE8B-8CFE-4146-85DE-A05BDEFDD66C}">
      <dgm:prSet/>
      <dgm:spPr/>
      <dgm:t>
        <a:bodyPr/>
        <a:lstStyle/>
        <a:p>
          <a:r>
            <a:rPr lang="en-US"/>
            <a:t>Very little in the way of an actual product is created </a:t>
          </a:r>
        </a:p>
      </dgm:t>
    </dgm:pt>
    <dgm:pt modelId="{45301265-E473-4897-929B-92867FA3934B}" type="parTrans" cxnId="{27BA6ED9-9DC4-4D1E-A642-0B891B703AC6}">
      <dgm:prSet/>
      <dgm:spPr/>
      <dgm:t>
        <a:bodyPr/>
        <a:lstStyle/>
        <a:p>
          <a:endParaRPr lang="en-US"/>
        </a:p>
      </dgm:t>
    </dgm:pt>
    <dgm:pt modelId="{5A2E63EC-A199-4CB5-8DD6-06E4C67E6AC4}" type="sibTrans" cxnId="{27BA6ED9-9DC4-4D1E-A642-0B891B703AC6}">
      <dgm:prSet/>
      <dgm:spPr/>
      <dgm:t>
        <a:bodyPr/>
        <a:lstStyle/>
        <a:p>
          <a:endParaRPr lang="en-US"/>
        </a:p>
      </dgm:t>
    </dgm:pt>
    <dgm:pt modelId="{8D5D3FD1-FEFB-4E18-ABB5-5F7E4B0EEA3A}">
      <dgm:prSet/>
      <dgm:spPr/>
      <dgm:t>
        <a:bodyPr/>
        <a:lstStyle/>
        <a:p>
          <a:r>
            <a:rPr lang="en-US"/>
            <a:t>Each of these components of the process could last weeks or months</a:t>
          </a:r>
        </a:p>
      </dgm:t>
    </dgm:pt>
    <dgm:pt modelId="{6DE51A72-DBEE-4D14-AD74-FE9B16560532}" type="parTrans" cxnId="{F21F0D80-8A1D-4D0D-80D8-12C5CAAFF3B5}">
      <dgm:prSet/>
      <dgm:spPr/>
      <dgm:t>
        <a:bodyPr/>
        <a:lstStyle/>
        <a:p>
          <a:endParaRPr lang="en-US"/>
        </a:p>
      </dgm:t>
    </dgm:pt>
    <dgm:pt modelId="{122D3EA9-8A6C-4CF0-9B8F-C7B9EF05F437}" type="sibTrans" cxnId="{F21F0D80-8A1D-4D0D-80D8-12C5CAAFF3B5}">
      <dgm:prSet/>
      <dgm:spPr/>
      <dgm:t>
        <a:bodyPr/>
        <a:lstStyle/>
        <a:p>
          <a:endParaRPr lang="en-US"/>
        </a:p>
      </dgm:t>
    </dgm:pt>
    <dgm:pt modelId="{7F1DA195-9991-4465-BB73-335C4042DB41}">
      <dgm:prSet/>
      <dgm:spPr/>
      <dgm:t>
        <a:bodyPr/>
        <a:lstStyle/>
        <a:p>
          <a:r>
            <a:rPr lang="en-US"/>
            <a:t>A product not being tangible after such a length of time can seem like a waste of money and time</a:t>
          </a:r>
        </a:p>
      </dgm:t>
    </dgm:pt>
    <dgm:pt modelId="{51635CD6-6541-446B-BCD7-6BA971612863}" type="parTrans" cxnId="{51D9E483-1C38-4541-9684-2CD0BFACB8A8}">
      <dgm:prSet/>
      <dgm:spPr/>
      <dgm:t>
        <a:bodyPr/>
        <a:lstStyle/>
        <a:p>
          <a:endParaRPr lang="en-US"/>
        </a:p>
      </dgm:t>
    </dgm:pt>
    <dgm:pt modelId="{F3AE1A14-763B-4BDB-96EC-526CB36504AC}" type="sibTrans" cxnId="{51D9E483-1C38-4541-9684-2CD0BFACB8A8}">
      <dgm:prSet/>
      <dgm:spPr/>
      <dgm:t>
        <a:bodyPr/>
        <a:lstStyle/>
        <a:p>
          <a:endParaRPr lang="en-US"/>
        </a:p>
      </dgm:t>
    </dgm:pt>
    <dgm:pt modelId="{7932EE95-2CB5-3442-93D9-B8F556264146}" type="pres">
      <dgm:prSet presAssocID="{FF065839-7649-4E81-A768-25B652A1DC2F}" presName="linear" presStyleCnt="0">
        <dgm:presLayoutVars>
          <dgm:animLvl val="lvl"/>
          <dgm:resizeHandles val="exact"/>
        </dgm:presLayoutVars>
      </dgm:prSet>
      <dgm:spPr/>
    </dgm:pt>
    <dgm:pt modelId="{5286CE32-D23A-4E4C-94FD-001E8398E825}" type="pres">
      <dgm:prSet presAssocID="{8FD061D3-B004-49AB-99F5-CB9DF59C8DC7}" presName="parentText" presStyleLbl="node1" presStyleIdx="0" presStyleCnt="3">
        <dgm:presLayoutVars>
          <dgm:chMax val="0"/>
          <dgm:bulletEnabled val="1"/>
        </dgm:presLayoutVars>
      </dgm:prSet>
      <dgm:spPr/>
    </dgm:pt>
    <dgm:pt modelId="{EC9224C1-E44D-4947-92F2-F997CA33E749}" type="pres">
      <dgm:prSet presAssocID="{8FD061D3-B004-49AB-99F5-CB9DF59C8DC7}" presName="childText" presStyleLbl="revTx" presStyleIdx="0" presStyleCnt="2">
        <dgm:presLayoutVars>
          <dgm:bulletEnabled val="1"/>
        </dgm:presLayoutVars>
      </dgm:prSet>
      <dgm:spPr/>
    </dgm:pt>
    <dgm:pt modelId="{F477B877-914F-EC41-83F2-931EB993C314}" type="pres">
      <dgm:prSet presAssocID="{1FFF4435-5F94-4A99-890C-515454691563}" presName="parentText" presStyleLbl="node1" presStyleIdx="1" presStyleCnt="3">
        <dgm:presLayoutVars>
          <dgm:chMax val="0"/>
          <dgm:bulletEnabled val="1"/>
        </dgm:presLayoutVars>
      </dgm:prSet>
      <dgm:spPr/>
    </dgm:pt>
    <dgm:pt modelId="{56A2354B-4E32-C64B-95B0-3EF297A878C1}" type="pres">
      <dgm:prSet presAssocID="{1FFF4435-5F94-4A99-890C-515454691563}" presName="childText" presStyleLbl="revTx" presStyleIdx="1" presStyleCnt="2">
        <dgm:presLayoutVars>
          <dgm:bulletEnabled val="1"/>
        </dgm:presLayoutVars>
      </dgm:prSet>
      <dgm:spPr/>
    </dgm:pt>
    <dgm:pt modelId="{8134F650-8955-F046-8DB7-361D089A5AD2}" type="pres">
      <dgm:prSet presAssocID="{7F1DA195-9991-4465-BB73-335C4042DB41}" presName="parentText" presStyleLbl="node1" presStyleIdx="2" presStyleCnt="3">
        <dgm:presLayoutVars>
          <dgm:chMax val="0"/>
          <dgm:bulletEnabled val="1"/>
        </dgm:presLayoutVars>
      </dgm:prSet>
      <dgm:spPr/>
    </dgm:pt>
  </dgm:ptLst>
  <dgm:cxnLst>
    <dgm:cxn modelId="{C412E40D-7F52-4B25-8E94-257C5395B31D}" srcId="{8FD061D3-B004-49AB-99F5-CB9DF59C8DC7}" destId="{EBC611CE-44F6-406C-9B46-44E267474FDE}" srcOrd="0" destOrd="0" parTransId="{3F1891D9-6F6E-45B5-8C84-7F39AB1EEBAB}" sibTransId="{678FFB9E-726D-417B-B518-12BE33509264}"/>
    <dgm:cxn modelId="{41198B12-403E-F946-8608-35B69FFED2CB}" type="presOf" srcId="{FF065839-7649-4E81-A768-25B652A1DC2F}" destId="{7932EE95-2CB5-3442-93D9-B8F556264146}" srcOrd="0" destOrd="0" presId="urn:microsoft.com/office/officeart/2005/8/layout/vList2"/>
    <dgm:cxn modelId="{9642321C-1FA7-9941-94FE-719D780C4651}" type="presOf" srcId="{1FFF4435-5F94-4A99-890C-515454691563}" destId="{F477B877-914F-EC41-83F2-931EB993C314}" srcOrd="0" destOrd="0" presId="urn:microsoft.com/office/officeart/2005/8/layout/vList2"/>
    <dgm:cxn modelId="{13943252-6660-8E45-9EFC-2A8A5487DDF9}" type="presOf" srcId="{EBC611CE-44F6-406C-9B46-44E267474FDE}" destId="{EC9224C1-E44D-4947-92F2-F997CA33E749}" srcOrd="0" destOrd="0" presId="urn:microsoft.com/office/officeart/2005/8/layout/vList2"/>
    <dgm:cxn modelId="{36B95E65-C460-4C57-B158-26050985EC40}" srcId="{FF065839-7649-4E81-A768-25B652A1DC2F}" destId="{8FD061D3-B004-49AB-99F5-CB9DF59C8DC7}" srcOrd="0" destOrd="0" parTransId="{400BA442-E5A4-449B-AE72-DDC9B86EE1D9}" sibTransId="{F7BEFFCA-814E-46D8-9B40-F5112C091768}"/>
    <dgm:cxn modelId="{1606BC6A-BE49-8F41-B711-EB9FD76FDF55}" type="presOf" srcId="{F6C7DE8B-8CFE-4146-85DE-A05BDEFDD66C}" destId="{56A2354B-4E32-C64B-95B0-3EF297A878C1}" srcOrd="0" destOrd="0" presId="urn:microsoft.com/office/officeart/2005/8/layout/vList2"/>
    <dgm:cxn modelId="{0422EC7C-F02F-D945-8960-205E9D9F1C6B}" type="presOf" srcId="{8D5D3FD1-FEFB-4E18-ABB5-5F7E4B0EEA3A}" destId="{56A2354B-4E32-C64B-95B0-3EF297A878C1}" srcOrd="0" destOrd="1" presId="urn:microsoft.com/office/officeart/2005/8/layout/vList2"/>
    <dgm:cxn modelId="{F21F0D80-8A1D-4D0D-80D8-12C5CAAFF3B5}" srcId="{1FFF4435-5F94-4A99-890C-515454691563}" destId="{8D5D3FD1-FEFB-4E18-ABB5-5F7E4B0EEA3A}" srcOrd="1" destOrd="0" parTransId="{6DE51A72-DBEE-4D14-AD74-FE9B16560532}" sibTransId="{122D3EA9-8A6C-4CF0-9B8F-C7B9EF05F437}"/>
    <dgm:cxn modelId="{51D9E483-1C38-4541-9684-2CD0BFACB8A8}" srcId="{FF065839-7649-4E81-A768-25B652A1DC2F}" destId="{7F1DA195-9991-4465-BB73-335C4042DB41}" srcOrd="2" destOrd="0" parTransId="{51635CD6-6541-446B-BCD7-6BA971612863}" sibTransId="{F3AE1A14-763B-4BDB-96EC-526CB36504AC}"/>
    <dgm:cxn modelId="{62065B8A-2231-F346-8609-A7730982D3EE}" type="presOf" srcId="{8FD061D3-B004-49AB-99F5-CB9DF59C8DC7}" destId="{5286CE32-D23A-4E4C-94FD-001E8398E825}" srcOrd="0" destOrd="0" presId="urn:microsoft.com/office/officeart/2005/8/layout/vList2"/>
    <dgm:cxn modelId="{FE7E819F-06CB-4190-805E-B488F6AD39C9}" srcId="{FF065839-7649-4E81-A768-25B652A1DC2F}" destId="{1FFF4435-5F94-4A99-890C-515454691563}" srcOrd="1" destOrd="0" parTransId="{D9C01B6C-CC97-47EC-93F5-89EFED4DFD58}" sibTransId="{32BD9CA8-8E18-4E9C-B48C-D5214AF3E671}"/>
    <dgm:cxn modelId="{27BA6ED9-9DC4-4D1E-A642-0B891B703AC6}" srcId="{1FFF4435-5F94-4A99-890C-515454691563}" destId="{F6C7DE8B-8CFE-4146-85DE-A05BDEFDD66C}" srcOrd="0" destOrd="0" parTransId="{45301265-E473-4897-929B-92867FA3934B}" sibTransId="{5A2E63EC-A199-4CB5-8DD6-06E4C67E6AC4}"/>
    <dgm:cxn modelId="{0D1114F3-F664-6542-8EC0-00D6BFECC499}" type="presOf" srcId="{7F1DA195-9991-4465-BB73-335C4042DB41}" destId="{8134F650-8955-F046-8DB7-361D089A5AD2}" srcOrd="0" destOrd="0" presId="urn:microsoft.com/office/officeart/2005/8/layout/vList2"/>
    <dgm:cxn modelId="{4EEC8754-7AA1-484C-ACB5-8A775E1EF24A}" type="presParOf" srcId="{7932EE95-2CB5-3442-93D9-B8F556264146}" destId="{5286CE32-D23A-4E4C-94FD-001E8398E825}" srcOrd="0" destOrd="0" presId="urn:microsoft.com/office/officeart/2005/8/layout/vList2"/>
    <dgm:cxn modelId="{828EB4D9-9AE6-4341-BBFA-BCC69FD8EE56}" type="presParOf" srcId="{7932EE95-2CB5-3442-93D9-B8F556264146}" destId="{EC9224C1-E44D-4947-92F2-F997CA33E749}" srcOrd="1" destOrd="0" presId="urn:microsoft.com/office/officeart/2005/8/layout/vList2"/>
    <dgm:cxn modelId="{C66A1B1F-37F8-3A42-B5BE-E795623F00B4}" type="presParOf" srcId="{7932EE95-2CB5-3442-93D9-B8F556264146}" destId="{F477B877-914F-EC41-83F2-931EB993C314}" srcOrd="2" destOrd="0" presId="urn:microsoft.com/office/officeart/2005/8/layout/vList2"/>
    <dgm:cxn modelId="{1879B66A-DDD7-724B-B2DA-80749FBC3617}" type="presParOf" srcId="{7932EE95-2CB5-3442-93D9-B8F556264146}" destId="{56A2354B-4E32-C64B-95B0-3EF297A878C1}" srcOrd="3" destOrd="0" presId="urn:microsoft.com/office/officeart/2005/8/layout/vList2"/>
    <dgm:cxn modelId="{FC1D962A-CDC4-F146-AD15-6826A5FE603C}" type="presParOf" srcId="{7932EE95-2CB5-3442-93D9-B8F556264146}" destId="{8134F650-8955-F046-8DB7-361D089A5AD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C8D9996-EDEE-4822-AE68-B27AE656D35B}"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0FB418F2-F3E3-405D-8B6A-2EA117C80C69}">
      <dgm:prSet/>
      <dgm:spPr/>
      <dgm:t>
        <a:bodyPr/>
        <a:lstStyle/>
        <a:p>
          <a:r>
            <a:rPr lang="en-US"/>
            <a:t>Both the v-model and the spiral model were introduced to improve quality</a:t>
          </a:r>
        </a:p>
      </dgm:t>
    </dgm:pt>
    <dgm:pt modelId="{A474D675-BA2B-4A03-83A4-4F397D6F7BC5}" type="parTrans" cxnId="{606EA452-CD67-4BBF-9EB0-5AE53CF80B53}">
      <dgm:prSet/>
      <dgm:spPr/>
      <dgm:t>
        <a:bodyPr/>
        <a:lstStyle/>
        <a:p>
          <a:endParaRPr lang="en-US"/>
        </a:p>
      </dgm:t>
    </dgm:pt>
    <dgm:pt modelId="{2DD1991A-0984-4B73-8830-8C6B8ACAC48E}" type="sibTrans" cxnId="{606EA452-CD67-4BBF-9EB0-5AE53CF80B53}">
      <dgm:prSet/>
      <dgm:spPr/>
      <dgm:t>
        <a:bodyPr/>
        <a:lstStyle/>
        <a:p>
          <a:endParaRPr lang="en-US"/>
        </a:p>
      </dgm:t>
    </dgm:pt>
    <dgm:pt modelId="{C0EECF53-EB0F-4302-8EC8-3582B111CDA5}">
      <dgm:prSet/>
      <dgm:spPr/>
      <dgm:t>
        <a:bodyPr/>
        <a:lstStyle/>
        <a:p>
          <a:r>
            <a:rPr lang="en-US"/>
            <a:t>What does this mean for the speed of the operation</a:t>
          </a:r>
        </a:p>
      </dgm:t>
    </dgm:pt>
    <dgm:pt modelId="{1E220631-F6A1-42D4-BAE4-12D7F40C5368}" type="parTrans" cxnId="{A82D236E-A215-4C87-A9FB-7FA19E9B63A9}">
      <dgm:prSet/>
      <dgm:spPr/>
      <dgm:t>
        <a:bodyPr/>
        <a:lstStyle/>
        <a:p>
          <a:endParaRPr lang="en-US"/>
        </a:p>
      </dgm:t>
    </dgm:pt>
    <dgm:pt modelId="{4D2B0C38-4B29-4BC5-A42B-5ECDFBDFE9BE}" type="sibTrans" cxnId="{A82D236E-A215-4C87-A9FB-7FA19E9B63A9}">
      <dgm:prSet/>
      <dgm:spPr/>
      <dgm:t>
        <a:bodyPr/>
        <a:lstStyle/>
        <a:p>
          <a:endParaRPr lang="en-US"/>
        </a:p>
      </dgm:t>
    </dgm:pt>
    <dgm:pt modelId="{18C54EDD-FF1F-4308-9E48-F789D170F5BD}">
      <dgm:prSet/>
      <dgm:spPr/>
      <dgm:t>
        <a:bodyPr/>
        <a:lstStyle/>
        <a:p>
          <a:r>
            <a:rPr lang="en-US"/>
            <a:t>There is still the predicament of time to overcome</a:t>
          </a:r>
        </a:p>
      </dgm:t>
    </dgm:pt>
    <dgm:pt modelId="{BE839EBB-698F-4EE1-8834-AE82DDA8CCB4}" type="parTrans" cxnId="{1C04C0DB-6857-4DF6-8F3E-E2FC0EDCA493}">
      <dgm:prSet/>
      <dgm:spPr/>
      <dgm:t>
        <a:bodyPr/>
        <a:lstStyle/>
        <a:p>
          <a:endParaRPr lang="en-US"/>
        </a:p>
      </dgm:t>
    </dgm:pt>
    <dgm:pt modelId="{FC3E2922-6745-4564-B7FC-9580191CE40B}" type="sibTrans" cxnId="{1C04C0DB-6857-4DF6-8F3E-E2FC0EDCA493}">
      <dgm:prSet/>
      <dgm:spPr/>
      <dgm:t>
        <a:bodyPr/>
        <a:lstStyle/>
        <a:p>
          <a:endParaRPr lang="en-US"/>
        </a:p>
      </dgm:t>
    </dgm:pt>
    <dgm:pt modelId="{5B7B9D42-967F-D545-9BC2-35B1C4B12449}" type="pres">
      <dgm:prSet presAssocID="{FC8D9996-EDEE-4822-AE68-B27AE656D35B}" presName="linear" presStyleCnt="0">
        <dgm:presLayoutVars>
          <dgm:animLvl val="lvl"/>
          <dgm:resizeHandles val="exact"/>
        </dgm:presLayoutVars>
      </dgm:prSet>
      <dgm:spPr/>
    </dgm:pt>
    <dgm:pt modelId="{4FBB52A3-B92A-6F44-9737-5EFEC5841FA6}" type="pres">
      <dgm:prSet presAssocID="{0FB418F2-F3E3-405D-8B6A-2EA117C80C69}" presName="parentText" presStyleLbl="node1" presStyleIdx="0" presStyleCnt="3">
        <dgm:presLayoutVars>
          <dgm:chMax val="0"/>
          <dgm:bulletEnabled val="1"/>
        </dgm:presLayoutVars>
      </dgm:prSet>
      <dgm:spPr/>
    </dgm:pt>
    <dgm:pt modelId="{9F04476A-ECC9-AE4A-BFFF-E0199AAB8FDF}" type="pres">
      <dgm:prSet presAssocID="{2DD1991A-0984-4B73-8830-8C6B8ACAC48E}" presName="spacer" presStyleCnt="0"/>
      <dgm:spPr/>
    </dgm:pt>
    <dgm:pt modelId="{8C68528C-5347-0947-8D2E-D45B450CC8FB}" type="pres">
      <dgm:prSet presAssocID="{C0EECF53-EB0F-4302-8EC8-3582B111CDA5}" presName="parentText" presStyleLbl="node1" presStyleIdx="1" presStyleCnt="3">
        <dgm:presLayoutVars>
          <dgm:chMax val="0"/>
          <dgm:bulletEnabled val="1"/>
        </dgm:presLayoutVars>
      </dgm:prSet>
      <dgm:spPr/>
    </dgm:pt>
    <dgm:pt modelId="{1A77D61E-C748-8F4F-9BE0-2799D0695597}" type="pres">
      <dgm:prSet presAssocID="{4D2B0C38-4B29-4BC5-A42B-5ECDFBDFE9BE}" presName="spacer" presStyleCnt="0"/>
      <dgm:spPr/>
    </dgm:pt>
    <dgm:pt modelId="{427F030F-AA49-344B-9AD4-9A6786B86D6D}" type="pres">
      <dgm:prSet presAssocID="{18C54EDD-FF1F-4308-9E48-F789D170F5BD}" presName="parentText" presStyleLbl="node1" presStyleIdx="2" presStyleCnt="3">
        <dgm:presLayoutVars>
          <dgm:chMax val="0"/>
          <dgm:bulletEnabled val="1"/>
        </dgm:presLayoutVars>
      </dgm:prSet>
      <dgm:spPr/>
    </dgm:pt>
  </dgm:ptLst>
  <dgm:cxnLst>
    <dgm:cxn modelId="{290F4C21-E0D5-0F4A-ABA2-ED22E8937853}" type="presOf" srcId="{0FB418F2-F3E3-405D-8B6A-2EA117C80C69}" destId="{4FBB52A3-B92A-6F44-9737-5EFEC5841FA6}" srcOrd="0" destOrd="0" presId="urn:microsoft.com/office/officeart/2005/8/layout/vList2"/>
    <dgm:cxn modelId="{5A476D4D-9635-E842-A0FE-C5A41C1E2EB0}" type="presOf" srcId="{18C54EDD-FF1F-4308-9E48-F789D170F5BD}" destId="{427F030F-AA49-344B-9AD4-9A6786B86D6D}" srcOrd="0" destOrd="0" presId="urn:microsoft.com/office/officeart/2005/8/layout/vList2"/>
    <dgm:cxn modelId="{606EA452-CD67-4BBF-9EB0-5AE53CF80B53}" srcId="{FC8D9996-EDEE-4822-AE68-B27AE656D35B}" destId="{0FB418F2-F3E3-405D-8B6A-2EA117C80C69}" srcOrd="0" destOrd="0" parTransId="{A474D675-BA2B-4A03-83A4-4F397D6F7BC5}" sibTransId="{2DD1991A-0984-4B73-8830-8C6B8ACAC48E}"/>
    <dgm:cxn modelId="{A82D236E-A215-4C87-A9FB-7FA19E9B63A9}" srcId="{FC8D9996-EDEE-4822-AE68-B27AE656D35B}" destId="{C0EECF53-EB0F-4302-8EC8-3582B111CDA5}" srcOrd="1" destOrd="0" parTransId="{1E220631-F6A1-42D4-BAE4-12D7F40C5368}" sibTransId="{4D2B0C38-4B29-4BC5-A42B-5ECDFBDFE9BE}"/>
    <dgm:cxn modelId="{82DE91B3-7C51-0145-B308-B72F4C2AFCA6}" type="presOf" srcId="{C0EECF53-EB0F-4302-8EC8-3582B111CDA5}" destId="{8C68528C-5347-0947-8D2E-D45B450CC8FB}" srcOrd="0" destOrd="0" presId="urn:microsoft.com/office/officeart/2005/8/layout/vList2"/>
    <dgm:cxn modelId="{EABAC8D2-19ED-5740-A041-D0D88EED73C6}" type="presOf" srcId="{FC8D9996-EDEE-4822-AE68-B27AE656D35B}" destId="{5B7B9D42-967F-D545-9BC2-35B1C4B12449}" srcOrd="0" destOrd="0" presId="urn:microsoft.com/office/officeart/2005/8/layout/vList2"/>
    <dgm:cxn modelId="{1C04C0DB-6857-4DF6-8F3E-E2FC0EDCA493}" srcId="{FC8D9996-EDEE-4822-AE68-B27AE656D35B}" destId="{18C54EDD-FF1F-4308-9E48-F789D170F5BD}" srcOrd="2" destOrd="0" parTransId="{BE839EBB-698F-4EE1-8834-AE82DDA8CCB4}" sibTransId="{FC3E2922-6745-4564-B7FC-9580191CE40B}"/>
    <dgm:cxn modelId="{E1701890-763C-D74C-8F36-7E8D1F6B7458}" type="presParOf" srcId="{5B7B9D42-967F-D545-9BC2-35B1C4B12449}" destId="{4FBB52A3-B92A-6F44-9737-5EFEC5841FA6}" srcOrd="0" destOrd="0" presId="urn:microsoft.com/office/officeart/2005/8/layout/vList2"/>
    <dgm:cxn modelId="{2451EDB3-F31C-3546-8972-B7FEA66F6448}" type="presParOf" srcId="{5B7B9D42-967F-D545-9BC2-35B1C4B12449}" destId="{9F04476A-ECC9-AE4A-BFFF-E0199AAB8FDF}" srcOrd="1" destOrd="0" presId="urn:microsoft.com/office/officeart/2005/8/layout/vList2"/>
    <dgm:cxn modelId="{C1BAFBDA-009B-124C-A247-E401D6416397}" type="presParOf" srcId="{5B7B9D42-967F-D545-9BC2-35B1C4B12449}" destId="{8C68528C-5347-0947-8D2E-D45B450CC8FB}" srcOrd="2" destOrd="0" presId="urn:microsoft.com/office/officeart/2005/8/layout/vList2"/>
    <dgm:cxn modelId="{E7DE0BE1-360E-9B42-B89A-C73F0F50F730}" type="presParOf" srcId="{5B7B9D42-967F-D545-9BC2-35B1C4B12449}" destId="{1A77D61E-C748-8F4F-9BE0-2799D0695597}" srcOrd="3" destOrd="0" presId="urn:microsoft.com/office/officeart/2005/8/layout/vList2"/>
    <dgm:cxn modelId="{8BD53E40-1C9C-844B-994B-BFA9340CBA33}" type="presParOf" srcId="{5B7B9D42-967F-D545-9BC2-35B1C4B12449}" destId="{427F030F-AA49-344B-9AD4-9A6786B86D6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D00583B-7865-4965-B578-7AA4851595D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0F14CB6A-5FBD-4D4C-A576-FF6B832BB74F}">
      <dgm:prSet/>
      <dgm:spPr/>
      <dgm:t>
        <a:bodyPr/>
        <a:lstStyle/>
        <a:p>
          <a:pPr>
            <a:lnSpc>
              <a:spcPct val="100000"/>
            </a:lnSpc>
          </a:pPr>
          <a:r>
            <a:rPr lang="en-US"/>
            <a:t>A different approach to software development projects was needed</a:t>
          </a:r>
          <a:endParaRPr lang="en-US" dirty="0"/>
        </a:p>
      </dgm:t>
    </dgm:pt>
    <dgm:pt modelId="{D4D617C2-272F-40F7-A7AF-4F4F63A1A9F5}" type="parTrans" cxnId="{4D66ED6A-1D4D-40DD-86CE-A30C9E9F7120}">
      <dgm:prSet/>
      <dgm:spPr/>
      <dgm:t>
        <a:bodyPr/>
        <a:lstStyle/>
        <a:p>
          <a:endParaRPr lang="en-US"/>
        </a:p>
      </dgm:t>
    </dgm:pt>
    <dgm:pt modelId="{0E5FFC4B-CD4C-414D-BBBE-CF9D13D4A3F2}" type="sibTrans" cxnId="{4D66ED6A-1D4D-40DD-86CE-A30C9E9F7120}">
      <dgm:prSet/>
      <dgm:spPr/>
      <dgm:t>
        <a:bodyPr/>
        <a:lstStyle/>
        <a:p>
          <a:endParaRPr lang="en-US"/>
        </a:p>
      </dgm:t>
    </dgm:pt>
    <dgm:pt modelId="{78AADF37-57C8-4EEA-8EDF-ABE30280CF00}">
      <dgm:prSet/>
      <dgm:spPr/>
      <dgm:t>
        <a:bodyPr/>
        <a:lstStyle/>
        <a:p>
          <a:pPr>
            <a:lnSpc>
              <a:spcPct val="100000"/>
            </a:lnSpc>
          </a:pPr>
          <a:r>
            <a:rPr lang="en-US"/>
            <a:t>From conversations such as this great ideas are formed</a:t>
          </a:r>
        </a:p>
      </dgm:t>
    </dgm:pt>
    <dgm:pt modelId="{7A04576E-9D39-4590-8FD9-861DF22A6E3C}" type="parTrans" cxnId="{F2B3948C-2C2C-4425-8301-FCE60163D869}">
      <dgm:prSet/>
      <dgm:spPr/>
      <dgm:t>
        <a:bodyPr/>
        <a:lstStyle/>
        <a:p>
          <a:endParaRPr lang="en-US"/>
        </a:p>
      </dgm:t>
    </dgm:pt>
    <dgm:pt modelId="{3BCB6F1A-3E98-4330-846F-480B96A8354D}" type="sibTrans" cxnId="{F2B3948C-2C2C-4425-8301-FCE60163D869}">
      <dgm:prSet/>
      <dgm:spPr/>
      <dgm:t>
        <a:bodyPr/>
        <a:lstStyle/>
        <a:p>
          <a:endParaRPr lang="en-US"/>
        </a:p>
      </dgm:t>
    </dgm:pt>
    <dgm:pt modelId="{E959A67F-80EE-49AF-B8B3-051E5B164025}">
      <dgm:prSet/>
      <dgm:spPr/>
      <dgm:t>
        <a:bodyPr/>
        <a:lstStyle/>
        <a:p>
          <a:pPr>
            <a:lnSpc>
              <a:spcPct val="100000"/>
            </a:lnSpc>
          </a:pPr>
          <a:r>
            <a:rPr lang="en-US"/>
            <a:t>AGILE was born out of necessity to meet the demands of the industry</a:t>
          </a:r>
        </a:p>
      </dgm:t>
    </dgm:pt>
    <dgm:pt modelId="{DF05B1A9-9A93-481F-82D3-727FE22CC5C0}" type="parTrans" cxnId="{4C179553-979A-4508-B973-CEED1FC7DBEB}">
      <dgm:prSet/>
      <dgm:spPr/>
      <dgm:t>
        <a:bodyPr/>
        <a:lstStyle/>
        <a:p>
          <a:endParaRPr lang="en-US"/>
        </a:p>
      </dgm:t>
    </dgm:pt>
    <dgm:pt modelId="{C51FB9FF-8416-415F-9357-CCBA77F9671A}" type="sibTrans" cxnId="{4C179553-979A-4508-B973-CEED1FC7DBEB}">
      <dgm:prSet/>
      <dgm:spPr/>
      <dgm:t>
        <a:bodyPr/>
        <a:lstStyle/>
        <a:p>
          <a:endParaRPr lang="en-US"/>
        </a:p>
      </dgm:t>
    </dgm:pt>
    <dgm:pt modelId="{5BCB7B67-86CA-A740-B8AD-FB7F4F4B5C87}" type="pres">
      <dgm:prSet presAssocID="{5D00583B-7865-4965-B578-7AA4851595D6}" presName="linear" presStyleCnt="0">
        <dgm:presLayoutVars>
          <dgm:animLvl val="lvl"/>
          <dgm:resizeHandles val="exact"/>
        </dgm:presLayoutVars>
      </dgm:prSet>
      <dgm:spPr/>
    </dgm:pt>
    <dgm:pt modelId="{437D928A-3EEE-F742-8950-057FE7FFDE0F}" type="pres">
      <dgm:prSet presAssocID="{0F14CB6A-5FBD-4D4C-A576-FF6B832BB74F}" presName="parentText" presStyleLbl="node1" presStyleIdx="0" presStyleCnt="3">
        <dgm:presLayoutVars>
          <dgm:chMax val="0"/>
          <dgm:bulletEnabled val="1"/>
        </dgm:presLayoutVars>
      </dgm:prSet>
      <dgm:spPr/>
    </dgm:pt>
    <dgm:pt modelId="{54ABC9F8-76B1-724C-99DF-3583CE5B9F8F}" type="pres">
      <dgm:prSet presAssocID="{0E5FFC4B-CD4C-414D-BBBE-CF9D13D4A3F2}" presName="spacer" presStyleCnt="0"/>
      <dgm:spPr/>
    </dgm:pt>
    <dgm:pt modelId="{E8AE2195-4C2C-B542-AAD2-C6FAE37D371C}" type="pres">
      <dgm:prSet presAssocID="{78AADF37-57C8-4EEA-8EDF-ABE30280CF00}" presName="parentText" presStyleLbl="node1" presStyleIdx="1" presStyleCnt="3">
        <dgm:presLayoutVars>
          <dgm:chMax val="0"/>
          <dgm:bulletEnabled val="1"/>
        </dgm:presLayoutVars>
      </dgm:prSet>
      <dgm:spPr/>
    </dgm:pt>
    <dgm:pt modelId="{0141644B-1680-E04C-BB5A-05B93C9BADD0}" type="pres">
      <dgm:prSet presAssocID="{3BCB6F1A-3E98-4330-846F-480B96A8354D}" presName="spacer" presStyleCnt="0"/>
      <dgm:spPr/>
    </dgm:pt>
    <dgm:pt modelId="{B9C30BAC-E174-EA47-8E0D-CA0658AD1FF0}" type="pres">
      <dgm:prSet presAssocID="{E959A67F-80EE-49AF-B8B3-051E5B164025}" presName="parentText" presStyleLbl="node1" presStyleIdx="2" presStyleCnt="3">
        <dgm:presLayoutVars>
          <dgm:chMax val="0"/>
          <dgm:bulletEnabled val="1"/>
        </dgm:presLayoutVars>
      </dgm:prSet>
      <dgm:spPr/>
    </dgm:pt>
  </dgm:ptLst>
  <dgm:cxnLst>
    <dgm:cxn modelId="{A23A0853-EC56-974B-859D-85169455AA00}" type="presOf" srcId="{0F14CB6A-5FBD-4D4C-A576-FF6B832BB74F}" destId="{437D928A-3EEE-F742-8950-057FE7FFDE0F}" srcOrd="0" destOrd="0" presId="urn:microsoft.com/office/officeart/2005/8/layout/vList2"/>
    <dgm:cxn modelId="{4C179553-979A-4508-B973-CEED1FC7DBEB}" srcId="{5D00583B-7865-4965-B578-7AA4851595D6}" destId="{E959A67F-80EE-49AF-B8B3-051E5B164025}" srcOrd="2" destOrd="0" parTransId="{DF05B1A9-9A93-481F-82D3-727FE22CC5C0}" sibTransId="{C51FB9FF-8416-415F-9357-CCBA77F9671A}"/>
    <dgm:cxn modelId="{4D66ED6A-1D4D-40DD-86CE-A30C9E9F7120}" srcId="{5D00583B-7865-4965-B578-7AA4851595D6}" destId="{0F14CB6A-5FBD-4D4C-A576-FF6B832BB74F}" srcOrd="0" destOrd="0" parTransId="{D4D617C2-272F-40F7-A7AF-4F4F63A1A9F5}" sibTransId="{0E5FFC4B-CD4C-414D-BBBE-CF9D13D4A3F2}"/>
    <dgm:cxn modelId="{F2B3948C-2C2C-4425-8301-FCE60163D869}" srcId="{5D00583B-7865-4965-B578-7AA4851595D6}" destId="{78AADF37-57C8-4EEA-8EDF-ABE30280CF00}" srcOrd="1" destOrd="0" parTransId="{7A04576E-9D39-4590-8FD9-861DF22A6E3C}" sibTransId="{3BCB6F1A-3E98-4330-846F-480B96A8354D}"/>
    <dgm:cxn modelId="{51941093-8EB8-AC43-BA45-38F6134E4124}" type="presOf" srcId="{E959A67F-80EE-49AF-B8B3-051E5B164025}" destId="{B9C30BAC-E174-EA47-8E0D-CA0658AD1FF0}" srcOrd="0" destOrd="0" presId="urn:microsoft.com/office/officeart/2005/8/layout/vList2"/>
    <dgm:cxn modelId="{62429FBB-5C03-3F45-B79A-39245997D55E}" type="presOf" srcId="{78AADF37-57C8-4EEA-8EDF-ABE30280CF00}" destId="{E8AE2195-4C2C-B542-AAD2-C6FAE37D371C}" srcOrd="0" destOrd="0" presId="urn:microsoft.com/office/officeart/2005/8/layout/vList2"/>
    <dgm:cxn modelId="{B503C0BB-3538-8949-A45D-4129179F7A7D}" type="presOf" srcId="{5D00583B-7865-4965-B578-7AA4851595D6}" destId="{5BCB7B67-86CA-A740-B8AD-FB7F4F4B5C87}" srcOrd="0" destOrd="0" presId="urn:microsoft.com/office/officeart/2005/8/layout/vList2"/>
    <dgm:cxn modelId="{EAA80229-C3F9-B345-AE9B-F9508AB481FF}" type="presParOf" srcId="{5BCB7B67-86CA-A740-B8AD-FB7F4F4B5C87}" destId="{437D928A-3EEE-F742-8950-057FE7FFDE0F}" srcOrd="0" destOrd="0" presId="urn:microsoft.com/office/officeart/2005/8/layout/vList2"/>
    <dgm:cxn modelId="{5B4ADAB3-553F-E24D-9AAC-ACF2718B2496}" type="presParOf" srcId="{5BCB7B67-86CA-A740-B8AD-FB7F4F4B5C87}" destId="{54ABC9F8-76B1-724C-99DF-3583CE5B9F8F}" srcOrd="1" destOrd="0" presId="urn:microsoft.com/office/officeart/2005/8/layout/vList2"/>
    <dgm:cxn modelId="{C29D7946-BE49-7E45-B6D9-B03509CF0793}" type="presParOf" srcId="{5BCB7B67-86CA-A740-B8AD-FB7F4F4B5C87}" destId="{E8AE2195-4C2C-B542-AAD2-C6FAE37D371C}" srcOrd="2" destOrd="0" presId="urn:microsoft.com/office/officeart/2005/8/layout/vList2"/>
    <dgm:cxn modelId="{59BF2736-FBCF-3144-8B77-2E9B5A2F3FB0}" type="presParOf" srcId="{5BCB7B67-86CA-A740-B8AD-FB7F4F4B5C87}" destId="{0141644B-1680-E04C-BB5A-05B93C9BADD0}" srcOrd="3" destOrd="0" presId="urn:microsoft.com/office/officeart/2005/8/layout/vList2"/>
    <dgm:cxn modelId="{1C1FEB55-97AC-9346-BCC0-56DC1664A867}" type="presParOf" srcId="{5BCB7B67-86CA-A740-B8AD-FB7F4F4B5C87}" destId="{B9C30BAC-E174-EA47-8E0D-CA0658AD1FF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8B4CA-A01B-8F4C-A87D-E504148A014B}">
      <dsp:nvSpPr>
        <dsp:cNvPr id="0" name=""/>
        <dsp:cNvSpPr/>
      </dsp:nvSpPr>
      <dsp:spPr>
        <a:xfrm>
          <a:off x="570112" y="346371"/>
          <a:ext cx="4769703" cy="4769703"/>
        </a:xfrm>
        <a:prstGeom prst="pie">
          <a:avLst>
            <a:gd name="adj1" fmla="val 16200000"/>
            <a:gd name="adj2" fmla="val 1928571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History of software development</a:t>
          </a:r>
        </a:p>
      </dsp:txBody>
      <dsp:txXfrm>
        <a:off x="3075910" y="789272"/>
        <a:ext cx="1135643" cy="908515"/>
      </dsp:txXfrm>
    </dsp:sp>
    <dsp:sp modelId="{598C87A3-D680-284C-BA55-349C948316CE}">
      <dsp:nvSpPr>
        <dsp:cNvPr id="0" name=""/>
        <dsp:cNvSpPr/>
      </dsp:nvSpPr>
      <dsp:spPr>
        <a:xfrm>
          <a:off x="631437" y="423027"/>
          <a:ext cx="4769703" cy="4769703"/>
        </a:xfrm>
        <a:prstGeom prst="pie">
          <a:avLst>
            <a:gd name="adj1" fmla="val 19285716"/>
            <a:gd name="adj2" fmla="val 771428"/>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Recap instructions</a:t>
          </a:r>
        </a:p>
      </dsp:txBody>
      <dsp:txXfrm>
        <a:off x="3870861" y="2152045"/>
        <a:ext cx="1305990" cy="794950"/>
      </dsp:txXfrm>
    </dsp:sp>
    <dsp:sp modelId="{E76868CA-4465-AF40-B543-CCA02DB25807}">
      <dsp:nvSpPr>
        <dsp:cNvPr id="0" name=""/>
        <dsp:cNvSpPr/>
      </dsp:nvSpPr>
      <dsp:spPr>
        <a:xfrm>
          <a:off x="609292" y="519557"/>
          <a:ext cx="4769703" cy="4769703"/>
        </a:xfrm>
        <a:prstGeom prst="pie">
          <a:avLst>
            <a:gd name="adj1" fmla="val 771428"/>
            <a:gd name="adj2" fmla="val 3857143"/>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Tools for development</a:t>
          </a:r>
        </a:p>
      </dsp:txBody>
      <dsp:txXfrm>
        <a:off x="3672123" y="3344470"/>
        <a:ext cx="1135643" cy="880123"/>
      </dsp:txXfrm>
    </dsp:sp>
    <dsp:sp modelId="{B07A999D-BF79-0041-B289-5C1B6CA1C74F}">
      <dsp:nvSpPr>
        <dsp:cNvPr id="0" name=""/>
        <dsp:cNvSpPr/>
      </dsp:nvSpPr>
      <dsp:spPr>
        <a:xfrm>
          <a:off x="520712" y="562143"/>
          <a:ext cx="4769703" cy="4769703"/>
        </a:xfrm>
        <a:prstGeom prst="pie">
          <a:avLst>
            <a:gd name="adj1" fmla="val 3857226"/>
            <a:gd name="adj2" fmla="val 6942858"/>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Languages</a:t>
          </a:r>
        </a:p>
      </dsp:txBody>
      <dsp:txXfrm>
        <a:off x="2351937" y="4309768"/>
        <a:ext cx="1107252" cy="794950"/>
      </dsp:txXfrm>
    </dsp:sp>
    <dsp:sp modelId="{E7DEF4EE-31B7-564C-8BE9-D49E2BA22C01}">
      <dsp:nvSpPr>
        <dsp:cNvPr id="0" name=""/>
        <dsp:cNvSpPr/>
      </dsp:nvSpPr>
      <dsp:spPr>
        <a:xfrm>
          <a:off x="432131" y="519557"/>
          <a:ext cx="4769703" cy="4769703"/>
        </a:xfrm>
        <a:prstGeom prst="pie">
          <a:avLst>
            <a:gd name="adj1" fmla="val 6942858"/>
            <a:gd name="adj2" fmla="val 10028574"/>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Approaches to development</a:t>
          </a:r>
        </a:p>
      </dsp:txBody>
      <dsp:txXfrm>
        <a:off x="1003360" y="3344470"/>
        <a:ext cx="1135643" cy="880123"/>
      </dsp:txXfrm>
    </dsp:sp>
    <dsp:sp modelId="{C90BE54B-4D05-6B41-99B7-1DC33743217B}">
      <dsp:nvSpPr>
        <dsp:cNvPr id="0" name=""/>
        <dsp:cNvSpPr/>
      </dsp:nvSpPr>
      <dsp:spPr>
        <a:xfrm>
          <a:off x="409986" y="423027"/>
          <a:ext cx="4769703" cy="4769703"/>
        </a:xfrm>
        <a:prstGeom prst="pie">
          <a:avLst>
            <a:gd name="adj1" fmla="val 10028574"/>
            <a:gd name="adj2" fmla="val 1311428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Customer interactions</a:t>
          </a:r>
        </a:p>
      </dsp:txBody>
      <dsp:txXfrm>
        <a:off x="634276" y="2152045"/>
        <a:ext cx="1305990" cy="794950"/>
      </dsp:txXfrm>
    </dsp:sp>
    <dsp:sp modelId="{E7A71BA6-5168-6D4F-BD33-18E2B2297A0C}">
      <dsp:nvSpPr>
        <dsp:cNvPr id="0" name=""/>
        <dsp:cNvSpPr/>
      </dsp:nvSpPr>
      <dsp:spPr>
        <a:xfrm>
          <a:off x="471311" y="346371"/>
          <a:ext cx="4769703" cy="4769703"/>
        </a:xfrm>
        <a:prstGeom prst="pie">
          <a:avLst>
            <a:gd name="adj1" fmla="val 13114284"/>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Testing and Deployment</a:t>
          </a:r>
        </a:p>
      </dsp:txBody>
      <dsp:txXfrm>
        <a:off x="1599573" y="789272"/>
        <a:ext cx="1135643" cy="908515"/>
      </dsp:txXfrm>
    </dsp:sp>
    <dsp:sp modelId="{EAFB518C-3F59-EE43-9A25-42D9D47B2824}">
      <dsp:nvSpPr>
        <dsp:cNvPr id="0" name=""/>
        <dsp:cNvSpPr/>
      </dsp:nvSpPr>
      <dsp:spPr>
        <a:xfrm>
          <a:off x="274607" y="51103"/>
          <a:ext cx="5360238" cy="5360238"/>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0C753D8-4167-DC48-A8CB-FD3743739D74}">
      <dsp:nvSpPr>
        <dsp:cNvPr id="0" name=""/>
        <dsp:cNvSpPr/>
      </dsp:nvSpPr>
      <dsp:spPr>
        <a:xfrm>
          <a:off x="336317" y="128099"/>
          <a:ext cx="5360238" cy="5360238"/>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FC14CBA-691A-D541-86BB-978BC49EC018}">
      <dsp:nvSpPr>
        <dsp:cNvPr id="0" name=""/>
        <dsp:cNvSpPr/>
      </dsp:nvSpPr>
      <dsp:spPr>
        <a:xfrm>
          <a:off x="314094" y="224405"/>
          <a:ext cx="5360238" cy="5360238"/>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5DAC094-6891-5A44-9B6E-4EEAFF1ACBB3}">
      <dsp:nvSpPr>
        <dsp:cNvPr id="0" name=""/>
        <dsp:cNvSpPr/>
      </dsp:nvSpPr>
      <dsp:spPr>
        <a:xfrm>
          <a:off x="225444" y="266751"/>
          <a:ext cx="5360238" cy="5360238"/>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459820-5A2B-7347-8BCD-B57DAA5BB050}">
      <dsp:nvSpPr>
        <dsp:cNvPr id="0" name=""/>
        <dsp:cNvSpPr/>
      </dsp:nvSpPr>
      <dsp:spPr>
        <a:xfrm>
          <a:off x="136795" y="224405"/>
          <a:ext cx="5360238" cy="5360238"/>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94B6F0-51FB-E644-B950-7EF585F674B5}">
      <dsp:nvSpPr>
        <dsp:cNvPr id="0" name=""/>
        <dsp:cNvSpPr/>
      </dsp:nvSpPr>
      <dsp:spPr>
        <a:xfrm>
          <a:off x="114571" y="128099"/>
          <a:ext cx="5360238" cy="5360238"/>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7882A3-B98C-2044-B367-05B523524D63}">
      <dsp:nvSpPr>
        <dsp:cNvPr id="0" name=""/>
        <dsp:cNvSpPr/>
      </dsp:nvSpPr>
      <dsp:spPr>
        <a:xfrm>
          <a:off x="176281" y="51103"/>
          <a:ext cx="5360238" cy="5360238"/>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D785B-FF77-4B46-951B-06CA93335AE9}">
      <dsp:nvSpPr>
        <dsp:cNvPr id="0" name=""/>
        <dsp:cNvSpPr/>
      </dsp:nvSpPr>
      <dsp:spPr>
        <a:xfrm>
          <a:off x="0" y="719"/>
          <a:ext cx="6588691" cy="168437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AA892-A1CE-4681-86B9-5650EC86D266}">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D354F7-1AC7-48F3-9973-DB605B721C22}">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933450">
            <a:lnSpc>
              <a:spcPct val="90000"/>
            </a:lnSpc>
            <a:spcBef>
              <a:spcPct val="0"/>
            </a:spcBef>
            <a:spcAft>
              <a:spcPct val="35000"/>
            </a:spcAft>
            <a:buNone/>
          </a:pPr>
          <a:r>
            <a:rPr lang="en-US" sz="2100" kern="1200"/>
            <a:t>Some machines require a great degree of control and the ability to sense faults and then handle said faults.</a:t>
          </a:r>
        </a:p>
      </dsp:txBody>
      <dsp:txXfrm>
        <a:off x="1945450" y="719"/>
        <a:ext cx="4643240" cy="1684372"/>
      </dsp:txXfrm>
    </dsp:sp>
    <dsp:sp modelId="{11FF3FFB-C8B8-40C8-8F9F-E769478F46AB}">
      <dsp:nvSpPr>
        <dsp:cNvPr id="0" name=""/>
        <dsp:cNvSpPr/>
      </dsp:nvSpPr>
      <dsp:spPr>
        <a:xfrm>
          <a:off x="0" y="2106185"/>
          <a:ext cx="6588691" cy="168437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0807F-AB09-4458-8E71-9A943324A938}">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A2B717-203E-4B3A-AAC1-3C5271648466}">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933450">
            <a:lnSpc>
              <a:spcPct val="90000"/>
            </a:lnSpc>
            <a:spcBef>
              <a:spcPct val="0"/>
            </a:spcBef>
            <a:spcAft>
              <a:spcPct val="35000"/>
            </a:spcAft>
            <a:buNone/>
          </a:pPr>
          <a:r>
            <a:rPr lang="en-US" sz="2100" kern="1200"/>
            <a:t>This is often achieved by the inclusion of more advanced microcontrollers and microprocessors that provide an array of different peripheral features</a:t>
          </a:r>
        </a:p>
      </dsp:txBody>
      <dsp:txXfrm>
        <a:off x="1945450" y="2106185"/>
        <a:ext cx="4643240" cy="1684372"/>
      </dsp:txXfrm>
    </dsp:sp>
    <dsp:sp modelId="{49A4E548-3ABC-427E-8BDB-6F0082B18F16}">
      <dsp:nvSpPr>
        <dsp:cNvPr id="0" name=""/>
        <dsp:cNvSpPr/>
      </dsp:nvSpPr>
      <dsp:spPr>
        <a:xfrm>
          <a:off x="0" y="4211650"/>
          <a:ext cx="6588691" cy="168437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9C025E-184E-48E3-9468-6D921DFF439A}">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292AD-684C-4D23-9AEB-0CBAE3A5CA3B}">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933450">
            <a:lnSpc>
              <a:spcPct val="90000"/>
            </a:lnSpc>
            <a:spcBef>
              <a:spcPct val="0"/>
            </a:spcBef>
            <a:spcAft>
              <a:spcPct val="35000"/>
            </a:spcAft>
            <a:buNone/>
          </a:pPr>
          <a:r>
            <a:rPr lang="en-US" sz="2100" kern="1200"/>
            <a:t>How are these devices controlled ?</a:t>
          </a:r>
        </a:p>
      </dsp:txBody>
      <dsp:txXfrm>
        <a:off x="1945450" y="4211650"/>
        <a:ext cx="4643240" cy="16843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67C2D-2F41-4E13-B45E-2C768468A413}">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4EE4B8-9A12-4F12-93EC-15D2D26D120E}">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FA69AF-C86E-4EAA-AA04-9DA23390B72C}">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Invention of assembly programming</a:t>
          </a:r>
        </a:p>
      </dsp:txBody>
      <dsp:txXfrm>
        <a:off x="1057183" y="1805"/>
        <a:ext cx="9458416" cy="915310"/>
      </dsp:txXfrm>
    </dsp:sp>
    <dsp:sp modelId="{64812CF9-F3C9-44E8-8BBE-8565111C8B76}">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21144C-23CC-4B4F-B4DB-0111E6ADCF5C}">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9A796-58BD-41B0-9190-2CD1B4859B2C}">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Creation of Mnemonics to remember the instruction</a:t>
          </a:r>
        </a:p>
      </dsp:txBody>
      <dsp:txXfrm>
        <a:off x="1057183" y="1145944"/>
        <a:ext cx="9458416" cy="915310"/>
      </dsp:txXfrm>
    </dsp:sp>
    <dsp:sp modelId="{DC7F170E-B9FE-4F97-A5F7-4DE7CA5FC7F9}">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D832C-0658-4385-AFC4-64FF0EC7F368}">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CFD9A-C81C-40A6-9E87-2D7B7735A810}">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Instead of  ‘0x5A’ , the word ‘Add’ could be used to indicate the add function</a:t>
          </a:r>
        </a:p>
      </dsp:txBody>
      <dsp:txXfrm>
        <a:off x="1057183" y="2290082"/>
        <a:ext cx="9458416" cy="915310"/>
      </dsp:txXfrm>
    </dsp:sp>
    <dsp:sp modelId="{C960D8A1-3F2E-465A-BB3E-A9A30596C6D4}">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6A3D75-B323-44C0-B6DE-358685466AEC}">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310FC3-2912-4C07-8C3F-28CAFB2AD1F7}">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Allowed software to keep track of the available resources and the locations of data.</a:t>
          </a:r>
        </a:p>
      </dsp:txBody>
      <dsp:txXfrm>
        <a:off x="1057183" y="3434221"/>
        <a:ext cx="94584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8D5CA-21BB-4F1D-8653-90307854D388}">
      <dsp:nvSpPr>
        <dsp:cNvPr id="0" name=""/>
        <dsp:cNvSpPr/>
      </dsp:nvSpPr>
      <dsp:spPr>
        <a:xfrm>
          <a:off x="1439827" y="389584"/>
          <a:ext cx="1295958" cy="12959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DAE22F-C63F-4DC6-B0E8-F4D5A04FFFB7}">
      <dsp:nvSpPr>
        <dsp:cNvPr id="0" name=""/>
        <dsp:cNvSpPr/>
      </dsp:nvSpPr>
      <dsp:spPr>
        <a:xfrm>
          <a:off x="647853" y="2062660"/>
          <a:ext cx="287990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The use of assembly language is a little better as it takes care of many of the reference issues.</a:t>
          </a:r>
        </a:p>
      </dsp:txBody>
      <dsp:txXfrm>
        <a:off x="647853" y="2062660"/>
        <a:ext cx="2879907" cy="720000"/>
      </dsp:txXfrm>
    </dsp:sp>
    <dsp:sp modelId="{4CDB28CF-0AC9-4434-AB97-06CB04EF31E2}">
      <dsp:nvSpPr>
        <dsp:cNvPr id="0" name=""/>
        <dsp:cNvSpPr/>
      </dsp:nvSpPr>
      <dsp:spPr>
        <a:xfrm>
          <a:off x="4823718" y="389584"/>
          <a:ext cx="1295958" cy="12959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A029C0-B4C1-4388-984C-96BA48DBCDC9}">
      <dsp:nvSpPr>
        <dsp:cNvPr id="0" name=""/>
        <dsp:cNvSpPr/>
      </dsp:nvSpPr>
      <dsp:spPr>
        <a:xfrm>
          <a:off x="4031743" y="2062660"/>
          <a:ext cx="287990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In addition, much of the implementation is readable by a human</a:t>
          </a:r>
        </a:p>
      </dsp:txBody>
      <dsp:txXfrm>
        <a:off x="4031743" y="2062660"/>
        <a:ext cx="2879907" cy="720000"/>
      </dsp:txXfrm>
    </dsp:sp>
    <dsp:sp modelId="{9F9294AA-5FB6-4956-88D8-1070D06337C5}">
      <dsp:nvSpPr>
        <dsp:cNvPr id="0" name=""/>
        <dsp:cNvSpPr/>
      </dsp:nvSpPr>
      <dsp:spPr>
        <a:xfrm>
          <a:off x="1439827" y="3502636"/>
          <a:ext cx="1295958" cy="12959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3F2E2B-EF8A-48F5-9E52-E368BA965118}">
      <dsp:nvSpPr>
        <dsp:cNvPr id="0" name=""/>
        <dsp:cNvSpPr/>
      </dsp:nvSpPr>
      <dsp:spPr>
        <a:xfrm>
          <a:off x="647853" y="5175712"/>
          <a:ext cx="287990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Makes it a little more maintainable</a:t>
          </a:r>
        </a:p>
      </dsp:txBody>
      <dsp:txXfrm>
        <a:off x="647853" y="5175712"/>
        <a:ext cx="2879907" cy="720000"/>
      </dsp:txXfrm>
    </dsp:sp>
    <dsp:sp modelId="{AD797CBC-9CC5-4FAC-87CE-28D54DB84339}">
      <dsp:nvSpPr>
        <dsp:cNvPr id="0" name=""/>
        <dsp:cNvSpPr/>
      </dsp:nvSpPr>
      <dsp:spPr>
        <a:xfrm>
          <a:off x="4823718" y="3502636"/>
          <a:ext cx="1295958" cy="12959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DEE6D5-F8D4-4DDD-ACB6-107909873A57}">
      <dsp:nvSpPr>
        <dsp:cNvPr id="0" name=""/>
        <dsp:cNvSpPr/>
      </dsp:nvSpPr>
      <dsp:spPr>
        <a:xfrm>
          <a:off x="4031743" y="5175712"/>
          <a:ext cx="287990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There are still implications with readability , resource management, high level of technical skill required</a:t>
          </a:r>
        </a:p>
      </dsp:txBody>
      <dsp:txXfrm>
        <a:off x="4031743" y="5175712"/>
        <a:ext cx="2879907"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10882-ACB9-ED4E-8522-F430F803E411}">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8596286-3CEA-3641-AC9A-A8DA312D7C7F}">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Fortunately most modern manifestations of such devices provide far more complex tools that solve many of these problems</a:t>
          </a:r>
        </a:p>
      </dsp:txBody>
      <dsp:txXfrm>
        <a:off x="383617" y="1447754"/>
        <a:ext cx="2847502" cy="1768010"/>
      </dsp:txXfrm>
    </dsp:sp>
    <dsp:sp modelId="{68AD69AB-1BE8-D94C-8D8E-6FF6615FB907}">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E6FBBE9-1D66-C94E-B813-E03B71A75F19}">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Consider the advent of the raspberry pi, this particular board was designed with the intent of education and ease of access to makers</a:t>
          </a:r>
        </a:p>
      </dsp:txBody>
      <dsp:txXfrm>
        <a:off x="3998355" y="1447754"/>
        <a:ext cx="2847502" cy="1768010"/>
      </dsp:txXfrm>
    </dsp:sp>
    <dsp:sp modelId="{909410D2-D73B-424F-9E3C-285077307DB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B3D8F43-CD69-4242-9E33-7EA3C32BDB5C}">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Current applications of this device include the running of full-scale operating systems, controlling hardware and monitoring sensors</a:t>
          </a:r>
        </a:p>
      </dsp:txBody>
      <dsp:txXfrm>
        <a:off x="7613092" y="1447754"/>
        <a:ext cx="2847502" cy="17680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403F1-143B-4700-8720-668BF941AD93}">
      <dsp:nvSpPr>
        <dsp:cNvPr id="0" name=""/>
        <dsp:cNvSpPr/>
      </dsp:nvSpPr>
      <dsp:spPr>
        <a:xfrm>
          <a:off x="282221" y="1410409"/>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34327F-9412-4039-BEF9-80D160EC8BAC}">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F7EB27-82C0-49D1-A1D1-E3E5FA832FB2}">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How is it possible that such a primitive device is able to perform such complex functions ?</a:t>
          </a:r>
        </a:p>
      </dsp:txBody>
      <dsp:txXfrm>
        <a:off x="1948202" y="1410409"/>
        <a:ext cx="3233964" cy="1371985"/>
      </dsp:txXfrm>
    </dsp:sp>
    <dsp:sp modelId="{26A57022-CC74-4B98-809B-AB8DD66B656F}">
      <dsp:nvSpPr>
        <dsp:cNvPr id="0" name=""/>
        <dsp:cNvSpPr/>
      </dsp:nvSpPr>
      <dsp:spPr>
        <a:xfrm>
          <a:off x="5745661" y="1410409"/>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DF618-8A6C-4E7E-955F-9D85FD91628B}">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82A0F5-21CE-4431-B0BB-F86D4A333C8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The heart of the raspberry pi is an ARM architecture application processor. This processor is capable of many thousands of calculations per second</a:t>
          </a:r>
        </a:p>
      </dsp:txBody>
      <dsp:txXfrm>
        <a:off x="7411643" y="1410409"/>
        <a:ext cx="3233964" cy="13719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0C7BD-1BD8-43E9-95A9-6FDF030F7CB3}">
      <dsp:nvSpPr>
        <dsp:cNvPr id="0" name=""/>
        <dsp:cNvSpPr/>
      </dsp:nvSpPr>
      <dsp:spPr>
        <a:xfrm>
          <a:off x="282221" y="1410409"/>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CC044-711E-45CE-8EDB-89ACDAF4AF9E}">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D6AB53-3395-4666-AC7E-6311B723D3F3}">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Fortunately, software engineers have been squirreled away for decades inventing tools and frameworks to support development of new technologies and applications.</a:t>
          </a:r>
        </a:p>
      </dsp:txBody>
      <dsp:txXfrm>
        <a:off x="1948202" y="1410409"/>
        <a:ext cx="3233964" cy="1371985"/>
      </dsp:txXfrm>
    </dsp:sp>
    <dsp:sp modelId="{4E9A3607-E566-4052-9DC7-C40415895E4E}">
      <dsp:nvSpPr>
        <dsp:cNvPr id="0" name=""/>
        <dsp:cNvSpPr/>
      </dsp:nvSpPr>
      <dsp:spPr>
        <a:xfrm>
          <a:off x="5745661" y="1410409"/>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4FA75F-8F91-4F54-AD66-CF773BBEE214}">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D887A0-2E58-4BE0-9FBD-8D59DCF67501}">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Currently there are a number of platforms that furnish many of the underling requirements and operations of most software</a:t>
          </a:r>
        </a:p>
      </dsp:txBody>
      <dsp:txXfrm>
        <a:off x="7411643" y="1410409"/>
        <a:ext cx="3233964" cy="137198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324C4-9EE2-4E08-961E-93880BDF4138}">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9DE4D-7D4B-4DA2-A289-8A462482FA34}">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Another means to convert the written software to instructions though somewhat slower than a compiler</a:t>
          </a:r>
        </a:p>
      </dsp:txBody>
      <dsp:txXfrm>
        <a:off x="417971" y="2644140"/>
        <a:ext cx="2889450" cy="720000"/>
      </dsp:txXfrm>
    </dsp:sp>
    <dsp:sp modelId="{DD870E9B-A11D-4E25-9A2C-0053AEB8661D}">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0F5632-4437-403E-8362-7A042D7DC2CA}">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Interprets instructions on a line by line basis</a:t>
          </a:r>
        </a:p>
      </dsp:txBody>
      <dsp:txXfrm>
        <a:off x="3813075" y="2644140"/>
        <a:ext cx="2889450" cy="720000"/>
      </dsp:txXfrm>
    </dsp:sp>
    <dsp:sp modelId="{8AE43120-AFDA-487E-A2B1-8B3FA1C6EB2F}">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A57C6A-B934-42D5-B1DF-8AA0ACE249FF}">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Does not perform runtime checking prior to execution</a:t>
          </a:r>
        </a:p>
      </dsp:txBody>
      <dsp:txXfrm>
        <a:off x="7208178" y="2644140"/>
        <a:ext cx="288945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3318B5-A1D8-4339-B519-DF38DA0DB135}">
      <dsp:nvSpPr>
        <dsp:cNvPr id="0" name=""/>
        <dsp:cNvSpPr/>
      </dsp:nvSpPr>
      <dsp:spPr>
        <a:xfrm>
          <a:off x="1276332" y="109289"/>
          <a:ext cx="1268176" cy="126817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DD1A5-5DC3-40AC-AE68-2DA8F9DC0069}">
      <dsp:nvSpPr>
        <dsp:cNvPr id="0" name=""/>
        <dsp:cNvSpPr/>
      </dsp:nvSpPr>
      <dsp:spPr>
        <a:xfrm>
          <a:off x="1546599" y="379556"/>
          <a:ext cx="727642" cy="7276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D11E9E-F429-40BC-A5D3-0EF400A743F8}">
      <dsp:nvSpPr>
        <dsp:cNvPr id="0" name=""/>
        <dsp:cNvSpPr/>
      </dsp:nvSpPr>
      <dsp:spPr>
        <a:xfrm>
          <a:off x="870931" y="1772471"/>
          <a:ext cx="20789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Commercial companies had need of specific tools to perform specific tasks</a:t>
          </a:r>
        </a:p>
      </dsp:txBody>
      <dsp:txXfrm>
        <a:off x="870931" y="1772471"/>
        <a:ext cx="2078977" cy="720000"/>
      </dsp:txXfrm>
    </dsp:sp>
    <dsp:sp modelId="{D5C8D628-600E-4F3E-9E39-4FDDD823020C}">
      <dsp:nvSpPr>
        <dsp:cNvPr id="0" name=""/>
        <dsp:cNvSpPr/>
      </dsp:nvSpPr>
      <dsp:spPr>
        <a:xfrm>
          <a:off x="3719131" y="109289"/>
          <a:ext cx="1268176" cy="126817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B8423-0315-4E7D-9FF2-5DD6D8F3F0AC}">
      <dsp:nvSpPr>
        <dsp:cNvPr id="0" name=""/>
        <dsp:cNvSpPr/>
      </dsp:nvSpPr>
      <dsp:spPr>
        <a:xfrm>
          <a:off x="3989398" y="379556"/>
          <a:ext cx="727642" cy="7276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2E09C0-7B15-4374-9074-22721789C9A6}">
      <dsp:nvSpPr>
        <dsp:cNvPr id="0" name=""/>
        <dsp:cNvSpPr/>
      </dsp:nvSpPr>
      <dsp:spPr>
        <a:xfrm>
          <a:off x="3313730" y="1772471"/>
          <a:ext cx="20789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Limited computing power</a:t>
          </a:r>
        </a:p>
      </dsp:txBody>
      <dsp:txXfrm>
        <a:off x="3313730" y="1772471"/>
        <a:ext cx="2078977" cy="720000"/>
      </dsp:txXfrm>
    </dsp:sp>
    <dsp:sp modelId="{21F6880C-AF06-4223-AAE3-E6C66F94A1D6}">
      <dsp:nvSpPr>
        <dsp:cNvPr id="0" name=""/>
        <dsp:cNvSpPr/>
      </dsp:nvSpPr>
      <dsp:spPr>
        <a:xfrm>
          <a:off x="1276332" y="3012216"/>
          <a:ext cx="1268176" cy="126817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8AAFA7-CF25-43EA-ABB1-F304DE456428}">
      <dsp:nvSpPr>
        <dsp:cNvPr id="0" name=""/>
        <dsp:cNvSpPr/>
      </dsp:nvSpPr>
      <dsp:spPr>
        <a:xfrm>
          <a:off x="1546599" y="3282483"/>
          <a:ext cx="727642" cy="7276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BCDD1-7222-41E0-9FDD-0D082B4B465B}">
      <dsp:nvSpPr>
        <dsp:cNvPr id="0" name=""/>
        <dsp:cNvSpPr/>
      </dsp:nvSpPr>
      <dsp:spPr>
        <a:xfrm>
          <a:off x="870931" y="4675398"/>
          <a:ext cx="20789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Limited program size and complexity</a:t>
          </a:r>
        </a:p>
      </dsp:txBody>
      <dsp:txXfrm>
        <a:off x="870931" y="4675398"/>
        <a:ext cx="2078977" cy="720000"/>
      </dsp:txXfrm>
    </dsp:sp>
    <dsp:sp modelId="{262370F6-12F6-4024-A709-C1B2907CAA77}">
      <dsp:nvSpPr>
        <dsp:cNvPr id="0" name=""/>
        <dsp:cNvSpPr/>
      </dsp:nvSpPr>
      <dsp:spPr>
        <a:xfrm>
          <a:off x="3719131" y="3012216"/>
          <a:ext cx="1268176" cy="126817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F06F3-C7EE-47C4-974E-11C7A02D23EE}">
      <dsp:nvSpPr>
        <dsp:cNvPr id="0" name=""/>
        <dsp:cNvSpPr/>
      </dsp:nvSpPr>
      <dsp:spPr>
        <a:xfrm>
          <a:off x="3989398" y="3282483"/>
          <a:ext cx="727642" cy="7276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D9932D-6D08-413D-A2B1-AFA7C4862747}">
      <dsp:nvSpPr>
        <dsp:cNvPr id="0" name=""/>
        <dsp:cNvSpPr/>
      </dsp:nvSpPr>
      <dsp:spPr>
        <a:xfrm>
          <a:off x="3313730" y="4675398"/>
          <a:ext cx="20789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Software development typically undertaken by a single individual</a:t>
          </a:r>
        </a:p>
      </dsp:txBody>
      <dsp:txXfrm>
        <a:off x="3313730" y="4675398"/>
        <a:ext cx="2078977"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FE0B9-9936-4FCE-8B79-1C7849F9F5F9}">
      <dsp:nvSpPr>
        <dsp:cNvPr id="0" name=""/>
        <dsp:cNvSpPr/>
      </dsp:nvSpPr>
      <dsp:spPr>
        <a:xfrm>
          <a:off x="1138979" y="1203549"/>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AAD007-BBE6-4560-9711-74F4021851CC}">
      <dsp:nvSpPr>
        <dsp:cNvPr id="0" name=""/>
        <dsp:cNvSpPr/>
      </dsp:nvSpPr>
      <dsp:spPr>
        <a:xfrm>
          <a:off x="569079"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With the development of computers through the past several decades capabilities have increased</a:t>
          </a:r>
        </a:p>
      </dsp:txBody>
      <dsp:txXfrm>
        <a:off x="569079" y="2427788"/>
        <a:ext cx="2072362" cy="720000"/>
      </dsp:txXfrm>
    </dsp:sp>
    <dsp:sp modelId="{E6D2201F-F9A4-4E3C-92EF-DA565D7D1859}">
      <dsp:nvSpPr>
        <dsp:cNvPr id="0" name=""/>
        <dsp:cNvSpPr/>
      </dsp:nvSpPr>
      <dsp:spPr>
        <a:xfrm>
          <a:off x="3574005" y="1203549"/>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2BA3FD-524E-4B48-B128-07138C7DB3B8}">
      <dsp:nvSpPr>
        <dsp:cNvPr id="0" name=""/>
        <dsp:cNvSpPr/>
      </dsp:nvSpPr>
      <dsp:spPr>
        <a:xfrm>
          <a:off x="3004105"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Imaginations of engineers, research scientists, banks and games companies have also developed</a:t>
          </a:r>
        </a:p>
      </dsp:txBody>
      <dsp:txXfrm>
        <a:off x="3004105" y="2427788"/>
        <a:ext cx="2072362" cy="720000"/>
      </dsp:txXfrm>
    </dsp:sp>
    <dsp:sp modelId="{4EC8624A-9FDD-4A29-94C2-325B4CF86243}">
      <dsp:nvSpPr>
        <dsp:cNvPr id="0" name=""/>
        <dsp:cNvSpPr/>
      </dsp:nvSpPr>
      <dsp:spPr>
        <a:xfrm>
          <a:off x="6009031" y="1203549"/>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27502F-5CC9-41E6-B05F-BBD85B081193}">
      <dsp:nvSpPr>
        <dsp:cNvPr id="0" name=""/>
        <dsp:cNvSpPr/>
      </dsp:nvSpPr>
      <dsp:spPr>
        <a:xfrm>
          <a:off x="5439131"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Larger more complex pieces of software being conceived</a:t>
          </a:r>
        </a:p>
      </dsp:txBody>
      <dsp:txXfrm>
        <a:off x="5439131" y="2427788"/>
        <a:ext cx="2072362" cy="720000"/>
      </dsp:txXfrm>
    </dsp:sp>
    <dsp:sp modelId="{82C3568D-C120-4D84-BF40-8EFFF59C26F9}">
      <dsp:nvSpPr>
        <dsp:cNvPr id="0" name=""/>
        <dsp:cNvSpPr/>
      </dsp:nvSpPr>
      <dsp:spPr>
        <a:xfrm>
          <a:off x="8444057" y="1203549"/>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CE67A2-418A-438B-A967-090EF349BD75}">
      <dsp:nvSpPr>
        <dsp:cNvPr id="0" name=""/>
        <dsp:cNvSpPr/>
      </dsp:nvSpPr>
      <dsp:spPr>
        <a:xfrm>
          <a:off x="7874157"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This requires careful planning and consideration</a:t>
          </a:r>
        </a:p>
      </dsp:txBody>
      <dsp:txXfrm>
        <a:off x="7874157" y="2427788"/>
        <a:ext cx="2072362"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C06F6-96E1-EB4F-BF8E-25505CD06C0F}">
      <dsp:nvSpPr>
        <dsp:cNvPr id="0" name=""/>
        <dsp:cNvSpPr/>
      </dsp:nvSpPr>
      <dsp:spPr>
        <a:xfrm>
          <a:off x="0" y="627983"/>
          <a:ext cx="6263640" cy="10584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A85A6D-7CF1-BF47-8E5E-50AB8882982B}">
      <dsp:nvSpPr>
        <dsp:cNvPr id="0" name=""/>
        <dsp:cNvSpPr/>
      </dsp:nvSpPr>
      <dsp:spPr>
        <a:xfrm>
          <a:off x="313182" y="8063"/>
          <a:ext cx="4384548" cy="12398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866900">
            <a:lnSpc>
              <a:spcPct val="90000"/>
            </a:lnSpc>
            <a:spcBef>
              <a:spcPct val="0"/>
            </a:spcBef>
            <a:spcAft>
              <a:spcPct val="35000"/>
            </a:spcAft>
            <a:buNone/>
          </a:pPr>
          <a:r>
            <a:rPr lang="en-GB" sz="4200" kern="1200"/>
            <a:t>Waterfall Model</a:t>
          </a:r>
          <a:endParaRPr lang="en-US" sz="4200" kern="1200"/>
        </a:p>
      </dsp:txBody>
      <dsp:txXfrm>
        <a:off x="373706" y="68587"/>
        <a:ext cx="4263500" cy="1118792"/>
      </dsp:txXfrm>
    </dsp:sp>
    <dsp:sp modelId="{E0A3E543-7A4E-E14B-87EC-F48CF960E66B}">
      <dsp:nvSpPr>
        <dsp:cNvPr id="0" name=""/>
        <dsp:cNvSpPr/>
      </dsp:nvSpPr>
      <dsp:spPr>
        <a:xfrm>
          <a:off x="0" y="2533103"/>
          <a:ext cx="6263640" cy="10584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A06050-8753-6544-B3FB-15EBB82E8005}">
      <dsp:nvSpPr>
        <dsp:cNvPr id="0" name=""/>
        <dsp:cNvSpPr/>
      </dsp:nvSpPr>
      <dsp:spPr>
        <a:xfrm>
          <a:off x="313182" y="1913183"/>
          <a:ext cx="4384548" cy="12398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866900">
            <a:lnSpc>
              <a:spcPct val="90000"/>
            </a:lnSpc>
            <a:spcBef>
              <a:spcPct val="0"/>
            </a:spcBef>
            <a:spcAft>
              <a:spcPct val="35000"/>
            </a:spcAft>
            <a:buNone/>
          </a:pPr>
          <a:r>
            <a:rPr lang="en-GB" sz="4200" kern="1200"/>
            <a:t>V-Model</a:t>
          </a:r>
          <a:endParaRPr lang="en-US" sz="4200" kern="1200"/>
        </a:p>
      </dsp:txBody>
      <dsp:txXfrm>
        <a:off x="373706" y="1973707"/>
        <a:ext cx="4263500" cy="1118792"/>
      </dsp:txXfrm>
    </dsp:sp>
    <dsp:sp modelId="{D030D77A-AF78-5D4E-AAC3-4618A5D13EA4}">
      <dsp:nvSpPr>
        <dsp:cNvPr id="0" name=""/>
        <dsp:cNvSpPr/>
      </dsp:nvSpPr>
      <dsp:spPr>
        <a:xfrm>
          <a:off x="0" y="4438224"/>
          <a:ext cx="6263640" cy="10584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0C82E5-9469-EA4E-8BCB-BA5D5BFD851D}">
      <dsp:nvSpPr>
        <dsp:cNvPr id="0" name=""/>
        <dsp:cNvSpPr/>
      </dsp:nvSpPr>
      <dsp:spPr>
        <a:xfrm>
          <a:off x="313182" y="3818304"/>
          <a:ext cx="4384548" cy="12398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866900">
            <a:lnSpc>
              <a:spcPct val="90000"/>
            </a:lnSpc>
            <a:spcBef>
              <a:spcPct val="0"/>
            </a:spcBef>
            <a:spcAft>
              <a:spcPct val="35000"/>
            </a:spcAft>
            <a:buNone/>
          </a:pPr>
          <a:r>
            <a:rPr lang="en-GB" sz="4200" kern="1200"/>
            <a:t>Spiral Model</a:t>
          </a:r>
          <a:endParaRPr lang="en-US" sz="4200" kern="1200"/>
        </a:p>
      </dsp:txBody>
      <dsp:txXfrm>
        <a:off x="373706" y="3878828"/>
        <a:ext cx="4263500" cy="11187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D85D2-2BCA-4917-B8A2-78F9682BC392}">
      <dsp:nvSpPr>
        <dsp:cNvPr id="0" name=""/>
        <dsp:cNvSpPr/>
      </dsp:nvSpPr>
      <dsp:spPr>
        <a:xfrm>
          <a:off x="0" y="671"/>
          <a:ext cx="6263640" cy="15723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92E59-8EAD-4573-B00F-14201B50601E}">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0F00B-06B7-45A6-8711-CA06256C9117}">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US" sz="2500" kern="1200"/>
            <a:t>The introducing a method for outlining the plan of development was beneficial</a:t>
          </a:r>
        </a:p>
      </dsp:txBody>
      <dsp:txXfrm>
        <a:off x="1816103" y="671"/>
        <a:ext cx="4447536" cy="1572384"/>
      </dsp:txXfrm>
    </dsp:sp>
    <dsp:sp modelId="{F7FC9B3C-D7E7-4DB0-8E82-8385C9F12882}">
      <dsp:nvSpPr>
        <dsp:cNvPr id="0" name=""/>
        <dsp:cNvSpPr/>
      </dsp:nvSpPr>
      <dsp:spPr>
        <a:xfrm>
          <a:off x="0" y="1966151"/>
          <a:ext cx="6263640" cy="15723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F8526-39BE-44CB-8743-9C6A93B190CF}">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4092F0-695B-4AD0-B889-128BC105A276}">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US" sz="2500" kern="1200"/>
            <a:t>A plan means stages and a metric for completion</a:t>
          </a:r>
        </a:p>
      </dsp:txBody>
      <dsp:txXfrm>
        <a:off x="1816103" y="1966151"/>
        <a:ext cx="4447536" cy="1572384"/>
      </dsp:txXfrm>
    </dsp:sp>
    <dsp:sp modelId="{D64596A6-E1F7-4600-8BC3-357AE18890BD}">
      <dsp:nvSpPr>
        <dsp:cNvPr id="0" name=""/>
        <dsp:cNvSpPr/>
      </dsp:nvSpPr>
      <dsp:spPr>
        <a:xfrm>
          <a:off x="0" y="3931632"/>
          <a:ext cx="6263640" cy="15723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6F471-04F6-4B50-99D5-178A22D070B1}">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F9061E-6848-413D-B74B-1A8D5C3F2EC3}">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US" sz="2500" kern="1200"/>
            <a:t>Software development becomes more of a science than a…. Er (guess)</a:t>
          </a:r>
        </a:p>
      </dsp:txBody>
      <dsp:txXfrm>
        <a:off x="1816103" y="3931632"/>
        <a:ext cx="4447536" cy="157238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6CE32-D23A-4E4C-94FD-001E8398E825}">
      <dsp:nvSpPr>
        <dsp:cNvPr id="0" name=""/>
        <dsp:cNvSpPr/>
      </dsp:nvSpPr>
      <dsp:spPr>
        <a:xfrm>
          <a:off x="0" y="61277"/>
          <a:ext cx="10515600"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Reconsider the waterfall model:</a:t>
          </a:r>
        </a:p>
      </dsp:txBody>
      <dsp:txXfrm>
        <a:off x="50420" y="111697"/>
        <a:ext cx="10414760" cy="932014"/>
      </dsp:txXfrm>
    </dsp:sp>
    <dsp:sp modelId="{EC9224C1-E44D-4947-92F2-F997CA33E749}">
      <dsp:nvSpPr>
        <dsp:cNvPr id="0" name=""/>
        <dsp:cNvSpPr/>
      </dsp:nvSpPr>
      <dsp:spPr>
        <a:xfrm>
          <a:off x="0" y="1094131"/>
          <a:ext cx="105156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Look familiar ?</a:t>
          </a:r>
        </a:p>
      </dsp:txBody>
      <dsp:txXfrm>
        <a:off x="0" y="1094131"/>
        <a:ext cx="10515600" cy="430560"/>
      </dsp:txXfrm>
    </dsp:sp>
    <dsp:sp modelId="{F477B877-914F-EC41-83F2-931EB993C314}">
      <dsp:nvSpPr>
        <dsp:cNvPr id="0" name=""/>
        <dsp:cNvSpPr/>
      </dsp:nvSpPr>
      <dsp:spPr>
        <a:xfrm>
          <a:off x="0" y="1524691"/>
          <a:ext cx="10515600" cy="103285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Look closer at the first four stages:</a:t>
          </a:r>
        </a:p>
      </dsp:txBody>
      <dsp:txXfrm>
        <a:off x="50420" y="1575111"/>
        <a:ext cx="10414760" cy="932014"/>
      </dsp:txXfrm>
    </dsp:sp>
    <dsp:sp modelId="{56A2354B-4E32-C64B-95B0-3EF297A878C1}">
      <dsp:nvSpPr>
        <dsp:cNvPr id="0" name=""/>
        <dsp:cNvSpPr/>
      </dsp:nvSpPr>
      <dsp:spPr>
        <a:xfrm>
          <a:off x="0" y="2557546"/>
          <a:ext cx="10515600" cy="69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Very little in the way of an actual product is created </a:t>
          </a:r>
        </a:p>
        <a:p>
          <a:pPr marL="228600" lvl="1" indent="-228600" algn="l" defTabSz="889000">
            <a:lnSpc>
              <a:spcPct val="90000"/>
            </a:lnSpc>
            <a:spcBef>
              <a:spcPct val="0"/>
            </a:spcBef>
            <a:spcAft>
              <a:spcPct val="20000"/>
            </a:spcAft>
            <a:buChar char="•"/>
          </a:pPr>
          <a:r>
            <a:rPr lang="en-US" sz="2000" kern="1200"/>
            <a:t>Each of these components of the process could last weeks or months</a:t>
          </a:r>
        </a:p>
      </dsp:txBody>
      <dsp:txXfrm>
        <a:off x="0" y="2557546"/>
        <a:ext cx="10515600" cy="699660"/>
      </dsp:txXfrm>
    </dsp:sp>
    <dsp:sp modelId="{8134F650-8955-F046-8DB7-361D089A5AD2}">
      <dsp:nvSpPr>
        <dsp:cNvPr id="0" name=""/>
        <dsp:cNvSpPr/>
      </dsp:nvSpPr>
      <dsp:spPr>
        <a:xfrm>
          <a:off x="0" y="3257206"/>
          <a:ext cx="10515600" cy="103285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 product not being tangible after such a length of time can seem like a waste of money and time</a:t>
          </a:r>
        </a:p>
      </dsp:txBody>
      <dsp:txXfrm>
        <a:off x="50420" y="3307626"/>
        <a:ext cx="10414760" cy="93201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B52A3-B92A-6F44-9737-5EFEC5841FA6}">
      <dsp:nvSpPr>
        <dsp:cNvPr id="0" name=""/>
        <dsp:cNvSpPr/>
      </dsp:nvSpPr>
      <dsp:spPr>
        <a:xfrm>
          <a:off x="0" y="113116"/>
          <a:ext cx="6002110" cy="11138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Both the v-model and the spiral model were introduced to improve quality</a:t>
          </a:r>
        </a:p>
      </dsp:txBody>
      <dsp:txXfrm>
        <a:off x="54373" y="167489"/>
        <a:ext cx="5893364" cy="1005094"/>
      </dsp:txXfrm>
    </dsp:sp>
    <dsp:sp modelId="{8C68528C-5347-0947-8D2E-D45B450CC8FB}">
      <dsp:nvSpPr>
        <dsp:cNvPr id="0" name=""/>
        <dsp:cNvSpPr/>
      </dsp:nvSpPr>
      <dsp:spPr>
        <a:xfrm>
          <a:off x="0" y="1307597"/>
          <a:ext cx="6002110" cy="111384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What does this mean for the speed of the operation</a:t>
          </a:r>
        </a:p>
      </dsp:txBody>
      <dsp:txXfrm>
        <a:off x="54373" y="1361970"/>
        <a:ext cx="5893364" cy="1005094"/>
      </dsp:txXfrm>
    </dsp:sp>
    <dsp:sp modelId="{427F030F-AA49-344B-9AD4-9A6786B86D6D}">
      <dsp:nvSpPr>
        <dsp:cNvPr id="0" name=""/>
        <dsp:cNvSpPr/>
      </dsp:nvSpPr>
      <dsp:spPr>
        <a:xfrm>
          <a:off x="0" y="2502076"/>
          <a:ext cx="6002110" cy="111384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There is still the predicament of time to overcome</a:t>
          </a:r>
        </a:p>
      </dsp:txBody>
      <dsp:txXfrm>
        <a:off x="54373" y="2556449"/>
        <a:ext cx="5893364" cy="100509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D928A-3EEE-F742-8950-057FE7FFDE0F}">
      <dsp:nvSpPr>
        <dsp:cNvPr id="0" name=""/>
        <dsp:cNvSpPr/>
      </dsp:nvSpPr>
      <dsp:spPr>
        <a:xfrm>
          <a:off x="0" y="357464"/>
          <a:ext cx="4053545" cy="9090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US" sz="2100" kern="1200"/>
            <a:t>A different approach to software development projects was needed</a:t>
          </a:r>
          <a:endParaRPr lang="en-US" sz="2100" kern="1200" dirty="0"/>
        </a:p>
      </dsp:txBody>
      <dsp:txXfrm>
        <a:off x="44378" y="401842"/>
        <a:ext cx="3964789" cy="820333"/>
      </dsp:txXfrm>
    </dsp:sp>
    <dsp:sp modelId="{E8AE2195-4C2C-B542-AAD2-C6FAE37D371C}">
      <dsp:nvSpPr>
        <dsp:cNvPr id="0" name=""/>
        <dsp:cNvSpPr/>
      </dsp:nvSpPr>
      <dsp:spPr>
        <a:xfrm>
          <a:off x="0" y="1327034"/>
          <a:ext cx="4053545" cy="9090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US" sz="2100" kern="1200"/>
            <a:t>From conversations such as this great ideas are formed</a:t>
          </a:r>
        </a:p>
      </dsp:txBody>
      <dsp:txXfrm>
        <a:off x="44378" y="1371412"/>
        <a:ext cx="3964789" cy="820333"/>
      </dsp:txXfrm>
    </dsp:sp>
    <dsp:sp modelId="{B9C30BAC-E174-EA47-8E0D-CA0658AD1FF0}">
      <dsp:nvSpPr>
        <dsp:cNvPr id="0" name=""/>
        <dsp:cNvSpPr/>
      </dsp:nvSpPr>
      <dsp:spPr>
        <a:xfrm>
          <a:off x="0" y="2296604"/>
          <a:ext cx="4053545" cy="9090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US" sz="2100" kern="1200"/>
            <a:t>AGILE was born out of necessity to meet the demands of the industry</a:t>
          </a:r>
        </a:p>
      </dsp:txBody>
      <dsp:txXfrm>
        <a:off x="44378" y="2340982"/>
        <a:ext cx="3964789" cy="820333"/>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8FA988-04E2-324E-96B3-4203ECDE1632}" type="datetimeFigureOut">
              <a:rPr lang="en-US" smtClean="0"/>
              <a:t>3/21/22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2D49F7-8AD6-FD44-99CF-B8E8DDFF8D5A}" type="slidenum">
              <a:rPr lang="en-US" smtClean="0"/>
              <a:t>‹#›</a:t>
            </a:fld>
            <a:endParaRPr lang="en-US"/>
          </a:p>
        </p:txBody>
      </p:sp>
    </p:spTree>
    <p:extLst>
      <p:ext uri="{BB962C8B-B14F-4D97-AF65-F5344CB8AC3E}">
        <p14:creationId xmlns:p14="http://schemas.microsoft.com/office/powerpoint/2010/main" val="2957171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Transistor graphic</a:t>
            </a:r>
          </a:p>
        </p:txBody>
      </p:sp>
      <p:sp>
        <p:nvSpPr>
          <p:cNvPr id="4" name="Slide Number Placeholder 3"/>
          <p:cNvSpPr>
            <a:spLocks noGrp="1"/>
          </p:cNvSpPr>
          <p:nvPr>
            <p:ph type="sldNum" sz="quarter" idx="5"/>
          </p:nvPr>
        </p:nvSpPr>
        <p:spPr/>
        <p:txBody>
          <a:bodyPr/>
          <a:lstStyle/>
          <a:p>
            <a:fld id="{088F1B80-F2CC-CE4C-884C-0613770CE2D9}" type="slidenum">
              <a:rPr lang="en-US" smtClean="0"/>
              <a:t>4</a:t>
            </a:fld>
            <a:endParaRPr lang="en-US"/>
          </a:p>
        </p:txBody>
      </p:sp>
    </p:spTree>
    <p:extLst>
      <p:ext uri="{BB962C8B-B14F-4D97-AF65-F5344CB8AC3E}">
        <p14:creationId xmlns:p14="http://schemas.microsoft.com/office/powerpoint/2010/main" val="2447470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2D49F7-8AD6-FD44-99CF-B8E8DDFF8D5A}" type="slidenum">
              <a:rPr lang="en-US" smtClean="0"/>
              <a:t>24</a:t>
            </a:fld>
            <a:endParaRPr lang="en-US"/>
          </a:p>
        </p:txBody>
      </p:sp>
    </p:spTree>
    <p:extLst>
      <p:ext uri="{BB962C8B-B14F-4D97-AF65-F5344CB8AC3E}">
        <p14:creationId xmlns:p14="http://schemas.microsoft.com/office/powerpoint/2010/main" val="2936003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56C49-B6B8-4C42-A001-28981922E24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C9E1476-B991-D647-9525-FE291DF125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B7285D4-A7C9-E245-B579-61DD1FD999DF}"/>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5" name="Footer Placeholder 4">
            <a:extLst>
              <a:ext uri="{FF2B5EF4-FFF2-40B4-BE49-F238E27FC236}">
                <a16:creationId xmlns:a16="http://schemas.microsoft.com/office/drawing/2014/main" id="{27BDDE38-E29F-004D-928E-72AB81DBA4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C9F7C5-5ADE-CC48-8347-D726E7D3F4E6}"/>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227456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8458B-C4C1-ED4F-B770-AABA6506A4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0A6AFA6-9E8D-8547-BD30-0073DD58B4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0AAE5C-08F1-FA46-81B7-7F2BB39755E5}"/>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5" name="Footer Placeholder 4">
            <a:extLst>
              <a:ext uri="{FF2B5EF4-FFF2-40B4-BE49-F238E27FC236}">
                <a16:creationId xmlns:a16="http://schemas.microsoft.com/office/drawing/2014/main" id="{6F83D5B0-4908-FD43-9AF6-00DB0B98B9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3A12A5-B916-334B-A997-77C8C9BC3715}"/>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3388641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97DF0-5629-1E40-BCEB-EFF8CE728C6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2C3AD3F-1293-C84B-85CD-F57F59E5E5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EBDF776-07E7-FD43-8F48-AF87B47FC4E9}"/>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5" name="Footer Placeholder 4">
            <a:extLst>
              <a:ext uri="{FF2B5EF4-FFF2-40B4-BE49-F238E27FC236}">
                <a16:creationId xmlns:a16="http://schemas.microsoft.com/office/drawing/2014/main" id="{A9E9DB3F-D338-1245-87DF-30DA609521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D48B62-F12F-854A-9DA1-18D18EE82652}"/>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3200679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B5BCB-559E-EA4F-B0A7-F24475A7F4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0BEA947-32E3-6843-ABC7-0836892A5F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F56E288-FCA2-2F47-B271-E61B3E90EC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3E53C2E-DD0C-9C41-89F1-152F50754333}"/>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6" name="Footer Placeholder 5">
            <a:extLst>
              <a:ext uri="{FF2B5EF4-FFF2-40B4-BE49-F238E27FC236}">
                <a16:creationId xmlns:a16="http://schemas.microsoft.com/office/drawing/2014/main" id="{390CA75F-EC64-C24D-A6F7-D395D3A1DA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2E200B-0506-FC4F-A715-A0436B95C26E}"/>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869687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A568F-B897-EC44-AD4C-E34489F1D9A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2648B02-D967-3041-B22A-3C4394318B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698DCA1-4D47-B046-AD21-24708A88DBD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72BB09-F744-BB41-A856-100FF07AF5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A04FAE-B999-154E-9176-462EB9E030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410E5A-32B5-9C4C-B47A-38E4CEFF6E75}"/>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8" name="Footer Placeholder 7">
            <a:extLst>
              <a:ext uri="{FF2B5EF4-FFF2-40B4-BE49-F238E27FC236}">
                <a16:creationId xmlns:a16="http://schemas.microsoft.com/office/drawing/2014/main" id="{00A2D0CD-2129-FA4B-B193-677615A3B6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08850ED-E6B6-3346-A8AC-F508A49418E8}"/>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3819599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20947-B1C0-B249-A0D7-76EBBAD26F8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68C2934-CBDF-8741-974C-CA0503946D2E}"/>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4" name="Footer Placeholder 3">
            <a:extLst>
              <a:ext uri="{FF2B5EF4-FFF2-40B4-BE49-F238E27FC236}">
                <a16:creationId xmlns:a16="http://schemas.microsoft.com/office/drawing/2014/main" id="{D8E646AF-D445-9A40-87DA-200B82DB40E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C0DF80-748A-0E41-A2FA-DD7BE785A2D5}"/>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4094048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051D8E-AC70-CD4D-9F08-C5FA9935E477}"/>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3" name="Footer Placeholder 2">
            <a:extLst>
              <a:ext uri="{FF2B5EF4-FFF2-40B4-BE49-F238E27FC236}">
                <a16:creationId xmlns:a16="http://schemas.microsoft.com/office/drawing/2014/main" id="{961FF4F8-1554-F84A-AD22-4D8ED7E92C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F740A1C-C581-3842-BF41-0A7A19036E78}"/>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3427541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0BEC8-0038-814A-859F-98F66D5A75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4120BE2-E5A8-B342-AEDA-A6158EB5C2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F0F224B-CDCE-C243-B162-916A64777F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2BAACA-61DC-F043-BE98-EBD78BE29178}"/>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6" name="Footer Placeholder 5">
            <a:extLst>
              <a:ext uri="{FF2B5EF4-FFF2-40B4-BE49-F238E27FC236}">
                <a16:creationId xmlns:a16="http://schemas.microsoft.com/office/drawing/2014/main" id="{8627C2BB-BFD2-EB49-9B0F-49821DF9A6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6A69B6-A4E9-0044-A4C6-5130B16F5A0A}"/>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1791708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7DD06-0F30-7947-AAE9-01DECE8D7D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DCD992F-823F-8F44-A9B3-C05DE8BE12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4BAF0C9-88ED-D841-B8CA-FBC1D25CB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A5B615-D4D5-3B48-9CB2-2982BD5C5E65}"/>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6" name="Footer Placeholder 5">
            <a:extLst>
              <a:ext uri="{FF2B5EF4-FFF2-40B4-BE49-F238E27FC236}">
                <a16:creationId xmlns:a16="http://schemas.microsoft.com/office/drawing/2014/main" id="{B5C0A7EA-3B6C-0646-A9D8-5D401BFD1B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FFEE39-F686-B94B-842F-E163DD9DDA75}"/>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3446818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45D47-77A3-4843-94E4-A69D564E13A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3C2958B-FA01-044F-8447-A4F5C51847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3E7A99-7758-E448-8395-67C7B80E4723}"/>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5" name="Footer Placeholder 4">
            <a:extLst>
              <a:ext uri="{FF2B5EF4-FFF2-40B4-BE49-F238E27FC236}">
                <a16:creationId xmlns:a16="http://schemas.microsoft.com/office/drawing/2014/main" id="{32A2DDDB-7339-AB40-9942-E49757E816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3BDF7D-EE05-5E4D-9AC1-5C5BEC3F0CDE}"/>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752689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9A3460-3057-6244-8E72-D35B563778A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7E0072-BCE7-2546-9BB2-110531CB01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D80B18-A70B-304E-A95F-8411E580194D}"/>
              </a:ext>
            </a:extLst>
          </p:cNvPr>
          <p:cNvSpPr>
            <a:spLocks noGrp="1"/>
          </p:cNvSpPr>
          <p:nvPr>
            <p:ph type="dt" sz="half" idx="10"/>
          </p:nvPr>
        </p:nvSpPr>
        <p:spPr/>
        <p:txBody>
          <a:bodyPr/>
          <a:lstStyle/>
          <a:p>
            <a:fld id="{F6A8B374-A215-6242-8862-CDE17E4412DD}" type="datetimeFigureOut">
              <a:rPr lang="en-US" smtClean="0"/>
              <a:t>3/21/22</a:t>
            </a:fld>
            <a:endParaRPr lang="en-US"/>
          </a:p>
        </p:txBody>
      </p:sp>
      <p:sp>
        <p:nvSpPr>
          <p:cNvPr id="5" name="Footer Placeholder 4">
            <a:extLst>
              <a:ext uri="{FF2B5EF4-FFF2-40B4-BE49-F238E27FC236}">
                <a16:creationId xmlns:a16="http://schemas.microsoft.com/office/drawing/2014/main" id="{E3624321-385D-3549-AB54-73226DF845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43A73-F6A6-794E-982B-E41AC9615309}"/>
              </a:ext>
            </a:extLst>
          </p:cNvPr>
          <p:cNvSpPr>
            <a:spLocks noGrp="1"/>
          </p:cNvSpPr>
          <p:nvPr>
            <p:ph type="sldNum" sz="quarter" idx="12"/>
          </p:nvPr>
        </p:nvSpPr>
        <p:spPr/>
        <p:txBody>
          <a:bodyPr/>
          <a:lstStyle/>
          <a:p>
            <a:fld id="{058E6554-B64A-A248-ADC6-EDFA17897733}" type="slidenum">
              <a:rPr lang="en-US" smtClean="0"/>
              <a:t>‹#›</a:t>
            </a:fld>
            <a:endParaRPr lang="en-US"/>
          </a:p>
        </p:txBody>
      </p:sp>
    </p:spTree>
    <p:extLst>
      <p:ext uri="{BB962C8B-B14F-4D97-AF65-F5344CB8AC3E}">
        <p14:creationId xmlns:p14="http://schemas.microsoft.com/office/powerpoint/2010/main" val="1251281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A4E6DB-3296-AD4E-B017-D941EBC10F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75017-EF00-C54D-97F4-293E6BE1EA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8C9A0E-9611-B041-B699-5E14F104B3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A8B374-A215-6242-8862-CDE17E4412DD}" type="datetimeFigureOut">
              <a:rPr lang="en-US" smtClean="0"/>
              <a:t>3/21/22</a:t>
            </a:fld>
            <a:endParaRPr lang="en-US"/>
          </a:p>
        </p:txBody>
      </p:sp>
      <p:sp>
        <p:nvSpPr>
          <p:cNvPr id="5" name="Footer Placeholder 4">
            <a:extLst>
              <a:ext uri="{FF2B5EF4-FFF2-40B4-BE49-F238E27FC236}">
                <a16:creationId xmlns:a16="http://schemas.microsoft.com/office/drawing/2014/main" id="{AAE5C977-564D-3648-B340-B6A70B0902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B17DA52-2B34-4845-90BE-A744DA20DA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8E6554-B64A-A248-ADC6-EDFA17897733}" type="slidenum">
              <a:rPr lang="en-US" smtClean="0"/>
              <a:t>‹#›</a:t>
            </a:fld>
            <a:endParaRPr lang="en-US"/>
          </a:p>
        </p:txBody>
      </p:sp>
    </p:spTree>
    <p:extLst>
      <p:ext uri="{BB962C8B-B14F-4D97-AF65-F5344CB8AC3E}">
        <p14:creationId xmlns:p14="http://schemas.microsoft.com/office/powerpoint/2010/main" val="3406202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image" Target="../media/image53.tiff"/><Relationship Id="rId1" Type="http://schemas.openxmlformats.org/officeDocument/2006/relationships/slideLayout" Target="../slideLayouts/slideLayout2.xml"/><Relationship Id="rId5" Type="http://schemas.openxmlformats.org/officeDocument/2006/relationships/image" Target="../media/image56.tiff"/><Relationship Id="rId4" Type="http://schemas.openxmlformats.org/officeDocument/2006/relationships/image" Target="../media/image55.tiff"/></Relationships>
</file>

<file path=ppt/slides/_rels/slide23.xml.rels><?xml version="1.0" encoding="UTF-8" standalone="yes"?>
<Relationships xmlns="http://schemas.openxmlformats.org/package/2006/relationships"><Relationship Id="rId3" Type="http://schemas.openxmlformats.org/officeDocument/2006/relationships/image" Target="../media/image58.tiff"/><Relationship Id="rId2" Type="http://schemas.openxmlformats.org/officeDocument/2006/relationships/image" Target="../media/image57.tiff"/><Relationship Id="rId1" Type="http://schemas.openxmlformats.org/officeDocument/2006/relationships/slideLayout" Target="../slideLayouts/slideLayout2.xml"/><Relationship Id="rId4" Type="http://schemas.openxmlformats.org/officeDocument/2006/relationships/image" Target="../media/image59.tiff"/></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8.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87.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89.jpe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script on a screen">
            <a:extLst>
              <a:ext uri="{FF2B5EF4-FFF2-40B4-BE49-F238E27FC236}">
                <a16:creationId xmlns:a16="http://schemas.microsoft.com/office/drawing/2014/main" id="{99B83402-F44E-1F3A-C1F7-F9E13C9AE43A}"/>
              </a:ext>
            </a:extLst>
          </p:cNvPr>
          <p:cNvPicPr>
            <a:picLocks noChangeAspect="1"/>
          </p:cNvPicPr>
          <p:nvPr/>
        </p:nvPicPr>
        <p:blipFill rotWithShape="1">
          <a:blip r:embed="rId2">
            <a:alphaModFix amt="50000"/>
          </a:blip>
          <a:srcRect t="5981" b="9750"/>
          <a:stretch/>
        </p:blipFill>
        <p:spPr>
          <a:xfrm>
            <a:off x="20" y="1"/>
            <a:ext cx="12191980" cy="6857999"/>
          </a:xfrm>
          <a:prstGeom prst="rect">
            <a:avLst/>
          </a:prstGeom>
        </p:spPr>
      </p:pic>
      <p:sp>
        <p:nvSpPr>
          <p:cNvPr id="2" name="Title 1">
            <a:extLst>
              <a:ext uri="{FF2B5EF4-FFF2-40B4-BE49-F238E27FC236}">
                <a16:creationId xmlns:a16="http://schemas.microsoft.com/office/drawing/2014/main" id="{BD34A06F-F3A1-9147-A557-131EFAE4BA6E}"/>
              </a:ext>
            </a:extLst>
          </p:cNvPr>
          <p:cNvSpPr>
            <a:spLocks noGrp="1"/>
          </p:cNvSpPr>
          <p:nvPr>
            <p:ph type="ctrTitle"/>
          </p:nvPr>
        </p:nvSpPr>
        <p:spPr>
          <a:xfrm>
            <a:off x="1524000" y="1122362"/>
            <a:ext cx="9144000" cy="2900518"/>
          </a:xfrm>
        </p:spPr>
        <p:txBody>
          <a:bodyPr>
            <a:normAutofit/>
          </a:bodyPr>
          <a:lstStyle/>
          <a:p>
            <a:r>
              <a:rPr lang="en-US">
                <a:solidFill>
                  <a:srgbClr val="FFFFFF"/>
                </a:solidFill>
              </a:rPr>
              <a:t>Software Development</a:t>
            </a:r>
          </a:p>
        </p:txBody>
      </p:sp>
      <p:sp>
        <p:nvSpPr>
          <p:cNvPr id="3" name="Subtitle 2">
            <a:extLst>
              <a:ext uri="{FF2B5EF4-FFF2-40B4-BE49-F238E27FC236}">
                <a16:creationId xmlns:a16="http://schemas.microsoft.com/office/drawing/2014/main" id="{DF67E4DF-13DF-4A42-865F-6EA005E2706C}"/>
              </a:ext>
            </a:extLst>
          </p:cNvPr>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21697222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47314E-6DC3-DE4D-914A-02A19694D8A2}"/>
              </a:ext>
            </a:extLst>
          </p:cNvPr>
          <p:cNvSpPr>
            <a:spLocks noGrp="1"/>
          </p:cNvSpPr>
          <p:nvPr>
            <p:ph type="title"/>
          </p:nvPr>
        </p:nvSpPr>
        <p:spPr>
          <a:xfrm>
            <a:off x="838200" y="673770"/>
            <a:ext cx="3220329" cy="2027227"/>
          </a:xfrm>
        </p:spPr>
        <p:txBody>
          <a:bodyPr anchor="t">
            <a:normAutofit/>
          </a:bodyPr>
          <a:lstStyle/>
          <a:p>
            <a:r>
              <a:rPr lang="en-US" sz="5400">
                <a:solidFill>
                  <a:srgbClr val="FFFFFF"/>
                </a:solidFill>
              </a:rPr>
              <a:t>Itinerary</a:t>
            </a:r>
          </a:p>
        </p:txBody>
      </p:sp>
      <p:graphicFrame>
        <p:nvGraphicFramePr>
          <p:cNvPr id="5" name="Content Placeholder 2">
            <a:extLst>
              <a:ext uri="{FF2B5EF4-FFF2-40B4-BE49-F238E27FC236}">
                <a16:creationId xmlns:a16="http://schemas.microsoft.com/office/drawing/2014/main" id="{49B18B2E-E30B-9D75-E715-C4FB71A734D2}"/>
              </a:ext>
            </a:extLst>
          </p:cNvPr>
          <p:cNvGraphicFramePr>
            <a:graphicFrameLocks noGrp="1"/>
          </p:cNvGraphicFramePr>
          <p:nvPr>
            <p:ph idx="1"/>
            <p:extLst>
              <p:ext uri="{D42A27DB-BD31-4B8C-83A1-F6EECF244321}">
                <p14:modId xmlns:p14="http://schemas.microsoft.com/office/powerpoint/2010/main" val="2157197983"/>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0136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5D8F7-79FE-6744-BB8E-301F1A05378D}"/>
              </a:ext>
            </a:extLst>
          </p:cNvPr>
          <p:cNvSpPr>
            <a:spLocks noGrp="1"/>
          </p:cNvSpPr>
          <p:nvPr>
            <p:ph type="title"/>
          </p:nvPr>
        </p:nvSpPr>
        <p:spPr>
          <a:xfrm>
            <a:off x="594360" y="637125"/>
            <a:ext cx="3802276" cy="5256371"/>
          </a:xfrm>
        </p:spPr>
        <p:txBody>
          <a:bodyPr>
            <a:normAutofit/>
          </a:bodyPr>
          <a:lstStyle/>
          <a:p>
            <a:r>
              <a:rPr lang="en-US" sz="4800">
                <a:solidFill>
                  <a:schemeClr val="bg1"/>
                </a:solidFill>
              </a:rPr>
              <a:t>Greater complexity</a:t>
            </a:r>
          </a:p>
        </p:txBody>
      </p:sp>
      <p:graphicFrame>
        <p:nvGraphicFramePr>
          <p:cNvPr id="5" name="Content Placeholder 2">
            <a:extLst>
              <a:ext uri="{FF2B5EF4-FFF2-40B4-BE49-F238E27FC236}">
                <a16:creationId xmlns:a16="http://schemas.microsoft.com/office/drawing/2014/main" id="{23664EB0-7F1C-EE6C-22D7-6E35782B98F9}"/>
              </a:ext>
            </a:extLst>
          </p:cNvPr>
          <p:cNvGraphicFramePr>
            <a:graphicFrameLocks noGrp="1"/>
          </p:cNvGraphicFramePr>
          <p:nvPr>
            <p:ph idx="1"/>
            <p:extLst>
              <p:ext uri="{D42A27DB-BD31-4B8C-83A1-F6EECF244321}">
                <p14:modId xmlns:p14="http://schemas.microsoft.com/office/powerpoint/2010/main" val="1195991443"/>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852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lectronic circuit board with processor">
            <a:extLst>
              <a:ext uri="{FF2B5EF4-FFF2-40B4-BE49-F238E27FC236}">
                <a16:creationId xmlns:a16="http://schemas.microsoft.com/office/drawing/2014/main" id="{C69DC245-6BD6-BEAF-3D6D-AA7C6FCA5240}"/>
              </a:ext>
            </a:extLst>
          </p:cNvPr>
          <p:cNvPicPr>
            <a:picLocks noChangeAspect="1"/>
          </p:cNvPicPr>
          <p:nvPr/>
        </p:nvPicPr>
        <p:blipFill rotWithShape="1">
          <a:blip r:embed="rId3"/>
          <a:srcRect l="21410" r="-1" b="-1"/>
          <a:stretch/>
        </p:blipFill>
        <p:spPr>
          <a:xfrm>
            <a:off x="4117521" y="10"/>
            <a:ext cx="8074479" cy="6857990"/>
          </a:xfrm>
          <a:prstGeom prst="rect">
            <a:avLst/>
          </a:prstGeom>
        </p:spPr>
      </p:pic>
      <p:sp>
        <p:nvSpPr>
          <p:cNvPr id="9"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00AFFDA-F99A-3B44-94BB-F12662C54A7F}"/>
              </a:ext>
            </a:extLst>
          </p:cNvPr>
          <p:cNvSpPr>
            <a:spLocks noGrp="1"/>
          </p:cNvSpPr>
          <p:nvPr>
            <p:ph type="title"/>
          </p:nvPr>
        </p:nvSpPr>
        <p:spPr>
          <a:xfrm>
            <a:off x="804672" y="365125"/>
            <a:ext cx="5266155" cy="1325563"/>
          </a:xfrm>
        </p:spPr>
        <p:txBody>
          <a:bodyPr>
            <a:normAutofit/>
          </a:bodyPr>
          <a:lstStyle/>
          <a:p>
            <a:r>
              <a:rPr lang="en-US"/>
              <a:t>Numerical Instructions</a:t>
            </a:r>
          </a:p>
        </p:txBody>
      </p:sp>
      <p:sp>
        <p:nvSpPr>
          <p:cNvPr id="3" name="Content Placeholder 2">
            <a:extLst>
              <a:ext uri="{FF2B5EF4-FFF2-40B4-BE49-F238E27FC236}">
                <a16:creationId xmlns:a16="http://schemas.microsoft.com/office/drawing/2014/main" id="{E84A08D2-44DB-194E-9AC6-14331C5EDE1C}"/>
              </a:ext>
            </a:extLst>
          </p:cNvPr>
          <p:cNvSpPr>
            <a:spLocks noGrp="1"/>
          </p:cNvSpPr>
          <p:nvPr>
            <p:ph idx="1"/>
          </p:nvPr>
        </p:nvSpPr>
        <p:spPr>
          <a:xfrm>
            <a:off x="804672" y="2022601"/>
            <a:ext cx="3941499" cy="4154361"/>
          </a:xfrm>
        </p:spPr>
        <p:txBody>
          <a:bodyPr>
            <a:normAutofit/>
          </a:bodyPr>
          <a:lstStyle/>
          <a:p>
            <a:r>
              <a:rPr lang="en-US" sz="2000"/>
              <a:t>At the fundamental level, the microprocessor is essentially an extremely large collection of gates or switches. The switches housed within the microcontroller are facilitated by transistors.</a:t>
            </a:r>
          </a:p>
        </p:txBody>
      </p:sp>
    </p:spTree>
    <p:extLst>
      <p:ext uri="{BB962C8B-B14F-4D97-AF65-F5344CB8AC3E}">
        <p14:creationId xmlns:p14="http://schemas.microsoft.com/office/powerpoint/2010/main" val="410275787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F4930-7EF9-6A46-A6E8-6181EEE1D1FB}"/>
              </a:ext>
            </a:extLst>
          </p:cNvPr>
          <p:cNvSpPr>
            <a:spLocks noGrp="1"/>
          </p:cNvSpPr>
          <p:nvPr>
            <p:ph type="title"/>
          </p:nvPr>
        </p:nvSpPr>
        <p:spPr>
          <a:xfrm>
            <a:off x="1136397" y="502020"/>
            <a:ext cx="5323715" cy="1642970"/>
          </a:xfrm>
        </p:spPr>
        <p:txBody>
          <a:bodyPr anchor="b">
            <a:normAutofit/>
          </a:bodyPr>
          <a:lstStyle/>
          <a:p>
            <a:r>
              <a:rPr lang="en-US" sz="4000"/>
              <a:t>Transistors and the benefits of gates</a:t>
            </a:r>
          </a:p>
        </p:txBody>
      </p:sp>
      <p:sp>
        <p:nvSpPr>
          <p:cNvPr id="3" name="Content Placeholder 2">
            <a:extLst>
              <a:ext uri="{FF2B5EF4-FFF2-40B4-BE49-F238E27FC236}">
                <a16:creationId xmlns:a16="http://schemas.microsoft.com/office/drawing/2014/main" id="{B5BD5901-1052-F44E-887E-CBB79E994978}"/>
              </a:ext>
            </a:extLst>
          </p:cNvPr>
          <p:cNvSpPr>
            <a:spLocks noGrp="1"/>
          </p:cNvSpPr>
          <p:nvPr>
            <p:ph idx="1"/>
          </p:nvPr>
        </p:nvSpPr>
        <p:spPr>
          <a:xfrm>
            <a:off x="1144923" y="2405894"/>
            <a:ext cx="5315189" cy="3535083"/>
          </a:xfrm>
        </p:spPr>
        <p:txBody>
          <a:bodyPr anchor="t">
            <a:normAutofit/>
          </a:bodyPr>
          <a:lstStyle/>
          <a:p>
            <a:r>
              <a:rPr lang="en-US" sz="2000"/>
              <a:t>The presence of a gate affords the permission or prevention of the flow of electricity through the device. The gate is activated when the input voltage to the </a:t>
            </a:r>
            <a:r>
              <a:rPr lang="en-US" sz="2000" b="1" i="1"/>
              <a:t>base </a:t>
            </a:r>
            <a:r>
              <a:rPr lang="en-US" sz="2000"/>
              <a:t>exceeds that of the threshold.</a:t>
            </a:r>
            <a:endParaRPr lang="en-US" sz="2000" b="1"/>
          </a:p>
          <a:p>
            <a:endParaRPr lang="en-US" sz="2000"/>
          </a:p>
          <a:p>
            <a:r>
              <a:rPr lang="en-US" sz="2000"/>
              <a:t>As a single transistor what does this allow ?</a:t>
            </a:r>
          </a:p>
          <a:p>
            <a:pPr lvl="1"/>
            <a:r>
              <a:rPr lang="en-US" sz="2000"/>
              <a:t>Effective control</a:t>
            </a:r>
          </a:p>
          <a:p>
            <a:pPr lvl="1"/>
            <a:r>
              <a:rPr lang="en-US" sz="2000"/>
              <a:t>Logical control</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lose up of a device&#10;&#10;Description automatically generated">
            <a:extLst>
              <a:ext uri="{FF2B5EF4-FFF2-40B4-BE49-F238E27FC236}">
                <a16:creationId xmlns:a16="http://schemas.microsoft.com/office/drawing/2014/main" id="{049A884A-671E-6046-B026-F7CCB84B66AB}"/>
              </a:ext>
            </a:extLst>
          </p:cNvPr>
          <p:cNvPicPr>
            <a:picLocks noChangeAspect="1"/>
          </p:cNvPicPr>
          <p:nvPr/>
        </p:nvPicPr>
        <p:blipFill rotWithShape="1">
          <a:blip r:embed="rId2"/>
          <a:srcRect r="17981" b="-1"/>
          <a:stretch/>
        </p:blipFill>
        <p:spPr>
          <a:xfrm>
            <a:off x="7075967" y="2039027"/>
            <a:ext cx="4170530" cy="2811839"/>
          </a:xfrm>
          <a:prstGeom prst="rect">
            <a:avLst/>
          </a:prstGeom>
        </p:spPr>
      </p:pic>
    </p:spTree>
    <p:extLst>
      <p:ext uri="{BB962C8B-B14F-4D97-AF65-F5344CB8AC3E}">
        <p14:creationId xmlns:p14="http://schemas.microsoft.com/office/powerpoint/2010/main" val="97528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B789F-7F79-C549-AAD8-89141C0B1F50}"/>
              </a:ext>
            </a:extLst>
          </p:cNvPr>
          <p:cNvSpPr>
            <a:spLocks noGrp="1"/>
          </p:cNvSpPr>
          <p:nvPr>
            <p:ph type="title"/>
          </p:nvPr>
        </p:nvSpPr>
        <p:spPr>
          <a:xfrm>
            <a:off x="965199" y="851517"/>
            <a:ext cx="5130795" cy="1461778"/>
          </a:xfrm>
        </p:spPr>
        <p:txBody>
          <a:bodyPr>
            <a:normAutofit/>
          </a:bodyPr>
          <a:lstStyle/>
          <a:p>
            <a:r>
              <a:rPr lang="en-US" sz="4000"/>
              <a:t>Many Gates make ______ work</a:t>
            </a:r>
          </a:p>
        </p:txBody>
      </p:sp>
      <p:sp>
        <p:nvSpPr>
          <p:cNvPr id="3" name="Content Placeholder 2">
            <a:extLst>
              <a:ext uri="{FF2B5EF4-FFF2-40B4-BE49-F238E27FC236}">
                <a16:creationId xmlns:a16="http://schemas.microsoft.com/office/drawing/2014/main" id="{C6795338-8975-0C41-A6CA-D1C39A028008}"/>
              </a:ext>
            </a:extLst>
          </p:cNvPr>
          <p:cNvSpPr>
            <a:spLocks noGrp="1"/>
          </p:cNvSpPr>
          <p:nvPr>
            <p:ph idx="1"/>
          </p:nvPr>
        </p:nvSpPr>
        <p:spPr>
          <a:xfrm>
            <a:off x="965200" y="2470248"/>
            <a:ext cx="4048344" cy="3536236"/>
          </a:xfrm>
        </p:spPr>
        <p:txBody>
          <a:bodyPr>
            <a:normAutofit/>
          </a:bodyPr>
          <a:lstStyle/>
          <a:p>
            <a:r>
              <a:rPr lang="en-US" sz="2400"/>
              <a:t>Consider the combination of many of these transistors working in tandem</a:t>
            </a:r>
          </a:p>
          <a:p>
            <a:endParaRPr lang="en-US" sz="2400"/>
          </a:p>
          <a:p>
            <a:r>
              <a:rPr lang="en-US" sz="2400"/>
              <a:t>What does this allow ?</a:t>
            </a:r>
          </a:p>
          <a:p>
            <a:pPr lvl="1"/>
            <a:r>
              <a:rPr lang="en-US"/>
              <a:t>Far more complex logic</a:t>
            </a:r>
          </a:p>
          <a:p>
            <a:pPr lvl="1"/>
            <a:r>
              <a:rPr lang="en-US"/>
              <a:t>Granular control</a:t>
            </a:r>
          </a:p>
        </p:txBody>
      </p:sp>
      <p:sp>
        <p:nvSpPr>
          <p:cNvPr id="14" name="Freeform: Shape 1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isconnected">
            <a:extLst>
              <a:ext uri="{FF2B5EF4-FFF2-40B4-BE49-F238E27FC236}">
                <a16:creationId xmlns:a16="http://schemas.microsoft.com/office/drawing/2014/main" id="{16411E63-9F2C-47D3-A55A-727D260A1C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27749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ocessor">
            <a:extLst>
              <a:ext uri="{FF2B5EF4-FFF2-40B4-BE49-F238E27FC236}">
                <a16:creationId xmlns:a16="http://schemas.microsoft.com/office/drawing/2014/main" id="{946783DE-8C13-4F36-8AD6-A986FD0620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16" name="Group 15">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7" name="Oval 16">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Oval 1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C1385D-36DB-2C47-957D-6A99DFD433A5}"/>
              </a:ext>
            </a:extLst>
          </p:cNvPr>
          <p:cNvSpPr>
            <a:spLocks noGrp="1"/>
          </p:cNvSpPr>
          <p:nvPr>
            <p:ph type="title"/>
          </p:nvPr>
        </p:nvSpPr>
        <p:spPr>
          <a:xfrm>
            <a:off x="351295" y="3429000"/>
            <a:ext cx="4250701" cy="2666087"/>
          </a:xfrm>
        </p:spPr>
        <p:txBody>
          <a:bodyPr>
            <a:normAutofit/>
          </a:bodyPr>
          <a:lstStyle/>
          <a:p>
            <a:pPr algn="ctr"/>
            <a:r>
              <a:rPr lang="en-US" sz="4100" dirty="0">
                <a:solidFill>
                  <a:schemeClr val="bg1"/>
                </a:solidFill>
              </a:rPr>
              <a:t>Microprocessor fundamentals</a:t>
            </a:r>
          </a:p>
        </p:txBody>
      </p:sp>
      <p:grpSp>
        <p:nvGrpSpPr>
          <p:cNvPr id="2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3" name="Freeform: Shape 2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6"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7" name="Freeform: Shape 2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2905A010-0C33-6C4C-B2E6-BF84816AE552}"/>
              </a:ext>
            </a:extLst>
          </p:cNvPr>
          <p:cNvSpPr>
            <a:spLocks noGrp="1"/>
          </p:cNvSpPr>
          <p:nvPr>
            <p:ph idx="1"/>
          </p:nvPr>
        </p:nvSpPr>
        <p:spPr>
          <a:xfrm>
            <a:off x="6477270" y="1130846"/>
            <a:ext cx="4974771" cy="4351338"/>
          </a:xfrm>
        </p:spPr>
        <p:txBody>
          <a:bodyPr>
            <a:normAutofit/>
          </a:bodyPr>
          <a:lstStyle/>
          <a:p>
            <a:r>
              <a:rPr lang="en-US" sz="1400">
                <a:solidFill>
                  <a:schemeClr val="bg1"/>
                </a:solidFill>
              </a:rPr>
              <a:t>The Microprocessor houses a large collection of transistors, which it controls to permit and prevent the flow of electricity.</a:t>
            </a:r>
          </a:p>
          <a:p>
            <a:endParaRPr lang="en-US" sz="1400">
              <a:solidFill>
                <a:schemeClr val="bg1"/>
              </a:solidFill>
            </a:endParaRPr>
          </a:p>
          <a:p>
            <a:r>
              <a:rPr lang="en-US" sz="1400">
                <a:solidFill>
                  <a:schemeClr val="bg1"/>
                </a:solidFill>
              </a:rPr>
              <a:t>What do we need to enable a transistor ?</a:t>
            </a:r>
          </a:p>
          <a:p>
            <a:pPr lvl="1"/>
            <a:r>
              <a:rPr lang="en-US" sz="1400">
                <a:solidFill>
                  <a:schemeClr val="bg1"/>
                </a:solidFill>
              </a:rPr>
              <a:t>An input signal</a:t>
            </a:r>
          </a:p>
          <a:p>
            <a:pPr lvl="1"/>
            <a:endParaRPr lang="en-US" sz="1400">
              <a:solidFill>
                <a:schemeClr val="bg1"/>
              </a:solidFill>
            </a:endParaRPr>
          </a:p>
          <a:p>
            <a:r>
              <a:rPr lang="en-US" sz="1400">
                <a:solidFill>
                  <a:schemeClr val="bg1"/>
                </a:solidFill>
              </a:rPr>
              <a:t>What is this input signal going to be ?</a:t>
            </a:r>
          </a:p>
          <a:p>
            <a:pPr lvl="1"/>
            <a:r>
              <a:rPr lang="en-US" sz="1400">
                <a:solidFill>
                  <a:schemeClr val="bg1"/>
                </a:solidFill>
              </a:rPr>
              <a:t>A voltage</a:t>
            </a:r>
          </a:p>
        </p:txBody>
      </p:sp>
    </p:spTree>
    <p:extLst>
      <p:ext uri="{BB962C8B-B14F-4D97-AF65-F5344CB8AC3E}">
        <p14:creationId xmlns:p14="http://schemas.microsoft.com/office/powerpoint/2010/main" val="91923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1598C-E6D6-774E-A11C-05FBED071CC0}"/>
              </a:ext>
            </a:extLst>
          </p:cNvPr>
          <p:cNvSpPr>
            <a:spLocks noGrp="1"/>
          </p:cNvSpPr>
          <p:nvPr>
            <p:ph type="title"/>
          </p:nvPr>
        </p:nvSpPr>
        <p:spPr>
          <a:xfrm>
            <a:off x="4965430" y="629268"/>
            <a:ext cx="6586491" cy="1286160"/>
          </a:xfrm>
        </p:spPr>
        <p:txBody>
          <a:bodyPr anchor="b">
            <a:normAutofit/>
          </a:bodyPr>
          <a:lstStyle/>
          <a:p>
            <a:r>
              <a:rPr lang="en-US" dirty="0"/>
              <a:t>Binary is tedious</a:t>
            </a:r>
          </a:p>
        </p:txBody>
      </p:sp>
      <p:sp>
        <p:nvSpPr>
          <p:cNvPr id="3" name="Content Placeholder 2">
            <a:extLst>
              <a:ext uri="{FF2B5EF4-FFF2-40B4-BE49-F238E27FC236}">
                <a16:creationId xmlns:a16="http://schemas.microsoft.com/office/drawing/2014/main" id="{7B4ABC77-16BC-FC4C-B6AB-0BB787FDCEC7}"/>
              </a:ext>
            </a:extLst>
          </p:cNvPr>
          <p:cNvSpPr>
            <a:spLocks noGrp="1"/>
          </p:cNvSpPr>
          <p:nvPr>
            <p:ph idx="1"/>
          </p:nvPr>
        </p:nvSpPr>
        <p:spPr>
          <a:xfrm>
            <a:off x="4965431" y="2438400"/>
            <a:ext cx="6586489" cy="3785419"/>
          </a:xfrm>
        </p:spPr>
        <p:txBody>
          <a:bodyPr>
            <a:normAutofit/>
          </a:bodyPr>
          <a:lstStyle/>
          <a:p>
            <a:r>
              <a:rPr lang="en-US" sz="2000"/>
              <a:t>Consider the Reduced Instruction set Microcontroller</a:t>
            </a:r>
          </a:p>
          <a:p>
            <a:r>
              <a:rPr lang="en-US" sz="2000"/>
              <a:t>There are 80 instructions that it understands</a:t>
            </a:r>
          </a:p>
          <a:p>
            <a:r>
              <a:rPr lang="en-US" sz="2000"/>
              <a:t>Each of these instructions are 4 bytes long</a:t>
            </a:r>
          </a:p>
          <a:p>
            <a:r>
              <a:rPr lang="en-US" sz="2000"/>
              <a:t>A byte is 8 binary digits in length</a:t>
            </a:r>
          </a:p>
          <a:p>
            <a:endParaRPr lang="en-US" sz="2000"/>
          </a:p>
          <a:p>
            <a:endParaRPr lang="en-US" sz="2000"/>
          </a:p>
        </p:txBody>
      </p:sp>
      <p:pic>
        <p:nvPicPr>
          <p:cNvPr id="5" name="Picture 4" descr="Glowing circuit board">
            <a:extLst>
              <a:ext uri="{FF2B5EF4-FFF2-40B4-BE49-F238E27FC236}">
                <a16:creationId xmlns:a16="http://schemas.microsoft.com/office/drawing/2014/main" id="{F595FCBB-B944-81D2-3E9A-6EA68278ECAC}"/>
              </a:ext>
            </a:extLst>
          </p:cNvPr>
          <p:cNvPicPr>
            <a:picLocks noChangeAspect="1"/>
          </p:cNvPicPr>
          <p:nvPr/>
        </p:nvPicPr>
        <p:blipFill rotWithShape="1">
          <a:blip r:embed="rId2"/>
          <a:srcRect l="38897" r="1598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354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0950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D1974-ED6F-CD49-8063-F56C02BED136}"/>
              </a:ext>
            </a:extLst>
          </p:cNvPr>
          <p:cNvSpPr>
            <a:spLocks noGrp="1"/>
          </p:cNvSpPr>
          <p:nvPr>
            <p:ph type="title"/>
          </p:nvPr>
        </p:nvSpPr>
        <p:spPr>
          <a:xfrm>
            <a:off x="648929" y="629266"/>
            <a:ext cx="3667039" cy="1676603"/>
          </a:xfrm>
        </p:spPr>
        <p:txBody>
          <a:bodyPr>
            <a:normAutofit/>
          </a:bodyPr>
          <a:lstStyle/>
          <a:p>
            <a:r>
              <a:rPr lang="en-US" sz="3600" dirty="0"/>
              <a:t>Machine Instructions / ARMV6k</a:t>
            </a:r>
          </a:p>
        </p:txBody>
      </p:sp>
      <p:sp>
        <p:nvSpPr>
          <p:cNvPr id="9" name="Content Placeholder 8">
            <a:extLst>
              <a:ext uri="{FF2B5EF4-FFF2-40B4-BE49-F238E27FC236}">
                <a16:creationId xmlns:a16="http://schemas.microsoft.com/office/drawing/2014/main" id="{A88BB72E-4631-EFBF-5EC7-8E136E2DF13C}"/>
              </a:ext>
            </a:extLst>
          </p:cNvPr>
          <p:cNvSpPr>
            <a:spLocks noGrp="1"/>
          </p:cNvSpPr>
          <p:nvPr>
            <p:ph idx="1"/>
          </p:nvPr>
        </p:nvSpPr>
        <p:spPr>
          <a:xfrm>
            <a:off x="648931" y="2438401"/>
            <a:ext cx="3667036" cy="3779520"/>
          </a:xfrm>
        </p:spPr>
        <p:txBody>
          <a:bodyPr>
            <a:normAutofit/>
          </a:bodyPr>
          <a:lstStyle/>
          <a:p>
            <a:endParaRPr lang="en-US" sz="1800"/>
          </a:p>
        </p:txBody>
      </p:sp>
      <p:sp>
        <p:nvSpPr>
          <p:cNvPr id="12" name="Rectangle 11">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987CFEF9-92EE-1643-A933-6A963822FF85}"/>
              </a:ext>
            </a:extLst>
          </p:cNvPr>
          <p:cNvPicPr>
            <a:picLocks noChangeAspect="1"/>
          </p:cNvPicPr>
          <p:nvPr/>
        </p:nvPicPr>
        <p:blipFill rotWithShape="1">
          <a:blip r:embed="rId2"/>
          <a:srcRect r="2" b="10232"/>
          <a:stretch/>
        </p:blipFill>
        <p:spPr>
          <a:xfrm>
            <a:off x="5276088" y="640082"/>
            <a:ext cx="6276250" cy="5577838"/>
          </a:xfrm>
          <a:prstGeom prst="rect">
            <a:avLst/>
          </a:prstGeom>
          <a:effectLst/>
        </p:spPr>
      </p:pic>
    </p:spTree>
    <p:extLst>
      <p:ext uri="{BB962C8B-B14F-4D97-AF65-F5344CB8AC3E}">
        <p14:creationId xmlns:p14="http://schemas.microsoft.com/office/powerpoint/2010/main" val="171470131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E5E86E-4698-BB4C-BFEF-2374624AFDAA}"/>
              </a:ext>
            </a:extLst>
          </p:cNvPr>
          <p:cNvSpPr>
            <a:spLocks noGrp="1"/>
          </p:cNvSpPr>
          <p:nvPr>
            <p:ph type="title"/>
          </p:nvPr>
        </p:nvSpPr>
        <p:spPr>
          <a:xfrm>
            <a:off x="838200" y="609600"/>
            <a:ext cx="3739341" cy="1330839"/>
          </a:xfrm>
        </p:spPr>
        <p:txBody>
          <a:bodyPr>
            <a:normAutofit/>
          </a:bodyPr>
          <a:lstStyle/>
          <a:p>
            <a:r>
              <a:rPr lang="en-US"/>
              <a:t>Hex Rescue</a:t>
            </a:r>
          </a:p>
        </p:txBody>
      </p:sp>
      <p:sp>
        <p:nvSpPr>
          <p:cNvPr id="3" name="Content Placeholder 2">
            <a:extLst>
              <a:ext uri="{FF2B5EF4-FFF2-40B4-BE49-F238E27FC236}">
                <a16:creationId xmlns:a16="http://schemas.microsoft.com/office/drawing/2014/main" id="{FF61A694-E654-0644-82C7-F429D4C663F3}"/>
              </a:ext>
            </a:extLst>
          </p:cNvPr>
          <p:cNvSpPr>
            <a:spLocks noGrp="1"/>
          </p:cNvSpPr>
          <p:nvPr>
            <p:ph idx="1"/>
          </p:nvPr>
        </p:nvSpPr>
        <p:spPr>
          <a:xfrm>
            <a:off x="862366" y="2194102"/>
            <a:ext cx="3427001" cy="3908586"/>
          </a:xfrm>
        </p:spPr>
        <p:txBody>
          <a:bodyPr>
            <a:normAutofit/>
          </a:bodyPr>
          <a:lstStyle/>
          <a:p>
            <a:r>
              <a:rPr lang="en-US" sz="2000"/>
              <a:t>Instructions may be represented as a hexadecimal number</a:t>
            </a:r>
          </a:p>
          <a:p>
            <a:r>
              <a:rPr lang="en-US" sz="2000"/>
              <a:t>A hexadecimal number is a base-16 number, meaning its number system includes the letters A-F in addition to the numerals 0-9.</a:t>
            </a:r>
          </a:p>
        </p:txBody>
      </p:sp>
      <p:pic>
        <p:nvPicPr>
          <p:cNvPr id="4" name="Picture 3">
            <a:extLst>
              <a:ext uri="{FF2B5EF4-FFF2-40B4-BE49-F238E27FC236}">
                <a16:creationId xmlns:a16="http://schemas.microsoft.com/office/drawing/2014/main" id="{CF5FF88F-97E1-EE41-A5F8-44E6104838DE}"/>
              </a:ext>
            </a:extLst>
          </p:cNvPr>
          <p:cNvPicPr>
            <a:picLocks noChangeAspect="1"/>
          </p:cNvPicPr>
          <p:nvPr/>
        </p:nvPicPr>
        <p:blipFill>
          <a:blip r:embed="rId2"/>
          <a:stretch>
            <a:fillRect/>
          </a:stretch>
        </p:blipFill>
        <p:spPr>
          <a:xfrm>
            <a:off x="5822253" y="661916"/>
            <a:ext cx="5401548" cy="5557909"/>
          </a:xfrm>
          <a:prstGeom prst="rect">
            <a:avLst/>
          </a:prstGeom>
        </p:spPr>
      </p:pic>
    </p:spTree>
    <p:extLst>
      <p:ext uri="{BB962C8B-B14F-4D97-AF65-F5344CB8AC3E}">
        <p14:creationId xmlns:p14="http://schemas.microsoft.com/office/powerpoint/2010/main" val="3935087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6DEA7-622C-8A4F-8D14-5A5B2C220BC9}"/>
              </a:ext>
            </a:extLst>
          </p:cNvPr>
          <p:cNvSpPr>
            <a:spLocks noGrp="1"/>
          </p:cNvSpPr>
          <p:nvPr>
            <p:ph type="title"/>
          </p:nvPr>
        </p:nvSpPr>
        <p:spPr>
          <a:xfrm>
            <a:off x="6234330" y="803325"/>
            <a:ext cx="5314536" cy="1325563"/>
          </a:xfrm>
        </p:spPr>
        <p:txBody>
          <a:bodyPr>
            <a:normAutofit/>
          </a:bodyPr>
          <a:lstStyle/>
          <a:p>
            <a:r>
              <a:rPr lang="en-US"/>
              <a:t>Still tedious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op view of cubes connected with black lines">
            <a:extLst>
              <a:ext uri="{FF2B5EF4-FFF2-40B4-BE49-F238E27FC236}">
                <a16:creationId xmlns:a16="http://schemas.microsoft.com/office/drawing/2014/main" id="{25005CF0-6E1E-9119-9CAA-D57028CE80B0}"/>
              </a:ext>
            </a:extLst>
          </p:cNvPr>
          <p:cNvPicPr>
            <a:picLocks noChangeAspect="1"/>
          </p:cNvPicPr>
          <p:nvPr/>
        </p:nvPicPr>
        <p:blipFill rotWithShape="1">
          <a:blip r:embed="rId2"/>
          <a:srcRect l="18874" r="8953" b="1"/>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20CA4F02-642B-964A-892C-5637B582C016}"/>
              </a:ext>
            </a:extLst>
          </p:cNvPr>
          <p:cNvSpPr>
            <a:spLocks noGrp="1"/>
          </p:cNvSpPr>
          <p:nvPr>
            <p:ph idx="1"/>
          </p:nvPr>
        </p:nvSpPr>
        <p:spPr>
          <a:xfrm>
            <a:off x="6234329" y="2279018"/>
            <a:ext cx="5314543" cy="3375920"/>
          </a:xfrm>
        </p:spPr>
        <p:txBody>
          <a:bodyPr anchor="t">
            <a:normAutofit/>
          </a:bodyPr>
          <a:lstStyle/>
          <a:p>
            <a:r>
              <a:rPr lang="en-US" sz="1800"/>
              <a:t>Instead of 32-bits you still have to remember a four-symbol sequence</a:t>
            </a:r>
          </a:p>
          <a:p>
            <a:r>
              <a:rPr lang="en-US" sz="1800"/>
              <a:t>This can be difficult even with a very good memory</a:t>
            </a:r>
          </a:p>
          <a:p>
            <a:r>
              <a:rPr lang="en-US" sz="1800"/>
              <a:t>You would have to remember many different things</a:t>
            </a:r>
          </a:p>
          <a:p>
            <a:pPr lvl="1"/>
            <a:r>
              <a:rPr lang="en-US" sz="1800"/>
              <a:t>The instruction sequence</a:t>
            </a:r>
          </a:p>
          <a:p>
            <a:pPr lvl="1"/>
            <a:r>
              <a:rPr lang="en-US" sz="1800"/>
              <a:t>The data that you are moving</a:t>
            </a:r>
          </a:p>
          <a:p>
            <a:pPr lvl="1"/>
            <a:r>
              <a:rPr lang="en-US" sz="1800"/>
              <a:t>The location of movement</a:t>
            </a:r>
          </a:p>
          <a:p>
            <a:pPr lvl="1"/>
            <a:r>
              <a:rPr lang="en-US" sz="1800"/>
              <a:t>The available resources</a:t>
            </a:r>
          </a:p>
          <a:p>
            <a:pPr lvl="1"/>
            <a:r>
              <a:rPr lang="en-US" sz="1800"/>
              <a:t>The used resources</a:t>
            </a:r>
          </a:p>
          <a:p>
            <a:pPr lvl="1"/>
            <a:endParaRPr lang="en-US" sz="1800"/>
          </a:p>
        </p:txBody>
      </p:sp>
    </p:spTree>
    <p:extLst>
      <p:ext uri="{BB962C8B-B14F-4D97-AF65-F5344CB8AC3E}">
        <p14:creationId xmlns:p14="http://schemas.microsoft.com/office/powerpoint/2010/main" val="20473916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12F4C-F3E4-1042-BA6A-14C9EB32B7FF}"/>
              </a:ext>
            </a:extLst>
          </p:cNvPr>
          <p:cNvSpPr>
            <a:spLocks noGrp="1"/>
          </p:cNvSpPr>
          <p:nvPr>
            <p:ph type="title"/>
          </p:nvPr>
        </p:nvSpPr>
        <p:spPr/>
        <p:txBody>
          <a:bodyPr/>
          <a:lstStyle/>
          <a:p>
            <a:r>
              <a:rPr lang="en-US"/>
              <a:t>Getting a little better</a:t>
            </a:r>
          </a:p>
        </p:txBody>
      </p:sp>
      <p:graphicFrame>
        <p:nvGraphicFramePr>
          <p:cNvPr id="5" name="Content Placeholder 2">
            <a:extLst>
              <a:ext uri="{FF2B5EF4-FFF2-40B4-BE49-F238E27FC236}">
                <a16:creationId xmlns:a16="http://schemas.microsoft.com/office/drawing/2014/main" id="{6B5DC8DF-5C0B-1AED-B905-D6DBBDA872C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5480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12554-74BC-6F49-AD50-A9F10BA24BD7}"/>
              </a:ext>
            </a:extLst>
          </p:cNvPr>
          <p:cNvSpPr>
            <a:spLocks noGrp="1"/>
          </p:cNvSpPr>
          <p:nvPr>
            <p:ph type="title"/>
          </p:nvPr>
        </p:nvSpPr>
        <p:spPr>
          <a:xfrm>
            <a:off x="429768" y="411480"/>
            <a:ext cx="11201400" cy="1106424"/>
          </a:xfrm>
        </p:spPr>
        <p:txBody>
          <a:bodyPr>
            <a:normAutofit/>
          </a:bodyPr>
          <a:lstStyle/>
          <a:p>
            <a:r>
              <a:rPr lang="en-US" sz="3600" dirty="0"/>
              <a:t>Assembly Language</a:t>
            </a:r>
          </a:p>
        </p:txBody>
      </p:sp>
      <p:sp>
        <p:nvSpPr>
          <p:cNvPr id="11" name="Rectangle 10">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635D2B7-752B-3444-9765-BFF6F184B561}"/>
              </a:ext>
            </a:extLst>
          </p:cNvPr>
          <p:cNvPicPr>
            <a:picLocks noChangeAspect="1"/>
          </p:cNvPicPr>
          <p:nvPr/>
        </p:nvPicPr>
        <p:blipFill rotWithShape="1">
          <a:blip r:embed="rId2"/>
          <a:srcRect l="1120" r="-4" b="-4"/>
          <a:stretch/>
        </p:blipFill>
        <p:spPr>
          <a:xfrm>
            <a:off x="429768" y="1721922"/>
            <a:ext cx="6704891" cy="4520559"/>
          </a:xfrm>
          <a:prstGeom prst="rect">
            <a:avLst/>
          </a:prstGeom>
        </p:spPr>
      </p:pic>
      <p:sp useBgFill="1">
        <p:nvSpPr>
          <p:cNvPr id="13" name="Rectangle 12">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EB4587-E47D-E645-8C78-A89C8237E9E8}"/>
              </a:ext>
            </a:extLst>
          </p:cNvPr>
          <p:cNvSpPr>
            <a:spLocks noGrp="1"/>
          </p:cNvSpPr>
          <p:nvPr>
            <p:ph idx="1"/>
          </p:nvPr>
        </p:nvSpPr>
        <p:spPr>
          <a:xfrm>
            <a:off x="7938752" y="2020824"/>
            <a:ext cx="3455097" cy="3959352"/>
          </a:xfrm>
        </p:spPr>
        <p:txBody>
          <a:bodyPr anchor="ctr">
            <a:normAutofit/>
          </a:bodyPr>
          <a:lstStyle/>
          <a:p>
            <a:r>
              <a:rPr lang="en-US" sz="1800" dirty="0"/>
              <a:t>Use of mnemonics in code</a:t>
            </a:r>
          </a:p>
          <a:p>
            <a:r>
              <a:rPr lang="en-US" sz="1800" dirty="0"/>
              <a:t>English words used to denote instructions</a:t>
            </a:r>
          </a:p>
          <a:p>
            <a:r>
              <a:rPr lang="en-US" sz="1800" dirty="0"/>
              <a:t>Operators and operands</a:t>
            </a:r>
          </a:p>
          <a:p>
            <a:r>
              <a:rPr lang="en-US" sz="1800" dirty="0"/>
              <a:t>Memory references</a:t>
            </a:r>
          </a:p>
          <a:p>
            <a:r>
              <a:rPr lang="en-US" sz="1800" dirty="0"/>
              <a:t>Structure</a:t>
            </a:r>
          </a:p>
        </p:txBody>
      </p:sp>
    </p:spTree>
    <p:extLst>
      <p:ext uri="{BB962C8B-B14F-4D97-AF65-F5344CB8AC3E}">
        <p14:creationId xmlns:p14="http://schemas.microsoft.com/office/powerpoint/2010/main" val="1083939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4143FF3-63C1-B24E-B8A2-D38D40C77DA2}"/>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Slightly better</a:t>
            </a:r>
          </a:p>
        </p:txBody>
      </p:sp>
      <p:graphicFrame>
        <p:nvGraphicFramePr>
          <p:cNvPr id="5" name="Content Placeholder 2">
            <a:extLst>
              <a:ext uri="{FF2B5EF4-FFF2-40B4-BE49-F238E27FC236}">
                <a16:creationId xmlns:a16="http://schemas.microsoft.com/office/drawing/2014/main" id="{95F11E7F-6C34-71E8-3116-2239A65FA225}"/>
              </a:ext>
            </a:extLst>
          </p:cNvPr>
          <p:cNvGraphicFramePr>
            <a:graphicFrameLocks noGrp="1"/>
          </p:cNvGraphicFramePr>
          <p:nvPr>
            <p:ph idx="1"/>
            <p:extLst>
              <p:ext uri="{D42A27DB-BD31-4B8C-83A1-F6EECF244321}">
                <p14:modId xmlns:p14="http://schemas.microsoft.com/office/powerpoint/2010/main" val="379192529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5158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3B0A6F7-1F85-4284-9EF1-95F5888A716C}"/>
              </a:ext>
            </a:extLst>
          </p:cNvPr>
          <p:cNvPicPr>
            <a:picLocks noChangeAspect="1"/>
          </p:cNvPicPr>
          <p:nvPr/>
        </p:nvPicPr>
        <p:blipFill rotWithShape="1">
          <a:blip r:embed="rId2">
            <a:duotone>
              <a:schemeClr val="bg2">
                <a:shade val="45000"/>
                <a:satMod val="135000"/>
              </a:schemeClr>
              <a:prstClr val="white"/>
            </a:duotone>
          </a:blip>
          <a:srcRect t="5055" b="10675"/>
          <a:stretch/>
        </p:blipFill>
        <p:spPr>
          <a:xfrm>
            <a:off x="20" y="10"/>
            <a:ext cx="12191980" cy="6857990"/>
          </a:xfrm>
          <a:prstGeom prst="rect">
            <a:avLst/>
          </a:prstGeom>
        </p:spPr>
      </p:pic>
      <p:sp>
        <p:nvSpPr>
          <p:cNvPr id="2" name="Title 1">
            <a:extLst>
              <a:ext uri="{FF2B5EF4-FFF2-40B4-BE49-F238E27FC236}">
                <a16:creationId xmlns:a16="http://schemas.microsoft.com/office/drawing/2014/main" id="{1F80BE63-6EBC-1C4A-8D58-2507A247AD0D}"/>
              </a:ext>
            </a:extLst>
          </p:cNvPr>
          <p:cNvSpPr>
            <a:spLocks noGrp="1"/>
          </p:cNvSpPr>
          <p:nvPr>
            <p:ph type="title"/>
          </p:nvPr>
        </p:nvSpPr>
        <p:spPr>
          <a:xfrm>
            <a:off x="838200" y="365125"/>
            <a:ext cx="10515600" cy="1325563"/>
          </a:xfrm>
        </p:spPr>
        <p:txBody>
          <a:bodyPr>
            <a:normAutofit/>
          </a:bodyPr>
          <a:lstStyle/>
          <a:p>
            <a:r>
              <a:rPr lang="en-US"/>
              <a:t>Further abstraction required</a:t>
            </a:r>
            <a:endParaRPr lang="en-US" dirty="0"/>
          </a:p>
        </p:txBody>
      </p:sp>
      <p:graphicFrame>
        <p:nvGraphicFramePr>
          <p:cNvPr id="5" name="Content Placeholder 2">
            <a:extLst>
              <a:ext uri="{FF2B5EF4-FFF2-40B4-BE49-F238E27FC236}">
                <a16:creationId xmlns:a16="http://schemas.microsoft.com/office/drawing/2014/main" id="{F03DC82B-A19B-4F66-A728-027CEDBDB1C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3800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5A12FD-BB12-D648-AD46-3ED2E6946573}"/>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Possibilities of Hardware and Software</a:t>
            </a:r>
          </a:p>
        </p:txBody>
      </p:sp>
      <p:graphicFrame>
        <p:nvGraphicFramePr>
          <p:cNvPr id="5" name="Content Placeholder 2">
            <a:extLst>
              <a:ext uri="{FF2B5EF4-FFF2-40B4-BE49-F238E27FC236}">
                <a16:creationId xmlns:a16="http://schemas.microsoft.com/office/drawing/2014/main" id="{9063D238-EC63-441C-A1DC-68ADB4B28D11}"/>
              </a:ext>
            </a:extLst>
          </p:cNvPr>
          <p:cNvGraphicFramePr>
            <a:graphicFrameLocks noGrp="1"/>
          </p:cNvGraphicFramePr>
          <p:nvPr>
            <p:ph idx="1"/>
            <p:extLst>
              <p:ext uri="{D42A27DB-BD31-4B8C-83A1-F6EECF244321}">
                <p14:modId xmlns:p14="http://schemas.microsoft.com/office/powerpoint/2010/main" val="1016255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8595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2832F-1820-A643-8E5D-8F4FFCB25518}"/>
              </a:ext>
            </a:extLst>
          </p:cNvPr>
          <p:cNvSpPr>
            <a:spLocks noGrp="1"/>
          </p:cNvSpPr>
          <p:nvPr>
            <p:ph type="title"/>
          </p:nvPr>
        </p:nvSpPr>
        <p:spPr>
          <a:xfrm>
            <a:off x="5297762" y="329184"/>
            <a:ext cx="6251110" cy="1783080"/>
          </a:xfrm>
        </p:spPr>
        <p:txBody>
          <a:bodyPr anchor="b">
            <a:normAutofit/>
          </a:bodyPr>
          <a:lstStyle/>
          <a:p>
            <a:r>
              <a:rPr lang="en-US" sz="5400"/>
              <a:t>How long is a piece of string ?</a:t>
            </a:r>
          </a:p>
        </p:txBody>
      </p:sp>
      <p:pic>
        <p:nvPicPr>
          <p:cNvPr id="5" name="Picture 4" descr="Gadgets on a desk">
            <a:extLst>
              <a:ext uri="{FF2B5EF4-FFF2-40B4-BE49-F238E27FC236}">
                <a16:creationId xmlns:a16="http://schemas.microsoft.com/office/drawing/2014/main" id="{CB906914-BAF7-BAEA-4784-78EDFC725B93}"/>
              </a:ext>
            </a:extLst>
          </p:cNvPr>
          <p:cNvPicPr>
            <a:picLocks noChangeAspect="1"/>
          </p:cNvPicPr>
          <p:nvPr/>
        </p:nvPicPr>
        <p:blipFill rotWithShape="1">
          <a:blip r:embed="rId2"/>
          <a:srcRect l="15422" r="3364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141DF9-B26C-B546-A44A-FC6B4E934C7C}"/>
              </a:ext>
            </a:extLst>
          </p:cNvPr>
          <p:cNvSpPr>
            <a:spLocks noGrp="1"/>
          </p:cNvSpPr>
          <p:nvPr>
            <p:ph idx="1"/>
          </p:nvPr>
        </p:nvSpPr>
        <p:spPr>
          <a:xfrm>
            <a:off x="5297762" y="2706624"/>
            <a:ext cx="6251110" cy="3483864"/>
          </a:xfrm>
        </p:spPr>
        <p:txBody>
          <a:bodyPr>
            <a:normAutofit/>
          </a:bodyPr>
          <a:lstStyle/>
          <a:p>
            <a:r>
              <a:rPr lang="en-US" sz="2200"/>
              <a:t>When you think of the means of instructing hardware that have been covered in this lecture, it seems almost unfathomable that the operating systems or video games exist at all given the complexity and resource usage of both</a:t>
            </a:r>
          </a:p>
          <a:p>
            <a:endParaRPr lang="en-US" sz="2200"/>
          </a:p>
          <a:p>
            <a:r>
              <a:rPr lang="en-US" sz="2200"/>
              <a:t>The time taken for writing a game in machine code or assembly language would definitely exceed any recompense value</a:t>
            </a:r>
          </a:p>
        </p:txBody>
      </p:sp>
    </p:spTree>
    <p:extLst>
      <p:ext uri="{BB962C8B-B14F-4D97-AF65-F5344CB8AC3E}">
        <p14:creationId xmlns:p14="http://schemas.microsoft.com/office/powerpoint/2010/main" val="3676780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632097-591B-624A-AE21-857EE30240A9}"/>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There is another way</a:t>
            </a:r>
          </a:p>
        </p:txBody>
      </p:sp>
      <p:graphicFrame>
        <p:nvGraphicFramePr>
          <p:cNvPr id="5" name="Content Placeholder 2">
            <a:extLst>
              <a:ext uri="{FF2B5EF4-FFF2-40B4-BE49-F238E27FC236}">
                <a16:creationId xmlns:a16="http://schemas.microsoft.com/office/drawing/2014/main" id="{34AA032E-ABD1-4273-BDCA-83B6BFB3FABE}"/>
              </a:ext>
            </a:extLst>
          </p:cNvPr>
          <p:cNvGraphicFramePr>
            <a:graphicFrameLocks noGrp="1"/>
          </p:cNvGraphicFramePr>
          <p:nvPr>
            <p:ph idx="1"/>
            <p:extLst>
              <p:ext uri="{D42A27DB-BD31-4B8C-83A1-F6EECF244321}">
                <p14:modId xmlns:p14="http://schemas.microsoft.com/office/powerpoint/2010/main" val="261718371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1741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D646712-4451-944C-851E-1C62F1184A5A}"/>
              </a:ext>
            </a:extLst>
          </p:cNvPr>
          <p:cNvSpPr>
            <a:spLocks noGrp="1"/>
          </p:cNvSpPr>
          <p:nvPr>
            <p:ph type="title"/>
          </p:nvPr>
        </p:nvSpPr>
        <p:spPr>
          <a:xfrm>
            <a:off x="1098468" y="885651"/>
            <a:ext cx="3229803" cy="4624603"/>
          </a:xfrm>
        </p:spPr>
        <p:txBody>
          <a:bodyPr>
            <a:normAutofit/>
          </a:bodyPr>
          <a:lstStyle/>
          <a:p>
            <a:r>
              <a:rPr lang="en-US">
                <a:solidFill>
                  <a:srgbClr val="FFFFFF"/>
                </a:solidFill>
              </a:rPr>
              <a:t>Tools – 3 main methods</a:t>
            </a:r>
          </a:p>
        </p:txBody>
      </p:sp>
      <p:sp>
        <p:nvSpPr>
          <p:cNvPr id="3" name="Content Placeholder 2">
            <a:extLst>
              <a:ext uri="{FF2B5EF4-FFF2-40B4-BE49-F238E27FC236}">
                <a16:creationId xmlns:a16="http://schemas.microsoft.com/office/drawing/2014/main" id="{C8DBDC2A-785B-1C4A-85DA-97F53558029B}"/>
              </a:ext>
            </a:extLst>
          </p:cNvPr>
          <p:cNvSpPr>
            <a:spLocks noGrp="1"/>
          </p:cNvSpPr>
          <p:nvPr>
            <p:ph idx="1"/>
          </p:nvPr>
        </p:nvSpPr>
        <p:spPr>
          <a:xfrm>
            <a:off x="4978708" y="885651"/>
            <a:ext cx="6525220" cy="4616849"/>
          </a:xfrm>
        </p:spPr>
        <p:txBody>
          <a:bodyPr anchor="ctr">
            <a:normAutofit/>
          </a:bodyPr>
          <a:lstStyle/>
          <a:p>
            <a:endParaRPr lang="en-US" sz="2400"/>
          </a:p>
          <a:p>
            <a:r>
              <a:rPr lang="en-US" sz="2400"/>
              <a:t>Compiler – built at compile time</a:t>
            </a:r>
          </a:p>
          <a:p>
            <a:r>
              <a:rPr lang="en-US" sz="2400"/>
              <a:t>Interpreter – built at runtime</a:t>
            </a:r>
          </a:p>
          <a:p>
            <a:r>
              <a:rPr lang="en-US" sz="2400"/>
              <a:t>Assembler – built at compile time</a:t>
            </a:r>
          </a:p>
        </p:txBody>
      </p:sp>
    </p:spTree>
    <p:extLst>
      <p:ext uri="{BB962C8B-B14F-4D97-AF65-F5344CB8AC3E}">
        <p14:creationId xmlns:p14="http://schemas.microsoft.com/office/powerpoint/2010/main" val="491929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72565-A0FF-6B43-B21C-19F6377319C8}"/>
              </a:ext>
            </a:extLst>
          </p:cNvPr>
          <p:cNvSpPr>
            <a:spLocks noGrp="1"/>
          </p:cNvSpPr>
          <p:nvPr>
            <p:ph type="title"/>
          </p:nvPr>
        </p:nvSpPr>
        <p:spPr>
          <a:xfrm>
            <a:off x="965199" y="851517"/>
            <a:ext cx="5130795" cy="1461778"/>
          </a:xfrm>
        </p:spPr>
        <p:txBody>
          <a:bodyPr>
            <a:normAutofit/>
          </a:bodyPr>
          <a:lstStyle/>
          <a:p>
            <a:r>
              <a:rPr lang="en-US" sz="4000"/>
              <a:t>Compiler</a:t>
            </a:r>
          </a:p>
        </p:txBody>
      </p:sp>
      <p:sp>
        <p:nvSpPr>
          <p:cNvPr id="3" name="Content Placeholder 2">
            <a:extLst>
              <a:ext uri="{FF2B5EF4-FFF2-40B4-BE49-F238E27FC236}">
                <a16:creationId xmlns:a16="http://schemas.microsoft.com/office/drawing/2014/main" id="{0BDB435A-5B7F-7648-AB64-9BCAE279DE00}"/>
              </a:ext>
            </a:extLst>
          </p:cNvPr>
          <p:cNvSpPr>
            <a:spLocks noGrp="1"/>
          </p:cNvSpPr>
          <p:nvPr>
            <p:ph idx="1"/>
          </p:nvPr>
        </p:nvSpPr>
        <p:spPr>
          <a:xfrm>
            <a:off x="965200" y="2470248"/>
            <a:ext cx="4048344" cy="3536236"/>
          </a:xfrm>
        </p:spPr>
        <p:txBody>
          <a:bodyPr>
            <a:normAutofit/>
          </a:bodyPr>
          <a:lstStyle/>
          <a:p>
            <a:r>
              <a:rPr lang="en-US" sz="1700"/>
              <a:t>A compiler is a tool that converts written software code to instruction code</a:t>
            </a:r>
          </a:p>
          <a:p>
            <a:endParaRPr lang="en-US" sz="1700"/>
          </a:p>
          <a:p>
            <a:r>
              <a:rPr lang="en-US" sz="1700"/>
              <a:t>The process of creating the binary representation of the abstract concepts created</a:t>
            </a:r>
          </a:p>
          <a:p>
            <a:endParaRPr lang="en-US" sz="1700"/>
          </a:p>
          <a:p>
            <a:r>
              <a:rPr lang="en-US" sz="1700"/>
              <a:t>This approach highlights errors in referencing, arithmetic and logic prior to executing the instructions. Allows for runtime checking prior to execution</a:t>
            </a:r>
          </a:p>
        </p:txBody>
      </p:sp>
      <p:sp>
        <p:nvSpPr>
          <p:cNvPr id="16" name="Freeform: Shape 15">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6" descr="Code">
            <a:extLst>
              <a:ext uri="{FF2B5EF4-FFF2-40B4-BE49-F238E27FC236}">
                <a16:creationId xmlns:a16="http://schemas.microsoft.com/office/drawing/2014/main" id="{4A9E0B24-937D-4D68-BA6A-A63E017127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33564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66C49-D242-1D43-84D9-37849E49F733}"/>
              </a:ext>
            </a:extLst>
          </p:cNvPr>
          <p:cNvSpPr>
            <a:spLocks noGrp="1"/>
          </p:cNvSpPr>
          <p:nvPr>
            <p:ph type="title"/>
          </p:nvPr>
        </p:nvSpPr>
        <p:spPr>
          <a:xfrm>
            <a:off x="838200" y="556995"/>
            <a:ext cx="10515600" cy="1133693"/>
          </a:xfrm>
        </p:spPr>
        <p:txBody>
          <a:bodyPr>
            <a:normAutofit/>
          </a:bodyPr>
          <a:lstStyle/>
          <a:p>
            <a:r>
              <a:rPr lang="en-US" sz="5200"/>
              <a:t>Interpreter</a:t>
            </a:r>
          </a:p>
        </p:txBody>
      </p:sp>
      <p:graphicFrame>
        <p:nvGraphicFramePr>
          <p:cNvPr id="5" name="Content Placeholder 2">
            <a:extLst>
              <a:ext uri="{FF2B5EF4-FFF2-40B4-BE49-F238E27FC236}">
                <a16:creationId xmlns:a16="http://schemas.microsoft.com/office/drawing/2014/main" id="{2E2363A2-C832-4E49-A984-F7579CF2A3CD}"/>
              </a:ext>
            </a:extLst>
          </p:cNvPr>
          <p:cNvGraphicFramePr>
            <a:graphicFrameLocks noGrp="1"/>
          </p:cNvGraphicFramePr>
          <p:nvPr>
            <p:ph idx="1"/>
            <p:extLst>
              <p:ext uri="{D42A27DB-BD31-4B8C-83A1-F6EECF244321}">
                <p14:modId xmlns:p14="http://schemas.microsoft.com/office/powerpoint/2010/main" val="38337145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49311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B5B1-799F-DA43-BF60-5032AA7F70C9}"/>
              </a:ext>
            </a:extLst>
          </p:cNvPr>
          <p:cNvSpPr>
            <a:spLocks noGrp="1"/>
          </p:cNvSpPr>
          <p:nvPr>
            <p:ph type="title"/>
          </p:nvPr>
        </p:nvSpPr>
        <p:spPr>
          <a:xfrm>
            <a:off x="838200" y="723578"/>
            <a:ext cx="4595071" cy="1645501"/>
          </a:xfrm>
        </p:spPr>
        <p:txBody>
          <a:bodyPr>
            <a:normAutofit/>
          </a:bodyPr>
          <a:lstStyle/>
          <a:p>
            <a:r>
              <a:rPr lang="en-US"/>
              <a:t>Compiled languages</a:t>
            </a:r>
          </a:p>
        </p:txBody>
      </p:sp>
      <p:sp>
        <p:nvSpPr>
          <p:cNvPr id="3" name="Content Placeholder 2">
            <a:extLst>
              <a:ext uri="{FF2B5EF4-FFF2-40B4-BE49-F238E27FC236}">
                <a16:creationId xmlns:a16="http://schemas.microsoft.com/office/drawing/2014/main" id="{9EFC85F0-3A80-0049-A54D-A27C1E0D3DB3}"/>
              </a:ext>
            </a:extLst>
          </p:cNvPr>
          <p:cNvSpPr>
            <a:spLocks noGrp="1"/>
          </p:cNvSpPr>
          <p:nvPr>
            <p:ph idx="1"/>
          </p:nvPr>
        </p:nvSpPr>
        <p:spPr>
          <a:xfrm>
            <a:off x="838200" y="2548467"/>
            <a:ext cx="4595071" cy="3628495"/>
          </a:xfrm>
        </p:spPr>
        <p:txBody>
          <a:bodyPr>
            <a:normAutofit/>
          </a:bodyPr>
          <a:lstStyle/>
          <a:p>
            <a:r>
              <a:rPr lang="en-US" sz="2000" dirty="0"/>
              <a:t>Common examples of compiled languages</a:t>
            </a:r>
          </a:p>
        </p:txBody>
      </p:sp>
      <p:sp>
        <p:nvSpPr>
          <p:cNvPr id="23" name="Rectangle 22">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1CAB92A9-A23E-4C58-BF68-EDCB6F12A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616"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27C53AD-C3BC-874A-A12D-FD13623E6974}"/>
              </a:ext>
            </a:extLst>
          </p:cNvPr>
          <p:cNvPicPr>
            <a:picLocks noChangeAspect="1"/>
          </p:cNvPicPr>
          <p:nvPr/>
        </p:nvPicPr>
        <p:blipFill rotWithShape="1">
          <a:blip r:embed="rId2"/>
          <a:srcRect t="11235" r="3" b="11247"/>
          <a:stretch/>
        </p:blipFill>
        <p:spPr>
          <a:xfrm>
            <a:off x="6420908" y="662837"/>
            <a:ext cx="2364317" cy="2057608"/>
          </a:xfrm>
          <a:prstGeom prst="rect">
            <a:avLst/>
          </a:prstGeom>
        </p:spPr>
      </p:pic>
      <p:sp>
        <p:nvSpPr>
          <p:cNvPr id="31" name="Rectangle 30">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D85C769-0458-ED44-AE2A-E4341416387D}"/>
              </a:ext>
            </a:extLst>
          </p:cNvPr>
          <p:cNvPicPr>
            <a:picLocks noChangeAspect="1"/>
          </p:cNvPicPr>
          <p:nvPr/>
        </p:nvPicPr>
        <p:blipFill rotWithShape="1">
          <a:blip r:embed="rId3"/>
          <a:srcRect t="3381" r="-1" b="2618"/>
          <a:stretch/>
        </p:blipFill>
        <p:spPr>
          <a:xfrm>
            <a:off x="9502775" y="509482"/>
            <a:ext cx="2364317" cy="2364318"/>
          </a:xfrm>
          <a:prstGeom prst="rect">
            <a:avLst/>
          </a:prstGeom>
        </p:spPr>
      </p:pic>
      <p:pic>
        <p:nvPicPr>
          <p:cNvPr id="6" name="Picture 5">
            <a:extLst>
              <a:ext uri="{FF2B5EF4-FFF2-40B4-BE49-F238E27FC236}">
                <a16:creationId xmlns:a16="http://schemas.microsoft.com/office/drawing/2014/main" id="{206BB848-F669-1940-B880-BA3F86810C2A}"/>
              </a:ext>
            </a:extLst>
          </p:cNvPr>
          <p:cNvPicPr>
            <a:picLocks noChangeAspect="1"/>
          </p:cNvPicPr>
          <p:nvPr/>
        </p:nvPicPr>
        <p:blipFill rotWithShape="1">
          <a:blip r:embed="rId4"/>
          <a:srcRect r="-3" b="-3"/>
          <a:stretch/>
        </p:blipFill>
        <p:spPr>
          <a:xfrm>
            <a:off x="6420908" y="3894242"/>
            <a:ext cx="2364317" cy="2364317"/>
          </a:xfrm>
          <a:prstGeom prst="rect">
            <a:avLst/>
          </a:prstGeom>
        </p:spPr>
      </p:pic>
      <p:pic>
        <p:nvPicPr>
          <p:cNvPr id="7" name="Picture 6">
            <a:extLst>
              <a:ext uri="{FF2B5EF4-FFF2-40B4-BE49-F238E27FC236}">
                <a16:creationId xmlns:a16="http://schemas.microsoft.com/office/drawing/2014/main" id="{6E6DF016-2C52-C44E-9B52-ECEF421AC9EE}"/>
              </a:ext>
            </a:extLst>
          </p:cNvPr>
          <p:cNvPicPr>
            <a:picLocks noChangeAspect="1"/>
          </p:cNvPicPr>
          <p:nvPr/>
        </p:nvPicPr>
        <p:blipFill rotWithShape="1">
          <a:blip r:embed="rId5"/>
          <a:srcRect l="14474" r="14939" b="1"/>
          <a:stretch/>
        </p:blipFill>
        <p:spPr>
          <a:xfrm>
            <a:off x="9514533" y="4071559"/>
            <a:ext cx="2364317" cy="2009684"/>
          </a:xfrm>
          <a:prstGeom prst="rect">
            <a:avLst/>
          </a:prstGeom>
        </p:spPr>
      </p:pic>
    </p:spTree>
    <p:extLst>
      <p:ext uri="{BB962C8B-B14F-4D97-AF65-F5344CB8AC3E}">
        <p14:creationId xmlns:p14="http://schemas.microsoft.com/office/powerpoint/2010/main" val="833978809"/>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05529-6F19-5745-A963-6815EB12E08B}"/>
              </a:ext>
            </a:extLst>
          </p:cNvPr>
          <p:cNvSpPr>
            <a:spLocks noGrp="1"/>
          </p:cNvSpPr>
          <p:nvPr>
            <p:ph type="title"/>
          </p:nvPr>
        </p:nvSpPr>
        <p:spPr>
          <a:xfrm>
            <a:off x="838200" y="723578"/>
            <a:ext cx="4595071" cy="1645501"/>
          </a:xfrm>
        </p:spPr>
        <p:txBody>
          <a:bodyPr>
            <a:normAutofit/>
          </a:bodyPr>
          <a:lstStyle/>
          <a:p>
            <a:r>
              <a:rPr lang="en-US"/>
              <a:t>Interpreted languages</a:t>
            </a:r>
          </a:p>
        </p:txBody>
      </p:sp>
      <p:sp>
        <p:nvSpPr>
          <p:cNvPr id="3" name="Content Placeholder 2">
            <a:extLst>
              <a:ext uri="{FF2B5EF4-FFF2-40B4-BE49-F238E27FC236}">
                <a16:creationId xmlns:a16="http://schemas.microsoft.com/office/drawing/2014/main" id="{470085D3-5988-DF44-ADFA-4A3515D7570F}"/>
              </a:ext>
            </a:extLst>
          </p:cNvPr>
          <p:cNvSpPr>
            <a:spLocks noGrp="1"/>
          </p:cNvSpPr>
          <p:nvPr>
            <p:ph idx="1"/>
          </p:nvPr>
        </p:nvSpPr>
        <p:spPr>
          <a:xfrm>
            <a:off x="838200" y="2548467"/>
            <a:ext cx="4595071" cy="3628495"/>
          </a:xfrm>
        </p:spPr>
        <p:txBody>
          <a:bodyPr>
            <a:normAutofit/>
          </a:bodyPr>
          <a:lstStyle/>
          <a:p>
            <a:r>
              <a:rPr lang="en-US" sz="2000" dirty="0"/>
              <a:t>Common examples of interpreted languages</a:t>
            </a:r>
          </a:p>
        </p:txBody>
      </p:sp>
      <p:sp>
        <p:nvSpPr>
          <p:cNvPr id="18" name="Rectangle 10">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2">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4">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12B838A-BCDC-2A4A-A64E-4CE02448C44C}"/>
              </a:ext>
            </a:extLst>
          </p:cNvPr>
          <p:cNvPicPr>
            <a:picLocks noChangeAspect="1"/>
          </p:cNvPicPr>
          <p:nvPr/>
        </p:nvPicPr>
        <p:blipFill>
          <a:blip r:embed="rId2"/>
          <a:stretch>
            <a:fillRect/>
          </a:stretch>
        </p:blipFill>
        <p:spPr>
          <a:xfrm>
            <a:off x="6420908" y="322826"/>
            <a:ext cx="2364317" cy="2737630"/>
          </a:xfrm>
          <a:prstGeom prst="rect">
            <a:avLst/>
          </a:prstGeom>
        </p:spPr>
      </p:pic>
      <p:sp>
        <p:nvSpPr>
          <p:cNvPr id="17" name="Rectangle 16">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0A92609-5A3C-274B-BDC4-CBB9C6EE6E34}"/>
              </a:ext>
            </a:extLst>
          </p:cNvPr>
          <p:cNvPicPr>
            <a:picLocks noChangeAspect="1"/>
          </p:cNvPicPr>
          <p:nvPr/>
        </p:nvPicPr>
        <p:blipFill>
          <a:blip r:embed="rId3"/>
          <a:stretch>
            <a:fillRect/>
          </a:stretch>
        </p:blipFill>
        <p:spPr>
          <a:xfrm>
            <a:off x="9502775" y="509482"/>
            <a:ext cx="2364317" cy="2364317"/>
          </a:xfrm>
          <a:prstGeom prst="rect">
            <a:avLst/>
          </a:prstGeom>
        </p:spPr>
      </p:pic>
      <p:pic>
        <p:nvPicPr>
          <p:cNvPr id="6" name="Picture 5">
            <a:extLst>
              <a:ext uri="{FF2B5EF4-FFF2-40B4-BE49-F238E27FC236}">
                <a16:creationId xmlns:a16="http://schemas.microsoft.com/office/drawing/2014/main" id="{A806B6BB-25D0-1341-AEC0-757C4CC625AD}"/>
              </a:ext>
            </a:extLst>
          </p:cNvPr>
          <p:cNvPicPr>
            <a:picLocks noChangeAspect="1"/>
          </p:cNvPicPr>
          <p:nvPr/>
        </p:nvPicPr>
        <p:blipFill rotWithShape="1">
          <a:blip r:embed="rId4"/>
          <a:srcRect t="18438" r="65234"/>
          <a:stretch/>
        </p:blipFill>
        <p:spPr>
          <a:xfrm>
            <a:off x="8174079" y="3796452"/>
            <a:ext cx="1939842" cy="2559898"/>
          </a:xfrm>
          <a:prstGeom prst="rect">
            <a:avLst/>
          </a:prstGeom>
        </p:spPr>
      </p:pic>
    </p:spTree>
    <p:extLst>
      <p:ext uri="{BB962C8B-B14F-4D97-AF65-F5344CB8AC3E}">
        <p14:creationId xmlns:p14="http://schemas.microsoft.com/office/powerpoint/2010/main" val="972743092"/>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2" name="Rectangle 7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97A2D8-3EFE-5944-BF09-0A9ADE62BB24}"/>
              </a:ext>
            </a:extLst>
          </p:cNvPr>
          <p:cNvSpPr>
            <a:spLocks noGrp="1"/>
          </p:cNvSpPr>
          <p:nvPr>
            <p:ph type="title"/>
          </p:nvPr>
        </p:nvSpPr>
        <p:spPr>
          <a:xfrm>
            <a:off x="838201" y="1065862"/>
            <a:ext cx="3313164" cy="4726276"/>
          </a:xfrm>
        </p:spPr>
        <p:txBody>
          <a:bodyPr vert="horz" lIns="91440" tIns="45720" rIns="91440" bIns="45720" rtlCol="0">
            <a:normAutofit/>
          </a:bodyPr>
          <a:lstStyle/>
          <a:p>
            <a:pPr algn="r"/>
            <a:r>
              <a:rPr lang="en-US" sz="4000" dirty="0">
                <a:solidFill>
                  <a:srgbClr val="FFFFFF"/>
                </a:solidFill>
              </a:rPr>
              <a:t>Who’s this guy ?</a:t>
            </a:r>
          </a:p>
        </p:txBody>
      </p:sp>
      <p:cxnSp>
        <p:nvCxnSpPr>
          <p:cNvPr id="1033" name="Straight Connector 7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034" name="Content Placeholder 1029">
            <a:extLst>
              <a:ext uri="{FF2B5EF4-FFF2-40B4-BE49-F238E27FC236}">
                <a16:creationId xmlns:a16="http://schemas.microsoft.com/office/drawing/2014/main" id="{759785CB-128B-9EF4-3018-F8B4EA9EB31C}"/>
              </a:ext>
            </a:extLst>
          </p:cNvPr>
          <p:cNvSpPr>
            <a:spLocks noGrp="1"/>
          </p:cNvSpPr>
          <p:nvPr>
            <p:ph idx="1"/>
          </p:nvPr>
        </p:nvSpPr>
        <p:spPr>
          <a:xfrm>
            <a:off x="5155379" y="1065862"/>
            <a:ext cx="5744685" cy="4726276"/>
          </a:xfrm>
        </p:spPr>
        <p:txBody>
          <a:bodyPr anchor="ctr">
            <a:normAutofit/>
          </a:bodyPr>
          <a:lstStyle/>
          <a:p>
            <a:endParaRPr lang="en-US" sz="2000">
              <a:solidFill>
                <a:srgbClr val="FFFFFF"/>
              </a:solidFill>
            </a:endParaRPr>
          </a:p>
        </p:txBody>
      </p:sp>
      <p:pic>
        <p:nvPicPr>
          <p:cNvPr id="1026" name="Picture 2" descr="The Programmer Dress Code - Simple Thread">
            <a:extLst>
              <a:ext uri="{FF2B5EF4-FFF2-40B4-BE49-F238E27FC236}">
                <a16:creationId xmlns:a16="http://schemas.microsoft.com/office/drawing/2014/main" id="{5141F39D-6F82-A24E-8F0B-AC67068C55EC}"/>
              </a:ext>
            </a:extLst>
          </p:cNvPr>
          <p:cNvPicPr>
            <a:picLocks noChangeAspect="1" noChangeArrowheads="1"/>
          </p:cNvPicPr>
          <p:nvPr/>
        </p:nvPicPr>
        <p:blipFill rotWithShape="1">
          <a:blip r:embed="rId3">
            <a:alphaModFix amt="35000"/>
            <a:extLst>
              <a:ext uri="{BEBA8EAE-BF5A-486C-A8C5-ECC9F3942E4B}">
                <a14:imgProps xmlns:a14="http://schemas.microsoft.com/office/drawing/2010/main">
                  <a14:imgLayer r:embed="rId4">
                    <a14:imgEffect>
                      <a14:artisticLineDrawing trans="82000"/>
                    </a14:imgEffect>
                  </a14:imgLayer>
                </a14:imgProps>
              </a:ext>
              <a:ext uri="{28A0092B-C50C-407E-A947-70E740481C1C}">
                <a14:useLocalDpi xmlns:a14="http://schemas.microsoft.com/office/drawing/2010/main" val="0"/>
              </a:ext>
            </a:extLst>
          </a:blip>
          <a:srcRect t="14844" b="14844"/>
          <a:stretch/>
        </p:blipFill>
        <p:spPr bwMode="auto">
          <a:xfrm>
            <a:off x="20" y="1"/>
            <a:ext cx="12191980" cy="6857999"/>
          </a:xfrm>
          <a:prstGeom prst="rect">
            <a:avLst/>
          </a:prstGeom>
          <a:noFill/>
          <a:effectLst>
            <a:glow>
              <a:schemeClr val="accent1">
                <a:alpha val="71109"/>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403834"/>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11BF3B-1477-6448-BDAC-02570DC89701}"/>
              </a:ext>
            </a:extLst>
          </p:cNvPr>
          <p:cNvSpPr>
            <a:spLocks noGrp="1"/>
          </p:cNvSpPr>
          <p:nvPr>
            <p:ph type="title"/>
          </p:nvPr>
        </p:nvSpPr>
        <p:spPr>
          <a:xfrm>
            <a:off x="838200" y="557189"/>
            <a:ext cx="3374136" cy="5567891"/>
          </a:xfrm>
        </p:spPr>
        <p:txBody>
          <a:bodyPr>
            <a:normAutofit/>
          </a:bodyPr>
          <a:lstStyle/>
          <a:p>
            <a:r>
              <a:rPr lang="en-US"/>
              <a:t>Traditional development approaches</a:t>
            </a:r>
          </a:p>
        </p:txBody>
      </p:sp>
      <p:graphicFrame>
        <p:nvGraphicFramePr>
          <p:cNvPr id="5" name="Content Placeholder 2">
            <a:extLst>
              <a:ext uri="{FF2B5EF4-FFF2-40B4-BE49-F238E27FC236}">
                <a16:creationId xmlns:a16="http://schemas.microsoft.com/office/drawing/2014/main" id="{DED615B5-DA63-484C-A8BD-51F9F86B050C}"/>
              </a:ext>
            </a:extLst>
          </p:cNvPr>
          <p:cNvGraphicFramePr>
            <a:graphicFrameLocks noGrp="1"/>
          </p:cNvGraphicFramePr>
          <p:nvPr>
            <p:ph idx="1"/>
            <p:extLst>
              <p:ext uri="{D42A27DB-BD31-4B8C-83A1-F6EECF244321}">
                <p14:modId xmlns:p14="http://schemas.microsoft.com/office/powerpoint/2010/main" val="392029422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11962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EBAC9-CCE6-084A-B1F0-59B8E4EC6EAC}"/>
              </a:ext>
            </a:extLst>
          </p:cNvPr>
          <p:cNvSpPr>
            <a:spLocks noGrp="1"/>
          </p:cNvSpPr>
          <p:nvPr>
            <p:ph type="title"/>
          </p:nvPr>
        </p:nvSpPr>
        <p:spPr>
          <a:xfrm>
            <a:off x="838200" y="556995"/>
            <a:ext cx="10515600" cy="1133693"/>
          </a:xfrm>
        </p:spPr>
        <p:txBody>
          <a:bodyPr>
            <a:normAutofit/>
          </a:bodyPr>
          <a:lstStyle/>
          <a:p>
            <a:r>
              <a:rPr lang="en-US" sz="5200"/>
              <a:t>Modernisation</a:t>
            </a:r>
          </a:p>
        </p:txBody>
      </p:sp>
      <p:graphicFrame>
        <p:nvGraphicFramePr>
          <p:cNvPr id="5" name="Content Placeholder 2">
            <a:extLst>
              <a:ext uri="{FF2B5EF4-FFF2-40B4-BE49-F238E27FC236}">
                <a16:creationId xmlns:a16="http://schemas.microsoft.com/office/drawing/2014/main" id="{D6774EBD-B066-4048-AE79-C36E34980CDE}"/>
              </a:ext>
            </a:extLst>
          </p:cNvPr>
          <p:cNvGraphicFramePr>
            <a:graphicFrameLocks noGrp="1"/>
          </p:cNvGraphicFramePr>
          <p:nvPr>
            <p:ph idx="1"/>
            <p:extLst>
              <p:ext uri="{D42A27DB-BD31-4B8C-83A1-F6EECF244321}">
                <p14:modId xmlns:p14="http://schemas.microsoft.com/office/powerpoint/2010/main" val="545353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5676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A1D5BE5-A010-40AE-AAC5-9391F6660243}"/>
              </a:ext>
            </a:extLst>
          </p:cNvPr>
          <p:cNvSpPr>
            <a:spLocks noGrp="1"/>
          </p:cNvSpPr>
          <p:nvPr>
            <p:ph type="title"/>
          </p:nvPr>
        </p:nvSpPr>
        <p:spPr>
          <a:xfrm>
            <a:off x="838200" y="557189"/>
            <a:ext cx="3374136" cy="5567891"/>
          </a:xfrm>
        </p:spPr>
        <p:txBody>
          <a:bodyPr>
            <a:normAutofit/>
          </a:bodyPr>
          <a:lstStyle/>
          <a:p>
            <a:r>
              <a:rPr lang="en-GB" sz="5200"/>
              <a:t>We (may) have a plan</a:t>
            </a:r>
          </a:p>
        </p:txBody>
      </p:sp>
      <p:graphicFrame>
        <p:nvGraphicFramePr>
          <p:cNvPr id="7" name="Content Placeholder 4">
            <a:extLst>
              <a:ext uri="{FF2B5EF4-FFF2-40B4-BE49-F238E27FC236}">
                <a16:creationId xmlns:a16="http://schemas.microsoft.com/office/drawing/2014/main" id="{A9B9BC9F-2AE3-44A4-BC6A-CC258E772F66}"/>
              </a:ext>
            </a:extLst>
          </p:cNvPr>
          <p:cNvGraphicFramePr>
            <a:graphicFrameLocks noGrp="1"/>
          </p:cNvGraphicFramePr>
          <p:nvPr>
            <p:ph idx="1"/>
            <p:extLst>
              <p:ext uri="{D42A27DB-BD31-4B8C-83A1-F6EECF244321}">
                <p14:modId xmlns:p14="http://schemas.microsoft.com/office/powerpoint/2010/main" val="344153973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36821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D9489-F728-417B-9FA9-C26ABADB3B3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Waterfall Model</a:t>
            </a:r>
          </a:p>
        </p:txBody>
      </p:sp>
      <p:pic>
        <p:nvPicPr>
          <p:cNvPr id="6" name="Content Placeholder 5" descr="A close up of a map&#10;&#10;Description generated with high confidence">
            <a:extLst>
              <a:ext uri="{FF2B5EF4-FFF2-40B4-BE49-F238E27FC236}">
                <a16:creationId xmlns:a16="http://schemas.microsoft.com/office/drawing/2014/main" id="{947BCE39-32B7-42BD-8A6E-1D97E0D9BE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07933" y="1216042"/>
            <a:ext cx="7347537" cy="4426891"/>
          </a:xfrm>
          <a:prstGeom prst="rect">
            <a:avLst/>
          </a:prstGeom>
        </p:spPr>
      </p:pic>
    </p:spTree>
    <p:extLst>
      <p:ext uri="{BB962C8B-B14F-4D97-AF65-F5344CB8AC3E}">
        <p14:creationId xmlns:p14="http://schemas.microsoft.com/office/powerpoint/2010/main" val="21084934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57C9D-D4AE-42AC-A195-E8A89475275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Royce’s Waterfall Model</a:t>
            </a:r>
          </a:p>
        </p:txBody>
      </p:sp>
      <p:pic>
        <p:nvPicPr>
          <p:cNvPr id="4" name="Content Placeholder 3">
            <a:extLst>
              <a:ext uri="{FF2B5EF4-FFF2-40B4-BE49-F238E27FC236}">
                <a16:creationId xmlns:a16="http://schemas.microsoft.com/office/drawing/2014/main" id="{A855D908-4728-4FA1-A63F-CA6D4F968ECE}"/>
              </a:ext>
            </a:extLst>
          </p:cNvPr>
          <p:cNvPicPr>
            <a:picLocks noGrp="1" noChangeAspect="1"/>
          </p:cNvPicPr>
          <p:nvPr>
            <p:ph idx="1"/>
          </p:nvPr>
        </p:nvPicPr>
        <p:blipFill rotWithShape="1">
          <a:blip r:embed="rId2"/>
          <a:srcRect l="14636" t="24652" r="20849" b="16246"/>
          <a:stretch/>
        </p:blipFill>
        <p:spPr>
          <a:xfrm>
            <a:off x="4777316" y="1680774"/>
            <a:ext cx="6780700" cy="3494123"/>
          </a:xfrm>
          <a:prstGeom prst="rect">
            <a:avLst/>
          </a:prstGeom>
        </p:spPr>
      </p:pic>
    </p:spTree>
    <p:extLst>
      <p:ext uri="{BB962C8B-B14F-4D97-AF65-F5344CB8AC3E}">
        <p14:creationId xmlns:p14="http://schemas.microsoft.com/office/powerpoint/2010/main" val="30225628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46E38E-E6A5-C448-9EFF-DEB2D983A4AD}"/>
              </a:ext>
            </a:extLst>
          </p:cNvPr>
          <p:cNvSpPr>
            <a:spLocks noGrp="1"/>
          </p:cNvSpPr>
          <p:nvPr>
            <p:ph type="title"/>
          </p:nvPr>
        </p:nvSpPr>
        <p:spPr>
          <a:xfrm>
            <a:off x="838200" y="557189"/>
            <a:ext cx="3374136" cy="5567891"/>
          </a:xfrm>
        </p:spPr>
        <p:txBody>
          <a:bodyPr>
            <a:normAutofit/>
          </a:bodyPr>
          <a:lstStyle/>
          <a:p>
            <a:r>
              <a:rPr lang="en-US" sz="5200"/>
              <a:t>Planning is key to success</a:t>
            </a:r>
          </a:p>
        </p:txBody>
      </p:sp>
      <p:graphicFrame>
        <p:nvGraphicFramePr>
          <p:cNvPr id="21" name="Content Placeholder 2">
            <a:extLst>
              <a:ext uri="{FF2B5EF4-FFF2-40B4-BE49-F238E27FC236}">
                <a16:creationId xmlns:a16="http://schemas.microsoft.com/office/drawing/2014/main" id="{46374A26-964C-4965-B9B0-AB6FECD87B07}"/>
              </a:ext>
            </a:extLst>
          </p:cNvPr>
          <p:cNvGraphicFramePr>
            <a:graphicFrameLocks noGrp="1"/>
          </p:cNvGraphicFramePr>
          <p:nvPr>
            <p:ph idx="1"/>
            <p:extLst>
              <p:ext uri="{D42A27DB-BD31-4B8C-83A1-F6EECF244321}">
                <p14:modId xmlns:p14="http://schemas.microsoft.com/office/powerpoint/2010/main" val="217235500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7894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CD020A-8386-4441-A9E5-377CF75327DA}"/>
              </a:ext>
            </a:extLst>
          </p:cNvPr>
          <p:cNvSpPr>
            <a:spLocks noGrp="1"/>
          </p:cNvSpPr>
          <p:nvPr>
            <p:ph type="title"/>
          </p:nvPr>
        </p:nvSpPr>
        <p:spPr>
          <a:xfrm>
            <a:off x="838200" y="556995"/>
            <a:ext cx="10515600" cy="1133693"/>
          </a:xfrm>
        </p:spPr>
        <p:txBody>
          <a:bodyPr>
            <a:normAutofit/>
          </a:bodyPr>
          <a:lstStyle/>
          <a:p>
            <a:r>
              <a:rPr lang="en-US" sz="5200"/>
              <a:t>Customer Satisfaction</a:t>
            </a:r>
          </a:p>
        </p:txBody>
      </p:sp>
      <p:graphicFrame>
        <p:nvGraphicFramePr>
          <p:cNvPr id="5" name="Content Placeholder 2">
            <a:extLst>
              <a:ext uri="{FF2B5EF4-FFF2-40B4-BE49-F238E27FC236}">
                <a16:creationId xmlns:a16="http://schemas.microsoft.com/office/drawing/2014/main" id="{42FCBD23-4370-451F-A44A-BF1C2380D33B}"/>
              </a:ext>
            </a:extLst>
          </p:cNvPr>
          <p:cNvGraphicFramePr>
            <a:graphicFrameLocks noGrp="1"/>
          </p:cNvGraphicFramePr>
          <p:nvPr>
            <p:ph idx="1"/>
            <p:extLst>
              <p:ext uri="{D42A27DB-BD31-4B8C-83A1-F6EECF244321}">
                <p14:modId xmlns:p14="http://schemas.microsoft.com/office/powerpoint/2010/main" val="28478781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7957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750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A5957-F2A9-482D-B6A2-05DB50DD543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V-Model</a:t>
            </a:r>
          </a:p>
        </p:txBody>
      </p:sp>
      <p:pic>
        <p:nvPicPr>
          <p:cNvPr id="5" name="Content Placeholder 4">
            <a:extLst>
              <a:ext uri="{FF2B5EF4-FFF2-40B4-BE49-F238E27FC236}">
                <a16:creationId xmlns:a16="http://schemas.microsoft.com/office/drawing/2014/main" id="{5F54941E-1CC5-4E9E-8F3D-33C50A224E41}"/>
              </a:ext>
            </a:extLst>
          </p:cNvPr>
          <p:cNvPicPr>
            <a:picLocks noGrp="1" noChangeAspect="1"/>
          </p:cNvPicPr>
          <p:nvPr>
            <p:ph idx="1"/>
          </p:nvPr>
        </p:nvPicPr>
        <p:blipFill rotWithShape="1">
          <a:blip r:embed="rId2"/>
          <a:srcRect l="25851" t="29142" r="28414" b="24684"/>
          <a:stretch/>
        </p:blipFill>
        <p:spPr>
          <a:xfrm>
            <a:off x="4207933" y="1435884"/>
            <a:ext cx="7347537" cy="3987208"/>
          </a:xfrm>
          <a:prstGeom prst="rect">
            <a:avLst/>
          </a:prstGeom>
        </p:spPr>
      </p:pic>
    </p:spTree>
    <p:extLst>
      <p:ext uri="{BB962C8B-B14F-4D97-AF65-F5344CB8AC3E}">
        <p14:creationId xmlns:p14="http://schemas.microsoft.com/office/powerpoint/2010/main" val="18842237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3B877-4E1A-41B5-9F3E-47505C116A6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Spiral Model</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7E404F3-128A-4A9B-BBF9-B524896871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28026" y="640080"/>
            <a:ext cx="6667156" cy="5550408"/>
          </a:xfrm>
          <a:prstGeom prst="rect">
            <a:avLst/>
          </a:prstGeom>
        </p:spPr>
      </p:pic>
    </p:spTree>
    <p:extLst>
      <p:ext uri="{BB962C8B-B14F-4D97-AF65-F5344CB8AC3E}">
        <p14:creationId xmlns:p14="http://schemas.microsoft.com/office/powerpoint/2010/main" val="4426473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54400-3363-AE4C-9BD5-21F042CA6625}"/>
              </a:ext>
            </a:extLst>
          </p:cNvPr>
          <p:cNvSpPr>
            <a:spLocks noGrp="1"/>
          </p:cNvSpPr>
          <p:nvPr>
            <p:ph type="title"/>
          </p:nvPr>
        </p:nvSpPr>
        <p:spPr>
          <a:xfrm>
            <a:off x="836679" y="723898"/>
            <a:ext cx="6002110" cy="1495425"/>
          </a:xfrm>
        </p:spPr>
        <p:txBody>
          <a:bodyPr>
            <a:normAutofit/>
          </a:bodyPr>
          <a:lstStyle/>
          <a:p>
            <a:r>
              <a:rPr lang="en-US" sz="4000"/>
              <a:t>Model Observations</a:t>
            </a:r>
          </a:p>
        </p:txBody>
      </p:sp>
      <p:pic>
        <p:nvPicPr>
          <p:cNvPr id="6" name="Picture 5">
            <a:extLst>
              <a:ext uri="{FF2B5EF4-FFF2-40B4-BE49-F238E27FC236}">
                <a16:creationId xmlns:a16="http://schemas.microsoft.com/office/drawing/2014/main" id="{E5709842-1822-6D80-8BD0-02C83E6169F1}"/>
              </a:ext>
            </a:extLst>
          </p:cNvPr>
          <p:cNvPicPr>
            <a:picLocks noChangeAspect="1"/>
          </p:cNvPicPr>
          <p:nvPr/>
        </p:nvPicPr>
        <p:blipFill rotWithShape="1">
          <a:blip r:embed="rId2"/>
          <a:srcRect l="40351" r="11055"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0CDC1B68-A8F5-0070-E1AD-23A61139EB5A}"/>
              </a:ext>
            </a:extLst>
          </p:cNvPr>
          <p:cNvGraphicFramePr>
            <a:graphicFrameLocks noGrp="1"/>
          </p:cNvGraphicFramePr>
          <p:nvPr>
            <p:ph idx="1"/>
            <p:extLst>
              <p:ext uri="{D42A27DB-BD31-4B8C-83A1-F6EECF244321}">
                <p14:modId xmlns:p14="http://schemas.microsoft.com/office/powerpoint/2010/main" val="3634898914"/>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5435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F5B8610-8A00-354E-921D-7DB435B33347}"/>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Come with us now on a journey through time and …. Snow !</a:t>
            </a:r>
          </a:p>
        </p:txBody>
      </p:sp>
      <p:sp>
        <p:nvSpPr>
          <p:cNvPr id="3" name="Content Placeholder 2">
            <a:extLst>
              <a:ext uri="{FF2B5EF4-FFF2-40B4-BE49-F238E27FC236}">
                <a16:creationId xmlns:a16="http://schemas.microsoft.com/office/drawing/2014/main" id="{2ED50273-96C1-314A-8F3E-3322CD35F685}"/>
              </a:ext>
            </a:extLst>
          </p:cNvPr>
          <p:cNvSpPr>
            <a:spLocks noGrp="1"/>
          </p:cNvSpPr>
          <p:nvPr>
            <p:ph idx="1"/>
          </p:nvPr>
        </p:nvSpPr>
        <p:spPr>
          <a:xfrm>
            <a:off x="1424904" y="2494450"/>
            <a:ext cx="4053545" cy="3563159"/>
          </a:xfrm>
        </p:spPr>
        <p:txBody>
          <a:bodyPr>
            <a:normAutofit/>
          </a:bodyPr>
          <a:lstStyle/>
          <a:p>
            <a:r>
              <a:rPr lang="en-GB" sz="1500"/>
              <a:t>On February 11-13, 2001, at The Lodge at Snowbird ski resort in the Wasatch mountains of Utah, seventeen people met to talk, ski, relax, and try to find common ground—and of course, to eat. What emerged was the Agile ‘Software Development’ Manifesto. Representatives from Extreme Programming, SCRUM, DSDM, Adaptive Software Development, Crystal, Feature-Driven Development, Pragmatic Programming, and others sympathetic to the need for an alternative to documentation driven, heavyweight software development processes convened.</a:t>
            </a:r>
            <a:endParaRPr lang="en-US" sz="1500"/>
          </a:p>
        </p:txBody>
      </p:sp>
      <p:pic>
        <p:nvPicPr>
          <p:cNvPr id="2050" name="Picture 2" descr="Our Best Piste Skis for 2020 - Ellis Brigham Mountain Sports">
            <a:extLst>
              <a:ext uri="{FF2B5EF4-FFF2-40B4-BE49-F238E27FC236}">
                <a16:creationId xmlns:a16="http://schemas.microsoft.com/office/drawing/2014/main" id="{07092C93-884F-E94A-8A55-27C0CFCA966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306" r="8580" b="-2"/>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4334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C85C2ED-558F-4D4B-9F40-67F923E0302B}"/>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The birth of AGILE</a:t>
            </a:r>
          </a:p>
        </p:txBody>
      </p:sp>
      <p:pic>
        <p:nvPicPr>
          <p:cNvPr id="6" name="Picture 5">
            <a:extLst>
              <a:ext uri="{FF2B5EF4-FFF2-40B4-BE49-F238E27FC236}">
                <a16:creationId xmlns:a16="http://schemas.microsoft.com/office/drawing/2014/main" id="{DCD48ED7-AFED-4D43-8881-CD1ABA326C18}"/>
              </a:ext>
            </a:extLst>
          </p:cNvPr>
          <p:cNvPicPr>
            <a:picLocks noChangeAspect="1"/>
          </p:cNvPicPr>
          <p:nvPr/>
        </p:nvPicPr>
        <p:blipFill rotWithShape="1">
          <a:blip r:embed="rId2"/>
          <a:srcRect l="10040"/>
          <a:stretch/>
        </p:blipFill>
        <p:spPr>
          <a:xfrm>
            <a:off x="6098892" y="2492376"/>
            <a:ext cx="4802404" cy="3563372"/>
          </a:xfrm>
          <a:prstGeom prst="rect">
            <a:avLst/>
          </a:prstGeom>
        </p:spPr>
      </p:pic>
      <p:graphicFrame>
        <p:nvGraphicFramePr>
          <p:cNvPr id="5" name="Content Placeholder 2">
            <a:extLst>
              <a:ext uri="{FF2B5EF4-FFF2-40B4-BE49-F238E27FC236}">
                <a16:creationId xmlns:a16="http://schemas.microsoft.com/office/drawing/2014/main" id="{56F4B064-97EE-4F9B-994B-F2E17E52AEAD}"/>
              </a:ext>
            </a:extLst>
          </p:cNvPr>
          <p:cNvGraphicFramePr>
            <a:graphicFrameLocks noGrp="1"/>
          </p:cNvGraphicFramePr>
          <p:nvPr>
            <p:ph idx="1"/>
            <p:extLst>
              <p:ext uri="{D42A27DB-BD31-4B8C-83A1-F6EECF244321}">
                <p14:modId xmlns:p14="http://schemas.microsoft.com/office/powerpoint/2010/main" val="3035101291"/>
              </p:ext>
            </p:extLst>
          </p:nvPr>
        </p:nvGraphicFramePr>
        <p:xfrm>
          <a:off x="1424904" y="2494450"/>
          <a:ext cx="4053545" cy="3563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1757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1187</Words>
  <Application>Microsoft Macintosh PowerPoint</Application>
  <PresentationFormat>Widescreen</PresentationFormat>
  <Paragraphs>145</Paragraphs>
  <Slides>36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Software Development</vt:lpstr>
      <vt:lpstr>Itinerary</vt:lpstr>
      <vt:lpstr>Greater complexity</vt:lpstr>
      <vt:lpstr>Numerical Instructions</vt:lpstr>
      <vt:lpstr>Transistors and the benefits of gates</vt:lpstr>
      <vt:lpstr>Many Gates make ______ work</vt:lpstr>
      <vt:lpstr>Microprocessor fundamentals</vt:lpstr>
      <vt:lpstr>Binary is tedious</vt:lpstr>
      <vt:lpstr>Machine Instructions / ARMV6k</vt:lpstr>
      <vt:lpstr>Hex Rescue</vt:lpstr>
      <vt:lpstr>Still tedious</vt:lpstr>
      <vt:lpstr>Getting a little better</vt:lpstr>
      <vt:lpstr>Assembly Language</vt:lpstr>
      <vt:lpstr>Slightly better</vt:lpstr>
      <vt:lpstr>Further abstraction required</vt:lpstr>
      <vt:lpstr>Possibilities of Hardware and Software</vt:lpstr>
      <vt:lpstr>How long is a piece of string ?</vt:lpstr>
      <vt:lpstr>There is another way</vt:lpstr>
      <vt:lpstr>Tools – 3 main methods</vt:lpstr>
      <vt:lpstr>Compiler</vt:lpstr>
      <vt:lpstr>Interpreter</vt:lpstr>
      <vt:lpstr>Compiled languages</vt:lpstr>
      <vt:lpstr>Interpreted languages</vt:lpstr>
      <vt:lpstr>Who’s this guy ?</vt:lpstr>
      <vt:lpstr>Traditional development approaches</vt:lpstr>
      <vt:lpstr>Modernisation</vt:lpstr>
      <vt:lpstr>We (may) have a plan</vt:lpstr>
      <vt:lpstr>Waterfall Model</vt:lpstr>
      <vt:lpstr>Royce’s Waterfall Model</vt:lpstr>
      <vt:lpstr>Planning is key to success</vt:lpstr>
      <vt:lpstr>Customer Satisfaction</vt:lpstr>
      <vt:lpstr>V-Model</vt:lpstr>
      <vt:lpstr>Spiral Model</vt:lpstr>
      <vt:lpstr>Model Observations</vt:lpstr>
      <vt:lpstr>Come with us now on a journey through time and …. Snow !</vt:lpstr>
      <vt:lpstr>The birth of AGILE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Software Development</dc:title>
  <dc:creator>Jaymie Phillips</dc:creator>
  <cp:lastModifiedBy>Jaymie Phillips</cp:lastModifiedBy>
  <cp:revision>4</cp:revision>
  <dcterms:created xsi:type="dcterms:W3CDTF">2022-03-21T09:46:40Z</dcterms:created>
  <dcterms:modified xsi:type="dcterms:W3CDTF">2022-03-21T10:07:15Z</dcterms:modified>
</cp:coreProperties>
</file>