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1"/>
  </p:notesMasterIdLst>
  <p:handoutMasterIdLst>
    <p:handoutMasterId r:id="rId22"/>
  </p:handout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7" d="100"/>
          <a:sy n="97" d="100"/>
        </p:scale>
        <p:origin x="97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A381F11-8A5F-2C5C-3CC1-41FD43F15BE3}"/>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D74A1793-962D-C1AD-4887-362B6EF34E6A}"/>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418ED998-EE15-F0DD-71C5-50C6942EAB09}"/>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4D598038-E2DF-F66F-F620-27F9050BB918}"/>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CE59E4ED-E847-47F7-AC7C-2F0DB45E6292}"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11209294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6B9C1-8C62-20F9-E801-3E4CDD7664A8}"/>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8759E7D6-D745-B8A4-02F5-2C3FC27A15F6}"/>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21DD0CA7-B0E1-C3F7-D640-AADBEAFA0D09}"/>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3A01F77B-2E31-758A-AA73-DB02DDBE34AB}"/>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5953B172-896B-0D08-842A-0D9524926E0C}"/>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AA943490-CD3E-6DDF-93A4-B4DD648BF219}"/>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9C92CC00-E9BA-4471-B9A4-8586A522DD6C}" type="slidenum">
              <a:t>‹#›</a:t>
            </a:fld>
            <a:endParaRPr lang="en-GB"/>
          </a:p>
        </p:txBody>
      </p:sp>
    </p:spTree>
    <p:extLst>
      <p:ext uri="{BB962C8B-B14F-4D97-AF65-F5344CB8AC3E}">
        <p14:creationId xmlns:p14="http://schemas.microsoft.com/office/powerpoint/2010/main" val="2938290779"/>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7F4E560-A484-7DD4-A0F6-6B082A258CA0}"/>
              </a:ext>
            </a:extLst>
          </p:cNvPr>
          <p:cNvSpPr txBox="1">
            <a:spLocks noGrp="1"/>
          </p:cNvSpPr>
          <p:nvPr>
            <p:ph type="sldNum" sz="quarter" idx="5"/>
          </p:nvPr>
        </p:nvSpPr>
        <p:spPr>
          <a:ln/>
        </p:spPr>
        <p:txBody>
          <a:bodyPr lIns="0" tIns="0" rIns="0" bIns="0" anchor="b" anchorCtr="0">
            <a:noAutofit/>
          </a:bodyPr>
          <a:lstStyle/>
          <a:p>
            <a:pPr lvl="0"/>
            <a:fld id="{D011C0BC-E813-45FC-90DF-6B3DEAFFACFB}" type="slidenum">
              <a:t>1</a:t>
            </a:fld>
            <a:endParaRPr lang="en-GB"/>
          </a:p>
        </p:txBody>
      </p:sp>
      <p:sp>
        <p:nvSpPr>
          <p:cNvPr id="2" name="Slide Image Placeholder 1">
            <a:extLst>
              <a:ext uri="{FF2B5EF4-FFF2-40B4-BE49-F238E27FC236}">
                <a16:creationId xmlns:a16="http://schemas.microsoft.com/office/drawing/2014/main" id="{E6F18312-75BA-49B0-448E-96E2D3AA1B85}"/>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6D1686C-3833-7964-EB0E-E332F0646C52}"/>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399458A-9CA7-D0AC-EBFA-867FF06A0C38}"/>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74FC14D0-89E4-4489-A383-99ED8814A132}" type="slidenum">
              <a:t>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85476C6C-BA54-A434-D7E5-83270456F259}"/>
              </a:ext>
            </a:extLst>
          </p:cNvPr>
          <p:cNvSpPr txBox="1">
            <a:spLocks noGrp="1"/>
          </p:cNvSpPr>
          <p:nvPr>
            <p:ph type="sldNum" sz="quarter" idx="5"/>
          </p:nvPr>
        </p:nvSpPr>
        <p:spPr>
          <a:ln/>
        </p:spPr>
        <p:txBody>
          <a:bodyPr lIns="0" tIns="0" rIns="0" bIns="0" anchor="b" anchorCtr="0">
            <a:noAutofit/>
          </a:bodyPr>
          <a:lstStyle/>
          <a:p>
            <a:pPr lvl="0"/>
            <a:fld id="{A25D14FB-2A4E-4EF8-A4DF-305387F761EA}" type="slidenum">
              <a:t>2</a:t>
            </a:fld>
            <a:endParaRPr lang="en-GB"/>
          </a:p>
        </p:txBody>
      </p:sp>
      <p:sp>
        <p:nvSpPr>
          <p:cNvPr id="2" name="Slide Image Placeholder 1">
            <a:extLst>
              <a:ext uri="{FF2B5EF4-FFF2-40B4-BE49-F238E27FC236}">
                <a16:creationId xmlns:a16="http://schemas.microsoft.com/office/drawing/2014/main" id="{22B27123-598D-CDE5-D035-658FCFBFC387}"/>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B86274DD-5984-855F-9B5D-A0F505C7A11B}"/>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cs typeface="Arial" pitchFamily="34"/>
              </a:rPr>
              <a:t>The lecturer can ask students to take turn writing key words on the board, read their notes, give examples, show their homework, or do case studies.</a:t>
            </a:r>
          </a:p>
          <a:p>
            <a:pPr lvl="0" hangingPunct="1"/>
            <a:endParaRPr lang="en-GB">
              <a:cs typeface="Arial" pitchFamily="34"/>
            </a:endParaRPr>
          </a:p>
          <a:p>
            <a:pPr lvl="0" hangingPunct="1"/>
            <a:r>
              <a:rPr lang="en-GB" sz="1200">
                <a:cs typeface="Arial" pitchFamily="34"/>
              </a:rPr>
              <a:t>Can link the student’s answer to the content of this week – what organisational structure would best fit this company?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0CAA4E8-51CF-0635-4A75-EAA53C418CD1}"/>
              </a:ext>
            </a:extLst>
          </p:cNvPr>
          <p:cNvSpPr txBox="1">
            <a:spLocks noGrp="1"/>
          </p:cNvSpPr>
          <p:nvPr>
            <p:ph type="sldNum" sz="quarter" idx="5"/>
          </p:nvPr>
        </p:nvSpPr>
        <p:spPr>
          <a:ln/>
        </p:spPr>
        <p:txBody>
          <a:bodyPr lIns="0" tIns="0" rIns="0" bIns="0" anchor="b" anchorCtr="0">
            <a:noAutofit/>
          </a:bodyPr>
          <a:lstStyle/>
          <a:p>
            <a:pPr lvl="0"/>
            <a:fld id="{6CAD0F0F-6B41-4BE5-8365-D6629F84927E}" type="slidenum">
              <a:t>3</a:t>
            </a:fld>
            <a:endParaRPr lang="en-GB"/>
          </a:p>
        </p:txBody>
      </p:sp>
      <p:sp>
        <p:nvSpPr>
          <p:cNvPr id="2" name="Slide Image Placeholder 1">
            <a:extLst>
              <a:ext uri="{FF2B5EF4-FFF2-40B4-BE49-F238E27FC236}">
                <a16:creationId xmlns:a16="http://schemas.microsoft.com/office/drawing/2014/main" id="{ED4DC90C-EDAF-E83C-749C-18724B736EF8}"/>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39F2233-3E8F-4994-6ADD-06140D35E3A8}"/>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E043898-9EBA-5238-1368-7B006318864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055FCCB2-9B4E-43E9-8460-916E5C6C3C95}" type="slidenum">
              <a:t>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E4ECE60F-D9AB-4D7F-65D9-054C01D27D95}"/>
              </a:ext>
            </a:extLst>
          </p:cNvPr>
          <p:cNvSpPr txBox="1">
            <a:spLocks noGrp="1"/>
          </p:cNvSpPr>
          <p:nvPr>
            <p:ph type="sldNum" sz="quarter" idx="5"/>
          </p:nvPr>
        </p:nvSpPr>
        <p:spPr>
          <a:ln/>
        </p:spPr>
        <p:txBody>
          <a:bodyPr lIns="0" tIns="0" rIns="0" bIns="0" anchor="b" anchorCtr="0">
            <a:noAutofit/>
          </a:bodyPr>
          <a:lstStyle/>
          <a:p>
            <a:pPr lvl="0"/>
            <a:fld id="{D15422DF-6368-4654-ACD8-7554820F254A}" type="slidenum">
              <a:t>4</a:t>
            </a:fld>
            <a:endParaRPr lang="en-GB"/>
          </a:p>
        </p:txBody>
      </p:sp>
      <p:sp>
        <p:nvSpPr>
          <p:cNvPr id="2" name="Slide Image Placeholder 1">
            <a:extLst>
              <a:ext uri="{FF2B5EF4-FFF2-40B4-BE49-F238E27FC236}">
                <a16:creationId xmlns:a16="http://schemas.microsoft.com/office/drawing/2014/main" id="{EFE3ECD9-A302-76D6-6122-A702E974A04C}"/>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49E49FA-EE1E-E873-4032-3841C1C11B1E}"/>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buClr>
                <a:srgbClr val="555555"/>
              </a:buClr>
              <a:buSzPct val="45000"/>
              <a:buFont typeface="StarSymbol"/>
              <a:buChar char="•"/>
            </a:pPr>
            <a:r>
              <a:rPr lang="en-GB">
                <a:solidFill>
                  <a:srgbClr val="555555"/>
                </a:solidFill>
                <a:latin typeface="robotoregular" pitchFamily="18"/>
              </a:rPr>
              <a:t>The mechanistic system is a more rigid structure unable to deal adequately with rapid change; it is therefore more appropriate for stable environmental conditions. The characteristics of a mechanistic management system are similar to those of bureaucracy. An example might be a traditional high-class and expensive hotel operating along classical lines with an established reputation and type of customer. Major fast-food chains that tend to operate along the lines of scientific management may also require a mechanistic structure.</a:t>
            </a:r>
          </a:p>
          <a:p>
            <a:pPr marL="0" lvl="0" indent="0">
              <a:buClr>
                <a:srgbClr val="555555"/>
              </a:buClr>
              <a:buSzPct val="45000"/>
              <a:buFont typeface="StarSymbol"/>
              <a:buChar char="•"/>
            </a:pPr>
            <a:r>
              <a:rPr lang="en-GB">
                <a:solidFill>
                  <a:srgbClr val="555555"/>
                </a:solidFill>
                <a:latin typeface="robotoregular" pitchFamily="18"/>
              </a:rPr>
              <a:t>The organic system is a more fluid structure appropriate to changing conditions. It appears to be required when new problems and unforeseen circumstances arise constantly and require actions outside defined roles in the hierarchical structure. A holiday or tourist hotel with an unpredictable demand, offering a range of functions and with many different types of customers, requires an organic structure. A summary of the characteristics of mechanistic and organic organisations is provided by Litterer (see Table 12.1).</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76A21A-3CE0-1F18-59C7-7F23F4850719}"/>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17883058-6059-4359-AA38-B8E28CA4129F}" type="slidenum">
              <a:t>5</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A2580E9C-CA68-34A1-0A44-55533D72F04C}"/>
              </a:ext>
            </a:extLst>
          </p:cNvPr>
          <p:cNvSpPr txBox="1">
            <a:spLocks noGrp="1"/>
          </p:cNvSpPr>
          <p:nvPr>
            <p:ph type="sldNum" sz="quarter" idx="5"/>
          </p:nvPr>
        </p:nvSpPr>
        <p:spPr>
          <a:ln/>
        </p:spPr>
        <p:txBody>
          <a:bodyPr lIns="0" tIns="0" rIns="0" bIns="0" anchor="b" anchorCtr="0">
            <a:noAutofit/>
          </a:bodyPr>
          <a:lstStyle/>
          <a:p>
            <a:pPr lvl="0"/>
            <a:fld id="{A465C2FB-CC4D-42FB-9277-DFA5BD0752FC}" type="slidenum">
              <a:t>5</a:t>
            </a:fld>
            <a:endParaRPr lang="en-GB"/>
          </a:p>
        </p:txBody>
      </p:sp>
      <p:sp>
        <p:nvSpPr>
          <p:cNvPr id="2" name="Slide Image Placeholder 1">
            <a:extLst>
              <a:ext uri="{FF2B5EF4-FFF2-40B4-BE49-F238E27FC236}">
                <a16:creationId xmlns:a16="http://schemas.microsoft.com/office/drawing/2014/main" id="{79710931-1BAE-22B0-72CE-E541E8998E60}"/>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C1C9582D-5820-6DA9-8067-A07BDCAC638E}"/>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EBD53C7-7EB3-2F65-8F7B-C9FBB3B7E064}"/>
              </a:ext>
            </a:extLst>
          </p:cNvPr>
          <p:cNvSpPr txBox="1">
            <a:spLocks noGrp="1"/>
          </p:cNvSpPr>
          <p:nvPr>
            <p:ph type="sldNum" sz="quarter" idx="5"/>
          </p:nvPr>
        </p:nvSpPr>
        <p:spPr>
          <a:ln/>
        </p:spPr>
        <p:txBody>
          <a:bodyPr lIns="0" tIns="0" rIns="0" bIns="0" anchor="b" anchorCtr="0">
            <a:noAutofit/>
          </a:bodyPr>
          <a:lstStyle/>
          <a:p>
            <a:pPr lvl="0"/>
            <a:fld id="{7D66B173-59A8-402D-8E8E-55EF4A25ACE2}" type="slidenum">
              <a:t>6</a:t>
            </a:fld>
            <a:endParaRPr lang="en-GB"/>
          </a:p>
        </p:txBody>
      </p:sp>
      <p:sp>
        <p:nvSpPr>
          <p:cNvPr id="2" name="Slide Image Placeholder 1">
            <a:extLst>
              <a:ext uri="{FF2B5EF4-FFF2-40B4-BE49-F238E27FC236}">
                <a16:creationId xmlns:a16="http://schemas.microsoft.com/office/drawing/2014/main" id="{FDCBF359-24D6-7763-3D79-60BF2579CDBC}"/>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A190ACE-3F0D-1D6E-4BF3-F24C4B8B6C7F}"/>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02B6E08-90AC-BFF2-E19F-EDA3C2753829}"/>
              </a:ext>
            </a:extLst>
          </p:cNvPr>
          <p:cNvSpPr txBox="1">
            <a:spLocks noGrp="1"/>
          </p:cNvSpPr>
          <p:nvPr>
            <p:ph type="sldNum" sz="quarter" idx="5"/>
          </p:nvPr>
        </p:nvSpPr>
        <p:spPr>
          <a:ln/>
        </p:spPr>
        <p:txBody>
          <a:bodyPr lIns="0" tIns="0" rIns="0" bIns="0" anchor="b" anchorCtr="0">
            <a:noAutofit/>
          </a:bodyPr>
          <a:lstStyle/>
          <a:p>
            <a:pPr lvl="0"/>
            <a:fld id="{F5499D05-4F53-4A64-B18D-97DC5492A4BB}" type="slidenum">
              <a:t>7</a:t>
            </a:fld>
            <a:endParaRPr lang="en-GB"/>
          </a:p>
        </p:txBody>
      </p:sp>
      <p:sp>
        <p:nvSpPr>
          <p:cNvPr id="2" name="Slide Image Placeholder 1">
            <a:extLst>
              <a:ext uri="{FF2B5EF4-FFF2-40B4-BE49-F238E27FC236}">
                <a16:creationId xmlns:a16="http://schemas.microsoft.com/office/drawing/2014/main" id="{5EDB6859-F304-8BA7-7125-165C81527F6C}"/>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28F95C7-9B5C-4EEA-8C81-CD6FC25AC61D}"/>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A3FE753-0EC1-3316-9CB3-EE3BE2A45252}"/>
              </a:ext>
            </a:extLst>
          </p:cNvPr>
          <p:cNvSpPr txBox="1">
            <a:spLocks noGrp="1"/>
          </p:cNvSpPr>
          <p:nvPr>
            <p:ph type="sldNum" sz="quarter" idx="5"/>
          </p:nvPr>
        </p:nvSpPr>
        <p:spPr>
          <a:ln/>
        </p:spPr>
        <p:txBody>
          <a:bodyPr lIns="0" tIns="0" rIns="0" bIns="0" anchor="b" anchorCtr="0">
            <a:noAutofit/>
          </a:bodyPr>
          <a:lstStyle/>
          <a:p>
            <a:pPr lvl="0"/>
            <a:fld id="{B5D01C9D-CE52-4268-883D-580FEAE0FA9C}" type="slidenum">
              <a:t>8</a:t>
            </a:fld>
            <a:endParaRPr lang="en-GB"/>
          </a:p>
        </p:txBody>
      </p:sp>
      <p:sp>
        <p:nvSpPr>
          <p:cNvPr id="2" name="Slide Image Placeholder 1">
            <a:extLst>
              <a:ext uri="{FF2B5EF4-FFF2-40B4-BE49-F238E27FC236}">
                <a16:creationId xmlns:a16="http://schemas.microsoft.com/office/drawing/2014/main" id="{1F0CB167-E63D-7608-94A8-C3B3BC672629}"/>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44BEEE16-2260-AE82-CFC4-761D24B5EDA7}"/>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F3F7A23-E4C6-2B14-C040-354A34ADC910}"/>
              </a:ext>
            </a:extLst>
          </p:cNvPr>
          <p:cNvSpPr txBox="1">
            <a:spLocks noGrp="1"/>
          </p:cNvSpPr>
          <p:nvPr>
            <p:ph type="sldNum" sz="quarter" idx="5"/>
          </p:nvPr>
        </p:nvSpPr>
        <p:spPr>
          <a:ln/>
        </p:spPr>
        <p:txBody>
          <a:bodyPr lIns="0" tIns="0" rIns="0" bIns="0" anchor="b" anchorCtr="0">
            <a:noAutofit/>
          </a:bodyPr>
          <a:lstStyle/>
          <a:p>
            <a:pPr lvl="0"/>
            <a:fld id="{0F9EEFE7-03C1-441C-8787-892ECD4A2C2E}" type="slidenum">
              <a:t>9</a:t>
            </a:fld>
            <a:endParaRPr lang="en-GB"/>
          </a:p>
        </p:txBody>
      </p:sp>
      <p:sp>
        <p:nvSpPr>
          <p:cNvPr id="2" name="Slide Image Placeholder 1">
            <a:extLst>
              <a:ext uri="{FF2B5EF4-FFF2-40B4-BE49-F238E27FC236}">
                <a16:creationId xmlns:a16="http://schemas.microsoft.com/office/drawing/2014/main" id="{1ED10795-7352-1247-7439-A7123BDC412D}"/>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E9CE356-C956-F3DF-4BEC-D3712978D9FF}"/>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379E31A-FC47-772A-586C-01A1FBDA21C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97ED7BAE-F15C-417B-B78B-6C6C441F6B79}" type="slidenum">
              <a:t>10</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B614B880-EC7A-170E-002B-7F84FECB9497}"/>
              </a:ext>
            </a:extLst>
          </p:cNvPr>
          <p:cNvSpPr txBox="1">
            <a:spLocks noGrp="1"/>
          </p:cNvSpPr>
          <p:nvPr>
            <p:ph type="sldNum" sz="quarter" idx="5"/>
          </p:nvPr>
        </p:nvSpPr>
        <p:spPr>
          <a:ln/>
        </p:spPr>
        <p:txBody>
          <a:bodyPr lIns="0" tIns="0" rIns="0" bIns="0" anchor="b" anchorCtr="0">
            <a:noAutofit/>
          </a:bodyPr>
          <a:lstStyle/>
          <a:p>
            <a:pPr lvl="0"/>
            <a:fld id="{B6FE0234-EEB6-486C-B9A9-02AD43CD94BD}" type="slidenum">
              <a:t>10</a:t>
            </a:fld>
            <a:endParaRPr lang="en-GB"/>
          </a:p>
        </p:txBody>
      </p:sp>
      <p:sp>
        <p:nvSpPr>
          <p:cNvPr id="2" name="Slide Image Placeholder 1">
            <a:extLst>
              <a:ext uri="{FF2B5EF4-FFF2-40B4-BE49-F238E27FC236}">
                <a16:creationId xmlns:a16="http://schemas.microsoft.com/office/drawing/2014/main" id="{B04F85C0-73D1-D99E-888F-5539FECD89FB}"/>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7D4B767-DFF1-19F8-F73A-C98869C46886}"/>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buClr>
                <a:srgbClr val="242021"/>
              </a:buClr>
              <a:buSzPct val="45000"/>
              <a:buFont typeface="StarSymbol"/>
              <a:buChar char="•"/>
            </a:pPr>
            <a:r>
              <a:rPr lang="en-GB" sz="1800">
                <a:solidFill>
                  <a:srgbClr val="242021"/>
                </a:solidFill>
                <a:latin typeface="TimesNewRomanMTStd-Identity-H" pitchFamily="18"/>
              </a:rPr>
              <a:t>A </a:t>
            </a:r>
            <a:r>
              <a:rPr lang="en-GB" sz="1800" b="1">
                <a:solidFill>
                  <a:srgbClr val="242021"/>
                </a:solidFill>
                <a:latin typeface="UniversLTStd-Bold" pitchFamily="18"/>
              </a:rPr>
              <a:t>team structure </a:t>
            </a:r>
            <a:r>
              <a:rPr lang="en-GB" sz="1800">
                <a:solidFill>
                  <a:srgbClr val="242021"/>
                </a:solidFill>
                <a:latin typeface="TimesNewRomanMTStd" pitchFamily="18"/>
              </a:rPr>
              <a:t>is one in which the entire organization is made up of work teams that do the organization’s work.7 In this structure, employee empowerment is crucial because no line of managerial authority flows from top to bottom. Rather, employee teams design and do work in the way they think is best, but the teams are also held responsible for all work performance results in their respective areas. </a:t>
            </a:r>
            <a:br>
              <a:rPr lang="en-GB" sz="1800">
                <a:solidFill>
                  <a:srgbClr val="242021"/>
                </a:solidFill>
                <a:latin typeface="TimesNewRomanMTStd" pitchFamily="18"/>
              </a:rPr>
            </a:br>
            <a:endParaRPr lang="en-GB" sz="1800">
              <a:solidFill>
                <a:srgbClr val="242021"/>
              </a:solidFill>
              <a:latin typeface="TimesNewRomanMTStd" pitchFamily="18"/>
            </a:endParaRPr>
          </a:p>
          <a:p>
            <a:pPr marL="0" lvl="0" indent="0">
              <a:buClr>
                <a:srgbClr val="555555"/>
              </a:buClr>
              <a:buSzPct val="45000"/>
              <a:buFont typeface="StarSymbol"/>
              <a:buChar char="•"/>
            </a:pPr>
            <a:r>
              <a:rPr lang="en-GB" sz="1800">
                <a:solidFill>
                  <a:srgbClr val="555555"/>
                </a:solidFill>
                <a:latin typeface="robotoregular" pitchFamily="18"/>
              </a:rPr>
              <a:t>Why would anyone want boundaryless organisations? Are there any boundaryless organisations?</a:t>
            </a:r>
          </a:p>
          <a:p>
            <a:pPr marL="0" lvl="0" indent="0">
              <a:buClr>
                <a:srgbClr val="555555"/>
              </a:buClr>
              <a:buSzPct val="45000"/>
              <a:buFont typeface="StarSymbol"/>
              <a:buChar char="•"/>
            </a:pPr>
            <a:r>
              <a:rPr lang="en-GB" sz="1800">
                <a:solidFill>
                  <a:srgbClr val="555555"/>
                </a:solidFill>
                <a:latin typeface="robotoregular" pitchFamily="18"/>
              </a:rPr>
              <a:t>A project team may be set up as a separate unit on a temporary basis for the attainment of a particular task. Members of staff from different departments or sections are assigned to the team for the duration of a particular project. When this task is completed the project team is disbanded or members of the unit are reassigned to a new task. Project teams may be used for people working together on a common task or to co-ordinate work on a specific project such as the design and development, production and testing of a new product; or the design and implementation of a new system or procedure. For example, project teams have been used in many military systems, aeronautics and space programmes.</a:t>
            </a:r>
          </a:p>
          <a:p>
            <a:pPr marL="0" lvl="0" indent="0">
              <a:buClr>
                <a:srgbClr val="555555"/>
              </a:buClr>
              <a:buSzPct val="45000"/>
              <a:buFont typeface="StarSymbol"/>
              <a:buChar char="•"/>
            </a:pPr>
            <a:r>
              <a:rPr lang="en-GB" sz="1800">
                <a:solidFill>
                  <a:srgbClr val="555555"/>
                </a:solidFill>
                <a:latin typeface="robotoregular" pitchFamily="18"/>
              </a:rPr>
              <a:t>The matrix structure is a combination of:</a:t>
            </a:r>
          </a:p>
          <a:p>
            <a:pPr marL="0" lvl="1" hangingPunct="0">
              <a:buClr>
                <a:srgbClr val="555555"/>
              </a:buClr>
              <a:buSzPct val="45000"/>
              <a:buFont typeface="StarSymbol"/>
              <a:buChar char="•"/>
            </a:pPr>
            <a:r>
              <a:rPr lang="en-GB" sz="1800">
                <a:solidFill>
                  <a:srgbClr val="555555"/>
                </a:solidFill>
                <a:latin typeface="robotoregular" pitchFamily="18"/>
                <a:ea typeface="Microsoft YaHei" pitchFamily="2"/>
                <a:cs typeface="Arial" pitchFamily="2"/>
              </a:rPr>
              <a:t> departments which provide a stable base for specialised activities and a permanent location for members of staff;</a:t>
            </a:r>
          </a:p>
          <a:p>
            <a:pPr marL="0" lvl="1" hangingPunct="0">
              <a:buClr>
                <a:srgbClr val="555555"/>
              </a:buClr>
              <a:buSzPct val="45000"/>
              <a:buFont typeface="StarSymbol"/>
              <a:buChar char="•"/>
            </a:pPr>
            <a:r>
              <a:rPr lang="en-GB" sz="1800">
                <a:solidFill>
                  <a:srgbClr val="555555"/>
                </a:solidFill>
                <a:latin typeface="robotoregular" pitchFamily="18"/>
                <a:ea typeface="Microsoft YaHei" pitchFamily="2"/>
                <a:cs typeface="Arial" pitchFamily="2"/>
              </a:rPr>
              <a:t>and units that integrate various activities of different functions on a project team, product, programme, geographical or systems basis.</a:t>
            </a:r>
          </a:p>
          <a:p>
            <a:pPr marL="0" lvl="0" indent="0"/>
            <a:endParaRPr lang="en-GB" sz="1800">
              <a:solidFill>
                <a:srgbClr val="555555"/>
              </a:solidFill>
              <a:latin typeface="robotoregular" pitchFamily="18"/>
            </a:endParaRPr>
          </a:p>
          <a:p>
            <a:pPr marL="0" lvl="0" indent="0"/>
            <a:endParaRPr lang="en-GB" sz="1800">
              <a:solidFill>
                <a:srgbClr val="555555"/>
              </a:solidFill>
              <a:latin typeface="robotoregular" pitchFamily="18"/>
            </a:endParaRPr>
          </a:p>
          <a:p>
            <a:pPr marL="0" lvl="0" indent="0">
              <a:buClr>
                <a:srgbClr val="555555"/>
              </a:buClr>
              <a:buSzPct val="45000"/>
              <a:buFont typeface="StarSymbol"/>
              <a:buChar char="•"/>
            </a:pPr>
            <a:r>
              <a:rPr lang="en-GB" sz="1800">
                <a:solidFill>
                  <a:srgbClr val="555555"/>
                </a:solidFill>
                <a:latin typeface="robotoregular" pitchFamily="18"/>
              </a:rPr>
              <a:t>Can also introduce: Boundaryless organisation: eliminate internal barriers: both vertical boundaries between different levels of the management hierarchy and horizontal boundaries between different departments; and external barriers between the company, suppliers and customers.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9B9D6E-7993-54BA-1639-DD617259DEF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835F5DFC-ECBD-419A-B7FC-E0988CBF0B44}" type="slidenum">
              <a:t>11</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9835E638-FEB0-5594-D9FB-77133992741F}"/>
              </a:ext>
            </a:extLst>
          </p:cNvPr>
          <p:cNvSpPr txBox="1">
            <a:spLocks noGrp="1"/>
          </p:cNvSpPr>
          <p:nvPr>
            <p:ph type="sldNum" sz="quarter" idx="5"/>
          </p:nvPr>
        </p:nvSpPr>
        <p:spPr>
          <a:ln/>
        </p:spPr>
        <p:txBody>
          <a:bodyPr lIns="0" tIns="0" rIns="0" bIns="0" anchor="b" anchorCtr="0">
            <a:noAutofit/>
          </a:bodyPr>
          <a:lstStyle/>
          <a:p>
            <a:pPr lvl="0"/>
            <a:fld id="{9BADBE00-D1CF-4B97-B301-102B498048FD}" type="slidenum">
              <a:t>11</a:t>
            </a:fld>
            <a:endParaRPr lang="en-GB"/>
          </a:p>
        </p:txBody>
      </p:sp>
      <p:sp>
        <p:nvSpPr>
          <p:cNvPr id="2" name="Slide Image Placeholder 1">
            <a:extLst>
              <a:ext uri="{FF2B5EF4-FFF2-40B4-BE49-F238E27FC236}">
                <a16:creationId xmlns:a16="http://schemas.microsoft.com/office/drawing/2014/main" id="{4F831388-5201-59D9-E65F-ACE4E9B30CC9}"/>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33E9E4B-ED66-4B25-757A-BC998F13641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buClr>
                <a:srgbClr val="242021"/>
              </a:buClr>
              <a:buSzPct val="45000"/>
              <a:buFont typeface="StarSymbol"/>
              <a:buChar char="•"/>
            </a:pPr>
            <a:r>
              <a:rPr lang="en-GB" sz="1800">
                <a:solidFill>
                  <a:srgbClr val="242021"/>
                </a:solidFill>
                <a:latin typeface="TimesNewRomanMTStd-Identity-H" pitchFamily="18"/>
              </a:rPr>
              <a:t>A </a:t>
            </a:r>
            <a:r>
              <a:rPr lang="en-GB" sz="1800" b="1">
                <a:solidFill>
                  <a:srgbClr val="242021"/>
                </a:solidFill>
                <a:latin typeface="UniversLTStd-Bold" pitchFamily="18"/>
              </a:rPr>
              <a:t>team structure </a:t>
            </a:r>
            <a:r>
              <a:rPr lang="en-GB" sz="1800">
                <a:solidFill>
                  <a:srgbClr val="242021"/>
                </a:solidFill>
                <a:latin typeface="TimesNewRomanMTStd" pitchFamily="18"/>
              </a:rPr>
              <a:t>is one in which the entire organization is made up of work teams that do the organization’s work.7 In this structure, employee empowerment is crucial because no line of managerial authority flows from top to bottom. Rather, employee teams design and do work in the way they think is best, but the teams are also held responsible for all work performance results in their respective areas. </a:t>
            </a:r>
            <a:br>
              <a:rPr lang="en-GB" sz="1800">
                <a:solidFill>
                  <a:srgbClr val="242021"/>
                </a:solidFill>
                <a:latin typeface="TimesNewRomanMTStd" pitchFamily="18"/>
              </a:rPr>
            </a:br>
            <a:endParaRPr lang="en-GB" sz="1800">
              <a:solidFill>
                <a:srgbClr val="242021"/>
              </a:solidFill>
              <a:latin typeface="TimesNewRomanMTStd" pitchFamily="18"/>
            </a:endParaRPr>
          </a:p>
          <a:p>
            <a:pPr marL="0" lvl="0" indent="0">
              <a:buClr>
                <a:srgbClr val="555555"/>
              </a:buClr>
              <a:buSzPct val="45000"/>
              <a:buFont typeface="StarSymbol"/>
              <a:buChar char="•"/>
            </a:pPr>
            <a:r>
              <a:rPr lang="en-GB" sz="1800">
                <a:solidFill>
                  <a:srgbClr val="555555"/>
                </a:solidFill>
                <a:latin typeface="robotoregular" pitchFamily="18"/>
              </a:rPr>
              <a:t>Why would anyone want boundaryless organisations? Are there any boundaryless organisations?</a:t>
            </a:r>
          </a:p>
          <a:p>
            <a:pPr marL="0" lvl="0" indent="0">
              <a:buClr>
                <a:srgbClr val="555555"/>
              </a:buClr>
              <a:buSzPct val="45000"/>
              <a:buFont typeface="StarSymbol"/>
              <a:buChar char="•"/>
            </a:pPr>
            <a:r>
              <a:rPr lang="en-GB" sz="1800">
                <a:solidFill>
                  <a:srgbClr val="555555"/>
                </a:solidFill>
                <a:latin typeface="robotoregular" pitchFamily="18"/>
              </a:rPr>
              <a:t>A project team may be set up as a separate unit on a temporary basis for the attainment of a particular task. Members of staff from different departments or sections are assigned to the team for the duration of a particular project. When this task is completed the project team is disbanded or members of the unit are reassigned to a new task. Project teams may be used for people working together on a common task or to co-ordinate work on a specific project such as the design and development, production and testing of a new product; or the design and implementation of a new system or procedure. For example, project teams have been used in many military systems, aeronautics and space programmes.</a:t>
            </a:r>
          </a:p>
          <a:p>
            <a:pPr marL="0" lvl="0" indent="0">
              <a:buClr>
                <a:srgbClr val="555555"/>
              </a:buClr>
              <a:buSzPct val="45000"/>
              <a:buFont typeface="StarSymbol"/>
              <a:buChar char="•"/>
            </a:pPr>
            <a:r>
              <a:rPr lang="en-GB" sz="1800">
                <a:solidFill>
                  <a:srgbClr val="555555"/>
                </a:solidFill>
                <a:latin typeface="robotoregular" pitchFamily="18"/>
              </a:rPr>
              <a:t>The matrix structure is a combination of:</a:t>
            </a:r>
          </a:p>
          <a:p>
            <a:pPr marL="0" lvl="1" hangingPunct="0">
              <a:buClr>
                <a:srgbClr val="555555"/>
              </a:buClr>
              <a:buSzPct val="45000"/>
              <a:buFont typeface="StarSymbol"/>
              <a:buChar char="•"/>
            </a:pPr>
            <a:r>
              <a:rPr lang="en-GB" sz="1800">
                <a:solidFill>
                  <a:srgbClr val="555555"/>
                </a:solidFill>
                <a:latin typeface="robotoregular" pitchFamily="18"/>
                <a:ea typeface="Microsoft YaHei" pitchFamily="2"/>
                <a:cs typeface="Arial" pitchFamily="2"/>
              </a:rPr>
              <a:t> departments which provide a stable base for specialised activities and a permanent location for members of staff;</a:t>
            </a:r>
          </a:p>
          <a:p>
            <a:pPr marL="0" lvl="1" hangingPunct="0">
              <a:buClr>
                <a:srgbClr val="555555"/>
              </a:buClr>
              <a:buSzPct val="45000"/>
              <a:buFont typeface="StarSymbol"/>
              <a:buChar char="•"/>
            </a:pPr>
            <a:r>
              <a:rPr lang="en-GB" sz="1800">
                <a:solidFill>
                  <a:srgbClr val="555555"/>
                </a:solidFill>
                <a:latin typeface="robotoregular" pitchFamily="18"/>
                <a:ea typeface="Microsoft YaHei" pitchFamily="2"/>
                <a:cs typeface="Arial" pitchFamily="2"/>
              </a:rPr>
              <a:t>and units that integrate various activities of different functions on a project team, product, programme, geographical or systems basis.</a:t>
            </a:r>
          </a:p>
          <a:p>
            <a:pPr marL="0" lvl="0" indent="0"/>
            <a:endParaRPr lang="en-GB" sz="1800">
              <a:solidFill>
                <a:srgbClr val="555555"/>
              </a:solidFill>
              <a:latin typeface="robotoregular" pitchFamily="18"/>
            </a:endParaRPr>
          </a:p>
          <a:p>
            <a:pPr marL="0" lvl="0" indent="0"/>
            <a:endParaRPr lang="en-GB" sz="1800">
              <a:solidFill>
                <a:srgbClr val="555555"/>
              </a:solidFill>
              <a:latin typeface="robotoregular" pitchFamily="18"/>
            </a:endParaRPr>
          </a:p>
          <a:p>
            <a:pPr marL="0" lvl="0" indent="0">
              <a:buClr>
                <a:srgbClr val="555555"/>
              </a:buClr>
              <a:buSzPct val="45000"/>
              <a:buFont typeface="StarSymbol"/>
              <a:buChar char="•"/>
            </a:pPr>
            <a:r>
              <a:rPr lang="en-GB" sz="1800">
                <a:solidFill>
                  <a:srgbClr val="555555"/>
                </a:solidFill>
                <a:latin typeface="robotoregular" pitchFamily="18"/>
              </a:rPr>
              <a:t>Can also introduce: Boundaryless organisation: eliminate internal barriers: both vertical boundaries between different levels of the management hierarchy and horizontal boundaries between different departments; and external barriers between the company, suppliers and customers.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BDE9DD9-72F9-85A0-2F3F-2A2B39D2FAD8}"/>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0CB3506-4D8A-4296-9376-A3820F7A68DB}" type="slidenum">
              <a:t>12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7618185F-71A1-0F73-E743-C7907D214AA0}"/>
              </a:ext>
            </a:extLst>
          </p:cNvPr>
          <p:cNvSpPr txBox="1">
            <a:spLocks noGrp="1"/>
          </p:cNvSpPr>
          <p:nvPr>
            <p:ph type="sldNum" sz="quarter" idx="5"/>
          </p:nvPr>
        </p:nvSpPr>
        <p:spPr>
          <a:ln/>
        </p:spPr>
        <p:txBody>
          <a:bodyPr lIns="0" tIns="0" rIns="0" bIns="0" anchor="b" anchorCtr="0">
            <a:noAutofit/>
          </a:bodyPr>
          <a:lstStyle/>
          <a:p>
            <a:pPr lvl="0"/>
            <a:fld id="{F93BF617-0636-48D3-9D17-0A5FADF13F55}" type="slidenum">
              <a:t>12</a:t>
            </a:fld>
            <a:endParaRPr lang="en-GB"/>
          </a:p>
        </p:txBody>
      </p:sp>
      <p:sp>
        <p:nvSpPr>
          <p:cNvPr id="2" name="Slide Image Placeholder 1">
            <a:extLst>
              <a:ext uri="{FF2B5EF4-FFF2-40B4-BE49-F238E27FC236}">
                <a16:creationId xmlns:a16="http://schemas.microsoft.com/office/drawing/2014/main" id="{B7E16D07-41A1-EE2E-5FA3-CF7C7D7A9DD4}"/>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C8B3AED2-281A-C75F-2E61-2C021A4FE9CB}"/>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spcBef>
                <a:spcPts val="1199"/>
              </a:spcBef>
            </a:pPr>
            <a:r>
              <a:rPr lang="en-GB" sz="3600" b="1"/>
              <a:t>Boundaryless organisation</a:t>
            </a:r>
            <a:r>
              <a:rPr lang="en-GB" sz="3600"/>
              <a:t>: eliminate internal barriers: both vertical boundaries between different levels of the management hierarchy and horizontal boundaries between different departments; and external barriers between the company, suppliers and customers.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04924A7-385D-29EE-270A-6BBE2CFA106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78CFBC4-81DD-400D-95A6-81A1DD7F9214}" type="slidenum">
              <a:t>13</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3C959EAE-1080-8C17-8710-F97E7DB24712}"/>
              </a:ext>
            </a:extLst>
          </p:cNvPr>
          <p:cNvSpPr txBox="1">
            <a:spLocks noGrp="1"/>
          </p:cNvSpPr>
          <p:nvPr>
            <p:ph type="sldNum" sz="quarter" idx="5"/>
          </p:nvPr>
        </p:nvSpPr>
        <p:spPr>
          <a:ln/>
        </p:spPr>
        <p:txBody>
          <a:bodyPr lIns="0" tIns="0" rIns="0" bIns="0" anchor="b" anchorCtr="0">
            <a:noAutofit/>
          </a:bodyPr>
          <a:lstStyle/>
          <a:p>
            <a:pPr lvl="0"/>
            <a:fld id="{370C26C6-E3B2-4390-BED4-2A2120F81AB6}" type="slidenum">
              <a:t>13</a:t>
            </a:fld>
            <a:endParaRPr lang="en-GB"/>
          </a:p>
        </p:txBody>
      </p:sp>
      <p:sp>
        <p:nvSpPr>
          <p:cNvPr id="2" name="Slide Image Placeholder 1">
            <a:extLst>
              <a:ext uri="{FF2B5EF4-FFF2-40B4-BE49-F238E27FC236}">
                <a16:creationId xmlns:a16="http://schemas.microsoft.com/office/drawing/2014/main" id="{B4DF6050-0EEF-B090-2BD6-B0AF53BC2611}"/>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918EB47-0AF8-3BD0-CC7A-642ED7D407C1}"/>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839D9F7-33B4-4260-ADF9-1C31B72821CD}"/>
              </a:ext>
            </a:extLst>
          </p:cNvPr>
          <p:cNvSpPr txBox="1">
            <a:spLocks noGrp="1"/>
          </p:cNvSpPr>
          <p:nvPr>
            <p:ph type="sldNum" sz="quarter" idx="5"/>
          </p:nvPr>
        </p:nvSpPr>
        <p:spPr>
          <a:ln/>
        </p:spPr>
        <p:txBody>
          <a:bodyPr lIns="0" tIns="0" rIns="0" bIns="0" anchor="b" anchorCtr="0">
            <a:noAutofit/>
          </a:bodyPr>
          <a:lstStyle/>
          <a:p>
            <a:pPr lvl="0"/>
            <a:fld id="{79AD590F-28A4-482D-A9A5-52C0C43168E2}" type="slidenum">
              <a:t>14</a:t>
            </a:fld>
            <a:endParaRPr lang="en-GB"/>
          </a:p>
        </p:txBody>
      </p:sp>
      <p:sp>
        <p:nvSpPr>
          <p:cNvPr id="2" name="Slide Image Placeholder 1">
            <a:extLst>
              <a:ext uri="{FF2B5EF4-FFF2-40B4-BE49-F238E27FC236}">
                <a16:creationId xmlns:a16="http://schemas.microsoft.com/office/drawing/2014/main" id="{8BBA4FFC-02DD-D7EE-78A4-DCA06FA6F9E5}"/>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B2E0DC49-9793-A3FF-9B63-7ECC9C50C3C9}"/>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FA6DED5-55C4-E6F1-8AA2-BDA9F13E2C9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5B8A3FC9-888B-4709-AFB9-EBC848B99777}" type="slidenum">
              <a:t>15</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405FA325-9BA5-F4F4-5C99-A1C0881F3B2A}"/>
              </a:ext>
            </a:extLst>
          </p:cNvPr>
          <p:cNvSpPr txBox="1">
            <a:spLocks noGrp="1"/>
          </p:cNvSpPr>
          <p:nvPr>
            <p:ph type="sldNum" sz="quarter" idx="5"/>
          </p:nvPr>
        </p:nvSpPr>
        <p:spPr>
          <a:ln/>
        </p:spPr>
        <p:txBody>
          <a:bodyPr lIns="0" tIns="0" rIns="0" bIns="0" anchor="b" anchorCtr="0">
            <a:noAutofit/>
          </a:bodyPr>
          <a:lstStyle/>
          <a:p>
            <a:pPr lvl="0"/>
            <a:fld id="{8235F28B-8AF1-471C-9B24-D38E31D50578}" type="slidenum">
              <a:t>15</a:t>
            </a:fld>
            <a:endParaRPr lang="en-GB"/>
          </a:p>
        </p:txBody>
      </p:sp>
      <p:sp>
        <p:nvSpPr>
          <p:cNvPr id="2" name="Slide Image Placeholder 1">
            <a:extLst>
              <a:ext uri="{FF2B5EF4-FFF2-40B4-BE49-F238E27FC236}">
                <a16:creationId xmlns:a16="http://schemas.microsoft.com/office/drawing/2014/main" id="{3B03E86F-725C-5597-6B99-F034A2F0F6DE}"/>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72FBC8A-9BA8-BF31-9F43-9BF74350E13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Note: use the contingency factor to answer the last question.</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D10F4E7-E1D6-5F5E-D6CF-E34B71EEE09E}"/>
              </a:ext>
            </a:extLst>
          </p:cNvPr>
          <p:cNvSpPr txBox="1">
            <a:spLocks noGrp="1"/>
          </p:cNvSpPr>
          <p:nvPr>
            <p:ph type="sldNum" sz="quarter" idx="5"/>
          </p:nvPr>
        </p:nvSpPr>
        <p:spPr>
          <a:ln/>
        </p:spPr>
        <p:txBody>
          <a:bodyPr lIns="0" tIns="0" rIns="0" bIns="0" anchor="b" anchorCtr="0">
            <a:noAutofit/>
          </a:bodyPr>
          <a:lstStyle/>
          <a:p>
            <a:pPr lvl="0"/>
            <a:fld id="{100D1664-79B7-4560-AC1A-2ADFC34A2C92}" type="slidenum">
              <a:t>16</a:t>
            </a:fld>
            <a:endParaRPr lang="en-GB"/>
          </a:p>
        </p:txBody>
      </p:sp>
      <p:sp>
        <p:nvSpPr>
          <p:cNvPr id="2" name="Slide Image Placeholder 1">
            <a:extLst>
              <a:ext uri="{FF2B5EF4-FFF2-40B4-BE49-F238E27FC236}">
                <a16:creationId xmlns:a16="http://schemas.microsoft.com/office/drawing/2014/main" id="{D24AE2D4-6C55-97B1-6D94-D1F2122FF363}"/>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090822A-0AF1-51FE-8DCB-E9605414FD96}"/>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1BC16FAE-C0A7-380F-801E-8E638BF750AD}"/>
              </a:ext>
            </a:extLst>
          </p:cNvPr>
          <p:cNvSpPr txBox="1">
            <a:spLocks noGrp="1"/>
          </p:cNvSpPr>
          <p:nvPr>
            <p:ph type="sldNum" sz="quarter" idx="5"/>
          </p:nvPr>
        </p:nvSpPr>
        <p:spPr>
          <a:ln/>
        </p:spPr>
        <p:txBody>
          <a:bodyPr lIns="0" tIns="0" rIns="0" bIns="0" anchor="b" anchorCtr="0">
            <a:noAutofit/>
          </a:bodyPr>
          <a:lstStyle/>
          <a:p>
            <a:pPr lvl="0"/>
            <a:fld id="{65006766-8399-4F45-B3C9-7DD869AF3F87}" type="slidenum">
              <a:t>17</a:t>
            </a:fld>
            <a:endParaRPr lang="en-GB"/>
          </a:p>
        </p:txBody>
      </p:sp>
      <p:sp>
        <p:nvSpPr>
          <p:cNvPr id="2" name="Slide Image Placeholder 1">
            <a:extLst>
              <a:ext uri="{FF2B5EF4-FFF2-40B4-BE49-F238E27FC236}">
                <a16:creationId xmlns:a16="http://schemas.microsoft.com/office/drawing/2014/main" id="{0B3C7326-AE79-2C12-FA21-684BC6FEF275}"/>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DCC3D1B-0C4D-4EE8-0DAB-015D4BCFD21D}"/>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7CC-D0CE-CDFE-4A38-7D53F505673B}"/>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63B580-944C-6C37-FBDC-EA6E82BA0C33}"/>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070FCD-C8FB-586A-323D-D78C5CB9B45F}"/>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AB657D1B-B61B-0BBB-AF99-4387BA71C909}"/>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EB4E30F8-934E-D68A-0F69-8E7D3067A7D3}"/>
              </a:ext>
            </a:extLst>
          </p:cNvPr>
          <p:cNvSpPr>
            <a:spLocks noGrp="1"/>
          </p:cNvSpPr>
          <p:nvPr>
            <p:ph type="sldNum" sz="quarter" idx="12"/>
          </p:nvPr>
        </p:nvSpPr>
        <p:spPr/>
        <p:txBody>
          <a:bodyPr/>
          <a:lstStyle/>
          <a:p>
            <a:pPr lvl="0"/>
            <a:fld id="{A65B308E-8A04-4E0A-8B32-EFDEEEB69F7E}" type="slidenum">
              <a:t>‹#›</a:t>
            </a:fld>
            <a:endParaRPr lang="en-GB"/>
          </a:p>
        </p:txBody>
      </p:sp>
    </p:spTree>
    <p:extLst>
      <p:ext uri="{BB962C8B-B14F-4D97-AF65-F5344CB8AC3E}">
        <p14:creationId xmlns:p14="http://schemas.microsoft.com/office/powerpoint/2010/main" val="2104322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72D8-1B8B-6C68-C8C5-F9627933C6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8606D2-0005-2105-B562-CF6532DF57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2D5BB-BC28-7F66-649E-4E6B55254C2F}"/>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31088D0-F78E-7FAB-6DDA-4EF1ECC22BD7}"/>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D0DF3E50-916D-B977-2BF0-2308329ABA7E}"/>
              </a:ext>
            </a:extLst>
          </p:cNvPr>
          <p:cNvSpPr>
            <a:spLocks noGrp="1"/>
          </p:cNvSpPr>
          <p:nvPr>
            <p:ph type="sldNum" sz="quarter" idx="12"/>
          </p:nvPr>
        </p:nvSpPr>
        <p:spPr/>
        <p:txBody>
          <a:bodyPr/>
          <a:lstStyle/>
          <a:p>
            <a:pPr lvl="0"/>
            <a:fld id="{FF51F364-9886-440E-AAE8-94BF275B27AD}" type="slidenum">
              <a:t>‹#›</a:t>
            </a:fld>
            <a:endParaRPr lang="en-GB"/>
          </a:p>
        </p:txBody>
      </p:sp>
    </p:spTree>
    <p:extLst>
      <p:ext uri="{BB962C8B-B14F-4D97-AF65-F5344CB8AC3E}">
        <p14:creationId xmlns:p14="http://schemas.microsoft.com/office/powerpoint/2010/main" val="2264661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4FE9E-602B-D9B1-4AE9-97AA61468523}"/>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F11E8F-C940-58C8-4F51-E57B2F6CF00C}"/>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77CEB2-C854-4B7E-CACC-2CBC96922B0D}"/>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11B4F72-2291-B283-0D63-6E912FB2962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4E1B79DB-F0A8-9A08-1F04-F8FAB3A04255}"/>
              </a:ext>
            </a:extLst>
          </p:cNvPr>
          <p:cNvSpPr>
            <a:spLocks noGrp="1"/>
          </p:cNvSpPr>
          <p:nvPr>
            <p:ph type="sldNum" sz="quarter" idx="12"/>
          </p:nvPr>
        </p:nvSpPr>
        <p:spPr/>
        <p:txBody>
          <a:bodyPr/>
          <a:lstStyle/>
          <a:p>
            <a:pPr lvl="0"/>
            <a:fld id="{8AC26A1A-36E0-4043-8588-0711082D39B5}" type="slidenum">
              <a:t>‹#›</a:t>
            </a:fld>
            <a:endParaRPr lang="en-GB"/>
          </a:p>
        </p:txBody>
      </p:sp>
    </p:spTree>
    <p:extLst>
      <p:ext uri="{BB962C8B-B14F-4D97-AF65-F5344CB8AC3E}">
        <p14:creationId xmlns:p14="http://schemas.microsoft.com/office/powerpoint/2010/main" val="103235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395E9-2620-5E64-131D-5FF33BF96C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79F1EC-DD07-87B1-97B5-DDBB7BFC2EDA}"/>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A20774-1AA3-1BE8-44F4-BD38BB91DB45}"/>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0D088F-818C-3EBB-207B-7FB76BEBEC20}"/>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94A36F2E-5549-E580-D3E6-376223DF74C1}"/>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4BD54A10-64DE-8EC9-D340-B5B1B3AF69CD}"/>
              </a:ext>
            </a:extLst>
          </p:cNvPr>
          <p:cNvSpPr>
            <a:spLocks noGrp="1"/>
          </p:cNvSpPr>
          <p:nvPr>
            <p:ph type="sldNum" sz="quarter" idx="12"/>
          </p:nvPr>
        </p:nvSpPr>
        <p:spPr/>
        <p:txBody>
          <a:bodyPr/>
          <a:lstStyle/>
          <a:p>
            <a:pPr lvl="0"/>
            <a:fld id="{F768BAE6-EBD4-4A9C-B1DE-C43C4B739034}" type="slidenum">
              <a:t>‹#›</a:t>
            </a:fld>
            <a:endParaRPr lang="en-GB"/>
          </a:p>
        </p:txBody>
      </p:sp>
    </p:spTree>
    <p:extLst>
      <p:ext uri="{BB962C8B-B14F-4D97-AF65-F5344CB8AC3E}">
        <p14:creationId xmlns:p14="http://schemas.microsoft.com/office/powerpoint/2010/main" val="4280866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40C1-AC14-4881-BBAD-B7B56809731C}"/>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6228CE-3F46-9121-BF1D-946763331559}"/>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48FD7C-D27C-A910-66AA-684A6AC599A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39A850-6166-1798-3384-746D62627F8A}"/>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174410-A2E3-6E30-E72A-F07BC939C8C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CF6CEB-73FD-E254-96BA-0B44392CBC94}"/>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C286C584-E326-1B39-8432-0C5B253028C4}"/>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B43958DF-5A31-9286-1DCD-D34DCE9C8835}"/>
              </a:ext>
            </a:extLst>
          </p:cNvPr>
          <p:cNvSpPr>
            <a:spLocks noGrp="1"/>
          </p:cNvSpPr>
          <p:nvPr>
            <p:ph type="sldNum" sz="quarter" idx="12"/>
          </p:nvPr>
        </p:nvSpPr>
        <p:spPr/>
        <p:txBody>
          <a:bodyPr/>
          <a:lstStyle/>
          <a:p>
            <a:pPr lvl="0"/>
            <a:fld id="{049DF4DA-0245-42DE-A072-44B996B3DF05}" type="slidenum">
              <a:t>‹#›</a:t>
            </a:fld>
            <a:endParaRPr lang="en-GB"/>
          </a:p>
        </p:txBody>
      </p:sp>
    </p:spTree>
    <p:extLst>
      <p:ext uri="{BB962C8B-B14F-4D97-AF65-F5344CB8AC3E}">
        <p14:creationId xmlns:p14="http://schemas.microsoft.com/office/powerpoint/2010/main" val="3845159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8967C-9E09-1784-EC0E-EA5D6637E0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B4AD8E-7F95-0B63-34C2-176E29790C0D}"/>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C7D62734-6EDA-3E1B-77A8-5C4354A6F624}"/>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0956BD48-24FC-9C16-1B3B-D576532F3715}"/>
              </a:ext>
            </a:extLst>
          </p:cNvPr>
          <p:cNvSpPr>
            <a:spLocks noGrp="1"/>
          </p:cNvSpPr>
          <p:nvPr>
            <p:ph type="sldNum" sz="quarter" idx="12"/>
          </p:nvPr>
        </p:nvSpPr>
        <p:spPr/>
        <p:txBody>
          <a:bodyPr/>
          <a:lstStyle/>
          <a:p>
            <a:pPr lvl="0"/>
            <a:fld id="{22BCAD53-3AE9-40B1-B5B6-1E29F9B8D43B}" type="slidenum">
              <a:t>‹#›</a:t>
            </a:fld>
            <a:endParaRPr lang="en-GB"/>
          </a:p>
        </p:txBody>
      </p:sp>
    </p:spTree>
    <p:extLst>
      <p:ext uri="{BB962C8B-B14F-4D97-AF65-F5344CB8AC3E}">
        <p14:creationId xmlns:p14="http://schemas.microsoft.com/office/powerpoint/2010/main" val="2955450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5C5C7-8C36-1916-103F-459FF168B347}"/>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4D8FC302-2308-1E93-5C0D-346B8273A8C4}"/>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48CAC011-8DD2-88EA-ED72-91564831E8E8}"/>
              </a:ext>
            </a:extLst>
          </p:cNvPr>
          <p:cNvSpPr>
            <a:spLocks noGrp="1"/>
          </p:cNvSpPr>
          <p:nvPr>
            <p:ph type="sldNum" sz="quarter" idx="12"/>
          </p:nvPr>
        </p:nvSpPr>
        <p:spPr/>
        <p:txBody>
          <a:bodyPr/>
          <a:lstStyle/>
          <a:p>
            <a:pPr lvl="0"/>
            <a:fld id="{1CA9C05F-5C70-42A8-875C-55EB13A5DBD2}" type="slidenum">
              <a:t>‹#›</a:t>
            </a:fld>
            <a:endParaRPr lang="en-GB"/>
          </a:p>
        </p:txBody>
      </p:sp>
    </p:spTree>
    <p:extLst>
      <p:ext uri="{BB962C8B-B14F-4D97-AF65-F5344CB8AC3E}">
        <p14:creationId xmlns:p14="http://schemas.microsoft.com/office/powerpoint/2010/main" val="256096674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C5A2-1BE8-460E-7F6F-5C004FDFC2C8}"/>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4BAD0B-71B6-378E-3010-D24FFCADF35B}"/>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626AA7-75A9-4CC9-D866-08536693C30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8AA4D9-46EB-0757-677D-C2C2CD8BAE61}"/>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616A5444-A195-31FC-8021-F78D1F9E1D7A}"/>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D000B77E-64AB-5D98-5612-D801233439DD}"/>
              </a:ext>
            </a:extLst>
          </p:cNvPr>
          <p:cNvSpPr>
            <a:spLocks noGrp="1"/>
          </p:cNvSpPr>
          <p:nvPr>
            <p:ph type="sldNum" sz="quarter" idx="12"/>
          </p:nvPr>
        </p:nvSpPr>
        <p:spPr/>
        <p:txBody>
          <a:bodyPr/>
          <a:lstStyle/>
          <a:p>
            <a:pPr lvl="0"/>
            <a:fld id="{F569AAA2-AC31-4199-B115-7D732DBA56CB}" type="slidenum">
              <a:t>‹#›</a:t>
            </a:fld>
            <a:endParaRPr lang="en-GB"/>
          </a:p>
        </p:txBody>
      </p:sp>
    </p:spTree>
    <p:extLst>
      <p:ext uri="{BB962C8B-B14F-4D97-AF65-F5344CB8AC3E}">
        <p14:creationId xmlns:p14="http://schemas.microsoft.com/office/powerpoint/2010/main" val="575925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A691-1A63-5511-050B-D9FCB6265B4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013670-62F7-401B-05FB-ACBDCB728036}"/>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B2CC2C-885F-5D2F-FC0F-E0800BB9050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570648-F84E-B3FE-8D8C-539DD479A5E2}"/>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0A411FBB-7371-C2F7-69A5-54914FBCFADB}"/>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7CC6A760-F86B-126A-F8FC-7380E1FB706C}"/>
              </a:ext>
            </a:extLst>
          </p:cNvPr>
          <p:cNvSpPr>
            <a:spLocks noGrp="1"/>
          </p:cNvSpPr>
          <p:nvPr>
            <p:ph type="sldNum" sz="quarter" idx="12"/>
          </p:nvPr>
        </p:nvSpPr>
        <p:spPr/>
        <p:txBody>
          <a:bodyPr/>
          <a:lstStyle/>
          <a:p>
            <a:pPr lvl="0"/>
            <a:fld id="{309208C8-8584-48A3-A35C-C9FCEF97B818}" type="slidenum">
              <a:t>‹#›</a:t>
            </a:fld>
            <a:endParaRPr lang="en-GB"/>
          </a:p>
        </p:txBody>
      </p:sp>
    </p:spTree>
    <p:extLst>
      <p:ext uri="{BB962C8B-B14F-4D97-AF65-F5344CB8AC3E}">
        <p14:creationId xmlns:p14="http://schemas.microsoft.com/office/powerpoint/2010/main" val="404275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E8CE9-990E-E14F-1C1C-1CE0E41B82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9BBE8A-31CD-B1F5-B3DE-D43A983003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ACF867-0D90-5E10-F465-A639BA96DC13}"/>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E43FAAB-F985-D122-9B9A-5E5258D1F948}"/>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8ACFF9C-75E0-0F8A-5FE1-52BA0A6865F2}"/>
              </a:ext>
            </a:extLst>
          </p:cNvPr>
          <p:cNvSpPr>
            <a:spLocks noGrp="1"/>
          </p:cNvSpPr>
          <p:nvPr>
            <p:ph type="sldNum" sz="quarter" idx="12"/>
          </p:nvPr>
        </p:nvSpPr>
        <p:spPr/>
        <p:txBody>
          <a:bodyPr/>
          <a:lstStyle/>
          <a:p>
            <a:pPr lvl="0"/>
            <a:fld id="{684C2A8F-F3F3-45F5-AC13-ED80538132B7}" type="slidenum">
              <a:t>‹#›</a:t>
            </a:fld>
            <a:endParaRPr lang="en-GB"/>
          </a:p>
        </p:txBody>
      </p:sp>
    </p:spTree>
    <p:extLst>
      <p:ext uri="{BB962C8B-B14F-4D97-AF65-F5344CB8AC3E}">
        <p14:creationId xmlns:p14="http://schemas.microsoft.com/office/powerpoint/2010/main" val="1979191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F6E21D-8056-CEE2-7CF1-BEF8F9B2FB36}"/>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3DA5CD-C126-83AF-8130-434224F98B50}"/>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D35885-1438-4C33-67BC-DCA63D4B115D}"/>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1BE9BB70-D3F9-B14A-68A0-E470BA8F4D7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1173D2DA-95B3-6EAE-9099-996C8B51EA12}"/>
              </a:ext>
            </a:extLst>
          </p:cNvPr>
          <p:cNvSpPr>
            <a:spLocks noGrp="1"/>
          </p:cNvSpPr>
          <p:nvPr>
            <p:ph type="sldNum" sz="quarter" idx="12"/>
          </p:nvPr>
        </p:nvSpPr>
        <p:spPr/>
        <p:txBody>
          <a:bodyPr/>
          <a:lstStyle/>
          <a:p>
            <a:pPr lvl="0"/>
            <a:fld id="{C42DE911-3F0E-4997-A2AA-8AC36F59D3BB}" type="slidenum">
              <a:t>‹#›</a:t>
            </a:fld>
            <a:endParaRPr lang="en-GB"/>
          </a:p>
        </p:txBody>
      </p:sp>
    </p:spTree>
    <p:extLst>
      <p:ext uri="{BB962C8B-B14F-4D97-AF65-F5344CB8AC3E}">
        <p14:creationId xmlns:p14="http://schemas.microsoft.com/office/powerpoint/2010/main" val="816508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47560-DF6A-658E-D5EC-25D0FD2E0B1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208364-B75B-10A8-3DEA-27B000BE0E3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28A0A2-5DEA-A748-7C70-6372DAC007B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BF680241-A9F0-6965-8580-F9A239C07D3B}"/>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4AA164A-FC01-402E-4A24-8315B276A919}"/>
              </a:ext>
            </a:extLst>
          </p:cNvPr>
          <p:cNvSpPr>
            <a:spLocks noGrp="1"/>
          </p:cNvSpPr>
          <p:nvPr>
            <p:ph type="sldNum" sz="quarter" idx="12"/>
          </p:nvPr>
        </p:nvSpPr>
        <p:spPr/>
        <p:txBody>
          <a:bodyPr/>
          <a:lstStyle/>
          <a:p>
            <a:pPr lvl="0"/>
            <a:fld id="{D3DE287A-B8C0-4429-8CDA-C056B6A0C218}" type="slidenum">
              <a:t>‹#›</a:t>
            </a:fld>
            <a:endParaRPr lang="en-GB"/>
          </a:p>
        </p:txBody>
      </p:sp>
    </p:spTree>
    <p:extLst>
      <p:ext uri="{BB962C8B-B14F-4D97-AF65-F5344CB8AC3E}">
        <p14:creationId xmlns:p14="http://schemas.microsoft.com/office/powerpoint/2010/main" val="8343505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B8E36-F893-0ED9-C793-95A59C9133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7086FF-6254-43AF-8A09-30F83E844B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FF8E16-39C3-6E2C-9CD4-1C566B90F14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0F5F96B-98FD-0933-B796-744C26A057C1}"/>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C18A030-C784-2F79-8FFD-90E871D1EBD9}"/>
              </a:ext>
            </a:extLst>
          </p:cNvPr>
          <p:cNvSpPr>
            <a:spLocks noGrp="1"/>
          </p:cNvSpPr>
          <p:nvPr>
            <p:ph type="sldNum" sz="quarter" idx="12"/>
          </p:nvPr>
        </p:nvSpPr>
        <p:spPr/>
        <p:txBody>
          <a:bodyPr/>
          <a:lstStyle/>
          <a:p>
            <a:pPr lvl="0"/>
            <a:fld id="{8E0740F3-E79F-4273-9374-744D6F6D8DF7}" type="slidenum">
              <a:t>‹#›</a:t>
            </a:fld>
            <a:endParaRPr lang="en-GB"/>
          </a:p>
        </p:txBody>
      </p:sp>
    </p:spTree>
    <p:extLst>
      <p:ext uri="{BB962C8B-B14F-4D97-AF65-F5344CB8AC3E}">
        <p14:creationId xmlns:p14="http://schemas.microsoft.com/office/powerpoint/2010/main" val="22257671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D190C-97EF-6292-7390-4EDCC72AAA52}"/>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B46A8A-A27B-2E68-201F-1FC6B9BA4C12}"/>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F8BF7D-9CEB-5783-C3DE-164FFAF6990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38468891-A8C4-B6E7-8A21-4FD698DAEC2F}"/>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2907A4C5-F334-F156-3016-F34364B93B09}"/>
              </a:ext>
            </a:extLst>
          </p:cNvPr>
          <p:cNvSpPr>
            <a:spLocks noGrp="1"/>
          </p:cNvSpPr>
          <p:nvPr>
            <p:ph type="sldNum" sz="quarter" idx="12"/>
          </p:nvPr>
        </p:nvSpPr>
        <p:spPr/>
        <p:txBody>
          <a:bodyPr/>
          <a:lstStyle/>
          <a:p>
            <a:pPr lvl="0"/>
            <a:fld id="{228F573C-B545-45E2-99FD-814EF75C98B8}" type="slidenum">
              <a:t>‹#›</a:t>
            </a:fld>
            <a:endParaRPr lang="en-GB"/>
          </a:p>
        </p:txBody>
      </p:sp>
    </p:spTree>
    <p:extLst>
      <p:ext uri="{BB962C8B-B14F-4D97-AF65-F5344CB8AC3E}">
        <p14:creationId xmlns:p14="http://schemas.microsoft.com/office/powerpoint/2010/main" val="337782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6E8E5-FD40-BD23-4BF2-7E86072A75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A541FA-E4BB-260A-C4C6-A9E89472B3A9}"/>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5C372D-2D6C-5362-ACA2-B6A81073DAAC}"/>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1C6D23-DD60-0CB0-C8E5-868A451667CF}"/>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A7D93426-F2A5-052D-63CB-A968D2377CDD}"/>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C5AFD250-C98D-3AF0-281B-A7F52ED7E93F}"/>
              </a:ext>
            </a:extLst>
          </p:cNvPr>
          <p:cNvSpPr>
            <a:spLocks noGrp="1"/>
          </p:cNvSpPr>
          <p:nvPr>
            <p:ph type="sldNum" sz="quarter" idx="12"/>
          </p:nvPr>
        </p:nvSpPr>
        <p:spPr/>
        <p:txBody>
          <a:bodyPr/>
          <a:lstStyle/>
          <a:p>
            <a:pPr lvl="0"/>
            <a:fld id="{FD801C12-0DB2-4A2E-AFFA-2835EDF9AFC9}" type="slidenum">
              <a:t>‹#›</a:t>
            </a:fld>
            <a:endParaRPr lang="en-GB"/>
          </a:p>
        </p:txBody>
      </p:sp>
    </p:spTree>
    <p:extLst>
      <p:ext uri="{BB962C8B-B14F-4D97-AF65-F5344CB8AC3E}">
        <p14:creationId xmlns:p14="http://schemas.microsoft.com/office/powerpoint/2010/main" val="1220821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00F5-AF00-B075-A166-6FCCE5B3A046}"/>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3A90B2-BEF6-D5D1-3C9C-8DA9ECDCA685}"/>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7DD5FE-0CF7-B825-A55A-A5B4C0A8DB7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004242-6C8B-F839-B5FD-46F71F89C8D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DA3445-FDEF-2411-5F60-13F17E35B4A3}"/>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678CFA-1C05-931A-6E29-1EA7B7262163}"/>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3B7DA386-92C0-EA89-1947-51D8DB589A73}"/>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7FC220F4-07F5-6A7E-81B3-CD9EF8111F1B}"/>
              </a:ext>
            </a:extLst>
          </p:cNvPr>
          <p:cNvSpPr>
            <a:spLocks noGrp="1"/>
          </p:cNvSpPr>
          <p:nvPr>
            <p:ph type="sldNum" sz="quarter" idx="12"/>
          </p:nvPr>
        </p:nvSpPr>
        <p:spPr/>
        <p:txBody>
          <a:bodyPr/>
          <a:lstStyle/>
          <a:p>
            <a:pPr lvl="0"/>
            <a:fld id="{424435F5-8A87-49F5-BE33-D5B61B929FDE}" type="slidenum">
              <a:t>‹#›</a:t>
            </a:fld>
            <a:endParaRPr lang="en-GB"/>
          </a:p>
        </p:txBody>
      </p:sp>
    </p:spTree>
    <p:extLst>
      <p:ext uri="{BB962C8B-B14F-4D97-AF65-F5344CB8AC3E}">
        <p14:creationId xmlns:p14="http://schemas.microsoft.com/office/powerpoint/2010/main" val="312572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75845-2A9E-3AA9-2B91-9AB0AA88CE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04C7D8-19AC-C1DF-6B58-4CE5DAEA6E31}"/>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668B368B-809D-697E-D34E-A9778CADFE6C}"/>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72E035E9-51BD-C063-00D9-CDCEDA848077}"/>
              </a:ext>
            </a:extLst>
          </p:cNvPr>
          <p:cNvSpPr>
            <a:spLocks noGrp="1"/>
          </p:cNvSpPr>
          <p:nvPr>
            <p:ph type="sldNum" sz="quarter" idx="12"/>
          </p:nvPr>
        </p:nvSpPr>
        <p:spPr/>
        <p:txBody>
          <a:bodyPr/>
          <a:lstStyle/>
          <a:p>
            <a:pPr lvl="0"/>
            <a:fld id="{1AF9852E-865C-4FB4-A5E9-02DF4AB34B33}" type="slidenum">
              <a:t>‹#›</a:t>
            </a:fld>
            <a:endParaRPr lang="en-GB"/>
          </a:p>
        </p:txBody>
      </p:sp>
    </p:spTree>
    <p:extLst>
      <p:ext uri="{BB962C8B-B14F-4D97-AF65-F5344CB8AC3E}">
        <p14:creationId xmlns:p14="http://schemas.microsoft.com/office/powerpoint/2010/main" val="1948239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5EBF93-1C7E-0D91-6A87-F6998DB0E25B}"/>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88CF87E5-529C-C390-BB5B-FAAC9BE3B051}"/>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647C12A8-A4F0-5456-0851-4685D00CBF09}"/>
              </a:ext>
            </a:extLst>
          </p:cNvPr>
          <p:cNvSpPr>
            <a:spLocks noGrp="1"/>
          </p:cNvSpPr>
          <p:nvPr>
            <p:ph type="sldNum" sz="quarter" idx="12"/>
          </p:nvPr>
        </p:nvSpPr>
        <p:spPr/>
        <p:txBody>
          <a:bodyPr/>
          <a:lstStyle/>
          <a:p>
            <a:pPr lvl="0"/>
            <a:fld id="{EA08B706-8E28-467D-8545-504D376B9CD5}" type="slidenum">
              <a:t>‹#›</a:t>
            </a:fld>
            <a:endParaRPr lang="en-GB"/>
          </a:p>
        </p:txBody>
      </p:sp>
    </p:spTree>
    <p:extLst>
      <p:ext uri="{BB962C8B-B14F-4D97-AF65-F5344CB8AC3E}">
        <p14:creationId xmlns:p14="http://schemas.microsoft.com/office/powerpoint/2010/main" val="2524251025"/>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F6F85-EE15-8287-E8D1-64C2667B707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490F9A-8610-7551-3396-5248251C1B1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AA9F97-DF2B-D9E6-09F7-798F463A9F6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7F8C4-186B-53F0-E26F-E14983D741F3}"/>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D0C65C11-37EC-6606-A821-3C8B363C6E20}"/>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1363EB4B-9C4A-0B9A-2A32-4BD00FD965ED}"/>
              </a:ext>
            </a:extLst>
          </p:cNvPr>
          <p:cNvSpPr>
            <a:spLocks noGrp="1"/>
          </p:cNvSpPr>
          <p:nvPr>
            <p:ph type="sldNum" sz="quarter" idx="12"/>
          </p:nvPr>
        </p:nvSpPr>
        <p:spPr/>
        <p:txBody>
          <a:bodyPr/>
          <a:lstStyle/>
          <a:p>
            <a:pPr lvl="0"/>
            <a:fld id="{585CA012-C7A5-4CB7-857C-369768BBC73F}" type="slidenum">
              <a:t>‹#›</a:t>
            </a:fld>
            <a:endParaRPr lang="en-GB"/>
          </a:p>
        </p:txBody>
      </p:sp>
    </p:spTree>
    <p:extLst>
      <p:ext uri="{BB962C8B-B14F-4D97-AF65-F5344CB8AC3E}">
        <p14:creationId xmlns:p14="http://schemas.microsoft.com/office/powerpoint/2010/main" val="31811935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6EF14-7B6D-7780-787B-D79122EF1E0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8C14F7-DE51-DE64-1B61-DCA4FB3A67F4}"/>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65E08B-8D4E-ECF0-13CC-C4817206CB5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6A8412-5EFE-448E-830F-6789519A0CD1}"/>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AFBF5A47-503B-6952-6CEB-8742F4CC351F}"/>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8C559B52-5333-355A-9630-0CD5FD0431E2}"/>
              </a:ext>
            </a:extLst>
          </p:cNvPr>
          <p:cNvSpPr>
            <a:spLocks noGrp="1"/>
          </p:cNvSpPr>
          <p:nvPr>
            <p:ph type="sldNum" sz="quarter" idx="12"/>
          </p:nvPr>
        </p:nvSpPr>
        <p:spPr/>
        <p:txBody>
          <a:bodyPr/>
          <a:lstStyle/>
          <a:p>
            <a:pPr lvl="0"/>
            <a:fld id="{14BDCF95-F427-4958-AB39-53A494523716}" type="slidenum">
              <a:t>‹#›</a:t>
            </a:fld>
            <a:endParaRPr lang="en-GB"/>
          </a:p>
        </p:txBody>
      </p:sp>
    </p:spTree>
    <p:extLst>
      <p:ext uri="{BB962C8B-B14F-4D97-AF65-F5344CB8AC3E}">
        <p14:creationId xmlns:p14="http://schemas.microsoft.com/office/powerpoint/2010/main" val="23045334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3D814-72E7-72A2-FCF3-7D11053187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A4401-1D5E-C1D3-2A2C-603323D394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0D908D-A7B9-9D78-FF76-4143E09CA64B}"/>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54E15E9F-F56F-61FC-EBE4-5E9D01E40AAC}"/>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B96A887-08E1-AA1A-3E94-0CA55C4FE039}"/>
              </a:ext>
            </a:extLst>
          </p:cNvPr>
          <p:cNvSpPr>
            <a:spLocks noGrp="1"/>
          </p:cNvSpPr>
          <p:nvPr>
            <p:ph type="sldNum" sz="quarter" idx="12"/>
          </p:nvPr>
        </p:nvSpPr>
        <p:spPr/>
        <p:txBody>
          <a:bodyPr/>
          <a:lstStyle/>
          <a:p>
            <a:pPr lvl="0"/>
            <a:fld id="{6EB74D74-C4C0-4788-8F8D-86E79A70ED26}" type="slidenum">
              <a:t>‹#›</a:t>
            </a:fld>
            <a:endParaRPr lang="en-GB"/>
          </a:p>
        </p:txBody>
      </p:sp>
    </p:spTree>
    <p:extLst>
      <p:ext uri="{BB962C8B-B14F-4D97-AF65-F5344CB8AC3E}">
        <p14:creationId xmlns:p14="http://schemas.microsoft.com/office/powerpoint/2010/main" val="369367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6EB4E3-2001-FE79-5ACE-43095163F82E}"/>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97738A-2113-7CCC-139F-1D6770853DB5}"/>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53EC99-C298-B245-446C-1E43B76541B4}"/>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86A2A423-D5B6-4B9F-D966-122734AFBBB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BB3D3B4-FAD0-6FFC-A868-58A5154C90AC}"/>
              </a:ext>
            </a:extLst>
          </p:cNvPr>
          <p:cNvSpPr>
            <a:spLocks noGrp="1"/>
          </p:cNvSpPr>
          <p:nvPr>
            <p:ph type="sldNum" sz="quarter" idx="12"/>
          </p:nvPr>
        </p:nvSpPr>
        <p:spPr/>
        <p:txBody>
          <a:bodyPr/>
          <a:lstStyle/>
          <a:p>
            <a:pPr lvl="0"/>
            <a:fld id="{DDACB41B-B0C2-4FB2-B263-A90487AB9825}" type="slidenum">
              <a:t>‹#›</a:t>
            </a:fld>
            <a:endParaRPr lang="en-GB"/>
          </a:p>
        </p:txBody>
      </p:sp>
    </p:spTree>
    <p:extLst>
      <p:ext uri="{BB962C8B-B14F-4D97-AF65-F5344CB8AC3E}">
        <p14:creationId xmlns:p14="http://schemas.microsoft.com/office/powerpoint/2010/main" val="28319009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29D6-6EDE-4527-32AD-8DAE9323F9CF}"/>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660609-DFDB-6CFE-C9D1-E8F18394FA23}"/>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8C0AAA-2173-58CD-E086-B74ADE333739}"/>
              </a:ext>
            </a:extLst>
          </p:cNvPr>
          <p:cNvSpPr>
            <a:spLocks noGrp="1"/>
          </p:cNvSpPr>
          <p:nvPr>
            <p:ph type="dt" sz="half" idx="10"/>
          </p:nvPr>
        </p:nvSpPr>
        <p:spPr/>
        <p:txBody>
          <a:bodyPr/>
          <a:lstStyle/>
          <a:p>
            <a:pPr lvl="0"/>
            <a:endParaRPr lang="en-GB"/>
          </a:p>
        </p:txBody>
      </p:sp>
      <p:sp>
        <p:nvSpPr>
          <p:cNvPr id="5" name="Slide Number Placeholder 4">
            <a:extLst>
              <a:ext uri="{FF2B5EF4-FFF2-40B4-BE49-F238E27FC236}">
                <a16:creationId xmlns:a16="http://schemas.microsoft.com/office/drawing/2014/main" id="{028E91AC-1000-A54D-DB9C-FCDC5C3F273B}"/>
              </a:ext>
            </a:extLst>
          </p:cNvPr>
          <p:cNvSpPr>
            <a:spLocks noGrp="1"/>
          </p:cNvSpPr>
          <p:nvPr>
            <p:ph type="sldNum" sz="quarter" idx="11"/>
          </p:nvPr>
        </p:nvSpPr>
        <p:spPr/>
        <p:txBody>
          <a:bodyPr/>
          <a:lstStyle/>
          <a:p>
            <a:pPr lvl="0"/>
            <a:fld id="{F845AD1D-D30C-4CA3-8063-9835C617EE87}" type="slidenum">
              <a:t>‹#›</a:t>
            </a:fld>
            <a:endParaRPr lang="en-GB"/>
          </a:p>
        </p:txBody>
      </p:sp>
    </p:spTree>
    <p:extLst>
      <p:ext uri="{BB962C8B-B14F-4D97-AF65-F5344CB8AC3E}">
        <p14:creationId xmlns:p14="http://schemas.microsoft.com/office/powerpoint/2010/main" val="42874015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8808-FD0F-974F-572E-287A7A67FC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52FC18-BDF1-CCA5-769B-2C96C04AC1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F4D21C-B90E-7BB7-845C-63F8BA250156}"/>
              </a:ext>
            </a:extLst>
          </p:cNvPr>
          <p:cNvSpPr>
            <a:spLocks noGrp="1"/>
          </p:cNvSpPr>
          <p:nvPr>
            <p:ph type="dt" sz="half" idx="10"/>
          </p:nvPr>
        </p:nvSpPr>
        <p:spPr/>
        <p:txBody>
          <a:bodyPr/>
          <a:lstStyle/>
          <a:p>
            <a:pPr lvl="0"/>
            <a:endParaRPr lang="en-GB"/>
          </a:p>
        </p:txBody>
      </p:sp>
      <p:sp>
        <p:nvSpPr>
          <p:cNvPr id="5" name="Slide Number Placeholder 4">
            <a:extLst>
              <a:ext uri="{FF2B5EF4-FFF2-40B4-BE49-F238E27FC236}">
                <a16:creationId xmlns:a16="http://schemas.microsoft.com/office/drawing/2014/main" id="{3D77D91F-FDE0-73E9-7FC5-BB5936D96C7B}"/>
              </a:ext>
            </a:extLst>
          </p:cNvPr>
          <p:cNvSpPr>
            <a:spLocks noGrp="1"/>
          </p:cNvSpPr>
          <p:nvPr>
            <p:ph type="sldNum" sz="quarter" idx="11"/>
          </p:nvPr>
        </p:nvSpPr>
        <p:spPr/>
        <p:txBody>
          <a:bodyPr/>
          <a:lstStyle/>
          <a:p>
            <a:pPr lvl="0"/>
            <a:fld id="{8D161986-C1EE-464B-80D3-F8F4614DE8B9}" type="slidenum">
              <a:t>‹#›</a:t>
            </a:fld>
            <a:endParaRPr lang="en-GB"/>
          </a:p>
        </p:txBody>
      </p:sp>
    </p:spTree>
    <p:extLst>
      <p:ext uri="{BB962C8B-B14F-4D97-AF65-F5344CB8AC3E}">
        <p14:creationId xmlns:p14="http://schemas.microsoft.com/office/powerpoint/2010/main" val="416161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3BAD-5142-D5FA-DC05-0666D2C0DAA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71D0DA-BE9A-9075-5A9F-68741C1C43A2}"/>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8C1935-5306-B709-27F8-451C462C689D}"/>
              </a:ext>
            </a:extLst>
          </p:cNvPr>
          <p:cNvSpPr>
            <a:spLocks noGrp="1"/>
          </p:cNvSpPr>
          <p:nvPr>
            <p:ph type="dt" sz="half" idx="10"/>
          </p:nvPr>
        </p:nvSpPr>
        <p:spPr/>
        <p:txBody>
          <a:bodyPr/>
          <a:lstStyle/>
          <a:p>
            <a:pPr lvl="0"/>
            <a:endParaRPr lang="en-GB"/>
          </a:p>
        </p:txBody>
      </p:sp>
      <p:sp>
        <p:nvSpPr>
          <p:cNvPr id="5" name="Slide Number Placeholder 4">
            <a:extLst>
              <a:ext uri="{FF2B5EF4-FFF2-40B4-BE49-F238E27FC236}">
                <a16:creationId xmlns:a16="http://schemas.microsoft.com/office/drawing/2014/main" id="{4D94F160-A3EE-0858-22DA-8E02D68F01A0}"/>
              </a:ext>
            </a:extLst>
          </p:cNvPr>
          <p:cNvSpPr>
            <a:spLocks noGrp="1"/>
          </p:cNvSpPr>
          <p:nvPr>
            <p:ph type="sldNum" sz="quarter" idx="11"/>
          </p:nvPr>
        </p:nvSpPr>
        <p:spPr/>
        <p:txBody>
          <a:bodyPr/>
          <a:lstStyle/>
          <a:p>
            <a:pPr lvl="0"/>
            <a:fld id="{6982A376-A279-4AE6-AA4E-D2F5C5185774}" type="slidenum">
              <a:t>‹#›</a:t>
            </a:fld>
            <a:endParaRPr lang="en-GB"/>
          </a:p>
        </p:txBody>
      </p:sp>
    </p:spTree>
    <p:extLst>
      <p:ext uri="{BB962C8B-B14F-4D97-AF65-F5344CB8AC3E}">
        <p14:creationId xmlns:p14="http://schemas.microsoft.com/office/powerpoint/2010/main" val="4966179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FB02-AA66-460C-DE74-71F5B093FB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B1EFFD-6066-8F9C-858B-75218F8ADCDE}"/>
              </a:ext>
            </a:extLst>
          </p:cNvPr>
          <p:cNvSpPr>
            <a:spLocks noGrp="1"/>
          </p:cNvSpPr>
          <p:nvPr>
            <p:ph sz="half" idx="1"/>
          </p:nvPr>
        </p:nvSpPr>
        <p:spPr>
          <a:xfrm>
            <a:off x="457200" y="1600200"/>
            <a:ext cx="1943100" cy="39893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104B9C-FD9E-90E8-DFA1-0260841B9FD9}"/>
              </a:ext>
            </a:extLst>
          </p:cNvPr>
          <p:cNvSpPr>
            <a:spLocks noGrp="1"/>
          </p:cNvSpPr>
          <p:nvPr>
            <p:ph sz="half" idx="2"/>
          </p:nvPr>
        </p:nvSpPr>
        <p:spPr>
          <a:xfrm>
            <a:off x="2552700" y="1600200"/>
            <a:ext cx="1943100" cy="39893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F59ABE-59EE-492F-93CD-D2D4F4956741}"/>
              </a:ext>
            </a:extLst>
          </p:cNvPr>
          <p:cNvSpPr>
            <a:spLocks noGrp="1"/>
          </p:cNvSpPr>
          <p:nvPr>
            <p:ph type="dt" sz="half" idx="10"/>
          </p:nvPr>
        </p:nvSpPr>
        <p:spPr/>
        <p:txBody>
          <a:bodyPr/>
          <a:lstStyle/>
          <a:p>
            <a:pPr lvl="0"/>
            <a:endParaRPr lang="en-GB"/>
          </a:p>
        </p:txBody>
      </p:sp>
      <p:sp>
        <p:nvSpPr>
          <p:cNvPr id="6" name="Slide Number Placeholder 5">
            <a:extLst>
              <a:ext uri="{FF2B5EF4-FFF2-40B4-BE49-F238E27FC236}">
                <a16:creationId xmlns:a16="http://schemas.microsoft.com/office/drawing/2014/main" id="{7A960676-4992-5798-F1CE-03F52B5DEDBF}"/>
              </a:ext>
            </a:extLst>
          </p:cNvPr>
          <p:cNvSpPr>
            <a:spLocks noGrp="1"/>
          </p:cNvSpPr>
          <p:nvPr>
            <p:ph type="sldNum" sz="quarter" idx="11"/>
          </p:nvPr>
        </p:nvSpPr>
        <p:spPr/>
        <p:txBody>
          <a:bodyPr/>
          <a:lstStyle/>
          <a:p>
            <a:pPr lvl="0"/>
            <a:fld id="{05B67F9E-BCE5-4A7C-AEF7-39810E299075}" type="slidenum">
              <a:t>‹#›</a:t>
            </a:fld>
            <a:endParaRPr lang="en-GB"/>
          </a:p>
        </p:txBody>
      </p:sp>
    </p:spTree>
    <p:extLst>
      <p:ext uri="{BB962C8B-B14F-4D97-AF65-F5344CB8AC3E}">
        <p14:creationId xmlns:p14="http://schemas.microsoft.com/office/powerpoint/2010/main" val="765494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86EF0-5C74-FDEC-89B9-41BD4232F1F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DDCCC8-A2B6-0A5D-8A80-00E08F423AF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9950EC-01E0-0FB9-3E6C-B96EF46A1DA9}"/>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590CAA-00B4-6B74-14A1-5162BF7D846B}"/>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742A1-36EB-048B-AC07-E294F94A15C3}"/>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EBDCC3-B78B-0ACD-8910-853B4C757A94}"/>
              </a:ext>
            </a:extLst>
          </p:cNvPr>
          <p:cNvSpPr>
            <a:spLocks noGrp="1"/>
          </p:cNvSpPr>
          <p:nvPr>
            <p:ph type="dt" sz="half" idx="10"/>
          </p:nvPr>
        </p:nvSpPr>
        <p:spPr/>
        <p:txBody>
          <a:bodyPr/>
          <a:lstStyle/>
          <a:p>
            <a:pPr lvl="0"/>
            <a:endParaRPr lang="en-GB"/>
          </a:p>
        </p:txBody>
      </p:sp>
      <p:sp>
        <p:nvSpPr>
          <p:cNvPr id="8" name="Slide Number Placeholder 7">
            <a:extLst>
              <a:ext uri="{FF2B5EF4-FFF2-40B4-BE49-F238E27FC236}">
                <a16:creationId xmlns:a16="http://schemas.microsoft.com/office/drawing/2014/main" id="{FE0CAA33-D797-E638-18A0-E8E235B39CD1}"/>
              </a:ext>
            </a:extLst>
          </p:cNvPr>
          <p:cNvSpPr>
            <a:spLocks noGrp="1"/>
          </p:cNvSpPr>
          <p:nvPr>
            <p:ph type="sldNum" sz="quarter" idx="11"/>
          </p:nvPr>
        </p:nvSpPr>
        <p:spPr/>
        <p:txBody>
          <a:bodyPr/>
          <a:lstStyle/>
          <a:p>
            <a:pPr lvl="0"/>
            <a:fld id="{6724F1BD-4ADA-4592-A444-6CA7EEAA1844}" type="slidenum">
              <a:t>‹#›</a:t>
            </a:fld>
            <a:endParaRPr lang="en-GB"/>
          </a:p>
        </p:txBody>
      </p:sp>
    </p:spTree>
    <p:extLst>
      <p:ext uri="{BB962C8B-B14F-4D97-AF65-F5344CB8AC3E}">
        <p14:creationId xmlns:p14="http://schemas.microsoft.com/office/powerpoint/2010/main" val="152274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79986-794C-B6F2-F81D-BD93BBE82B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8AB405-E949-943E-B0B5-4071FFDD596C}"/>
              </a:ext>
            </a:extLst>
          </p:cNvPr>
          <p:cNvSpPr>
            <a:spLocks noGrp="1"/>
          </p:cNvSpPr>
          <p:nvPr>
            <p:ph type="dt" sz="half" idx="10"/>
          </p:nvPr>
        </p:nvSpPr>
        <p:spPr/>
        <p:txBody>
          <a:bodyPr/>
          <a:lstStyle/>
          <a:p>
            <a:pPr lvl="0"/>
            <a:endParaRPr lang="en-GB"/>
          </a:p>
        </p:txBody>
      </p:sp>
      <p:sp>
        <p:nvSpPr>
          <p:cNvPr id="4" name="Slide Number Placeholder 3">
            <a:extLst>
              <a:ext uri="{FF2B5EF4-FFF2-40B4-BE49-F238E27FC236}">
                <a16:creationId xmlns:a16="http://schemas.microsoft.com/office/drawing/2014/main" id="{83AA3724-0405-581D-4EC8-34580EBF25FB}"/>
              </a:ext>
            </a:extLst>
          </p:cNvPr>
          <p:cNvSpPr>
            <a:spLocks noGrp="1"/>
          </p:cNvSpPr>
          <p:nvPr>
            <p:ph type="sldNum" sz="quarter" idx="11"/>
          </p:nvPr>
        </p:nvSpPr>
        <p:spPr/>
        <p:txBody>
          <a:bodyPr/>
          <a:lstStyle/>
          <a:p>
            <a:pPr lvl="0"/>
            <a:fld id="{9764B919-F856-4A62-971B-D91B2E32D0D1}" type="slidenum">
              <a:t>‹#›</a:t>
            </a:fld>
            <a:endParaRPr lang="en-GB"/>
          </a:p>
        </p:txBody>
      </p:sp>
    </p:spTree>
    <p:extLst>
      <p:ext uri="{BB962C8B-B14F-4D97-AF65-F5344CB8AC3E}">
        <p14:creationId xmlns:p14="http://schemas.microsoft.com/office/powerpoint/2010/main" val="17942089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2EA134-87F0-66D6-F735-87D70BFC8712}"/>
              </a:ext>
            </a:extLst>
          </p:cNvPr>
          <p:cNvSpPr>
            <a:spLocks noGrp="1"/>
          </p:cNvSpPr>
          <p:nvPr>
            <p:ph type="dt" sz="half" idx="10"/>
          </p:nvPr>
        </p:nvSpPr>
        <p:spPr/>
        <p:txBody>
          <a:bodyPr/>
          <a:lstStyle/>
          <a:p>
            <a:pPr lvl="0"/>
            <a:endParaRPr lang="en-GB"/>
          </a:p>
        </p:txBody>
      </p:sp>
      <p:sp>
        <p:nvSpPr>
          <p:cNvPr id="3" name="Slide Number Placeholder 2">
            <a:extLst>
              <a:ext uri="{FF2B5EF4-FFF2-40B4-BE49-F238E27FC236}">
                <a16:creationId xmlns:a16="http://schemas.microsoft.com/office/drawing/2014/main" id="{3C7A7E6E-8C7B-F464-0138-E14ECB7A7120}"/>
              </a:ext>
            </a:extLst>
          </p:cNvPr>
          <p:cNvSpPr>
            <a:spLocks noGrp="1"/>
          </p:cNvSpPr>
          <p:nvPr>
            <p:ph type="sldNum" sz="quarter" idx="11"/>
          </p:nvPr>
        </p:nvSpPr>
        <p:spPr/>
        <p:txBody>
          <a:bodyPr/>
          <a:lstStyle/>
          <a:p>
            <a:pPr lvl="0"/>
            <a:fld id="{5E5CAD43-AAFF-4CF8-9856-C6719E0B64CB}" type="slidenum">
              <a:t>‹#›</a:t>
            </a:fld>
            <a:endParaRPr lang="en-GB"/>
          </a:p>
        </p:txBody>
      </p:sp>
    </p:spTree>
    <p:extLst>
      <p:ext uri="{BB962C8B-B14F-4D97-AF65-F5344CB8AC3E}">
        <p14:creationId xmlns:p14="http://schemas.microsoft.com/office/powerpoint/2010/main" val="3795514865"/>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458B2-34C2-E40D-4B9C-56EFF3FE301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E0BB44-DAFE-7A59-AA2F-78353A7DC0E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C1B76B-EC4F-7BB2-4834-025B86DDA88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E2B694-17E2-0837-3582-FAF1B0F035AE}"/>
              </a:ext>
            </a:extLst>
          </p:cNvPr>
          <p:cNvSpPr>
            <a:spLocks noGrp="1"/>
          </p:cNvSpPr>
          <p:nvPr>
            <p:ph type="dt" sz="half" idx="10"/>
          </p:nvPr>
        </p:nvSpPr>
        <p:spPr/>
        <p:txBody>
          <a:bodyPr/>
          <a:lstStyle/>
          <a:p>
            <a:pPr lvl="0"/>
            <a:endParaRPr lang="en-GB"/>
          </a:p>
        </p:txBody>
      </p:sp>
      <p:sp>
        <p:nvSpPr>
          <p:cNvPr id="6" name="Slide Number Placeholder 5">
            <a:extLst>
              <a:ext uri="{FF2B5EF4-FFF2-40B4-BE49-F238E27FC236}">
                <a16:creationId xmlns:a16="http://schemas.microsoft.com/office/drawing/2014/main" id="{DB0FBA3B-4CA5-9C7C-23E4-89B4CCB3B8F8}"/>
              </a:ext>
            </a:extLst>
          </p:cNvPr>
          <p:cNvSpPr>
            <a:spLocks noGrp="1"/>
          </p:cNvSpPr>
          <p:nvPr>
            <p:ph type="sldNum" sz="quarter" idx="11"/>
          </p:nvPr>
        </p:nvSpPr>
        <p:spPr/>
        <p:txBody>
          <a:bodyPr/>
          <a:lstStyle/>
          <a:p>
            <a:pPr lvl="0"/>
            <a:fld id="{EDD5F0FC-9091-42E2-A5CC-25200BCD64BB}" type="slidenum">
              <a:t>‹#›</a:t>
            </a:fld>
            <a:endParaRPr lang="en-GB"/>
          </a:p>
        </p:txBody>
      </p:sp>
    </p:spTree>
    <p:extLst>
      <p:ext uri="{BB962C8B-B14F-4D97-AF65-F5344CB8AC3E}">
        <p14:creationId xmlns:p14="http://schemas.microsoft.com/office/powerpoint/2010/main" val="11659656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C80A1-2587-DC60-1328-177C8BA4B64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728369-2DE0-2B68-F222-D14D1DA26C2B}"/>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1B55DD-DD3F-7507-2FF3-EFE254B6019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F4B972-91AD-A976-C033-CAAB4A0930A0}"/>
              </a:ext>
            </a:extLst>
          </p:cNvPr>
          <p:cNvSpPr>
            <a:spLocks noGrp="1"/>
          </p:cNvSpPr>
          <p:nvPr>
            <p:ph type="dt" sz="half" idx="10"/>
          </p:nvPr>
        </p:nvSpPr>
        <p:spPr/>
        <p:txBody>
          <a:bodyPr/>
          <a:lstStyle/>
          <a:p>
            <a:pPr lvl="0"/>
            <a:endParaRPr lang="en-GB"/>
          </a:p>
        </p:txBody>
      </p:sp>
      <p:sp>
        <p:nvSpPr>
          <p:cNvPr id="6" name="Slide Number Placeholder 5">
            <a:extLst>
              <a:ext uri="{FF2B5EF4-FFF2-40B4-BE49-F238E27FC236}">
                <a16:creationId xmlns:a16="http://schemas.microsoft.com/office/drawing/2014/main" id="{2B4DBB14-C5EB-AD41-25A3-A99A156B9A38}"/>
              </a:ext>
            </a:extLst>
          </p:cNvPr>
          <p:cNvSpPr>
            <a:spLocks noGrp="1"/>
          </p:cNvSpPr>
          <p:nvPr>
            <p:ph type="sldNum" sz="quarter" idx="11"/>
          </p:nvPr>
        </p:nvSpPr>
        <p:spPr/>
        <p:txBody>
          <a:bodyPr/>
          <a:lstStyle/>
          <a:p>
            <a:pPr lvl="0"/>
            <a:fld id="{B387A2AC-8EA1-4718-AD8B-4ADAAE871F58}" type="slidenum">
              <a:t>‹#›</a:t>
            </a:fld>
            <a:endParaRPr lang="en-GB"/>
          </a:p>
        </p:txBody>
      </p:sp>
    </p:spTree>
    <p:extLst>
      <p:ext uri="{BB962C8B-B14F-4D97-AF65-F5344CB8AC3E}">
        <p14:creationId xmlns:p14="http://schemas.microsoft.com/office/powerpoint/2010/main" val="15863951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5417A-F801-7A8B-EE60-86BE85C238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695219-62BF-35A6-DB4E-D0FE362ADD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78D957-EDCA-7C82-11A5-401AEA056441}"/>
              </a:ext>
            </a:extLst>
          </p:cNvPr>
          <p:cNvSpPr>
            <a:spLocks noGrp="1"/>
          </p:cNvSpPr>
          <p:nvPr>
            <p:ph type="dt" sz="half" idx="10"/>
          </p:nvPr>
        </p:nvSpPr>
        <p:spPr/>
        <p:txBody>
          <a:bodyPr/>
          <a:lstStyle/>
          <a:p>
            <a:pPr lvl="0"/>
            <a:endParaRPr lang="en-GB"/>
          </a:p>
        </p:txBody>
      </p:sp>
      <p:sp>
        <p:nvSpPr>
          <p:cNvPr id="5" name="Slide Number Placeholder 4">
            <a:extLst>
              <a:ext uri="{FF2B5EF4-FFF2-40B4-BE49-F238E27FC236}">
                <a16:creationId xmlns:a16="http://schemas.microsoft.com/office/drawing/2014/main" id="{EC70C46E-6E64-0FAF-EAC8-18E18C4F0382}"/>
              </a:ext>
            </a:extLst>
          </p:cNvPr>
          <p:cNvSpPr>
            <a:spLocks noGrp="1"/>
          </p:cNvSpPr>
          <p:nvPr>
            <p:ph type="sldNum" sz="quarter" idx="11"/>
          </p:nvPr>
        </p:nvSpPr>
        <p:spPr/>
        <p:txBody>
          <a:bodyPr/>
          <a:lstStyle/>
          <a:p>
            <a:pPr lvl="0"/>
            <a:fld id="{F22E2538-E8BE-41F6-BF86-40F8C2ED1E09}" type="slidenum">
              <a:t>‹#›</a:t>
            </a:fld>
            <a:endParaRPr lang="en-GB"/>
          </a:p>
        </p:txBody>
      </p:sp>
    </p:spTree>
    <p:extLst>
      <p:ext uri="{BB962C8B-B14F-4D97-AF65-F5344CB8AC3E}">
        <p14:creationId xmlns:p14="http://schemas.microsoft.com/office/powerpoint/2010/main" val="95569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6FACB7-80FE-2BC4-EB7A-A65BB141AED5}"/>
              </a:ext>
            </a:extLst>
          </p:cNvPr>
          <p:cNvSpPr>
            <a:spLocks noGrp="1"/>
          </p:cNvSpPr>
          <p:nvPr>
            <p:ph type="title" orient="vert"/>
          </p:nvPr>
        </p:nvSpPr>
        <p:spPr>
          <a:xfrm>
            <a:off x="6629400" y="274638"/>
            <a:ext cx="2057400" cy="531495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9A0580-A2BE-FC00-38E7-DAD7A7CF6484}"/>
              </a:ext>
            </a:extLst>
          </p:cNvPr>
          <p:cNvSpPr>
            <a:spLocks noGrp="1"/>
          </p:cNvSpPr>
          <p:nvPr>
            <p:ph type="body" orient="vert" idx="1"/>
          </p:nvPr>
        </p:nvSpPr>
        <p:spPr>
          <a:xfrm>
            <a:off x="457200" y="274638"/>
            <a:ext cx="6019800" cy="5314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71C4BF-F870-F605-1E2E-2DDD9A8E8162}"/>
              </a:ext>
            </a:extLst>
          </p:cNvPr>
          <p:cNvSpPr>
            <a:spLocks noGrp="1"/>
          </p:cNvSpPr>
          <p:nvPr>
            <p:ph type="dt" sz="half" idx="10"/>
          </p:nvPr>
        </p:nvSpPr>
        <p:spPr/>
        <p:txBody>
          <a:bodyPr/>
          <a:lstStyle/>
          <a:p>
            <a:pPr lvl="0"/>
            <a:endParaRPr lang="en-GB"/>
          </a:p>
        </p:txBody>
      </p:sp>
      <p:sp>
        <p:nvSpPr>
          <p:cNvPr id="5" name="Slide Number Placeholder 4">
            <a:extLst>
              <a:ext uri="{FF2B5EF4-FFF2-40B4-BE49-F238E27FC236}">
                <a16:creationId xmlns:a16="http://schemas.microsoft.com/office/drawing/2014/main" id="{D3901FE4-E28E-92F3-5E6C-EA9E2E3BAC21}"/>
              </a:ext>
            </a:extLst>
          </p:cNvPr>
          <p:cNvSpPr>
            <a:spLocks noGrp="1"/>
          </p:cNvSpPr>
          <p:nvPr>
            <p:ph type="sldNum" sz="quarter" idx="11"/>
          </p:nvPr>
        </p:nvSpPr>
        <p:spPr/>
        <p:txBody>
          <a:bodyPr/>
          <a:lstStyle/>
          <a:p>
            <a:pPr lvl="0"/>
            <a:fld id="{BA69C4DB-25E9-4EAE-B52A-00AAE613494C}" type="slidenum">
              <a:t>‹#›</a:t>
            </a:fld>
            <a:endParaRPr lang="en-GB"/>
          </a:p>
        </p:txBody>
      </p:sp>
    </p:spTree>
    <p:extLst>
      <p:ext uri="{BB962C8B-B14F-4D97-AF65-F5344CB8AC3E}">
        <p14:creationId xmlns:p14="http://schemas.microsoft.com/office/powerpoint/2010/main" val="2633104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12E2D-1080-FDED-5CDE-3ACDF8C173B5}"/>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265D2752-A640-37F0-9C3D-5634400FD938}"/>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EE97082C-E840-558F-7B2B-D77F83EFCBF9}"/>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59BA10F0-A743-3066-8A90-AF01AC2700C6}"/>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EB4AC9C8-6C8D-4DA8-AF03-54228F9AE35A}" type="slidenum">
              <a:t>‹#›</a:t>
            </a:fld>
            <a:endParaRPr lang="en-GB"/>
          </a:p>
        </p:txBody>
      </p:sp>
      <p:sp>
        <p:nvSpPr>
          <p:cNvPr id="6" name="Text Placeholder 5">
            <a:extLst>
              <a:ext uri="{FF2B5EF4-FFF2-40B4-BE49-F238E27FC236}">
                <a16:creationId xmlns:a16="http://schemas.microsoft.com/office/drawing/2014/main" id="{46F7AC2B-A7B3-AF6F-B11F-7A3D0574A1F0}"/>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56ABD-D2A5-AD54-D982-7F1DF42026A3}"/>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1B5448EE-54EB-ECF2-ACB5-33106E855913}"/>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E33B1E-C22B-171C-B51B-FBD6D7A7F2E5}"/>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7208B217-4DCC-B1C6-97E4-5AD6EEA88A1B}"/>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6BD817FA-FA20-3FF6-DB9C-0E563C86D0F7}"/>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1286E087-6A89-4DEA-ADEC-467EFD53FC59}"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5357A-830C-3577-81F4-762BB1A350C5}"/>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E04DE6CA-88D5-A907-CB34-9CA591E3BD13}"/>
              </a:ext>
            </a:extLst>
          </p:cNvPr>
          <p:cNvSpPr txBox="1">
            <a:spLocks noGrp="1"/>
          </p:cNvSpPr>
          <p:nvPr>
            <p:ph type="body" idx="1"/>
          </p:nvPr>
        </p:nvSpPr>
        <p:spPr>
          <a:xfrm>
            <a:off x="457200" y="1600200"/>
            <a:ext cx="4038119" cy="3988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5A48235-46F7-CDDA-2081-E9E724BDC0B7}"/>
              </a:ext>
            </a:extLst>
          </p:cNvPr>
          <p:cNvSpPr txBox="1">
            <a:spLocks noGrp="1"/>
          </p:cNvSpPr>
          <p:nvPr>
            <p:ph type="body" sz="quarter" idx="4294967295"/>
          </p:nvPr>
        </p:nvSpPr>
        <p:spPr>
          <a:xfrm>
            <a:off x="4648320" y="1600200"/>
            <a:ext cx="4038119" cy="3988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8190877-3CC7-FA80-F977-9F6D351AF337}"/>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56102E8F-4194-69AF-0524-4C510A2EE064}"/>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718E13B6-8AC4-441F-9F77-A7A52FFB4030}" type="slidenum">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1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20"/>
        </a:spcBef>
        <a:spcAft>
          <a:spcPts val="0"/>
        </a:spcAft>
        <a:buSzPct val="45000"/>
        <a:buFont typeface="Arial" pitchFamily="32"/>
        <a:buChar char="•"/>
        <a:tabLst/>
        <a:defRPr lang="en-US" sz="21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9.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32535-3C07-87AC-5C45-431886560AFD}"/>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3" name="Title 1">
            <a:extLst>
              <a:ext uri="{FF2B5EF4-FFF2-40B4-BE49-F238E27FC236}">
                <a16:creationId xmlns:a16="http://schemas.microsoft.com/office/drawing/2014/main" id="{B0651B44-F1B4-732C-6719-827803308FA5}"/>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4" name="TextBox 1">
            <a:extLst>
              <a:ext uri="{FF2B5EF4-FFF2-40B4-BE49-F238E27FC236}">
                <a16:creationId xmlns:a16="http://schemas.microsoft.com/office/drawing/2014/main" id="{53DB72D2-8EFE-CB17-E7A4-CCB53F45D2D0}"/>
              </a:ext>
            </a:extLst>
          </p:cNvPr>
          <p:cNvSpPr/>
          <p:nvPr/>
        </p:nvSpPr>
        <p:spPr>
          <a:xfrm>
            <a:off x="1600200" y="3816359"/>
            <a:ext cx="7496640" cy="13698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Week 2: Session 2</a:t>
            </a:r>
          </a:p>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Organisational structure – part 1</a:t>
            </a:r>
          </a:p>
        </p:txBody>
      </p:sp>
      <p:sp>
        <p:nvSpPr>
          <p:cNvPr id="5" name="Subtitle 4">
            <a:extLst>
              <a:ext uri="{FF2B5EF4-FFF2-40B4-BE49-F238E27FC236}">
                <a16:creationId xmlns:a16="http://schemas.microsoft.com/office/drawing/2014/main" id="{60179F90-46A2-D0B5-76B4-6A6C0FE05BB6}"/>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defRPr sz="1800"/>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What we did the last ti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BDCCB-ACCA-BB5D-4A55-A46F04D3EAFD}"/>
              </a:ext>
            </a:extLst>
          </p:cNvPr>
          <p:cNvSpPr txBox="1">
            <a:spLocks noGrp="1"/>
          </p:cNvSpPr>
          <p:nvPr>
            <p:ph type="title" idx="4294967295"/>
          </p:nvPr>
        </p:nvSpPr>
        <p:spPr/>
        <p:txBody>
          <a:bodyPr/>
          <a:lstStyle/>
          <a:p>
            <a:pPr lvl="0"/>
            <a:r>
              <a:rPr lang="en-US" b="1"/>
              <a:t>What we did the last time</a:t>
            </a:r>
          </a:p>
        </p:txBody>
      </p:sp>
      <p:sp>
        <p:nvSpPr>
          <p:cNvPr id="3" name="Content Placeholder 2">
            <a:extLst>
              <a:ext uri="{FF2B5EF4-FFF2-40B4-BE49-F238E27FC236}">
                <a16:creationId xmlns:a16="http://schemas.microsoft.com/office/drawing/2014/main" id="{E9B33BAC-F6D5-D636-F3C2-69C8EB5E4595}"/>
              </a:ext>
            </a:extLst>
          </p:cNvPr>
          <p:cNvSpPr txBox="1">
            <a:spLocks noGrp="1"/>
          </p:cNvSpPr>
          <p:nvPr>
            <p:ph type="body" idx="4294967295"/>
          </p:nvPr>
        </p:nvSpPr>
        <p:spPr>
          <a:xfrm>
            <a:off x="457200" y="1600200"/>
            <a:ext cx="8120520" cy="3916080"/>
          </a:xfrm>
        </p:spPr>
        <p:txBody>
          <a:bodyPr/>
          <a:lstStyle/>
          <a:p>
            <a:pPr lvl="0">
              <a:spcBef>
                <a:spcPts val="479"/>
              </a:spcBef>
              <a:spcAft>
                <a:spcPts val="0"/>
              </a:spcAft>
              <a:buAutoNum type="arabicPeriod"/>
            </a:pPr>
            <a:r>
              <a:rPr lang="en-US" sz="2800"/>
              <a:t>What did you learn last class?</a:t>
            </a:r>
          </a:p>
          <a:p>
            <a:pPr lvl="0">
              <a:spcBef>
                <a:spcPts val="479"/>
              </a:spcBef>
              <a:spcAft>
                <a:spcPts val="0"/>
              </a:spcAft>
              <a:buAutoNum type="arabicPeriod"/>
            </a:pPr>
            <a:r>
              <a:rPr lang="en-US" sz="2800"/>
              <a:t>What were the key terms?</a:t>
            </a:r>
          </a:p>
          <a:p>
            <a:pPr lvl="0">
              <a:spcBef>
                <a:spcPts val="479"/>
              </a:spcBef>
              <a:spcAft>
                <a:spcPts val="0"/>
              </a:spcAft>
              <a:buAutoNum type="arabicPeriod"/>
            </a:pPr>
            <a:r>
              <a:rPr lang="en-US" sz="2800"/>
              <a:t>Do you have any questions?</a:t>
            </a:r>
          </a:p>
        </p:txBody>
      </p:sp>
      <p:sp>
        <p:nvSpPr>
          <p:cNvPr id="4" name="Date Placeholder 3">
            <a:extLst>
              <a:ext uri="{FF2B5EF4-FFF2-40B4-BE49-F238E27FC236}">
                <a16:creationId xmlns:a16="http://schemas.microsoft.com/office/drawing/2014/main" id="{82AD50B8-C9DF-862D-F1EA-8F47E1F229A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453CC61-696F-4D97-9B1E-70F2658FF7C4}"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C7839DDB-45F0-E23D-9F60-0D36A5146634}"/>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3843504B-8F18-4370-A763-31408AFC6C54}" type="slidenum">
              <a:rPr/>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1818C-6EB4-576A-DD56-1C0D0E8E921A}"/>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E6E8780C-7657-A4FD-3049-ADA406BDC319}"/>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sz="2800"/>
              <a:t>By the end of this session, students should be aware of important aspects of organisational structure, including:</a:t>
            </a:r>
          </a:p>
          <a:p>
            <a:pPr lvl="0" algn="just" hangingPunct="1">
              <a:spcBef>
                <a:spcPts val="479"/>
              </a:spcBef>
              <a:spcAft>
                <a:spcPts val="0"/>
              </a:spcAft>
              <a:buAutoNum type="arabicPeriod"/>
            </a:pPr>
            <a:r>
              <a:rPr lang="en-US"/>
              <a:t>Mechanistic and organic structure.</a:t>
            </a:r>
          </a:p>
          <a:p>
            <a:pPr lvl="0" algn="just" hangingPunct="1">
              <a:spcBef>
                <a:spcPts val="479"/>
              </a:spcBef>
              <a:spcAft>
                <a:spcPts val="0"/>
              </a:spcAft>
              <a:buAutoNum type="arabicPeriod"/>
            </a:pPr>
            <a:r>
              <a:rPr lang="en-US"/>
              <a:t>Traditional organisational designs.</a:t>
            </a:r>
          </a:p>
          <a:p>
            <a:pPr lvl="0" algn="just" hangingPunct="1">
              <a:spcBef>
                <a:spcPts val="479"/>
              </a:spcBef>
              <a:spcAft>
                <a:spcPts val="0"/>
              </a:spcAft>
              <a:buAutoNum type="arabicPeriod"/>
            </a:pPr>
            <a:r>
              <a:rPr lang="en-US"/>
              <a:t>Contemporary organisational designs.</a:t>
            </a:r>
          </a:p>
          <a:p>
            <a:pPr lvl="0" hangingPunct="1">
              <a:spcBef>
                <a:spcPts val="479"/>
              </a:spcBef>
              <a:spcAft>
                <a:spcPts val="0"/>
              </a:spcAft>
              <a:buNone/>
            </a:pPr>
            <a:endParaRPr lang="en-US" sz="2800"/>
          </a:p>
        </p:txBody>
      </p:sp>
      <p:sp>
        <p:nvSpPr>
          <p:cNvPr id="4" name="Date Placeholder 3">
            <a:extLst>
              <a:ext uri="{FF2B5EF4-FFF2-40B4-BE49-F238E27FC236}">
                <a16:creationId xmlns:a16="http://schemas.microsoft.com/office/drawing/2014/main" id="{4253FE79-06CC-BBDA-EDA7-3487F2970EEA}"/>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083D92A7-4804-4782-955D-29D51BF285D9}"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FEDC8A6B-324D-0078-EA8E-E278B28E059F}"/>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2C1DFAB2-F8E4-4799-8A48-FE942C4FF5BD}" type="slidenum">
              <a:rPr/>
              <a:t>3</a:t>
            </a:fld>
            <a:endParaRPr lang="en-GB" sz="1200">
              <a:solidFill>
                <a:srgbClr val="000000"/>
              </a:solidFill>
              <a:latin typeface="Myriad Pro" pitchFamily="18"/>
              <a:cs typeface="Tahoma" pitchFamily="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Mechanistic and organic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11E63-B33B-6000-8B0A-76940100F0EA}"/>
              </a:ext>
            </a:extLst>
          </p:cNvPr>
          <p:cNvSpPr txBox="1">
            <a:spLocks noGrp="1"/>
          </p:cNvSpPr>
          <p:nvPr>
            <p:ph type="title" idx="4294967295"/>
          </p:nvPr>
        </p:nvSpPr>
        <p:spPr/>
        <p:txBody>
          <a:bodyPr/>
          <a:lstStyle/>
          <a:p>
            <a:pPr lvl="0"/>
            <a:r>
              <a:rPr lang="en-US" sz="3600" b="1"/>
              <a:t>Mechanistic and organic structure</a:t>
            </a:r>
          </a:p>
        </p:txBody>
      </p:sp>
      <p:sp>
        <p:nvSpPr>
          <p:cNvPr id="3" name="Content Placeholder 2">
            <a:extLst>
              <a:ext uri="{FF2B5EF4-FFF2-40B4-BE49-F238E27FC236}">
                <a16:creationId xmlns:a16="http://schemas.microsoft.com/office/drawing/2014/main" id="{3CC9853A-75B0-0736-DAF0-FE46F19FC59E}"/>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a:cs typeface="Times New Roman" pitchFamily="18"/>
              </a:rPr>
              <a:t>Organic structure:  a fluid structure appropriate to changing conditions</a:t>
            </a:r>
          </a:p>
          <a:p>
            <a:pPr lvl="0" algn="just" hangingPunct="1">
              <a:spcBef>
                <a:spcPts val="1199"/>
              </a:spcBef>
              <a:spcAft>
                <a:spcPts val="0"/>
              </a:spcAft>
              <a:buFont typeface="Arial" pitchFamily="32"/>
              <a:buChar char="•"/>
            </a:pPr>
            <a:r>
              <a:rPr lang="en-US">
                <a:cs typeface="Times New Roman" pitchFamily="18"/>
              </a:rPr>
              <a:t>Mechanistic structure:  a rigid structure good at handling stable environmental conditions.</a:t>
            </a:r>
          </a:p>
          <a:p>
            <a:pPr lvl="0" algn="just" hangingPunct="1">
              <a:spcBef>
                <a:spcPts val="1199"/>
              </a:spcBef>
              <a:spcAft>
                <a:spcPts val="0"/>
              </a:spcAft>
              <a:buFont typeface="Arial" pitchFamily="32"/>
              <a:buChar char="•"/>
            </a:pPr>
            <a:r>
              <a:rPr lang="en-US">
                <a:cs typeface="Times New Roman" pitchFamily="18"/>
              </a:rPr>
              <a:t>Illustration next slide</a:t>
            </a:r>
          </a:p>
        </p:txBody>
      </p:sp>
      <p:sp>
        <p:nvSpPr>
          <p:cNvPr id="4" name="Date Placeholder 3">
            <a:extLst>
              <a:ext uri="{FF2B5EF4-FFF2-40B4-BE49-F238E27FC236}">
                <a16:creationId xmlns:a16="http://schemas.microsoft.com/office/drawing/2014/main" id="{FD4EA503-55C1-BF3F-A8EB-54920540E4A4}"/>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A7BE5FE8-5621-4A51-BD8D-4C56B5397D9F}"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D28AEAC9-C3BD-630A-5965-973AB8B73BDB}"/>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C77EAACF-D581-45B3-8DB4-04623D3BC262}" type="slidenum">
              <a:rPr/>
              <a:t>4</a:t>
            </a:fld>
            <a:endParaRPr lang="en-GB" sz="1200">
              <a:solidFill>
                <a:srgbClr val="000000"/>
              </a:solidFill>
              <a:latin typeface="Myriad Pro" pitchFamily="18"/>
              <a:cs typeface="Tahoma" pitchFamily="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Mechanistic and organic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AE29-3141-D354-668B-493E97561E76}"/>
              </a:ext>
            </a:extLst>
          </p:cNvPr>
          <p:cNvSpPr txBox="1">
            <a:spLocks noGrp="1"/>
          </p:cNvSpPr>
          <p:nvPr>
            <p:ph type="title" idx="4294967295"/>
          </p:nvPr>
        </p:nvSpPr>
        <p:spPr>
          <a:xfrm>
            <a:off x="457200" y="20520"/>
            <a:ext cx="8229240" cy="1142640"/>
          </a:xfrm>
        </p:spPr>
        <p:txBody>
          <a:bodyPr/>
          <a:lstStyle/>
          <a:p>
            <a:pPr lvl="0"/>
            <a:r>
              <a:rPr lang="en-US" sz="3200" b="1"/>
              <a:t>Mechanistic and organic structure</a:t>
            </a:r>
          </a:p>
        </p:txBody>
      </p:sp>
      <p:sp>
        <p:nvSpPr>
          <p:cNvPr id="3" name="Date Placeholder 3">
            <a:extLst>
              <a:ext uri="{FF2B5EF4-FFF2-40B4-BE49-F238E27FC236}">
                <a16:creationId xmlns:a16="http://schemas.microsoft.com/office/drawing/2014/main" id="{6537EA67-23A7-2A42-2E57-D4A7DDC2F4B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BE12D87-6D0D-4FAE-A390-078A29E4C75D}"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56F9371A-8833-E593-D9B3-1CF0459ABF91}"/>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D9708ED6-33FB-4EA8-926F-08C7DAC1CDA5}" type="slidenum">
              <a:rPr/>
              <a:t>5</a:t>
            </a:fld>
            <a:endParaRPr lang="en-GB" sz="1200">
              <a:solidFill>
                <a:srgbClr val="000000"/>
              </a:solidFill>
              <a:latin typeface="Myriad Pro" pitchFamily="18"/>
              <a:cs typeface="Tahoma" pitchFamily="2"/>
            </a:endParaRPr>
          </a:p>
        </p:txBody>
      </p:sp>
      <p:pic>
        <p:nvPicPr>
          <p:cNvPr id="5" name="Picture 5">
            <a:extLst>
              <a:ext uri="{FF2B5EF4-FFF2-40B4-BE49-F238E27FC236}">
                <a16:creationId xmlns:a16="http://schemas.microsoft.com/office/drawing/2014/main" id="{998FEE48-FE42-C7A1-E424-9A4D2D56F75F}"/>
              </a:ext>
            </a:extLst>
          </p:cNvPr>
          <p:cNvPicPr>
            <a:picLocks noChangeAspect="1"/>
          </p:cNvPicPr>
          <p:nvPr/>
        </p:nvPicPr>
        <p:blipFill>
          <a:blip r:embed="rId3">
            <a:lum/>
            <a:alphaModFix/>
          </a:blip>
          <a:srcRect l="255" t="8034" r="934" b="8560"/>
          <a:stretch>
            <a:fillRect/>
          </a:stretch>
        </p:blipFill>
        <p:spPr>
          <a:xfrm>
            <a:off x="540720" y="1263600"/>
            <a:ext cx="8061840" cy="4418280"/>
          </a:xfrm>
          <a:prstGeom prst="rect">
            <a:avLst/>
          </a:prstGeom>
          <a:noFill/>
          <a:ln>
            <a:noFill/>
          </a:ln>
        </p:spPr>
      </p:pic>
      <p:sp>
        <p:nvSpPr>
          <p:cNvPr id="6" name="Title 1">
            <a:extLst>
              <a:ext uri="{FF2B5EF4-FFF2-40B4-BE49-F238E27FC236}">
                <a16:creationId xmlns:a16="http://schemas.microsoft.com/office/drawing/2014/main" id="{3A72418D-1CC2-4921-8693-9C72262757C0}"/>
              </a:ext>
            </a:extLst>
          </p:cNvPr>
          <p:cNvSpPr/>
          <p:nvPr/>
        </p:nvSpPr>
        <p:spPr>
          <a:xfrm>
            <a:off x="4321800" y="870119"/>
            <a:ext cx="4490280" cy="4255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1600" b="0" i="0" u="none" strike="noStrike" kern="1200" spc="0">
                <a:ln>
                  <a:noFill/>
                </a:ln>
                <a:solidFill>
                  <a:srgbClr val="000000"/>
                </a:solidFill>
                <a:latin typeface="Myriad Pro" pitchFamily="18"/>
                <a:ea typeface="Microsoft YaHei" pitchFamily="2"/>
                <a:cs typeface="Arial" pitchFamily="2"/>
              </a:rPr>
              <a:t>Source: </a:t>
            </a:r>
            <a:r>
              <a:rPr lang="en-GB" sz="1600" b="0" i="0" u="none" strike="noStrike" kern="1200" spc="0">
                <a:ln>
                  <a:noFill/>
                </a:ln>
                <a:solidFill>
                  <a:srgbClr val="000000"/>
                </a:solidFill>
                <a:latin typeface="Myriad Pro" pitchFamily="18"/>
                <a:ea typeface="Microsoft YaHei" pitchFamily="2"/>
                <a:cs typeface="Times New Roman" pitchFamily="18"/>
              </a:rPr>
              <a:t>(Mullins and McLean, 2019, p. 479)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Traditional organisational desig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B5FA3-FA66-0641-DAD0-AAE159283516}"/>
              </a:ext>
            </a:extLst>
          </p:cNvPr>
          <p:cNvSpPr txBox="1">
            <a:spLocks noGrp="1"/>
          </p:cNvSpPr>
          <p:nvPr>
            <p:ph type="title" idx="4294967295"/>
          </p:nvPr>
        </p:nvSpPr>
        <p:spPr/>
        <p:txBody>
          <a:bodyPr/>
          <a:lstStyle/>
          <a:p>
            <a:pPr lvl="0"/>
            <a:r>
              <a:rPr lang="en-US" b="1"/>
              <a:t>Traditional organisational designs</a:t>
            </a:r>
          </a:p>
        </p:txBody>
      </p:sp>
      <p:sp>
        <p:nvSpPr>
          <p:cNvPr id="3" name="Content Placeholder 2">
            <a:extLst>
              <a:ext uri="{FF2B5EF4-FFF2-40B4-BE49-F238E27FC236}">
                <a16:creationId xmlns:a16="http://schemas.microsoft.com/office/drawing/2014/main" id="{6BA8C2B6-2414-C349-E7A6-8948D3C8CC52}"/>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a:t>Simple structure</a:t>
            </a:r>
          </a:p>
          <a:p>
            <a:pPr lvl="0">
              <a:spcBef>
                <a:spcPts val="479"/>
              </a:spcBef>
              <a:spcAft>
                <a:spcPts val="0"/>
              </a:spcAft>
              <a:buFont typeface="Arial" pitchFamily="32"/>
              <a:buChar char="•"/>
            </a:pPr>
            <a:r>
              <a:rPr lang="en-US"/>
              <a:t>Functional structure</a:t>
            </a:r>
          </a:p>
          <a:p>
            <a:pPr lvl="0">
              <a:spcBef>
                <a:spcPts val="479"/>
              </a:spcBef>
              <a:spcAft>
                <a:spcPts val="0"/>
              </a:spcAft>
              <a:buFont typeface="Arial" pitchFamily="32"/>
              <a:buChar char="•"/>
            </a:pPr>
            <a:r>
              <a:rPr lang="en-US"/>
              <a:t>Divisional structure</a:t>
            </a:r>
          </a:p>
          <a:p>
            <a:pPr lvl="0">
              <a:spcBef>
                <a:spcPts val="479"/>
              </a:spcBef>
              <a:spcAft>
                <a:spcPts val="0"/>
              </a:spcAft>
              <a:buNone/>
            </a:pP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Traditional organisational desig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3BF3-3619-32C0-2C49-26C3A857DC87}"/>
              </a:ext>
            </a:extLst>
          </p:cNvPr>
          <p:cNvSpPr txBox="1">
            <a:spLocks noGrp="1"/>
          </p:cNvSpPr>
          <p:nvPr>
            <p:ph type="title" idx="4294967295"/>
          </p:nvPr>
        </p:nvSpPr>
        <p:spPr/>
        <p:txBody>
          <a:bodyPr/>
          <a:lstStyle/>
          <a:p>
            <a:pPr lvl="0"/>
            <a:r>
              <a:rPr lang="en-US" b="1"/>
              <a:t>Traditional organisational designs</a:t>
            </a:r>
          </a:p>
        </p:txBody>
      </p:sp>
      <p:sp>
        <p:nvSpPr>
          <p:cNvPr id="3" name="Content Placeholder 2">
            <a:extLst>
              <a:ext uri="{FF2B5EF4-FFF2-40B4-BE49-F238E27FC236}">
                <a16:creationId xmlns:a16="http://schemas.microsoft.com/office/drawing/2014/main" id="{8AFB13C0-0CB7-9FF9-ACD3-F29F76354113}"/>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a:t>Simple structure</a:t>
            </a:r>
          </a:p>
        </p:txBody>
      </p:sp>
      <p:pic>
        <p:nvPicPr>
          <p:cNvPr id="4" name="Picture 4">
            <a:extLst>
              <a:ext uri="{FF2B5EF4-FFF2-40B4-BE49-F238E27FC236}">
                <a16:creationId xmlns:a16="http://schemas.microsoft.com/office/drawing/2014/main" id="{E577584F-52E4-08D3-4E25-24949EC159D3}"/>
              </a:ext>
            </a:extLst>
          </p:cNvPr>
          <p:cNvPicPr>
            <a:picLocks noChangeAspect="1"/>
          </p:cNvPicPr>
          <p:nvPr/>
        </p:nvPicPr>
        <p:blipFill>
          <a:blip r:embed="rId3">
            <a:lum/>
            <a:alphaModFix/>
          </a:blip>
          <a:srcRect b="62620"/>
          <a:stretch>
            <a:fillRect/>
          </a:stretch>
        </p:blipFill>
        <p:spPr>
          <a:xfrm>
            <a:off x="287640" y="2155320"/>
            <a:ext cx="8856000" cy="3002400"/>
          </a:xfrm>
          <a:prstGeom prst="rect">
            <a:avLst/>
          </a:prstGeom>
          <a:noFill/>
          <a:ln>
            <a:noFill/>
          </a:ln>
        </p:spPr>
      </p:pic>
      <p:sp>
        <p:nvSpPr>
          <p:cNvPr id="5" name="TextBox 5">
            <a:extLst>
              <a:ext uri="{FF2B5EF4-FFF2-40B4-BE49-F238E27FC236}">
                <a16:creationId xmlns:a16="http://schemas.microsoft.com/office/drawing/2014/main" id="{9615485A-0CFA-4B5C-7777-42A536E94932}"/>
              </a:ext>
            </a:extLst>
          </p:cNvPr>
          <p:cNvSpPr/>
          <p:nvPr/>
        </p:nvSpPr>
        <p:spPr>
          <a:xfrm>
            <a:off x="2215080" y="5331240"/>
            <a:ext cx="4713120"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ctr"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Source: Robbins and Coulter (2021, p. 318)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Traditional organisational desig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6FC56-DE07-1F29-5548-2675E10E9362}"/>
              </a:ext>
            </a:extLst>
          </p:cNvPr>
          <p:cNvSpPr txBox="1">
            <a:spLocks noGrp="1"/>
          </p:cNvSpPr>
          <p:nvPr>
            <p:ph type="title" idx="4294967295"/>
          </p:nvPr>
        </p:nvSpPr>
        <p:spPr/>
        <p:txBody>
          <a:bodyPr/>
          <a:lstStyle/>
          <a:p>
            <a:pPr lvl="0"/>
            <a:r>
              <a:rPr lang="en-US" b="1"/>
              <a:t>Traditional organisational designs</a:t>
            </a:r>
          </a:p>
        </p:txBody>
      </p:sp>
      <p:sp>
        <p:nvSpPr>
          <p:cNvPr id="3" name="Content Placeholder 2">
            <a:extLst>
              <a:ext uri="{FF2B5EF4-FFF2-40B4-BE49-F238E27FC236}">
                <a16:creationId xmlns:a16="http://schemas.microsoft.com/office/drawing/2014/main" id="{3FADB03C-E590-5202-3E7A-E8AB61331EEA}"/>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a:t>Functional structure</a:t>
            </a:r>
          </a:p>
          <a:p>
            <a:pPr lvl="0">
              <a:spcBef>
                <a:spcPts val="479"/>
              </a:spcBef>
              <a:spcAft>
                <a:spcPts val="0"/>
              </a:spcAft>
              <a:buNone/>
            </a:pPr>
            <a:endParaRPr lang="en-US"/>
          </a:p>
        </p:txBody>
      </p:sp>
      <p:pic>
        <p:nvPicPr>
          <p:cNvPr id="4" name="Picture 4">
            <a:extLst>
              <a:ext uri="{FF2B5EF4-FFF2-40B4-BE49-F238E27FC236}">
                <a16:creationId xmlns:a16="http://schemas.microsoft.com/office/drawing/2014/main" id="{B1DBF76A-0595-D100-2E8B-5173ADFF3BE9}"/>
              </a:ext>
            </a:extLst>
          </p:cNvPr>
          <p:cNvPicPr>
            <a:picLocks noChangeAspect="1"/>
          </p:cNvPicPr>
          <p:nvPr/>
        </p:nvPicPr>
        <p:blipFill>
          <a:blip r:embed="rId3">
            <a:lum/>
            <a:alphaModFix/>
          </a:blip>
          <a:srcRect b="91864"/>
          <a:stretch>
            <a:fillRect/>
          </a:stretch>
        </p:blipFill>
        <p:spPr>
          <a:xfrm>
            <a:off x="287640" y="2155320"/>
            <a:ext cx="8856000" cy="652680"/>
          </a:xfrm>
          <a:prstGeom prst="rect">
            <a:avLst/>
          </a:prstGeom>
          <a:noFill/>
          <a:ln>
            <a:noFill/>
          </a:ln>
        </p:spPr>
      </p:pic>
      <p:sp>
        <p:nvSpPr>
          <p:cNvPr id="5" name="TextBox 5">
            <a:extLst>
              <a:ext uri="{FF2B5EF4-FFF2-40B4-BE49-F238E27FC236}">
                <a16:creationId xmlns:a16="http://schemas.microsoft.com/office/drawing/2014/main" id="{883F91F3-F90C-A742-B625-C1BFEEE46F03}"/>
              </a:ext>
            </a:extLst>
          </p:cNvPr>
          <p:cNvSpPr/>
          <p:nvPr/>
        </p:nvSpPr>
        <p:spPr>
          <a:xfrm>
            <a:off x="2215080" y="5331240"/>
            <a:ext cx="4713120"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ctr"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Source: Robbins and Coulter (2021, p. 318)</a:t>
            </a:r>
          </a:p>
        </p:txBody>
      </p:sp>
      <p:pic>
        <p:nvPicPr>
          <p:cNvPr id="6" name="Picture 8">
            <a:extLst>
              <a:ext uri="{FF2B5EF4-FFF2-40B4-BE49-F238E27FC236}">
                <a16:creationId xmlns:a16="http://schemas.microsoft.com/office/drawing/2014/main" id="{13F2BEEF-092E-BF88-9197-E99533DC6CB3}"/>
              </a:ext>
            </a:extLst>
          </p:cNvPr>
          <p:cNvPicPr>
            <a:picLocks noChangeAspect="1"/>
          </p:cNvPicPr>
          <p:nvPr/>
        </p:nvPicPr>
        <p:blipFill>
          <a:blip r:embed="rId4">
            <a:lum/>
            <a:alphaModFix/>
          </a:blip>
          <a:srcRect/>
          <a:stretch>
            <a:fillRect/>
          </a:stretch>
        </p:blipFill>
        <p:spPr>
          <a:xfrm>
            <a:off x="320400" y="2822760"/>
            <a:ext cx="8817840" cy="245268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Traditional organisational desig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5CE93-57C2-1B35-5F24-9125C2831068}"/>
              </a:ext>
            </a:extLst>
          </p:cNvPr>
          <p:cNvSpPr txBox="1">
            <a:spLocks noGrp="1"/>
          </p:cNvSpPr>
          <p:nvPr>
            <p:ph type="title" idx="4294967295"/>
          </p:nvPr>
        </p:nvSpPr>
        <p:spPr/>
        <p:txBody>
          <a:bodyPr/>
          <a:lstStyle/>
          <a:p>
            <a:pPr lvl="0"/>
            <a:r>
              <a:rPr lang="en-US" b="1"/>
              <a:t>Traditional organisational designs</a:t>
            </a:r>
          </a:p>
        </p:txBody>
      </p:sp>
      <p:sp>
        <p:nvSpPr>
          <p:cNvPr id="3" name="Content Placeholder 2">
            <a:extLst>
              <a:ext uri="{FF2B5EF4-FFF2-40B4-BE49-F238E27FC236}">
                <a16:creationId xmlns:a16="http://schemas.microsoft.com/office/drawing/2014/main" id="{0579BF47-3FFD-2492-5D91-594963ED879C}"/>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a:t>Divisional structure</a:t>
            </a:r>
          </a:p>
        </p:txBody>
      </p:sp>
      <p:sp>
        <p:nvSpPr>
          <p:cNvPr id="4" name="TextBox 5">
            <a:extLst>
              <a:ext uri="{FF2B5EF4-FFF2-40B4-BE49-F238E27FC236}">
                <a16:creationId xmlns:a16="http://schemas.microsoft.com/office/drawing/2014/main" id="{3F5F9C93-FC0F-98E9-0485-0EC7B92F95EF}"/>
              </a:ext>
            </a:extLst>
          </p:cNvPr>
          <p:cNvSpPr/>
          <p:nvPr/>
        </p:nvSpPr>
        <p:spPr>
          <a:xfrm>
            <a:off x="2215080" y="5331240"/>
            <a:ext cx="4713120"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ctr"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Source: Robbins and Coulter (2021, p. 318)</a:t>
            </a:r>
          </a:p>
        </p:txBody>
      </p:sp>
      <p:pic>
        <p:nvPicPr>
          <p:cNvPr id="5" name="Picture 3">
            <a:extLst>
              <a:ext uri="{FF2B5EF4-FFF2-40B4-BE49-F238E27FC236}">
                <a16:creationId xmlns:a16="http://schemas.microsoft.com/office/drawing/2014/main" id="{03B12B9A-F613-8861-A0BE-ED8F17EA20AC}"/>
              </a:ext>
            </a:extLst>
          </p:cNvPr>
          <p:cNvPicPr>
            <a:picLocks noChangeAspect="1"/>
          </p:cNvPicPr>
          <p:nvPr/>
        </p:nvPicPr>
        <p:blipFill>
          <a:blip r:embed="rId3">
            <a:lum/>
            <a:alphaModFix/>
          </a:blip>
          <a:srcRect b="91864"/>
          <a:stretch>
            <a:fillRect/>
          </a:stretch>
        </p:blipFill>
        <p:spPr>
          <a:xfrm>
            <a:off x="287640" y="2155320"/>
            <a:ext cx="8856000" cy="652680"/>
          </a:xfrm>
          <a:prstGeom prst="rect">
            <a:avLst/>
          </a:prstGeom>
          <a:noFill/>
          <a:ln>
            <a:noFill/>
          </a:ln>
        </p:spPr>
      </p:pic>
      <p:pic>
        <p:nvPicPr>
          <p:cNvPr id="6" name="Picture 7">
            <a:extLst>
              <a:ext uri="{FF2B5EF4-FFF2-40B4-BE49-F238E27FC236}">
                <a16:creationId xmlns:a16="http://schemas.microsoft.com/office/drawing/2014/main" id="{4119920C-E9FC-BD49-40F4-16967438D1D8}"/>
              </a:ext>
            </a:extLst>
          </p:cNvPr>
          <p:cNvPicPr>
            <a:picLocks noChangeAspect="1"/>
          </p:cNvPicPr>
          <p:nvPr/>
        </p:nvPicPr>
        <p:blipFill>
          <a:blip r:embed="rId4">
            <a:lum/>
            <a:alphaModFix/>
          </a:blip>
          <a:srcRect/>
          <a:stretch>
            <a:fillRect/>
          </a:stretch>
        </p:blipFill>
        <p:spPr>
          <a:xfrm>
            <a:off x="137160" y="2848320"/>
            <a:ext cx="9006480" cy="254196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Contemporary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A63F0-FB21-BAA4-1E8E-D34815B59B25}"/>
              </a:ext>
            </a:extLst>
          </p:cNvPr>
          <p:cNvSpPr txBox="1">
            <a:spLocks noGrp="1"/>
          </p:cNvSpPr>
          <p:nvPr>
            <p:ph type="title" idx="4294967295"/>
          </p:nvPr>
        </p:nvSpPr>
        <p:spPr/>
        <p:txBody>
          <a:bodyPr/>
          <a:lstStyle/>
          <a:p>
            <a:pPr lvl="0"/>
            <a:r>
              <a:rPr lang="en-US" b="1"/>
              <a:t>Contemporary organisational structure</a:t>
            </a:r>
          </a:p>
        </p:txBody>
      </p:sp>
      <p:sp>
        <p:nvSpPr>
          <p:cNvPr id="3" name="Content Placeholder 2">
            <a:extLst>
              <a:ext uri="{FF2B5EF4-FFF2-40B4-BE49-F238E27FC236}">
                <a16:creationId xmlns:a16="http://schemas.microsoft.com/office/drawing/2014/main" id="{526C47AB-4D15-154B-6F3E-1698E641208D}"/>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sz="2000" b="1">
                <a:cs typeface="Times New Roman" pitchFamily="18"/>
              </a:rPr>
              <a:t>Team structure: </a:t>
            </a:r>
            <a:r>
              <a:rPr lang="en-US" sz="2000">
                <a:cs typeface="Times New Roman" pitchFamily="18"/>
              </a:rPr>
              <a:t>the entire organization is made up of work teams that do the organization’s work.</a:t>
            </a:r>
          </a:p>
          <a:p>
            <a:pPr lvl="0" algn="just" hangingPunct="1">
              <a:spcBef>
                <a:spcPts val="1199"/>
              </a:spcBef>
              <a:spcAft>
                <a:spcPts val="0"/>
              </a:spcAft>
              <a:buFont typeface="Arial" pitchFamily="32"/>
              <a:buChar char="•"/>
            </a:pPr>
            <a:r>
              <a:rPr lang="en-US" sz="2000" b="1">
                <a:cs typeface="Times New Roman" pitchFamily="18"/>
              </a:rPr>
              <a:t>Matrix organisation</a:t>
            </a:r>
            <a:r>
              <a:rPr lang="en-US" sz="2000">
                <a:cs typeface="Times New Roman" pitchFamily="18"/>
              </a:rPr>
              <a:t>: are managed by more than one manager at the same time.</a:t>
            </a:r>
          </a:p>
          <a:p>
            <a:pPr lvl="0" algn="just" hangingPunct="1">
              <a:spcBef>
                <a:spcPts val="1199"/>
              </a:spcBef>
              <a:spcAft>
                <a:spcPts val="0"/>
              </a:spcAft>
              <a:buFont typeface="Arial" pitchFamily="32"/>
              <a:buChar char="•"/>
            </a:pPr>
            <a:r>
              <a:rPr lang="en-US" sz="2000" b="1">
                <a:cs typeface="Times New Roman" pitchFamily="18"/>
              </a:rPr>
              <a:t>Project teams</a:t>
            </a:r>
            <a:r>
              <a:rPr lang="en-US" sz="2000">
                <a:cs typeface="Times New Roman" pitchFamily="18"/>
              </a:rPr>
              <a:t>: may be set up as a separate unit on a temporary basis for the attainment of a particular task.</a:t>
            </a:r>
          </a:p>
          <a:p>
            <a:pPr lvl="0" algn="just" hangingPunct="1">
              <a:spcBef>
                <a:spcPts val="1199"/>
              </a:spcBef>
              <a:spcAft>
                <a:spcPts val="0"/>
              </a:spcAft>
              <a:buFont typeface="Arial" pitchFamily="32"/>
              <a:buChar char="•"/>
            </a:pPr>
            <a:r>
              <a:rPr lang="en-US" sz="2000" b="1">
                <a:cs typeface="Times New Roman" pitchFamily="18"/>
              </a:rPr>
              <a:t>The virtual organisation</a:t>
            </a:r>
            <a:r>
              <a:rPr lang="en-US" sz="2000">
                <a:cs typeface="Times New Roman" pitchFamily="18"/>
              </a:rPr>
              <a:t>: typically has a small core of full-time employees that outsources its major business functions. It is highly centralised, with little or no departmentalisation.</a:t>
            </a:r>
          </a:p>
        </p:txBody>
      </p:sp>
      <p:sp>
        <p:nvSpPr>
          <p:cNvPr id="4" name="Date Placeholder 3">
            <a:extLst>
              <a:ext uri="{FF2B5EF4-FFF2-40B4-BE49-F238E27FC236}">
                <a16:creationId xmlns:a16="http://schemas.microsoft.com/office/drawing/2014/main" id="{C835EA96-F136-7CC5-6459-6895C87A198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E24EC94E-5AE9-4B47-A1F4-21D13D9BFB39}"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EDA1D27-218B-655F-5923-F267A84E616E}"/>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C40E4451-C291-4AAD-9DD3-D666F3BA92EB}" type="slidenum">
              <a:rPr/>
              <a:t>10</a:t>
            </a:fld>
            <a:endParaRPr lang="en-GB" sz="1200">
              <a:solidFill>
                <a:srgbClr val="000000"/>
              </a:solidFill>
              <a:latin typeface="Myriad Pro" pitchFamily="18"/>
              <a:cs typeface="Tahoma" pitchFamily="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Contemporary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D94E7-0743-5FAC-8C4A-BCA8AD655770}"/>
              </a:ext>
            </a:extLst>
          </p:cNvPr>
          <p:cNvSpPr txBox="1">
            <a:spLocks noGrp="1"/>
          </p:cNvSpPr>
          <p:nvPr>
            <p:ph type="title" idx="4294967295"/>
          </p:nvPr>
        </p:nvSpPr>
        <p:spPr/>
        <p:txBody>
          <a:bodyPr/>
          <a:lstStyle/>
          <a:p>
            <a:pPr lvl="0"/>
            <a:r>
              <a:rPr lang="en-US" b="1"/>
              <a:t>Contemporary organisational structure</a:t>
            </a:r>
          </a:p>
        </p:txBody>
      </p:sp>
      <p:sp>
        <p:nvSpPr>
          <p:cNvPr id="3" name="Content Placeholder 2">
            <a:extLst>
              <a:ext uri="{FF2B5EF4-FFF2-40B4-BE49-F238E27FC236}">
                <a16:creationId xmlns:a16="http://schemas.microsoft.com/office/drawing/2014/main" id="{9F9A1AB9-FE0E-0C96-9634-3E3052286A4E}"/>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sz="2000" b="1">
                <a:cs typeface="Times New Roman" pitchFamily="18"/>
              </a:rPr>
              <a:t>Example of a matrix organisation</a:t>
            </a:r>
          </a:p>
        </p:txBody>
      </p:sp>
      <p:sp>
        <p:nvSpPr>
          <p:cNvPr id="4" name="Date Placeholder 3">
            <a:extLst>
              <a:ext uri="{FF2B5EF4-FFF2-40B4-BE49-F238E27FC236}">
                <a16:creationId xmlns:a16="http://schemas.microsoft.com/office/drawing/2014/main" id="{7B4AC0C2-128C-B6BF-DF6F-4C7B22D5B9CF}"/>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9F28FBD-90A8-4F66-A57D-4D81B7F1BF7C}"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88A2D089-2778-FB8E-584E-C75671BAB72E}"/>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B2386EF-90FF-47C7-ABA7-417447A2F14E}" type="slidenum">
              <a:rPr/>
              <a:t>11</a:t>
            </a:fld>
            <a:endParaRPr lang="en-GB" sz="120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5AF923CD-EC03-3E40-DE6E-B9051EC45BC9}"/>
              </a:ext>
            </a:extLst>
          </p:cNvPr>
          <p:cNvPicPr>
            <a:picLocks noChangeAspect="1"/>
          </p:cNvPicPr>
          <p:nvPr/>
        </p:nvPicPr>
        <p:blipFill>
          <a:blip r:embed="rId3">
            <a:lum/>
            <a:alphaModFix/>
          </a:blip>
          <a:srcRect/>
          <a:stretch>
            <a:fillRect/>
          </a:stretch>
        </p:blipFill>
        <p:spPr>
          <a:xfrm>
            <a:off x="0" y="2310840"/>
            <a:ext cx="9143640" cy="2495160"/>
          </a:xfrm>
          <a:prstGeom prst="rect">
            <a:avLst/>
          </a:prstGeom>
          <a:noFill/>
          <a:ln>
            <a:noFill/>
          </a:ln>
        </p:spPr>
      </p:pic>
      <p:sp>
        <p:nvSpPr>
          <p:cNvPr id="7" name="TextBox 5">
            <a:extLst>
              <a:ext uri="{FF2B5EF4-FFF2-40B4-BE49-F238E27FC236}">
                <a16:creationId xmlns:a16="http://schemas.microsoft.com/office/drawing/2014/main" id="{8E4AA622-E34E-36BA-9593-2302D5D5DF70}"/>
              </a:ext>
            </a:extLst>
          </p:cNvPr>
          <p:cNvSpPr/>
          <p:nvPr/>
        </p:nvSpPr>
        <p:spPr>
          <a:xfrm>
            <a:off x="2175480" y="4869360"/>
            <a:ext cx="4571640"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ctr"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Source: Robbins and Coulter (2021, p. 320)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Contemporary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C7596-A1C0-EA9A-252C-3DC32D94C55C}"/>
              </a:ext>
            </a:extLst>
          </p:cNvPr>
          <p:cNvSpPr txBox="1">
            <a:spLocks noGrp="1"/>
          </p:cNvSpPr>
          <p:nvPr>
            <p:ph type="title" idx="4294967295"/>
          </p:nvPr>
        </p:nvSpPr>
        <p:spPr>
          <a:xfrm>
            <a:off x="457200" y="274680"/>
            <a:ext cx="8229240" cy="631837"/>
          </a:xfrm>
        </p:spPr>
        <p:txBody>
          <a:bodyPr anchor="ctr"/>
          <a:lstStyle/>
          <a:p>
            <a:pPr lvl="0"/>
            <a:r>
              <a:rPr lang="en-US" b="1" dirty="0"/>
              <a:t>Contemporary </a:t>
            </a:r>
            <a:r>
              <a:rPr lang="en-US" b="1" dirty="0" err="1"/>
              <a:t>organisational</a:t>
            </a:r>
            <a:r>
              <a:rPr lang="en-US" b="1" dirty="0"/>
              <a:t> structure</a:t>
            </a:r>
          </a:p>
        </p:txBody>
      </p:sp>
      <p:sp>
        <p:nvSpPr>
          <p:cNvPr id="3" name="Content Placeholder 2">
            <a:extLst>
              <a:ext uri="{FF2B5EF4-FFF2-40B4-BE49-F238E27FC236}">
                <a16:creationId xmlns:a16="http://schemas.microsoft.com/office/drawing/2014/main" id="{AF582CF0-4506-5051-0DC7-CFB5B9B6FB61}"/>
              </a:ext>
            </a:extLst>
          </p:cNvPr>
          <p:cNvSpPr txBox="1">
            <a:spLocks noGrp="1"/>
          </p:cNvSpPr>
          <p:nvPr>
            <p:ph type="body" idx="4294967295"/>
          </p:nvPr>
        </p:nvSpPr>
        <p:spPr>
          <a:xfrm>
            <a:off x="268884" y="1033356"/>
            <a:ext cx="8426669" cy="1378768"/>
          </a:xfrm>
        </p:spPr>
        <p:txBody>
          <a:bodyPr/>
          <a:lstStyle/>
          <a:p>
            <a:pPr lvl="0" hangingPunct="1">
              <a:spcBef>
                <a:spcPts val="1199"/>
              </a:spcBef>
              <a:spcAft>
                <a:spcPts val="0"/>
              </a:spcAft>
              <a:buFont typeface="Arial" pitchFamily="32"/>
              <a:buChar char="•"/>
            </a:pPr>
            <a:r>
              <a:rPr lang="en-US" sz="1800" b="1" dirty="0"/>
              <a:t>Boundaryless </a:t>
            </a:r>
            <a:r>
              <a:rPr lang="en-US" sz="1800" b="1" dirty="0" err="1"/>
              <a:t>organisation</a:t>
            </a:r>
            <a:r>
              <a:rPr lang="en-US" sz="1800" dirty="0"/>
              <a:t>: </a:t>
            </a:r>
            <a:r>
              <a:rPr lang="en-US" sz="1800" b="0" i="0" dirty="0">
                <a:solidFill>
                  <a:srgbClr val="3E4449"/>
                </a:solidFill>
                <a:effectLst/>
                <a:latin typeface="Open Sans" panose="020B0606030504020204" pitchFamily="34" charset="0"/>
              </a:rPr>
              <a:t>A boundaryless organization is an organization that actively removes boundaries to innovation, meaning it has less hierarchy and functional separation and is more integrated. This allows for a free flow of information, ideas, and innovations. It </a:t>
            </a:r>
            <a:r>
              <a:rPr lang="en-US" sz="1800" dirty="0"/>
              <a:t>eliminates internal barriers and </a:t>
            </a:r>
            <a:r>
              <a:rPr lang="en-US" sz="1800" dirty="0" err="1"/>
              <a:t>and</a:t>
            </a:r>
            <a:r>
              <a:rPr lang="en-US" sz="1800" dirty="0"/>
              <a:t> external barriers.</a:t>
            </a:r>
          </a:p>
        </p:txBody>
      </p:sp>
      <p:pic>
        <p:nvPicPr>
          <p:cNvPr id="4" name="Picture 2">
            <a:extLst>
              <a:ext uri="{FF2B5EF4-FFF2-40B4-BE49-F238E27FC236}">
                <a16:creationId xmlns:a16="http://schemas.microsoft.com/office/drawing/2014/main" id="{E47829AC-AC1C-A284-0E7E-D465CE290FEE}"/>
              </a:ext>
            </a:extLst>
          </p:cNvPr>
          <p:cNvPicPr>
            <a:picLocks noChangeAspect="1"/>
          </p:cNvPicPr>
          <p:nvPr/>
        </p:nvPicPr>
        <p:blipFill>
          <a:blip r:embed="rId3">
            <a:lum/>
            <a:alphaModFix/>
          </a:blip>
          <a:srcRect l="1417" t="4574"/>
          <a:stretch>
            <a:fillRect/>
          </a:stretch>
        </p:blipFill>
        <p:spPr>
          <a:xfrm>
            <a:off x="4482218" y="2792766"/>
            <a:ext cx="4275525" cy="3706831"/>
          </a:xfrm>
          <a:prstGeom prst="rect">
            <a:avLst/>
          </a:prstGeom>
          <a:solidFill>
            <a:srgbClr val="FFFFFF"/>
          </a:solidFill>
          <a:ln>
            <a:noFill/>
          </a:ln>
        </p:spPr>
      </p:pic>
      <p:sp>
        <p:nvSpPr>
          <p:cNvPr id="5" name="Date Placeholder 3">
            <a:extLst>
              <a:ext uri="{FF2B5EF4-FFF2-40B4-BE49-F238E27FC236}">
                <a16:creationId xmlns:a16="http://schemas.microsoft.com/office/drawing/2014/main" id="{EE2C228D-A822-B5D3-DD7E-C0200A4ACAD7}"/>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spcAft>
                <a:spcPts val="601"/>
              </a:spcAft>
            </a:pPr>
            <a:fld id="{5AD6AA20-C161-40A8-A394-68211AD58366}" type="datetime1">
              <a:rPr lang="en-GB" sz="1350">
                <a:solidFill>
                  <a:srgbClr val="000000"/>
                </a:solidFill>
                <a:latin typeface="Myriad Pro" pitchFamily="18"/>
                <a:cs typeface="Tahoma" pitchFamily="2"/>
              </a:rPr>
              <a:pPr lvl="0">
                <a:spcAft>
                  <a:spcPts val="601"/>
                </a:spcAft>
              </a:pPr>
              <a:t>22/01/2025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1EC2C695-3C8A-2315-0DF3-AAD15C53A454}"/>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spcAft>
                <a:spcPts val="601"/>
              </a:spcAft>
            </a:pPr>
            <a:fld id="{95BCED60-AEF8-4068-8573-8969D530AFB7}" type="slidenum">
              <a:rPr/>
              <a:t>12</a:t>
            </a:fld>
            <a:endParaRPr lang="en-GB" sz="1200">
              <a:solidFill>
                <a:srgbClr val="000000"/>
              </a:solidFill>
              <a:latin typeface="Myriad Pro" pitchFamily="18"/>
              <a:cs typeface="Tahoma" pitchFamily="2"/>
            </a:endParaRPr>
          </a:p>
        </p:txBody>
      </p:sp>
      <p:pic>
        <p:nvPicPr>
          <p:cNvPr id="8" name="Picture 7">
            <a:extLst>
              <a:ext uri="{FF2B5EF4-FFF2-40B4-BE49-F238E27FC236}">
                <a16:creationId xmlns:a16="http://schemas.microsoft.com/office/drawing/2014/main" id="{35D09EB5-5B5A-23BD-6E4C-66F82DD01F95}"/>
              </a:ext>
            </a:extLst>
          </p:cNvPr>
          <p:cNvPicPr>
            <a:picLocks noChangeAspect="1"/>
          </p:cNvPicPr>
          <p:nvPr/>
        </p:nvPicPr>
        <p:blipFill>
          <a:blip r:embed="rId4"/>
          <a:stretch>
            <a:fillRect/>
          </a:stretch>
        </p:blipFill>
        <p:spPr>
          <a:xfrm>
            <a:off x="111509" y="2792766"/>
            <a:ext cx="3823016" cy="358895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Pros and cons of different organisational stru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9AA85-8824-EF65-578D-EB1614980493}"/>
              </a:ext>
            </a:extLst>
          </p:cNvPr>
          <p:cNvSpPr txBox="1">
            <a:spLocks noGrp="1"/>
          </p:cNvSpPr>
          <p:nvPr>
            <p:ph type="title" idx="4294967295"/>
          </p:nvPr>
        </p:nvSpPr>
        <p:spPr>
          <a:xfrm>
            <a:off x="2613960" y="274680"/>
            <a:ext cx="6072479" cy="1142640"/>
          </a:xfrm>
        </p:spPr>
        <p:txBody>
          <a:bodyPr/>
          <a:lstStyle/>
          <a:p>
            <a:pPr lvl="0"/>
            <a:r>
              <a:rPr lang="en-US" b="1"/>
              <a:t>Pros and cons of different organisational structures</a:t>
            </a:r>
          </a:p>
        </p:txBody>
      </p:sp>
      <p:pic>
        <p:nvPicPr>
          <p:cNvPr id="3" name="Picture 6">
            <a:extLst>
              <a:ext uri="{FF2B5EF4-FFF2-40B4-BE49-F238E27FC236}">
                <a16:creationId xmlns:a16="http://schemas.microsoft.com/office/drawing/2014/main" id="{A7353E21-8C57-D99E-39EA-1F522EF32900}"/>
              </a:ext>
            </a:extLst>
          </p:cNvPr>
          <p:cNvPicPr>
            <a:picLocks noChangeAspect="1"/>
          </p:cNvPicPr>
          <p:nvPr/>
        </p:nvPicPr>
        <p:blipFill>
          <a:blip r:embed="rId3">
            <a:lum/>
            <a:alphaModFix/>
          </a:blip>
          <a:srcRect/>
          <a:stretch>
            <a:fillRect/>
          </a:stretch>
        </p:blipFill>
        <p:spPr>
          <a:xfrm>
            <a:off x="6316560" y="1600200"/>
            <a:ext cx="2369880" cy="3313439"/>
          </a:xfrm>
          <a:prstGeom prst="rect">
            <a:avLst/>
          </a:prstGeom>
          <a:noFill/>
          <a:ln>
            <a:noFill/>
          </a:ln>
        </p:spPr>
      </p:pic>
      <p:sp>
        <p:nvSpPr>
          <p:cNvPr id="4" name="Title 1">
            <a:extLst>
              <a:ext uri="{FF2B5EF4-FFF2-40B4-BE49-F238E27FC236}">
                <a16:creationId xmlns:a16="http://schemas.microsoft.com/office/drawing/2014/main" id="{23C05332-639B-3445-0D3F-D1B5939FD085}"/>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5" name="Content Placeholder 2">
            <a:extLst>
              <a:ext uri="{FF2B5EF4-FFF2-40B4-BE49-F238E27FC236}">
                <a16:creationId xmlns:a16="http://schemas.microsoft.com/office/drawing/2014/main" id="{5ACFF588-3C30-2903-DC1A-F23B3408203C}"/>
              </a:ext>
            </a:extLst>
          </p:cNvPr>
          <p:cNvSpPr txBox="1">
            <a:spLocks noGrp="1"/>
          </p:cNvSpPr>
          <p:nvPr>
            <p:ph type="body" idx="4294967295"/>
          </p:nvPr>
        </p:nvSpPr>
        <p:spPr>
          <a:xfrm>
            <a:off x="457200" y="1600200"/>
            <a:ext cx="5858999" cy="3916800"/>
          </a:xfrm>
        </p:spPr>
        <p:txBody>
          <a:bodyPr/>
          <a:lstStyle/>
          <a:p>
            <a:pPr lvl="0">
              <a:spcBef>
                <a:spcPts val="479"/>
              </a:spcBef>
              <a:spcAft>
                <a:spcPts val="0"/>
              </a:spcAft>
              <a:buNone/>
            </a:pPr>
            <a:r>
              <a:rPr lang="en-US"/>
              <a:t>Activity: Groupwork work. 5 minutes.</a:t>
            </a:r>
          </a:p>
          <a:p>
            <a:pPr lvl="0">
              <a:spcBef>
                <a:spcPts val="479"/>
              </a:spcBef>
              <a:spcAft>
                <a:spcPts val="0"/>
              </a:spcAft>
              <a:buNone/>
            </a:pPr>
            <a:r>
              <a:rPr lang="en-US"/>
              <a:t>The class is divided into four group. Each group is tasked with finding the advantages and disadvantages of a single contemporary organisational structure.</a:t>
            </a:r>
          </a:p>
          <a:p>
            <a:pPr lvl="0">
              <a:spcBef>
                <a:spcPts val="479"/>
              </a:spcBef>
              <a:spcAft>
                <a:spcPts val="0"/>
              </a:spcAft>
              <a:buNone/>
            </a:pPr>
            <a:endParaRPr lang="en-US"/>
          </a:p>
          <a:p>
            <a:pPr lvl="0">
              <a:spcBef>
                <a:spcPts val="479"/>
              </a:spcBef>
              <a:spcAft>
                <a:spcPts val="0"/>
              </a:spcAft>
              <a:buNone/>
            </a:pPr>
            <a:r>
              <a:rPr lang="en-US"/>
              <a:t>Prepare to present your answer to the class.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EB1A1055-5041-A7E8-5ACD-A5A330831570}"/>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
        <p:nvSpPr>
          <p:cNvPr id="3" name="Title 1">
            <a:extLst>
              <a:ext uri="{FF2B5EF4-FFF2-40B4-BE49-F238E27FC236}">
                <a16:creationId xmlns:a16="http://schemas.microsoft.com/office/drawing/2014/main" id="{05CF50F7-4435-7DDE-4C6B-F73F4647FD60}"/>
              </a:ext>
            </a:extLst>
          </p:cNvPr>
          <p:cNvSpPr txBox="1">
            <a:spLocks noGrp="1"/>
          </p:cNvSpPr>
          <p:nvPr>
            <p:ph type="title" idx="4294967295"/>
          </p:nvPr>
        </p:nvSpPr>
        <p:spPr/>
        <p:txBody>
          <a:bodyPr/>
          <a:lstStyle/>
          <a:p>
            <a:pPr lvl="0"/>
            <a:r>
              <a:rPr lang="en-US" b="1"/>
              <a:t>Key terms</a:t>
            </a:r>
          </a:p>
        </p:txBody>
      </p:sp>
      <p:sp>
        <p:nvSpPr>
          <p:cNvPr id="4" name="Content Placeholder 2">
            <a:extLst>
              <a:ext uri="{FF2B5EF4-FFF2-40B4-BE49-F238E27FC236}">
                <a16:creationId xmlns:a16="http://schemas.microsoft.com/office/drawing/2014/main" id="{5FEBE1A7-3DFA-DFA8-80B5-BA33EB5631D9}"/>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a:t>Organic structure</a:t>
            </a:r>
          </a:p>
          <a:p>
            <a:pPr lvl="0">
              <a:spcBef>
                <a:spcPts val="479"/>
              </a:spcBef>
              <a:spcAft>
                <a:spcPts val="0"/>
              </a:spcAft>
              <a:buFont typeface="Arial" pitchFamily="32"/>
              <a:buChar char="•"/>
            </a:pPr>
            <a:r>
              <a:rPr lang="en-US"/>
              <a:t>Mechanistic structure</a:t>
            </a:r>
          </a:p>
          <a:p>
            <a:pPr lvl="0">
              <a:spcBef>
                <a:spcPts val="479"/>
              </a:spcBef>
              <a:spcAft>
                <a:spcPts val="0"/>
              </a:spcAft>
              <a:buFont typeface="Arial" pitchFamily="32"/>
              <a:buChar char="•"/>
            </a:pPr>
            <a:r>
              <a:rPr lang="en-US"/>
              <a:t>Simple structure</a:t>
            </a:r>
          </a:p>
          <a:p>
            <a:pPr lvl="0">
              <a:spcBef>
                <a:spcPts val="479"/>
              </a:spcBef>
              <a:spcAft>
                <a:spcPts val="0"/>
              </a:spcAft>
              <a:buFont typeface="Arial" pitchFamily="32"/>
              <a:buChar char="•"/>
            </a:pPr>
            <a:r>
              <a:rPr lang="en-US"/>
              <a:t>Functional structure</a:t>
            </a:r>
          </a:p>
          <a:p>
            <a:pPr lvl="0">
              <a:spcBef>
                <a:spcPts val="479"/>
              </a:spcBef>
              <a:spcAft>
                <a:spcPts val="0"/>
              </a:spcAft>
              <a:buFont typeface="Arial" pitchFamily="32"/>
              <a:buChar char="•"/>
            </a:pPr>
            <a:r>
              <a:rPr lang="en-US"/>
              <a:t>Divisional structure</a:t>
            </a:r>
          </a:p>
        </p:txBody>
      </p:sp>
      <p:sp>
        <p:nvSpPr>
          <p:cNvPr id="5" name="Date Placeholder 3">
            <a:extLst>
              <a:ext uri="{FF2B5EF4-FFF2-40B4-BE49-F238E27FC236}">
                <a16:creationId xmlns:a16="http://schemas.microsoft.com/office/drawing/2014/main" id="{3CF18324-6181-30EF-2FD6-4A5143104753}"/>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448D9CC-5303-44B5-BDAD-036C5FBCD265}"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7D7132FC-8EA3-48BF-2BBC-206BFCC42C5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6B24182-CBE7-4A94-BF6A-37AF015ED7DA}" type="slidenum">
              <a:rPr/>
              <a:t>14</a:t>
            </a:fld>
            <a:endParaRPr lang="en-GB" sz="1350">
              <a:solidFill>
                <a:srgbClr val="000000"/>
              </a:solidFill>
              <a:latin typeface="Myriad Pro" pitchFamily="18"/>
              <a:cs typeface="Tahoma" pitchFamily="2"/>
            </a:endParaRPr>
          </a:p>
        </p:txBody>
      </p:sp>
      <p:sp>
        <p:nvSpPr>
          <p:cNvPr id="7" name="Content Placeholder 2">
            <a:extLst>
              <a:ext uri="{FF2B5EF4-FFF2-40B4-BE49-F238E27FC236}">
                <a16:creationId xmlns:a16="http://schemas.microsoft.com/office/drawing/2014/main" id="{2C560310-28C0-C51D-40B9-7216BFCD7987}"/>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Team structure</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Matrix structure</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Project structure</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Virtual structure</a:t>
            </a:r>
          </a:p>
          <a:p>
            <a:pPr marL="0" marR="0" lvl="0" indent="0" algn="l" rtl="0" hangingPunct="1">
              <a:lnSpc>
                <a:spcPct val="100000"/>
              </a:lnSpc>
              <a:spcBef>
                <a:spcPts val="638"/>
              </a:spcBef>
              <a:spcAft>
                <a:spcPts val="0"/>
              </a:spcAft>
              <a:buSzPct val="45000"/>
              <a:buFont typeface="Arial" pitchFamily="32"/>
              <a:buChar char="•"/>
              <a:tabLst/>
              <a:defRPr sz="1800"/>
            </a:pPr>
            <a:r>
              <a:rPr lang="en-GB" sz="2400" b="0" i="0" u="none" strike="noStrike" kern="1200" spc="0">
                <a:ln>
                  <a:noFill/>
                </a:ln>
                <a:solidFill>
                  <a:srgbClr val="000000"/>
                </a:solidFill>
                <a:latin typeface="Myriad Pro" pitchFamily="18"/>
                <a:ea typeface="Microsoft YaHei" pitchFamily="2"/>
                <a:cs typeface="Arial" pitchFamily="2"/>
              </a:rPr>
              <a:t>Boundaryless structure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Homewo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61F0-2A10-247C-0F07-9D9301463531}"/>
              </a:ext>
            </a:extLst>
          </p:cNvPr>
          <p:cNvSpPr txBox="1">
            <a:spLocks noGrp="1"/>
          </p:cNvSpPr>
          <p:nvPr>
            <p:ph type="title" idx="4294967295"/>
          </p:nvPr>
        </p:nvSpPr>
        <p:spPr/>
        <p:txBody>
          <a:bodyPr/>
          <a:lstStyle/>
          <a:p>
            <a:pPr lvl="0"/>
            <a:r>
              <a:rPr lang="en-US" b="1"/>
              <a:t>Homework</a:t>
            </a:r>
          </a:p>
        </p:txBody>
      </p:sp>
      <p:sp>
        <p:nvSpPr>
          <p:cNvPr id="3" name="Content Placeholder 2">
            <a:extLst>
              <a:ext uri="{FF2B5EF4-FFF2-40B4-BE49-F238E27FC236}">
                <a16:creationId xmlns:a16="http://schemas.microsoft.com/office/drawing/2014/main" id="{BDD7ED7B-E382-04B7-CF26-DAC883775575}"/>
              </a:ext>
            </a:extLst>
          </p:cNvPr>
          <p:cNvSpPr txBox="1">
            <a:spLocks noGrp="1"/>
          </p:cNvSpPr>
          <p:nvPr>
            <p:ph type="body" idx="4294967295"/>
          </p:nvPr>
        </p:nvSpPr>
        <p:spPr>
          <a:xfrm>
            <a:off x="457200" y="1600200"/>
            <a:ext cx="4114440" cy="3916800"/>
          </a:xfrm>
        </p:spPr>
        <p:txBody>
          <a:bodyPr/>
          <a:lstStyle/>
          <a:p>
            <a:pPr lvl="0">
              <a:spcBef>
                <a:spcPts val="479"/>
              </a:spcBef>
              <a:spcAft>
                <a:spcPts val="0"/>
              </a:spcAft>
              <a:buAutoNum type="arabicPeriod"/>
            </a:pPr>
            <a:r>
              <a:rPr lang="en-US" sz="1800"/>
              <a:t>Review the key terms. Be prepared to explain them in the next class.</a:t>
            </a:r>
          </a:p>
          <a:p>
            <a:pPr lvl="0">
              <a:spcBef>
                <a:spcPts val="479"/>
              </a:spcBef>
              <a:spcAft>
                <a:spcPts val="0"/>
              </a:spcAft>
              <a:buAutoNum type="arabicPeriod"/>
            </a:pPr>
            <a:r>
              <a:rPr lang="en-US" sz="1800"/>
              <a:t>Assuming you are to create a new retailer start-up. What might be its organisational structure? Why? Email your answer as an MS Word file to the lecturer before the next class. Your email should have the subject as: Your full name_Your student ID_IMW_Week 2_structure.</a:t>
            </a:r>
          </a:p>
        </p:txBody>
      </p:sp>
      <p:sp>
        <p:nvSpPr>
          <p:cNvPr id="4" name="Date Placeholder 3">
            <a:extLst>
              <a:ext uri="{FF2B5EF4-FFF2-40B4-BE49-F238E27FC236}">
                <a16:creationId xmlns:a16="http://schemas.microsoft.com/office/drawing/2014/main" id="{183DBFCC-55D1-BC5B-BFCF-2D3D3E37438F}"/>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49F11EC5-7FFE-41C8-923C-6320A9FCBBA2}"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FE669A81-E46D-4165-DDCE-D73539B28C80}"/>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8D32129B-1F78-4A27-B06F-85C983843519}" type="slidenum">
              <a:t>15</a:t>
            </a:fld>
            <a:endParaRPr lang="en-GB" sz="135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6A1A5A8F-12EF-E484-323D-544294F25CD8}"/>
              </a:ext>
            </a:extLst>
          </p:cNvPr>
          <p:cNvPicPr>
            <a:picLocks noChangeAspect="1"/>
          </p:cNvPicPr>
          <p:nvPr/>
        </p:nvPicPr>
        <p:blipFill>
          <a:blip r:embed="rId3">
            <a:lum/>
            <a:alphaModFix/>
          </a:blip>
          <a:srcRect t="32105"/>
          <a:stretch>
            <a:fillRect/>
          </a:stretch>
        </p:blipFill>
        <p:spPr>
          <a:xfrm>
            <a:off x="0" y="0"/>
            <a:ext cx="2729520" cy="1346760"/>
          </a:xfrm>
          <a:prstGeom prst="rect">
            <a:avLst/>
          </a:prstGeom>
          <a:noFill/>
          <a:ln>
            <a:noFill/>
          </a:ln>
        </p:spPr>
      </p:pic>
      <p:pic>
        <p:nvPicPr>
          <p:cNvPr id="7" name="Picture 2">
            <a:extLst>
              <a:ext uri="{FF2B5EF4-FFF2-40B4-BE49-F238E27FC236}">
                <a16:creationId xmlns:a16="http://schemas.microsoft.com/office/drawing/2014/main" id="{232E4950-2CB9-7883-7513-A68C0A672CEB}"/>
              </a:ext>
            </a:extLst>
          </p:cNvPr>
          <p:cNvPicPr>
            <a:picLocks noChangeAspect="1"/>
          </p:cNvPicPr>
          <p:nvPr/>
        </p:nvPicPr>
        <p:blipFill>
          <a:blip r:embed="rId4">
            <a:lum/>
            <a:alphaModFix/>
          </a:blip>
          <a:srcRect/>
          <a:stretch>
            <a:fillRect/>
          </a:stretch>
        </p:blipFill>
        <p:spPr>
          <a:xfrm>
            <a:off x="4875120" y="1370520"/>
            <a:ext cx="3690720" cy="414612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A7BC8-8243-9E09-3D70-4966803A47B0}"/>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65C744E4-639B-E7A0-A208-24E39DB07FBB}"/>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34EDEB41-88D9-BA6D-B5C9-EA5C1DF13377}"/>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250A6F4-34C3-4B97-871A-0EA32A98C855}"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450B9D48-1993-687E-4DE8-BBB01EE72BBE}"/>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D254FC84-BF59-46F5-82B4-43E089C44C0C}" type="slidenum">
              <a:t>16</a:t>
            </a:fld>
            <a:endParaRPr lang="en-GB" sz="1200">
              <a:solidFill>
                <a:srgbClr val="000000"/>
              </a:solidFill>
              <a:latin typeface="Myriad Pro" pitchFamily="18"/>
              <a:cs typeface="Tahoma" pitchFamily="2"/>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page17">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DDFFCDA3-E715-633E-3ED3-6E302681F490}"/>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A0138044-8769-5632-7821-458C7FD6AD0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B0A742D-7890-47F8-B920-5B6D7FBFD7CF}"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D7F918D6-5C9E-E25E-1B4D-652F97149441}"/>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2EBDE65-FB6B-476C-9F3F-884FEF1B9F68}" type="slidenum">
              <a:t>17</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C453B69D-F5F0-AEF4-0C76-2910B8EE248B}"/>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defRPr sz="1800"/>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efaul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1541</Words>
  <Application>Microsoft Office PowerPoint</Application>
  <PresentationFormat>On-screen Show (4:3)</PresentationFormat>
  <Paragraphs>140</Paragraphs>
  <Slides>17</Slides>
  <Notes>17</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17</vt:i4>
      </vt:variant>
    </vt:vector>
  </HeadingPairs>
  <TitlesOfParts>
    <vt:vector size="32" baseType="lpstr">
      <vt:lpstr>Aharoni</vt:lpstr>
      <vt:lpstr>Arial</vt:lpstr>
      <vt:lpstr>Calibri</vt:lpstr>
      <vt:lpstr>Myriad Pro</vt:lpstr>
      <vt:lpstr>Open Sans</vt:lpstr>
      <vt:lpstr>robotoregular</vt:lpstr>
      <vt:lpstr>StarSymbol</vt:lpstr>
      <vt:lpstr>Times New Roman</vt:lpstr>
      <vt:lpstr>TimesNewRomanMTStd</vt:lpstr>
      <vt:lpstr>TimesNewRomanMTStd-Identity-H</vt:lpstr>
      <vt:lpstr>UniversLTStd-Bold</vt:lpstr>
      <vt:lpstr>Verdana</vt:lpstr>
      <vt:lpstr>Default</vt:lpstr>
      <vt:lpstr>Default 1</vt:lpstr>
      <vt:lpstr>Default 2</vt:lpstr>
      <vt:lpstr>LCBB4009</vt:lpstr>
      <vt:lpstr>What we did the last time</vt:lpstr>
      <vt:lpstr>Lesson Aims</vt:lpstr>
      <vt:lpstr>Mechanistic and organic structure</vt:lpstr>
      <vt:lpstr>Mechanistic and organic structure</vt:lpstr>
      <vt:lpstr>Traditional organisational designs</vt:lpstr>
      <vt:lpstr>Traditional organisational designs</vt:lpstr>
      <vt:lpstr>Traditional organisational designs</vt:lpstr>
      <vt:lpstr>Traditional organisational designs</vt:lpstr>
      <vt:lpstr>Contemporary organisational structure</vt:lpstr>
      <vt:lpstr>Contemporary organisational structure</vt:lpstr>
      <vt:lpstr>Contemporary organisational structure</vt:lpstr>
      <vt:lpstr>Pros and cons of different organisational structures</vt:lpstr>
      <vt:lpstr>Key terms</vt:lpstr>
      <vt:lpstr>Homework</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Sampath Liyanage Rodrigo</cp:lastModifiedBy>
  <cp:revision>2</cp:revision>
  <dcterms:modified xsi:type="dcterms:W3CDTF">2025-01-22T08:41:13Z</dcterms:modified>
</cp:coreProperties>
</file>