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09F9F4-E983-B465-4374-3A38E470A588}" v="27" dt="2018-10-21T19:18:47.601"/>
    <p1510:client id="{F7D749BF-678A-67B3-158A-0F866EEA5E04}" v="53" dt="2018-10-21T11:02:06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62D6AA-4AD2-4863-9C7C-4111F3791F60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517C4F9-1988-4C7F-9F9F-DD322B368A20}">
      <dgm:prSet phldrT="[Text]"/>
      <dgm:spPr/>
      <dgm:t>
        <a:bodyPr/>
        <a:lstStyle/>
        <a:p>
          <a:r>
            <a:rPr lang="en-GB" sz="3000">
              <a:solidFill>
                <a:srgbClr val="FF0000"/>
              </a:solidFill>
              <a:latin typeface="Century Gothic"/>
            </a:rPr>
            <a:t>HOW?</a:t>
          </a:r>
        </a:p>
      </dgm:t>
    </dgm:pt>
    <dgm:pt modelId="{5EEB7D35-0C9E-47A6-A2D7-0668319DFB44}" type="parTrans" cxnId="{8E1B0E1A-7382-48E7-8CB2-69FB7B9545BD}">
      <dgm:prSet/>
      <dgm:spPr/>
      <dgm:t>
        <a:bodyPr/>
        <a:lstStyle/>
        <a:p>
          <a:endParaRPr lang="en-GB"/>
        </a:p>
      </dgm:t>
    </dgm:pt>
    <dgm:pt modelId="{65EDEFC2-E2E0-47AA-B584-D69F9C20FCB3}" type="sibTrans" cxnId="{8E1B0E1A-7382-48E7-8CB2-69FB7B9545BD}">
      <dgm:prSet/>
      <dgm:spPr/>
      <dgm:t>
        <a:bodyPr/>
        <a:lstStyle/>
        <a:p>
          <a:endParaRPr lang="en-GB"/>
        </a:p>
      </dgm:t>
    </dgm:pt>
    <dgm:pt modelId="{9685E5DC-2B78-4CE9-9A36-59FF46A6B0A9}">
      <dgm:prSet phldrT="[Text]"/>
      <dgm:spPr/>
      <dgm:t>
        <a:bodyPr/>
        <a:lstStyle/>
        <a:p>
          <a:r>
            <a:rPr lang="en-GB">
              <a:solidFill>
                <a:srgbClr val="FF0000"/>
              </a:solidFill>
            </a:rPr>
            <a:t>WHAT?</a:t>
          </a:r>
        </a:p>
      </dgm:t>
    </dgm:pt>
    <dgm:pt modelId="{BC8E3ECE-6A46-47BC-AA95-DB33E6255521}" type="parTrans" cxnId="{D32307B3-361D-4981-B25A-551BB54AEB8A}">
      <dgm:prSet/>
      <dgm:spPr/>
      <dgm:t>
        <a:bodyPr/>
        <a:lstStyle/>
        <a:p>
          <a:endParaRPr lang="en-GB"/>
        </a:p>
      </dgm:t>
    </dgm:pt>
    <dgm:pt modelId="{6BA399F5-397B-432F-A561-F6CFC1628EC6}" type="sibTrans" cxnId="{D32307B3-361D-4981-B25A-551BB54AEB8A}">
      <dgm:prSet/>
      <dgm:spPr/>
      <dgm:t>
        <a:bodyPr/>
        <a:lstStyle/>
        <a:p>
          <a:endParaRPr lang="en-GB"/>
        </a:p>
      </dgm:t>
    </dgm:pt>
    <dgm:pt modelId="{E7A406BF-49E1-43D7-84B0-BAE84CC6FDC2}">
      <dgm:prSet phldrT="[Text]"/>
      <dgm:spPr/>
      <dgm:t>
        <a:bodyPr/>
        <a:lstStyle/>
        <a:p>
          <a:r>
            <a:rPr lang="en-GB">
              <a:solidFill>
                <a:srgbClr val="FF0000"/>
              </a:solidFill>
            </a:rPr>
            <a:t>WHERE?</a:t>
          </a:r>
        </a:p>
      </dgm:t>
    </dgm:pt>
    <dgm:pt modelId="{2C978FC0-AD73-45DA-B460-D89C98FFBA8B}" type="parTrans" cxnId="{053434AE-7CF8-4D65-BDF7-5EE49D7179DA}">
      <dgm:prSet/>
      <dgm:spPr/>
      <dgm:t>
        <a:bodyPr/>
        <a:lstStyle/>
        <a:p>
          <a:endParaRPr lang="en-GB"/>
        </a:p>
      </dgm:t>
    </dgm:pt>
    <dgm:pt modelId="{6D119D77-799C-4A96-AA9C-90791AF0FDBF}" type="sibTrans" cxnId="{053434AE-7CF8-4D65-BDF7-5EE49D7179DA}">
      <dgm:prSet/>
      <dgm:spPr/>
      <dgm:t>
        <a:bodyPr/>
        <a:lstStyle/>
        <a:p>
          <a:endParaRPr lang="en-GB"/>
        </a:p>
      </dgm:t>
    </dgm:pt>
    <dgm:pt modelId="{7573980D-0DBD-40E7-9D3E-94688C156091}">
      <dgm:prSet phldrT="[Text]"/>
      <dgm:spPr/>
      <dgm:t>
        <a:bodyPr/>
        <a:lstStyle/>
        <a:p>
          <a:r>
            <a:rPr lang="en-GB">
              <a:solidFill>
                <a:srgbClr val="FF0000"/>
              </a:solidFill>
            </a:rPr>
            <a:t>WHEN?</a:t>
          </a:r>
        </a:p>
      </dgm:t>
    </dgm:pt>
    <dgm:pt modelId="{CA05A6D6-6BB6-43A6-9507-E85DB504810E}" type="parTrans" cxnId="{7B0D77C8-0425-4A26-9915-706B19A3D338}">
      <dgm:prSet/>
      <dgm:spPr/>
    </dgm:pt>
    <dgm:pt modelId="{0018F98A-FF93-4030-BD33-B3904F69D3A1}" type="sibTrans" cxnId="{7B0D77C8-0425-4A26-9915-706B19A3D338}">
      <dgm:prSet/>
      <dgm:spPr/>
    </dgm:pt>
    <dgm:pt modelId="{CF262E54-75BB-4C9B-849C-D926B94BD9A5}">
      <dgm:prSet phldrT="[Text]"/>
      <dgm:spPr/>
      <dgm:t>
        <a:bodyPr/>
        <a:lstStyle/>
        <a:p>
          <a:r>
            <a:rPr lang="en-GB">
              <a:solidFill>
                <a:srgbClr val="FF0000"/>
              </a:solidFill>
            </a:rPr>
            <a:t>WHO?</a:t>
          </a:r>
        </a:p>
      </dgm:t>
    </dgm:pt>
    <dgm:pt modelId="{4EE4EF3B-B5C6-4478-98D7-CFABADF92F94}" type="parTrans" cxnId="{AD7AFCFD-84DD-4AEC-8A7D-F17FBB22940B}">
      <dgm:prSet/>
      <dgm:spPr/>
    </dgm:pt>
    <dgm:pt modelId="{71DAE63B-0A8F-4B94-B2ED-10E17AAC4097}" type="sibTrans" cxnId="{AD7AFCFD-84DD-4AEC-8A7D-F17FBB22940B}">
      <dgm:prSet/>
      <dgm:spPr/>
    </dgm:pt>
    <dgm:pt modelId="{6C57A9C3-2750-4861-B909-9094650FEDF8}" type="pres">
      <dgm:prSet presAssocID="{7162D6AA-4AD2-4863-9C7C-4111F3791F60}" presName="cycle" presStyleCnt="0">
        <dgm:presLayoutVars>
          <dgm:dir/>
          <dgm:resizeHandles val="exact"/>
        </dgm:presLayoutVars>
      </dgm:prSet>
      <dgm:spPr/>
    </dgm:pt>
    <dgm:pt modelId="{975092E1-8FFF-4FAF-872E-987B7F2CFCD4}" type="pres">
      <dgm:prSet presAssocID="{F517C4F9-1988-4C7F-9F9F-DD322B368A20}" presName="dummy" presStyleCnt="0"/>
      <dgm:spPr/>
    </dgm:pt>
    <dgm:pt modelId="{85EDC82A-6D72-48E0-8296-F90DDF701683}" type="pres">
      <dgm:prSet presAssocID="{F517C4F9-1988-4C7F-9F9F-DD322B368A20}" presName="node" presStyleLbl="revTx" presStyleIdx="0" presStyleCnt="5">
        <dgm:presLayoutVars>
          <dgm:bulletEnabled val="1"/>
        </dgm:presLayoutVars>
      </dgm:prSet>
      <dgm:spPr/>
    </dgm:pt>
    <dgm:pt modelId="{9719D619-1B15-43D2-94C7-F717EC0CCE89}" type="pres">
      <dgm:prSet presAssocID="{65EDEFC2-E2E0-47AA-B584-D69F9C20FCB3}" presName="sibTrans" presStyleLbl="node1" presStyleIdx="0" presStyleCnt="5"/>
      <dgm:spPr/>
    </dgm:pt>
    <dgm:pt modelId="{18EDCEFF-74DA-4F07-8251-649A6ECB4335}" type="pres">
      <dgm:prSet presAssocID="{9685E5DC-2B78-4CE9-9A36-59FF46A6B0A9}" presName="dummy" presStyleCnt="0"/>
      <dgm:spPr/>
    </dgm:pt>
    <dgm:pt modelId="{1F42C0D2-821D-4DA6-A6BE-27ACB4D21F79}" type="pres">
      <dgm:prSet presAssocID="{9685E5DC-2B78-4CE9-9A36-59FF46A6B0A9}" presName="node" presStyleLbl="revTx" presStyleIdx="1" presStyleCnt="5">
        <dgm:presLayoutVars>
          <dgm:bulletEnabled val="1"/>
        </dgm:presLayoutVars>
      </dgm:prSet>
      <dgm:spPr/>
    </dgm:pt>
    <dgm:pt modelId="{B11A2591-3FB7-42BF-9193-AD9634BAA1B6}" type="pres">
      <dgm:prSet presAssocID="{6BA399F5-397B-432F-A561-F6CFC1628EC6}" presName="sibTrans" presStyleLbl="node1" presStyleIdx="1" presStyleCnt="5"/>
      <dgm:spPr/>
    </dgm:pt>
    <dgm:pt modelId="{01A731AB-7AC7-4F34-9EB5-E2F343B75CA0}" type="pres">
      <dgm:prSet presAssocID="{7573980D-0DBD-40E7-9D3E-94688C156091}" presName="dummy" presStyleCnt="0"/>
      <dgm:spPr/>
    </dgm:pt>
    <dgm:pt modelId="{8619A7F4-23E6-4AD6-AEB8-D636EF15AED0}" type="pres">
      <dgm:prSet presAssocID="{7573980D-0DBD-40E7-9D3E-94688C156091}" presName="node" presStyleLbl="revTx" presStyleIdx="2" presStyleCnt="5">
        <dgm:presLayoutVars>
          <dgm:bulletEnabled val="1"/>
        </dgm:presLayoutVars>
      </dgm:prSet>
      <dgm:spPr/>
    </dgm:pt>
    <dgm:pt modelId="{9E352335-DC9D-4897-87EB-6906C15B00BA}" type="pres">
      <dgm:prSet presAssocID="{0018F98A-FF93-4030-BD33-B3904F69D3A1}" presName="sibTrans" presStyleLbl="node1" presStyleIdx="2" presStyleCnt="5"/>
      <dgm:spPr/>
    </dgm:pt>
    <dgm:pt modelId="{5B4EDB6C-8182-470A-A95A-27CE78009411}" type="pres">
      <dgm:prSet presAssocID="{CF262E54-75BB-4C9B-849C-D926B94BD9A5}" presName="dummy" presStyleCnt="0"/>
      <dgm:spPr/>
    </dgm:pt>
    <dgm:pt modelId="{B5790AD7-0A23-4C60-B798-3235C19A85BF}" type="pres">
      <dgm:prSet presAssocID="{CF262E54-75BB-4C9B-849C-D926B94BD9A5}" presName="node" presStyleLbl="revTx" presStyleIdx="3" presStyleCnt="5">
        <dgm:presLayoutVars>
          <dgm:bulletEnabled val="1"/>
        </dgm:presLayoutVars>
      </dgm:prSet>
      <dgm:spPr/>
    </dgm:pt>
    <dgm:pt modelId="{A606FFDB-F92C-48B5-8496-7F47B39342C1}" type="pres">
      <dgm:prSet presAssocID="{71DAE63B-0A8F-4B94-B2ED-10E17AAC4097}" presName="sibTrans" presStyleLbl="node1" presStyleIdx="3" presStyleCnt="5"/>
      <dgm:spPr/>
    </dgm:pt>
    <dgm:pt modelId="{4C6561DA-2EA2-45FA-A77E-8D27D25AC18D}" type="pres">
      <dgm:prSet presAssocID="{E7A406BF-49E1-43D7-84B0-BAE84CC6FDC2}" presName="dummy" presStyleCnt="0"/>
      <dgm:spPr/>
    </dgm:pt>
    <dgm:pt modelId="{1D037EFD-E9C7-4F8D-A79D-4F7C065CF617}" type="pres">
      <dgm:prSet presAssocID="{E7A406BF-49E1-43D7-84B0-BAE84CC6FDC2}" presName="node" presStyleLbl="revTx" presStyleIdx="4" presStyleCnt="5">
        <dgm:presLayoutVars>
          <dgm:bulletEnabled val="1"/>
        </dgm:presLayoutVars>
      </dgm:prSet>
      <dgm:spPr/>
    </dgm:pt>
    <dgm:pt modelId="{02B1AD9D-00C8-4CCA-AE5D-E8FCB182FE9D}" type="pres">
      <dgm:prSet presAssocID="{6D119D77-799C-4A96-AA9C-90791AF0FDBF}" presName="sibTrans" presStyleLbl="node1" presStyleIdx="4" presStyleCnt="5"/>
      <dgm:spPr/>
    </dgm:pt>
  </dgm:ptLst>
  <dgm:cxnLst>
    <dgm:cxn modelId="{EF6B9F13-6234-4D23-BCE0-956A52E2F378}" type="presOf" srcId="{6D119D77-799C-4A96-AA9C-90791AF0FDBF}" destId="{02B1AD9D-00C8-4CCA-AE5D-E8FCB182FE9D}" srcOrd="0" destOrd="0" presId="urn:microsoft.com/office/officeart/2005/8/layout/cycle1"/>
    <dgm:cxn modelId="{9FA3D115-EF41-4A1D-9550-844BAA2A47CD}" type="presOf" srcId="{CF262E54-75BB-4C9B-849C-D926B94BD9A5}" destId="{B5790AD7-0A23-4C60-B798-3235C19A85BF}" srcOrd="0" destOrd="0" presId="urn:microsoft.com/office/officeart/2005/8/layout/cycle1"/>
    <dgm:cxn modelId="{66E8A416-A6A2-49BF-BBA8-991C82E285E4}" type="presOf" srcId="{0018F98A-FF93-4030-BD33-B3904F69D3A1}" destId="{9E352335-DC9D-4897-87EB-6906C15B00BA}" srcOrd="0" destOrd="0" presId="urn:microsoft.com/office/officeart/2005/8/layout/cycle1"/>
    <dgm:cxn modelId="{8E1B0E1A-7382-48E7-8CB2-69FB7B9545BD}" srcId="{7162D6AA-4AD2-4863-9C7C-4111F3791F60}" destId="{F517C4F9-1988-4C7F-9F9F-DD322B368A20}" srcOrd="0" destOrd="0" parTransId="{5EEB7D35-0C9E-47A6-A2D7-0668319DFB44}" sibTransId="{65EDEFC2-E2E0-47AA-B584-D69F9C20FCB3}"/>
    <dgm:cxn modelId="{7937642E-BCDC-40D5-A476-631B8E4BC443}" type="presOf" srcId="{9685E5DC-2B78-4CE9-9A36-59FF46A6B0A9}" destId="{1F42C0D2-821D-4DA6-A6BE-27ACB4D21F79}" srcOrd="0" destOrd="0" presId="urn:microsoft.com/office/officeart/2005/8/layout/cycle1"/>
    <dgm:cxn modelId="{9E183E40-E4CA-4DD5-91DF-62E5E06A22CE}" type="presOf" srcId="{7162D6AA-4AD2-4863-9C7C-4111F3791F60}" destId="{6C57A9C3-2750-4861-B909-9094650FEDF8}" srcOrd="0" destOrd="0" presId="urn:microsoft.com/office/officeart/2005/8/layout/cycle1"/>
    <dgm:cxn modelId="{E1D62762-CE1A-499A-B5FD-7C2DCF12B2E7}" type="presOf" srcId="{71DAE63B-0A8F-4B94-B2ED-10E17AAC4097}" destId="{A606FFDB-F92C-48B5-8496-7F47B39342C1}" srcOrd="0" destOrd="0" presId="urn:microsoft.com/office/officeart/2005/8/layout/cycle1"/>
    <dgm:cxn modelId="{4CE6DC50-13DE-44C9-8024-07EE7354FDB6}" type="presOf" srcId="{65EDEFC2-E2E0-47AA-B584-D69F9C20FCB3}" destId="{9719D619-1B15-43D2-94C7-F717EC0CCE89}" srcOrd="0" destOrd="0" presId="urn:microsoft.com/office/officeart/2005/8/layout/cycle1"/>
    <dgm:cxn modelId="{D813328A-0E6A-4C4A-AFDB-02D2B766B3F6}" type="presOf" srcId="{6BA399F5-397B-432F-A561-F6CFC1628EC6}" destId="{B11A2591-3FB7-42BF-9193-AD9634BAA1B6}" srcOrd="0" destOrd="0" presId="urn:microsoft.com/office/officeart/2005/8/layout/cycle1"/>
    <dgm:cxn modelId="{BBE9478C-6DCE-4B82-8185-9E7D88D1B512}" type="presOf" srcId="{7573980D-0DBD-40E7-9D3E-94688C156091}" destId="{8619A7F4-23E6-4AD6-AEB8-D636EF15AED0}" srcOrd="0" destOrd="0" presId="urn:microsoft.com/office/officeart/2005/8/layout/cycle1"/>
    <dgm:cxn modelId="{053434AE-7CF8-4D65-BDF7-5EE49D7179DA}" srcId="{7162D6AA-4AD2-4863-9C7C-4111F3791F60}" destId="{E7A406BF-49E1-43D7-84B0-BAE84CC6FDC2}" srcOrd="4" destOrd="0" parTransId="{2C978FC0-AD73-45DA-B460-D89C98FFBA8B}" sibTransId="{6D119D77-799C-4A96-AA9C-90791AF0FDBF}"/>
    <dgm:cxn modelId="{D32307B3-361D-4981-B25A-551BB54AEB8A}" srcId="{7162D6AA-4AD2-4863-9C7C-4111F3791F60}" destId="{9685E5DC-2B78-4CE9-9A36-59FF46A6B0A9}" srcOrd="1" destOrd="0" parTransId="{BC8E3ECE-6A46-47BC-AA95-DB33E6255521}" sibTransId="{6BA399F5-397B-432F-A561-F6CFC1628EC6}"/>
    <dgm:cxn modelId="{001A78C1-63B8-43FB-BFB0-34C12D85150D}" type="presOf" srcId="{F517C4F9-1988-4C7F-9F9F-DD322B368A20}" destId="{85EDC82A-6D72-48E0-8296-F90DDF701683}" srcOrd="0" destOrd="0" presId="urn:microsoft.com/office/officeart/2005/8/layout/cycle1"/>
    <dgm:cxn modelId="{EF99DFC5-EEA6-435E-BBD8-4F9F881EE5EA}" type="presOf" srcId="{E7A406BF-49E1-43D7-84B0-BAE84CC6FDC2}" destId="{1D037EFD-E9C7-4F8D-A79D-4F7C065CF617}" srcOrd="0" destOrd="0" presId="urn:microsoft.com/office/officeart/2005/8/layout/cycle1"/>
    <dgm:cxn modelId="{7B0D77C8-0425-4A26-9915-706B19A3D338}" srcId="{7162D6AA-4AD2-4863-9C7C-4111F3791F60}" destId="{7573980D-0DBD-40E7-9D3E-94688C156091}" srcOrd="2" destOrd="0" parTransId="{CA05A6D6-6BB6-43A6-9507-E85DB504810E}" sibTransId="{0018F98A-FF93-4030-BD33-B3904F69D3A1}"/>
    <dgm:cxn modelId="{AD7AFCFD-84DD-4AEC-8A7D-F17FBB22940B}" srcId="{7162D6AA-4AD2-4863-9C7C-4111F3791F60}" destId="{CF262E54-75BB-4C9B-849C-D926B94BD9A5}" srcOrd="3" destOrd="0" parTransId="{4EE4EF3B-B5C6-4478-98D7-CFABADF92F94}" sibTransId="{71DAE63B-0A8F-4B94-B2ED-10E17AAC4097}"/>
    <dgm:cxn modelId="{31643933-8F8D-4289-BC82-24861EC3B94D}" type="presParOf" srcId="{6C57A9C3-2750-4861-B909-9094650FEDF8}" destId="{975092E1-8FFF-4FAF-872E-987B7F2CFCD4}" srcOrd="0" destOrd="0" presId="urn:microsoft.com/office/officeart/2005/8/layout/cycle1"/>
    <dgm:cxn modelId="{7E3DF696-5913-4BEC-9090-2D1D1A2E25A3}" type="presParOf" srcId="{6C57A9C3-2750-4861-B909-9094650FEDF8}" destId="{85EDC82A-6D72-48E0-8296-F90DDF701683}" srcOrd="1" destOrd="0" presId="urn:microsoft.com/office/officeart/2005/8/layout/cycle1"/>
    <dgm:cxn modelId="{52C93B7A-0DAB-476C-A7FF-9FAFBBE014E5}" type="presParOf" srcId="{6C57A9C3-2750-4861-B909-9094650FEDF8}" destId="{9719D619-1B15-43D2-94C7-F717EC0CCE89}" srcOrd="2" destOrd="0" presId="urn:microsoft.com/office/officeart/2005/8/layout/cycle1"/>
    <dgm:cxn modelId="{50DBF651-B90A-45EA-A2F6-614EB7686DDB}" type="presParOf" srcId="{6C57A9C3-2750-4861-B909-9094650FEDF8}" destId="{18EDCEFF-74DA-4F07-8251-649A6ECB4335}" srcOrd="3" destOrd="0" presId="urn:microsoft.com/office/officeart/2005/8/layout/cycle1"/>
    <dgm:cxn modelId="{AD71247F-4E75-413C-9565-90BC71C52C1C}" type="presParOf" srcId="{6C57A9C3-2750-4861-B909-9094650FEDF8}" destId="{1F42C0D2-821D-4DA6-A6BE-27ACB4D21F79}" srcOrd="4" destOrd="0" presId="urn:microsoft.com/office/officeart/2005/8/layout/cycle1"/>
    <dgm:cxn modelId="{64D0BFC6-F219-4DDE-9C51-1BF7B823093D}" type="presParOf" srcId="{6C57A9C3-2750-4861-B909-9094650FEDF8}" destId="{B11A2591-3FB7-42BF-9193-AD9634BAA1B6}" srcOrd="5" destOrd="0" presId="urn:microsoft.com/office/officeart/2005/8/layout/cycle1"/>
    <dgm:cxn modelId="{FACE377D-2E32-461F-9E18-1AD79E30CA6E}" type="presParOf" srcId="{6C57A9C3-2750-4861-B909-9094650FEDF8}" destId="{01A731AB-7AC7-4F34-9EB5-E2F343B75CA0}" srcOrd="6" destOrd="0" presId="urn:microsoft.com/office/officeart/2005/8/layout/cycle1"/>
    <dgm:cxn modelId="{7DA7E33E-F1AB-4D49-9BB2-108CD20246E6}" type="presParOf" srcId="{6C57A9C3-2750-4861-B909-9094650FEDF8}" destId="{8619A7F4-23E6-4AD6-AEB8-D636EF15AED0}" srcOrd="7" destOrd="0" presId="urn:microsoft.com/office/officeart/2005/8/layout/cycle1"/>
    <dgm:cxn modelId="{09774951-EAFF-4426-AA8E-C1AFF0CA0B7D}" type="presParOf" srcId="{6C57A9C3-2750-4861-B909-9094650FEDF8}" destId="{9E352335-DC9D-4897-87EB-6906C15B00BA}" srcOrd="8" destOrd="0" presId="urn:microsoft.com/office/officeart/2005/8/layout/cycle1"/>
    <dgm:cxn modelId="{DE99D163-0EDD-4B9A-9AAA-324F3FF518F5}" type="presParOf" srcId="{6C57A9C3-2750-4861-B909-9094650FEDF8}" destId="{5B4EDB6C-8182-470A-A95A-27CE78009411}" srcOrd="9" destOrd="0" presId="urn:microsoft.com/office/officeart/2005/8/layout/cycle1"/>
    <dgm:cxn modelId="{96B48483-7E44-4562-9627-5650CFFE84E9}" type="presParOf" srcId="{6C57A9C3-2750-4861-B909-9094650FEDF8}" destId="{B5790AD7-0A23-4C60-B798-3235C19A85BF}" srcOrd="10" destOrd="0" presId="urn:microsoft.com/office/officeart/2005/8/layout/cycle1"/>
    <dgm:cxn modelId="{7DF72424-CBC1-46D7-AA6E-38677070F340}" type="presParOf" srcId="{6C57A9C3-2750-4861-B909-9094650FEDF8}" destId="{A606FFDB-F92C-48B5-8496-7F47B39342C1}" srcOrd="11" destOrd="0" presId="urn:microsoft.com/office/officeart/2005/8/layout/cycle1"/>
    <dgm:cxn modelId="{6C835157-511F-4B6D-BB76-B645615DB25F}" type="presParOf" srcId="{6C57A9C3-2750-4861-B909-9094650FEDF8}" destId="{4C6561DA-2EA2-45FA-A77E-8D27D25AC18D}" srcOrd="12" destOrd="0" presId="urn:microsoft.com/office/officeart/2005/8/layout/cycle1"/>
    <dgm:cxn modelId="{A9BE783A-1426-4B97-B8C2-9723831200E6}" type="presParOf" srcId="{6C57A9C3-2750-4861-B909-9094650FEDF8}" destId="{1D037EFD-E9C7-4F8D-A79D-4F7C065CF617}" srcOrd="13" destOrd="0" presId="urn:microsoft.com/office/officeart/2005/8/layout/cycle1"/>
    <dgm:cxn modelId="{9B4F1ED2-D86D-4618-B6E1-0BB3FE025254}" type="presParOf" srcId="{6C57A9C3-2750-4861-B909-9094650FEDF8}" destId="{02B1AD9D-00C8-4CCA-AE5D-E8FCB182FE9D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EDC82A-6D72-48E0-8296-F90DDF701683}">
      <dsp:nvSpPr>
        <dsp:cNvPr id="0" name=""/>
        <dsp:cNvSpPr/>
      </dsp:nvSpPr>
      <dsp:spPr>
        <a:xfrm>
          <a:off x="2372374" y="22685"/>
          <a:ext cx="765826" cy="765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FF0000"/>
              </a:solidFill>
              <a:latin typeface="Century Gothic"/>
            </a:rPr>
            <a:t>HOW?</a:t>
          </a:r>
        </a:p>
      </dsp:txBody>
      <dsp:txXfrm>
        <a:off x="2372374" y="22685"/>
        <a:ext cx="765826" cy="765826"/>
      </dsp:txXfrm>
    </dsp:sp>
    <dsp:sp modelId="{9719D619-1B15-43D2-94C7-F717EC0CCE89}">
      <dsp:nvSpPr>
        <dsp:cNvPr id="0" name=""/>
        <dsp:cNvSpPr/>
      </dsp:nvSpPr>
      <dsp:spPr>
        <a:xfrm>
          <a:off x="568487" y="242"/>
          <a:ext cx="2874308" cy="2874308"/>
        </a:xfrm>
        <a:prstGeom prst="circularArrow">
          <a:avLst>
            <a:gd name="adj1" fmla="val 5196"/>
            <a:gd name="adj2" fmla="val 335577"/>
            <a:gd name="adj3" fmla="val 21294610"/>
            <a:gd name="adj4" fmla="val 19765040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2C0D2-821D-4DA6-A6BE-27ACB4D21F79}">
      <dsp:nvSpPr>
        <dsp:cNvPr id="0" name=""/>
        <dsp:cNvSpPr/>
      </dsp:nvSpPr>
      <dsp:spPr>
        <a:xfrm>
          <a:off x="2835681" y="1448596"/>
          <a:ext cx="765826" cy="765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FF0000"/>
              </a:solidFill>
            </a:rPr>
            <a:t>WHAT?</a:t>
          </a:r>
        </a:p>
      </dsp:txBody>
      <dsp:txXfrm>
        <a:off x="2835681" y="1448596"/>
        <a:ext cx="765826" cy="765826"/>
      </dsp:txXfrm>
    </dsp:sp>
    <dsp:sp modelId="{B11A2591-3FB7-42BF-9193-AD9634BAA1B6}">
      <dsp:nvSpPr>
        <dsp:cNvPr id="0" name=""/>
        <dsp:cNvSpPr/>
      </dsp:nvSpPr>
      <dsp:spPr>
        <a:xfrm>
          <a:off x="568487" y="242"/>
          <a:ext cx="2874308" cy="2874308"/>
        </a:xfrm>
        <a:prstGeom prst="circularArrow">
          <a:avLst>
            <a:gd name="adj1" fmla="val 5196"/>
            <a:gd name="adj2" fmla="val 335577"/>
            <a:gd name="adj3" fmla="val 4016116"/>
            <a:gd name="adj4" fmla="val 2252131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9A7F4-23E6-4AD6-AEB8-D636EF15AED0}">
      <dsp:nvSpPr>
        <dsp:cNvPr id="0" name=""/>
        <dsp:cNvSpPr/>
      </dsp:nvSpPr>
      <dsp:spPr>
        <a:xfrm>
          <a:off x="1622728" y="2329857"/>
          <a:ext cx="765826" cy="765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FF0000"/>
              </a:solidFill>
            </a:rPr>
            <a:t>WHEN?</a:t>
          </a:r>
        </a:p>
      </dsp:txBody>
      <dsp:txXfrm>
        <a:off x="1622728" y="2329857"/>
        <a:ext cx="765826" cy="765826"/>
      </dsp:txXfrm>
    </dsp:sp>
    <dsp:sp modelId="{9E352335-DC9D-4897-87EB-6906C15B00BA}">
      <dsp:nvSpPr>
        <dsp:cNvPr id="0" name=""/>
        <dsp:cNvSpPr/>
      </dsp:nvSpPr>
      <dsp:spPr>
        <a:xfrm>
          <a:off x="568487" y="242"/>
          <a:ext cx="2874308" cy="2874308"/>
        </a:xfrm>
        <a:prstGeom prst="circularArrow">
          <a:avLst>
            <a:gd name="adj1" fmla="val 5196"/>
            <a:gd name="adj2" fmla="val 335577"/>
            <a:gd name="adj3" fmla="val 8212292"/>
            <a:gd name="adj4" fmla="val 6448307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90AD7-0A23-4C60-B798-3235C19A85BF}">
      <dsp:nvSpPr>
        <dsp:cNvPr id="0" name=""/>
        <dsp:cNvSpPr/>
      </dsp:nvSpPr>
      <dsp:spPr>
        <a:xfrm>
          <a:off x="409776" y="1448596"/>
          <a:ext cx="765826" cy="765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FF0000"/>
              </a:solidFill>
            </a:rPr>
            <a:t>WHO?</a:t>
          </a:r>
        </a:p>
      </dsp:txBody>
      <dsp:txXfrm>
        <a:off x="409776" y="1448596"/>
        <a:ext cx="765826" cy="765826"/>
      </dsp:txXfrm>
    </dsp:sp>
    <dsp:sp modelId="{A606FFDB-F92C-48B5-8496-7F47B39342C1}">
      <dsp:nvSpPr>
        <dsp:cNvPr id="0" name=""/>
        <dsp:cNvSpPr/>
      </dsp:nvSpPr>
      <dsp:spPr>
        <a:xfrm>
          <a:off x="568487" y="242"/>
          <a:ext cx="2874308" cy="2874308"/>
        </a:xfrm>
        <a:prstGeom prst="circularArrow">
          <a:avLst>
            <a:gd name="adj1" fmla="val 5196"/>
            <a:gd name="adj2" fmla="val 335577"/>
            <a:gd name="adj3" fmla="val 12299383"/>
            <a:gd name="adj4" fmla="val 10769813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37EFD-E9C7-4F8D-A79D-4F7C065CF617}">
      <dsp:nvSpPr>
        <dsp:cNvPr id="0" name=""/>
        <dsp:cNvSpPr/>
      </dsp:nvSpPr>
      <dsp:spPr>
        <a:xfrm>
          <a:off x="873083" y="22685"/>
          <a:ext cx="765826" cy="765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FF0000"/>
              </a:solidFill>
            </a:rPr>
            <a:t>WHERE?</a:t>
          </a:r>
        </a:p>
      </dsp:txBody>
      <dsp:txXfrm>
        <a:off x="873083" y="22685"/>
        <a:ext cx="765826" cy="765826"/>
      </dsp:txXfrm>
    </dsp:sp>
    <dsp:sp modelId="{02B1AD9D-00C8-4CCA-AE5D-E8FCB182FE9D}">
      <dsp:nvSpPr>
        <dsp:cNvPr id="0" name=""/>
        <dsp:cNvSpPr/>
      </dsp:nvSpPr>
      <dsp:spPr>
        <a:xfrm>
          <a:off x="568487" y="242"/>
          <a:ext cx="2874308" cy="2874308"/>
        </a:xfrm>
        <a:prstGeom prst="circularArrow">
          <a:avLst>
            <a:gd name="adj1" fmla="val 5196"/>
            <a:gd name="adj2" fmla="val 335577"/>
            <a:gd name="adj3" fmla="val 16867100"/>
            <a:gd name="adj4" fmla="val 15197323"/>
            <a:gd name="adj5" fmla="val 606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440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43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105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726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5374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199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309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9589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601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652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1357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88339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598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0744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476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3342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316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8359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9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8.png"/><Relationship Id="rId9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highlight>
                  <a:srgbClr val="FF0000"/>
                </a:highlight>
              </a:rPr>
              <a:t>Critical Thinking  </a:t>
            </a:r>
            <a:r>
              <a:rPr lang="en-US"/>
              <a:t>            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8574387" y="1504874"/>
            <a:ext cx="2940050" cy="576262"/>
          </a:xfrm>
        </p:spPr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</a:rPr>
              <a:t>DEFINITION</a:t>
            </a:r>
          </a:p>
        </p:txBody>
      </p:sp>
      <p:pic>
        <p:nvPicPr>
          <p:cNvPr id="16" name="Picture 16" descr="A close up of a logo&#10;&#10;Description generated with high confidence">
            <a:extLst>
              <a:ext uri="{FF2B5EF4-FFF2-40B4-BE49-F238E27FC236}">
                <a16:creationId xmlns:a16="http://schemas.microsoft.com/office/drawing/2014/main" id="{EA60D33B-0AC3-46BD-AA02-098E3D35BD37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 rotWithShape="1">
          <a:blip r:embed="rId2"/>
          <a:srcRect t="11123" b="11123"/>
          <a:stretch/>
        </p:blipFill>
        <p:spPr>
          <a:xfrm>
            <a:off x="260620" y="4538932"/>
            <a:ext cx="3421811" cy="2027206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5663383-3B3B-4BFB-80DA-353CF6CE4785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652463" y="4165853"/>
            <a:ext cx="2465598" cy="443530"/>
          </a:xfrm>
        </p:spPr>
        <p:txBody>
          <a:bodyPr>
            <a:normAutofit lnSpcReduction="10000"/>
          </a:bodyPr>
          <a:lstStyle/>
          <a:p>
            <a:r>
              <a:rPr lang="en-US" sz="2400" b="1">
                <a:solidFill>
                  <a:srgbClr val="FF0000"/>
                </a:solidFill>
              </a:rPr>
              <a:t>SKILLS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E11F97-827D-48E9-BB2D-F616BB65EE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03110" y="4250949"/>
            <a:ext cx="3016790" cy="576262"/>
          </a:xfrm>
        </p:spPr>
        <p:txBody>
          <a:bodyPr/>
          <a:lstStyle/>
          <a:p>
            <a:endParaRPr lang="en-US"/>
          </a:p>
        </p:txBody>
      </p:sp>
      <p:pic>
        <p:nvPicPr>
          <p:cNvPr id="29" name="Picture 29">
            <a:extLst>
              <a:ext uri="{FF2B5EF4-FFF2-40B4-BE49-F238E27FC236}">
                <a16:creationId xmlns:a16="http://schemas.microsoft.com/office/drawing/2014/main" id="{0DDCFD93-6257-4834-947D-B6CEF24A9248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 rotWithShape="1">
          <a:blip r:embed="rId3"/>
          <a:srcRect t="23998" b="23998"/>
          <a:stretch/>
        </p:blipFill>
        <p:spPr>
          <a:xfrm>
            <a:off x="1975956" y="3029307"/>
            <a:ext cx="833889" cy="776379"/>
          </a:xfrm>
          <a:prstGeom prst="rect">
            <a:avLst/>
          </a:prstGeo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F0ECD0A-AA50-4B71-9D59-ED79C3656911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8359380" y="2052380"/>
            <a:ext cx="3221953" cy="1234282"/>
          </a:xfrm>
        </p:spPr>
        <p:txBody>
          <a:bodyPr>
            <a:normAutofit fontScale="85000" lnSpcReduction="10000"/>
          </a:bodyPr>
          <a:lstStyle/>
          <a:p>
            <a:r>
              <a:rPr lang="en-US" sz="1800">
                <a:solidFill>
                  <a:srgbClr val="FFFFFF"/>
                </a:solidFill>
              </a:rPr>
              <a:t> “Thinking about your thinking, while you’re thinking, in order to improve your thinking.” </a:t>
            </a:r>
          </a:p>
          <a:p>
            <a:r>
              <a:rPr lang="en-US" sz="1800"/>
              <a:t>Brennan(2017)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53428F8-CF0A-452A-9D3E-2D13C1535ED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87983" y="3661477"/>
            <a:ext cx="3147773" cy="1165734"/>
          </a:xfrm>
        </p:spPr>
        <p:txBody>
          <a:bodyPr/>
          <a:lstStyle/>
          <a:p>
            <a:r>
              <a:rPr lang="en-US" b="1">
                <a:solidFill>
                  <a:srgbClr val="FF0000"/>
                </a:solidFill>
              </a:rPr>
              <a:t>THINKING CRITICALLY ALLOWS US TO BE........</a:t>
            </a:r>
          </a:p>
        </p:txBody>
      </p:sp>
      <p:pic>
        <p:nvPicPr>
          <p:cNvPr id="31" name="Picture 31">
            <a:extLst>
              <a:ext uri="{FF2B5EF4-FFF2-40B4-BE49-F238E27FC236}">
                <a16:creationId xmlns:a16="http://schemas.microsoft.com/office/drawing/2014/main" id="{86E28A0C-BA95-473C-94C2-52FA863E6AAF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t="18443" b="18443"/>
          <a:stretch/>
        </p:blipFill>
        <p:spPr>
          <a:xfrm>
            <a:off x="1972035" y="2051648"/>
            <a:ext cx="987931" cy="776380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6A53ECD-6FB5-4DFD-B48C-2BC28F99BD77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7746314" y="4855932"/>
            <a:ext cx="3281053" cy="1636849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sz="2000" b="1">
                <a:solidFill>
                  <a:schemeClr val="accent5"/>
                </a:solidFill>
              </a:rPr>
              <a:t>CONFIDENT</a:t>
            </a:r>
          </a:p>
          <a:p>
            <a:pPr marL="285750" indent="-285750">
              <a:buFont typeface="Arial" charset="2"/>
              <a:buChar char="•"/>
            </a:pPr>
            <a:r>
              <a:rPr lang="en-US" sz="2000" b="1">
                <a:solidFill>
                  <a:schemeClr val="accent5"/>
                </a:solidFill>
              </a:rPr>
              <a:t>ACCURATE</a:t>
            </a:r>
          </a:p>
          <a:p>
            <a:pPr marL="285750" indent="-285750">
              <a:buFont typeface="Arial" charset="2"/>
              <a:buChar char="•"/>
            </a:pPr>
            <a:r>
              <a:rPr lang="en-US" sz="2000" b="1">
                <a:solidFill>
                  <a:schemeClr val="accent5"/>
                </a:solidFill>
              </a:rPr>
              <a:t>PROBLEM SOLVERS</a:t>
            </a:r>
          </a:p>
          <a:p>
            <a:pPr marL="285750" indent="-285750">
              <a:buFont typeface="Arial" charset="2"/>
              <a:buChar char="•"/>
            </a:pPr>
            <a:r>
              <a:rPr lang="en-US" sz="2000" b="1">
                <a:solidFill>
                  <a:schemeClr val="accent5"/>
                </a:solidFill>
              </a:rPr>
              <a:t>CLEAR THINKERS</a:t>
            </a:r>
          </a:p>
        </p:txBody>
      </p:sp>
      <p:pic>
        <p:nvPicPr>
          <p:cNvPr id="4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41F40A36-32B9-47A7-B6A2-F8D5EC2640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3683" y="1492427"/>
            <a:ext cx="2958859" cy="16446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42339E-CD14-4704-AE9C-2B8EC8871CB5}"/>
              </a:ext>
            </a:extLst>
          </p:cNvPr>
          <p:cNvSpPr txBox="1"/>
          <p:nvPr/>
        </p:nvSpPr>
        <p:spPr>
          <a:xfrm>
            <a:off x="4163682" y="5047890"/>
            <a:ext cx="2743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rgbClr val="FF0000"/>
                </a:solidFill>
              </a:rPr>
              <a:t>QUESTIONNING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BA70EE-6937-47DB-924C-59372EEE3460}"/>
              </a:ext>
            </a:extLst>
          </p:cNvPr>
          <p:cNvSpPr txBox="1"/>
          <p:nvPr/>
        </p:nvSpPr>
        <p:spPr>
          <a:xfrm flipH="1">
            <a:off x="695867" y="1415837"/>
            <a:ext cx="2533288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rgbClr val="FF0000"/>
                </a:solidFill>
                <a:highlight>
                  <a:srgbClr val="FF0000"/>
                </a:highlight>
              </a:rPr>
              <a:t>INFLUENCESX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F28D730-9E63-4125-B720-4D561ED4CE28}"/>
              </a:ext>
            </a:extLst>
          </p:cNvPr>
          <p:cNvSpPr txBox="1"/>
          <p:nvPr/>
        </p:nvSpPr>
        <p:spPr>
          <a:xfrm flipV="1">
            <a:off x="4523117" y="3260618"/>
            <a:ext cx="2743200" cy="33515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err="1"/>
          </a:p>
        </p:txBody>
      </p:sp>
      <p:pic>
        <p:nvPicPr>
          <p:cNvPr id="33" name="Picture 33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4900BE18-26CD-4D23-B3EC-66C7C66562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4247" y="1952625"/>
            <a:ext cx="1342848" cy="912784"/>
          </a:xfrm>
          <a:prstGeom prst="rect">
            <a:avLst/>
          </a:prstGeom>
        </p:spPr>
      </p:pic>
      <p:pic>
        <p:nvPicPr>
          <p:cNvPr id="35" name="Picture 35" descr="A picture containing monitor, wall, indoor, microwave&#10;&#10;Description generated with very high confidence">
            <a:extLst>
              <a:ext uri="{FF2B5EF4-FFF2-40B4-BE49-F238E27FC236}">
                <a16:creationId xmlns:a16="http://schemas.microsoft.com/office/drawing/2014/main" id="{55CC9EDA-9FD7-4EC0-8E38-5DB6DDD18C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540000">
            <a:off x="426491" y="2974912"/>
            <a:ext cx="1318048" cy="982514"/>
          </a:xfrm>
          <a:prstGeom prst="rect">
            <a:avLst/>
          </a:prstGeom>
        </p:spPr>
      </p:pic>
      <p:graphicFrame>
        <p:nvGraphicFramePr>
          <p:cNvPr id="38" name="Diagram 38">
            <a:extLst>
              <a:ext uri="{FF2B5EF4-FFF2-40B4-BE49-F238E27FC236}">
                <a16:creationId xmlns:a16="http://schemas.microsoft.com/office/drawing/2014/main" id="{7D01E2B6-6500-4800-BB0C-6ABE102570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1753068"/>
              </p:ext>
            </p:extLst>
          </p:nvPr>
        </p:nvGraphicFramePr>
        <p:xfrm>
          <a:off x="3522452" y="3584277"/>
          <a:ext cx="4011284" cy="3096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906" name="TextBox 905">
            <a:extLst>
              <a:ext uri="{FF2B5EF4-FFF2-40B4-BE49-F238E27FC236}">
                <a16:creationId xmlns:a16="http://schemas.microsoft.com/office/drawing/2014/main" id="{97446563-3A88-4573-8EFA-6A134AA4FE68}"/>
              </a:ext>
            </a:extLst>
          </p:cNvPr>
          <p:cNvSpPr txBox="1"/>
          <p:nvPr/>
        </p:nvSpPr>
        <p:spPr>
          <a:xfrm>
            <a:off x="4321834" y="3150079"/>
            <a:ext cx="2743200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err="1"/>
              <a:t>Brainyquotes</a:t>
            </a:r>
            <a:r>
              <a:rPr lang="en-US" sz="1200"/>
              <a:t>(2018)</a:t>
            </a:r>
          </a:p>
        </p:txBody>
      </p:sp>
      <p:sp>
        <p:nvSpPr>
          <p:cNvPr id="907" name="TextBox 906">
            <a:extLst>
              <a:ext uri="{FF2B5EF4-FFF2-40B4-BE49-F238E27FC236}">
                <a16:creationId xmlns:a16="http://schemas.microsoft.com/office/drawing/2014/main" id="{DE4F29EA-2634-40F0-948C-8A63F0FA2691}"/>
              </a:ext>
            </a:extLst>
          </p:cNvPr>
          <p:cNvSpPr txBox="1"/>
          <p:nvPr/>
        </p:nvSpPr>
        <p:spPr>
          <a:xfrm>
            <a:off x="267418" y="6642115"/>
            <a:ext cx="3648973" cy="27699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/>
              <a:t>www.thebalancecarreer.com(2018)</a:t>
            </a:r>
          </a:p>
        </p:txBody>
      </p:sp>
    </p:spTree>
    <p:extLst>
      <p:ext uri="{BB962C8B-B14F-4D97-AF65-F5344CB8AC3E}">
        <p14:creationId xmlns:p14="http://schemas.microsoft.com/office/powerpoint/2010/main" val="221359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Ion</vt:lpstr>
      <vt:lpstr>Critical Thinking             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revision>8</cp:revision>
  <dcterms:created xsi:type="dcterms:W3CDTF">2015-02-11T21:48:33Z</dcterms:created>
  <dcterms:modified xsi:type="dcterms:W3CDTF">2018-10-25T22:13:27Z</dcterms:modified>
</cp:coreProperties>
</file>