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ABC855-9994-A382-6E72-E38DB13D30CB}" v="26" dt="2021-06-04T07:34:01.467"/>
    <p1510:client id="{C9009266-9958-4AC5-B43C-72B63595197F}" v="1218" dt="2021-06-03T20:10:34.8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lum Fielding (1902732)" userId="S::1902732@student.uwtsd.ac.uk::7866f0dc-a816-4d2c-b1da-c0900ca54aee" providerId="AD" clId="Web-{C9009266-9958-4AC5-B43C-72B63595197F}"/>
    <pc:docChg chg="addSld delSld modSld sldOrd addMainMaster delMainMaster">
      <pc:chgData name="Callum Fielding (1902732)" userId="S::1902732@student.uwtsd.ac.uk::7866f0dc-a816-4d2c-b1da-c0900ca54aee" providerId="AD" clId="Web-{C9009266-9958-4AC5-B43C-72B63595197F}" dt="2021-06-03T20:10:33.006" v="597" actId="20577"/>
      <pc:docMkLst>
        <pc:docMk/>
      </pc:docMkLst>
      <pc:sldChg chg="modSp mod modClrScheme chgLayout">
        <pc:chgData name="Callum Fielding (1902732)" userId="S::1902732@student.uwtsd.ac.uk::7866f0dc-a816-4d2c-b1da-c0900ca54aee" providerId="AD" clId="Web-{C9009266-9958-4AC5-B43C-72B63595197F}" dt="2021-06-03T08:25:12.301" v="57" actId="14100"/>
        <pc:sldMkLst>
          <pc:docMk/>
          <pc:sldMk cId="109857222" sldId="256"/>
        </pc:sldMkLst>
        <pc:spChg chg="mod ord">
          <ac:chgData name="Callum Fielding (1902732)" userId="S::1902732@student.uwtsd.ac.uk::7866f0dc-a816-4d2c-b1da-c0900ca54aee" providerId="AD" clId="Web-{C9009266-9958-4AC5-B43C-72B63595197F}" dt="2021-06-03T08:25:12.301" v="57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llum Fielding (1902732)" userId="S::1902732@student.uwtsd.ac.uk::7866f0dc-a816-4d2c-b1da-c0900ca54aee" providerId="AD" clId="Web-{C9009266-9958-4AC5-B43C-72B63595197F}" dt="2021-06-03T08:22:35.063" v="27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Callum Fielding (1902732)" userId="S::1902732@student.uwtsd.ac.uk::7866f0dc-a816-4d2c-b1da-c0900ca54aee" providerId="AD" clId="Web-{C9009266-9958-4AC5-B43C-72B63595197F}" dt="2021-06-03T13:50:57.035" v="377" actId="20577"/>
        <pc:sldMkLst>
          <pc:docMk/>
          <pc:sldMk cId="1067224090" sldId="257"/>
        </pc:sldMkLst>
        <pc:spChg chg="mod">
          <ac:chgData name="Callum Fielding (1902732)" userId="S::1902732@student.uwtsd.ac.uk::7866f0dc-a816-4d2c-b1da-c0900ca54aee" providerId="AD" clId="Web-{C9009266-9958-4AC5-B43C-72B63595197F}" dt="2021-06-03T08:23:35.689" v="31" actId="20577"/>
          <ac:spMkLst>
            <pc:docMk/>
            <pc:sldMk cId="1067224090" sldId="257"/>
            <ac:spMk id="2" creationId="{31B99DCF-A45B-4DAB-8294-C38D61DA6A9F}"/>
          </ac:spMkLst>
        </pc:spChg>
        <pc:spChg chg="mod">
          <ac:chgData name="Callum Fielding (1902732)" userId="S::1902732@student.uwtsd.ac.uk::7866f0dc-a816-4d2c-b1da-c0900ca54aee" providerId="AD" clId="Web-{C9009266-9958-4AC5-B43C-72B63595197F}" dt="2021-06-03T13:50:57.035" v="377" actId="20577"/>
          <ac:spMkLst>
            <pc:docMk/>
            <pc:sldMk cId="1067224090" sldId="257"/>
            <ac:spMk id="3" creationId="{550C9800-FAA8-4770-BCA7-F0FFAFD6282B}"/>
          </ac:spMkLst>
        </pc:spChg>
      </pc:sldChg>
      <pc:sldChg chg="modSp new del">
        <pc:chgData name="Callum Fielding (1902732)" userId="S::1902732@student.uwtsd.ac.uk::7866f0dc-a816-4d2c-b1da-c0900ca54aee" providerId="AD" clId="Web-{C9009266-9958-4AC5-B43C-72B63595197F}" dt="2021-06-03T09:39:59.071" v="74"/>
        <pc:sldMkLst>
          <pc:docMk/>
          <pc:sldMk cId="1024834931" sldId="258"/>
        </pc:sldMkLst>
        <pc:spChg chg="mod">
          <ac:chgData name="Callum Fielding (1902732)" userId="S::1902732@student.uwtsd.ac.uk::7866f0dc-a816-4d2c-b1da-c0900ca54aee" providerId="AD" clId="Web-{C9009266-9958-4AC5-B43C-72B63595197F}" dt="2021-06-03T08:23:54.330" v="34" actId="20577"/>
          <ac:spMkLst>
            <pc:docMk/>
            <pc:sldMk cId="1024834931" sldId="258"/>
            <ac:spMk id="2" creationId="{0C563D9D-BBD1-484E-9DBE-445D57DCA770}"/>
          </ac:spMkLst>
        </pc:spChg>
      </pc:sldChg>
      <pc:sldChg chg="modSp new">
        <pc:chgData name="Callum Fielding (1902732)" userId="S::1902732@student.uwtsd.ac.uk::7866f0dc-a816-4d2c-b1da-c0900ca54aee" providerId="AD" clId="Web-{C9009266-9958-4AC5-B43C-72B63595197F}" dt="2021-06-03T20:02:21.566" v="442" actId="20577"/>
        <pc:sldMkLst>
          <pc:docMk/>
          <pc:sldMk cId="4050142663" sldId="259"/>
        </pc:sldMkLst>
        <pc:spChg chg="mod">
          <ac:chgData name="Callum Fielding (1902732)" userId="S::1902732@student.uwtsd.ac.uk::7866f0dc-a816-4d2c-b1da-c0900ca54aee" providerId="AD" clId="Web-{C9009266-9958-4AC5-B43C-72B63595197F}" dt="2021-06-03T08:24:01.424" v="36" actId="20577"/>
          <ac:spMkLst>
            <pc:docMk/>
            <pc:sldMk cId="4050142663" sldId="259"/>
            <ac:spMk id="2" creationId="{855A796C-BB54-485C-AF74-9204931EEACC}"/>
          </ac:spMkLst>
        </pc:spChg>
        <pc:spChg chg="mod">
          <ac:chgData name="Callum Fielding (1902732)" userId="S::1902732@student.uwtsd.ac.uk::7866f0dc-a816-4d2c-b1da-c0900ca54aee" providerId="AD" clId="Web-{C9009266-9958-4AC5-B43C-72B63595197F}" dt="2021-06-03T20:02:21.566" v="442" actId="20577"/>
          <ac:spMkLst>
            <pc:docMk/>
            <pc:sldMk cId="4050142663" sldId="259"/>
            <ac:spMk id="3" creationId="{EA0AD56B-C7BA-402B-9055-212EB2E770BB}"/>
          </ac:spMkLst>
        </pc:spChg>
      </pc:sldChg>
      <pc:sldChg chg="modSp new">
        <pc:chgData name="Callum Fielding (1902732)" userId="S::1902732@student.uwtsd.ac.uk::7866f0dc-a816-4d2c-b1da-c0900ca54aee" providerId="AD" clId="Web-{C9009266-9958-4AC5-B43C-72B63595197F}" dt="2021-06-03T20:03:01.474" v="477" actId="20577"/>
        <pc:sldMkLst>
          <pc:docMk/>
          <pc:sldMk cId="2513970557" sldId="260"/>
        </pc:sldMkLst>
        <pc:spChg chg="mod">
          <ac:chgData name="Callum Fielding (1902732)" userId="S::1902732@student.uwtsd.ac.uk::7866f0dc-a816-4d2c-b1da-c0900ca54aee" providerId="AD" clId="Web-{C9009266-9958-4AC5-B43C-72B63595197F}" dt="2021-06-03T08:24:07.659" v="41" actId="20577"/>
          <ac:spMkLst>
            <pc:docMk/>
            <pc:sldMk cId="2513970557" sldId="260"/>
            <ac:spMk id="2" creationId="{E2ACA2C2-7C17-425E-82E8-6A94E0DF7EC4}"/>
          </ac:spMkLst>
        </pc:spChg>
        <pc:spChg chg="mod">
          <ac:chgData name="Callum Fielding (1902732)" userId="S::1902732@student.uwtsd.ac.uk::7866f0dc-a816-4d2c-b1da-c0900ca54aee" providerId="AD" clId="Web-{C9009266-9958-4AC5-B43C-72B63595197F}" dt="2021-06-03T20:03:01.474" v="477" actId="20577"/>
          <ac:spMkLst>
            <pc:docMk/>
            <pc:sldMk cId="2513970557" sldId="260"/>
            <ac:spMk id="3" creationId="{EB442624-1672-4F34-93BB-4255194097C2}"/>
          </ac:spMkLst>
        </pc:spChg>
      </pc:sldChg>
      <pc:sldChg chg="modSp new ord">
        <pc:chgData name="Callum Fielding (1902732)" userId="S::1902732@student.uwtsd.ac.uk::7866f0dc-a816-4d2c-b1da-c0900ca54aee" providerId="AD" clId="Web-{C9009266-9958-4AC5-B43C-72B63595197F}" dt="2021-06-03T20:01:57.925" v="420" actId="20577"/>
        <pc:sldMkLst>
          <pc:docMk/>
          <pc:sldMk cId="2440983474" sldId="261"/>
        </pc:sldMkLst>
        <pc:spChg chg="mod">
          <ac:chgData name="Callum Fielding (1902732)" userId="S::1902732@student.uwtsd.ac.uk::7866f0dc-a816-4d2c-b1da-c0900ca54aee" providerId="AD" clId="Web-{C9009266-9958-4AC5-B43C-72B63595197F}" dt="2021-06-03T08:24:17.019" v="49" actId="20577"/>
          <ac:spMkLst>
            <pc:docMk/>
            <pc:sldMk cId="2440983474" sldId="261"/>
            <ac:spMk id="2" creationId="{3FB39756-8FC8-4D6E-B606-4285EF09BEE4}"/>
          </ac:spMkLst>
        </pc:spChg>
        <pc:spChg chg="mod">
          <ac:chgData name="Callum Fielding (1902732)" userId="S::1902732@student.uwtsd.ac.uk::7866f0dc-a816-4d2c-b1da-c0900ca54aee" providerId="AD" clId="Web-{C9009266-9958-4AC5-B43C-72B63595197F}" dt="2021-06-03T20:01:57.925" v="420" actId="20577"/>
          <ac:spMkLst>
            <pc:docMk/>
            <pc:sldMk cId="2440983474" sldId="261"/>
            <ac:spMk id="3" creationId="{3D491640-CEE3-48DF-851D-066F30B4C25D}"/>
          </ac:spMkLst>
        </pc:spChg>
      </pc:sldChg>
      <pc:sldChg chg="modSp new ord">
        <pc:chgData name="Callum Fielding (1902732)" userId="S::1902732@student.uwtsd.ac.uk::7866f0dc-a816-4d2c-b1da-c0900ca54aee" providerId="AD" clId="Web-{C9009266-9958-4AC5-B43C-72B63595197F}" dt="2021-06-03T20:10:33.006" v="597" actId="20577"/>
        <pc:sldMkLst>
          <pc:docMk/>
          <pc:sldMk cId="2965287140" sldId="262"/>
        </pc:sldMkLst>
        <pc:spChg chg="mod">
          <ac:chgData name="Callum Fielding (1902732)" userId="S::1902732@student.uwtsd.ac.uk::7866f0dc-a816-4d2c-b1da-c0900ca54aee" providerId="AD" clId="Web-{C9009266-9958-4AC5-B43C-72B63595197F}" dt="2021-06-03T10:08:59.738" v="214" actId="14100"/>
          <ac:spMkLst>
            <pc:docMk/>
            <pc:sldMk cId="2965287140" sldId="262"/>
            <ac:spMk id="2" creationId="{FC536010-8B04-4E2E-B02A-5D8E36937340}"/>
          </ac:spMkLst>
        </pc:spChg>
        <pc:spChg chg="mod">
          <ac:chgData name="Callum Fielding (1902732)" userId="S::1902732@student.uwtsd.ac.uk::7866f0dc-a816-4d2c-b1da-c0900ca54aee" providerId="AD" clId="Web-{C9009266-9958-4AC5-B43C-72B63595197F}" dt="2021-06-03T20:10:33.006" v="597" actId="20577"/>
          <ac:spMkLst>
            <pc:docMk/>
            <pc:sldMk cId="2965287140" sldId="262"/>
            <ac:spMk id="3" creationId="{5A5EAA46-B250-4E11-A903-132EBC5B9C56}"/>
          </ac:spMkLst>
        </pc:spChg>
      </pc:sldChg>
      <pc:sldMasterChg chg="del delSldLayout">
        <pc:chgData name="Callum Fielding (1902732)" userId="S::1902732@student.uwtsd.ac.uk::7866f0dc-a816-4d2c-b1da-c0900ca54aee" providerId="AD" clId="Web-{C9009266-9958-4AC5-B43C-72B63595197F}" dt="2021-06-03T08:22:23.875" v="24"/>
        <pc:sldMasterMkLst>
          <pc:docMk/>
          <pc:sldMasterMk cId="2460954070" sldId="2147483660"/>
        </pc:sldMasterMkLst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allum Fielding (1902732)" userId="S::1902732@student.uwtsd.ac.uk::7866f0dc-a816-4d2c-b1da-c0900ca54aee" providerId="AD" clId="Web-{C9009266-9958-4AC5-B43C-72B63595197F}" dt="2021-06-03T08:22:23.875" v="24"/>
        <pc:sldMasterMkLst>
          <pc:docMk/>
          <pc:sldMasterMk cId="199793416" sldId="2147483672"/>
        </pc:sldMasterMkLst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2039960811" sldId="2147483673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4029005452" sldId="2147483674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99988968" sldId="2147483675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276066026" sldId="2147483676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701621861" sldId="2147483677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1029866794" sldId="2147483678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2210670198" sldId="2147483679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3158757870" sldId="2147483680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2208454551" sldId="2147483681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1391760321" sldId="2147483682"/>
          </pc:sldLayoutMkLst>
        </pc:sldLayoutChg>
        <pc:sldLayoutChg chg="add mod replId">
          <pc:chgData name="Callum Fielding (1902732)" userId="S::1902732@student.uwtsd.ac.uk::7866f0dc-a816-4d2c-b1da-c0900ca54aee" providerId="AD" clId="Web-{C9009266-9958-4AC5-B43C-72B63595197F}" dt="2021-06-03T08:22:23.875" v="24"/>
          <pc:sldLayoutMkLst>
            <pc:docMk/>
            <pc:sldMasterMk cId="199793416" sldId="2147483672"/>
            <pc:sldLayoutMk cId="907843832" sldId="2147483683"/>
          </pc:sldLayoutMkLst>
        </pc:sldLayoutChg>
      </pc:sldMasterChg>
    </pc:docChg>
  </pc:docChgLst>
  <pc:docChgLst>
    <pc:chgData clId="Web-{C9009266-9958-4AC5-B43C-72B63595197F}"/>
    <pc:docChg chg="modSld">
      <pc:chgData name="" userId="" providerId="" clId="Web-{C9009266-9958-4AC5-B43C-72B63595197F}" dt="2021-06-03T13:36:55.497" v="0" actId="20577"/>
      <pc:docMkLst>
        <pc:docMk/>
      </pc:docMkLst>
      <pc:sldChg chg="modSp">
        <pc:chgData name="" userId="" providerId="" clId="Web-{C9009266-9958-4AC5-B43C-72B63595197F}" dt="2021-06-03T13:36:55.497" v="0" actId="20577"/>
        <pc:sldMkLst>
          <pc:docMk/>
          <pc:sldMk cId="1067224090" sldId="257"/>
        </pc:sldMkLst>
        <pc:spChg chg="mod">
          <ac:chgData name="" userId="" providerId="" clId="Web-{C9009266-9958-4AC5-B43C-72B63595197F}" dt="2021-06-03T13:36:55.497" v="0" actId="20577"/>
          <ac:spMkLst>
            <pc:docMk/>
            <pc:sldMk cId="1067224090" sldId="257"/>
            <ac:spMk id="3" creationId="{550C9800-FAA8-4770-BCA7-F0FFAFD6282B}"/>
          </ac:spMkLst>
        </pc:spChg>
      </pc:sldChg>
    </pc:docChg>
  </pc:docChgLst>
  <pc:docChgLst>
    <pc:chgData name="Callum Fielding (1902732)" userId="S::1902732@student.uwtsd.ac.uk::7866f0dc-a816-4d2c-b1da-c0900ca54aee" providerId="AD" clId="Web-{A4ABC855-9994-A382-6E72-E38DB13D30CB}"/>
    <pc:docChg chg="modSld">
      <pc:chgData name="Callum Fielding (1902732)" userId="S::1902732@student.uwtsd.ac.uk::7866f0dc-a816-4d2c-b1da-c0900ca54aee" providerId="AD" clId="Web-{A4ABC855-9994-A382-6E72-E38DB13D30CB}" dt="2021-06-04T07:34:01.467" v="11" actId="20577"/>
      <pc:docMkLst>
        <pc:docMk/>
      </pc:docMkLst>
      <pc:sldChg chg="modSp">
        <pc:chgData name="Callum Fielding (1902732)" userId="S::1902732@student.uwtsd.ac.uk::7866f0dc-a816-4d2c-b1da-c0900ca54aee" providerId="AD" clId="Web-{A4ABC855-9994-A382-6E72-E38DB13D30CB}" dt="2021-06-04T07:34:01.467" v="11" actId="20577"/>
        <pc:sldMkLst>
          <pc:docMk/>
          <pc:sldMk cId="2440983474" sldId="261"/>
        </pc:sldMkLst>
        <pc:spChg chg="mod">
          <ac:chgData name="Callum Fielding (1902732)" userId="S::1902732@student.uwtsd.ac.uk::7866f0dc-a816-4d2c-b1da-c0900ca54aee" providerId="AD" clId="Web-{A4ABC855-9994-A382-6E72-E38DB13D30CB}" dt="2021-06-04T07:34:01.467" v="11" actId="20577"/>
          <ac:spMkLst>
            <pc:docMk/>
            <pc:sldMk cId="2440983474" sldId="261"/>
            <ac:spMk id="3" creationId="{3D491640-CEE3-48DF-851D-066F30B4C25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39960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05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988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66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621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866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67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757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454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760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43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6/4/2021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836490" cy="4041648"/>
          </a:xfrm>
        </p:spPr>
        <p:txBody>
          <a:bodyPr/>
          <a:lstStyle/>
          <a:p>
            <a:r>
              <a:rPr lang="en-US" dirty="0">
                <a:cs typeface="Calibri Light"/>
              </a:rPr>
              <a:t>Hoplites:</a:t>
            </a:r>
            <a:br>
              <a:rPr lang="en-US" dirty="0">
                <a:cs typeface="Calibri Light"/>
              </a:rPr>
            </a:br>
            <a:r>
              <a:rPr lang="en-US" dirty="0">
                <a:cs typeface="Calibri Light"/>
              </a:rPr>
              <a:t>The Classical Phalanx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7561" y="5925209"/>
            <a:ext cx="131026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cs typeface="Calibri"/>
              </a:rPr>
              <a:t>Callum Fielding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99DCF-A45B-4DAB-8294-C38D61DA6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C9800-FAA8-4770-BCA7-F0FFAFD62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Social Status</a:t>
            </a:r>
          </a:p>
          <a:p>
            <a:r>
              <a:rPr lang="en-US"/>
              <a:t>Conscription in Athens</a:t>
            </a:r>
          </a:p>
          <a:p>
            <a:r>
              <a:rPr lang="en-US"/>
              <a:t>Cleisthenic Reforms</a:t>
            </a:r>
          </a:p>
          <a:p>
            <a:r>
              <a:rPr lang="en-US"/>
              <a:t>Financial positions</a:t>
            </a:r>
          </a:p>
          <a:p>
            <a:r>
              <a:rPr lang="en-US"/>
              <a:t>Militia or professional?</a:t>
            </a:r>
          </a:p>
          <a:p>
            <a:r>
              <a:rPr lang="en-US"/>
              <a:t>Spartan Hoplite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224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39756-8FC8-4D6E-B606-4285EF09B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Arms and Armour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91640-CEE3-48DF-851D-066F30B4C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Spear Centric</a:t>
            </a:r>
          </a:p>
          <a:p>
            <a:r>
              <a:rPr lang="en-US" dirty="0"/>
              <a:t>Secondary </a:t>
            </a:r>
            <a:r>
              <a:rPr lang="en-US"/>
              <a:t>weapons</a:t>
            </a:r>
            <a:r>
              <a:rPr lang="en-US" sz="1200" i="1" dirty="0">
                <a:ea typeface="+mn-lt"/>
                <a:cs typeface="+mn-lt"/>
              </a:rPr>
              <a:t> </a:t>
            </a:r>
            <a:endParaRPr lang="en-US" sz="1200" dirty="0"/>
          </a:p>
          <a:p>
            <a:r>
              <a:rPr lang="en-US" dirty="0"/>
              <a:t>Armour</a:t>
            </a:r>
          </a:p>
          <a:p>
            <a:r>
              <a:rPr lang="en-US" dirty="0" err="1"/>
              <a:t>Hoplon</a:t>
            </a:r>
            <a:r>
              <a:rPr lang="en-US" dirty="0"/>
              <a:t> and Helm – Identification</a:t>
            </a:r>
          </a:p>
          <a:p>
            <a:r>
              <a:rPr lang="en-US" dirty="0"/>
              <a:t>Greaves and Equipment load</a:t>
            </a:r>
          </a:p>
        </p:txBody>
      </p:sp>
    </p:spTree>
    <p:extLst>
      <p:ext uri="{BB962C8B-B14F-4D97-AF65-F5344CB8AC3E}">
        <p14:creationId xmlns:p14="http://schemas.microsoft.com/office/powerpoint/2010/main" val="2440983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A796C-BB54-485C-AF74-9204931E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Tactics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AD56B-C7BA-402B-9055-212EB2E77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Phalanx</a:t>
            </a:r>
          </a:p>
          <a:p>
            <a:r>
              <a:rPr lang="en-US"/>
              <a:t>Frontal Fortress</a:t>
            </a:r>
            <a:endParaRPr lang="en-US" dirty="0"/>
          </a:p>
          <a:p>
            <a:r>
              <a:rPr lang="en-US"/>
              <a:t>Supporting units</a:t>
            </a:r>
            <a:endParaRPr lang="en-US" dirty="0"/>
          </a:p>
          <a:p>
            <a:r>
              <a:rPr lang="en-US"/>
              <a:t>Cavalry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142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CA2C2-7C17-425E-82E8-6A94E0DF7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42624-1672-4F34-93BB-425519409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Effective theoretically</a:t>
            </a:r>
          </a:p>
          <a:p>
            <a:r>
              <a:rPr lang="en-US"/>
              <a:t>Effective when supported</a:t>
            </a:r>
            <a:endParaRPr lang="en-US" dirty="0"/>
          </a:p>
          <a:p>
            <a:r>
              <a:rPr lang="en-US"/>
              <a:t>Effective in defensive positions</a:t>
            </a:r>
            <a:endParaRPr lang="en-US" dirty="0"/>
          </a:p>
          <a:p>
            <a:r>
              <a:rPr lang="en-US"/>
              <a:t>Ultimately dependent on Morale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970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36010-8B04-4E2E-B02A-5D8E36937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1039552"/>
          </a:xfrm>
        </p:spPr>
        <p:txBody>
          <a:bodyPr/>
          <a:lstStyle/>
          <a:p>
            <a:r>
              <a:rPr lang="en-US"/>
              <a:t>Bibliography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5EAA46-B250-4E11-A903-132EBC5B9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1798504"/>
            <a:ext cx="9418320" cy="4693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ea typeface="+mn-lt"/>
                <a:cs typeface="+mn-lt"/>
              </a:rPr>
              <a:t>• Author/editor • Publication year (in round brackets) • Title (in italics) • Edition (if relevant) • Place of publication: publisher </a:t>
            </a:r>
            <a:endParaRPr lang="en-US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Hans van Wes Bloomsbury . (2004) . </a:t>
            </a:r>
            <a:r>
              <a:rPr lang="en-US" sz="1400" i="1" dirty="0">
                <a:ea typeface="+mn-lt"/>
                <a:cs typeface="+mn-lt"/>
              </a:rPr>
              <a:t>Greek Warfare Myths and Realities</a:t>
            </a:r>
            <a:r>
              <a:rPr lang="en-US" sz="1400">
                <a:ea typeface="+mn-lt"/>
                <a:cs typeface="+mn-lt"/>
              </a:rPr>
              <a:t> . Bloomsbury</a:t>
            </a:r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/>
              <a:t>A companion to the Classical Greek World</a:t>
            </a:r>
            <a:endParaRPr lang="en-US" sz="1400" dirty="0"/>
          </a:p>
          <a:p>
            <a:r>
              <a:rPr lang="en-US" sz="1400" dirty="0">
                <a:ea typeface="+mn-lt"/>
                <a:cs typeface="+mn-lt"/>
              </a:rPr>
              <a:t>Edited by Konrad H. Kinzel . (2010) . </a:t>
            </a:r>
            <a:r>
              <a:rPr lang="en-US" sz="1400" i="1" dirty="0">
                <a:ea typeface="+mn-lt"/>
                <a:cs typeface="+mn-lt"/>
              </a:rPr>
              <a:t>A companion to the Classical Greek World . </a:t>
            </a:r>
            <a:r>
              <a:rPr lang="en-US" sz="1400">
                <a:ea typeface="+mn-lt"/>
                <a:cs typeface="+mn-lt"/>
              </a:rPr>
              <a:t>2006 . Pondicherry, India:Blackwell Publishing</a:t>
            </a:r>
            <a:endParaRPr lang="en-US" sz="1400" dirty="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Christ, Matthew R. “Conscription of Hoplites in Classical Athens.” </a:t>
            </a:r>
            <a:r>
              <a:rPr lang="en-US" sz="1400" i="1">
                <a:ea typeface="+mn-lt"/>
                <a:cs typeface="+mn-lt"/>
              </a:rPr>
              <a:t>The Classical Quarterly</a:t>
            </a:r>
            <a:r>
              <a:rPr lang="en-US" sz="1400">
                <a:ea typeface="+mn-lt"/>
                <a:cs typeface="+mn-lt"/>
              </a:rPr>
              <a:t>, vol. 51, no. 2, 2001, pp. 398–422. </a:t>
            </a:r>
            <a:r>
              <a:rPr lang="en-US" sz="1400" i="1">
                <a:ea typeface="+mn-lt"/>
                <a:cs typeface="+mn-lt"/>
              </a:rPr>
              <a:t>JSTOR</a:t>
            </a:r>
            <a:r>
              <a:rPr lang="en-US" sz="1400">
                <a:ea typeface="+mn-lt"/>
                <a:cs typeface="+mn-lt"/>
              </a:rPr>
              <a:t>, www.jstor.org/stable/3556519. Accessed 3 June 2021.</a:t>
            </a:r>
            <a:endParaRPr lang="en-US"/>
          </a:p>
          <a:p>
            <a:r>
              <a:rPr lang="en-US" sz="1400" dirty="0"/>
              <a:t>Paul M. Bardunias &amp; Fred Eugene Ray, JR . (2016) .  </a:t>
            </a:r>
            <a:r>
              <a:rPr lang="en-US" sz="1400" i="1" dirty="0"/>
              <a:t>Hoplites at war A comprehensive analysis of heavy infantry combat in the greek world, 750-100 BCE </a:t>
            </a:r>
            <a:r>
              <a:rPr lang="en-US" sz="1400"/>
              <a:t>. United States Of America: McFarland &amp; Companyt, Inc., Publishers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28714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View</vt:lpstr>
      <vt:lpstr>Hoplites: The Classical Phalanx</vt:lpstr>
      <vt:lpstr>Recruitment</vt:lpstr>
      <vt:lpstr>Arms and Armour</vt:lpstr>
      <vt:lpstr>Tactics</vt:lpstr>
      <vt:lpstr>Effectiveness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159</cp:revision>
  <dcterms:created xsi:type="dcterms:W3CDTF">2021-06-03T08:20:54Z</dcterms:created>
  <dcterms:modified xsi:type="dcterms:W3CDTF">2021-06-04T07:34:02Z</dcterms:modified>
</cp:coreProperties>
</file>