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3E5F7-F824-2DBC-9895-9037AECD8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8A9791-FAFA-636F-DD0E-4CAAE80C1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C0220-7FB3-4C8B-85F4-F945DCD2EAF7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B380D3-1E70-C867-EE70-EFFAE1356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378C1D-D4B8-E5F1-B7E0-D7E8BDF1A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0A9CD-87C5-4191-BAD2-68A818C41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644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125D-2308-5BD6-5D72-296C82E5D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8E0D13-4464-8CEC-14A6-73F261DAE4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0537AC-3757-6900-FBF2-0BBC9603C9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CC0220-7FB3-4C8B-85F4-F945DCD2EAF7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895875-3C4E-51F1-81F8-6FA1D481E9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98A9D5-B5FB-EBA2-50CC-8ECA5732D1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F0A9CD-87C5-4191-BAD2-68A818C410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732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B72A5BD-6E3D-41A7-1FCC-72000BC49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90000"/>
              </a:lnSpc>
            </a:pPr>
            <a:r>
              <a:rPr lang="en-GB" sz="2800" b="1">
                <a:solidFill>
                  <a:srgbClr val="EBEBEB"/>
                </a:solidFill>
              </a:rPr>
              <a:t>Regulation Of Energy In Premier INN Hotels</a:t>
            </a:r>
            <a:endParaRPr lang="en-GB" sz="2800" b="1" dirty="0">
              <a:solidFill>
                <a:srgbClr val="EBEBEB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E30DE2-D580-DFBC-3840-D65451BBE9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379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0887C3-1738-4808-9620-2D9FBF396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EBEBEB"/>
                </a:solidFill>
              </a:rPr>
              <a:t>Introduction</a:t>
            </a:r>
            <a:endParaRPr lang="en-GB" dirty="0">
              <a:solidFill>
                <a:srgbClr val="EBEBEB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37234C-86B1-AB7B-11C3-45BDC4BE1A2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918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FCDB59-3095-CB50-8325-CA92C1954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EBEBEB"/>
                </a:solidFill>
              </a:rPr>
              <a:t>Background About the Energy Usage Sector</a:t>
            </a:r>
            <a:endParaRPr lang="en-GB" dirty="0">
              <a:solidFill>
                <a:srgbClr val="EBEBEB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173726-8824-105F-7199-9B94A228B9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054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CC4E1A0-8803-B05B-BAA3-888C723A2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EBEBEB"/>
                </a:solidFill>
              </a:rPr>
              <a:t>The Theories and concepts of energy usage in Premier Inn Hotels</a:t>
            </a:r>
            <a:endParaRPr lang="en-GB" dirty="0">
              <a:solidFill>
                <a:srgbClr val="EBEBEB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EB4621-4779-CD7A-5D0F-0AC2C6A2DF4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403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FCEF08-C143-6F2A-5382-09F59CD9D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EBEBEB"/>
                </a:solidFill>
              </a:rPr>
              <a:t>Energy Efficiency methods and price difference in Premier Inn Hotel</a:t>
            </a:r>
            <a:endParaRPr lang="en-GB" dirty="0">
              <a:solidFill>
                <a:srgbClr val="EBEBEB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569185-2225-45E8-2D57-3F845D12FB3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156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51B573-6D97-E69C-DD12-0364E5D19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EBEBEB"/>
                </a:solidFill>
              </a:rPr>
              <a:t>What distinguish Premier Inn Hotels from Any Others </a:t>
            </a:r>
            <a:endParaRPr lang="en-GB" dirty="0">
              <a:solidFill>
                <a:srgbClr val="EBEBEB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AC5C2F-D6E4-4972-EBEA-64D7401D019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77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12E488-A9E6-A38A-C20E-8BEA0BBF2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100">
                <a:solidFill>
                  <a:srgbClr val="EBEBEB"/>
                </a:solidFill>
              </a:rPr>
              <a:t>Real Impacts of the Sustainability contemporize theme </a:t>
            </a:r>
            <a:endParaRPr lang="en-GB" sz="3100" dirty="0">
              <a:solidFill>
                <a:srgbClr val="EBEBEB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8F18CD-0D48-4987-D3C3-4D5875540E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541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957267-9608-56E0-2561-6939AE9C2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>
                <a:solidFill>
                  <a:srgbClr val="EBEBEB"/>
                </a:solidFill>
              </a:rPr>
              <a:t>The Recommendations</a:t>
            </a:r>
            <a:endParaRPr lang="en-GB" sz="3200" dirty="0">
              <a:solidFill>
                <a:srgbClr val="EBEBEB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0256AC-7D13-2CA4-ED3A-56B9973773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32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4869E87-183E-CE8C-E26E-212E4AB65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EBEBEB"/>
                </a:solidFill>
              </a:rPr>
              <a:t>In Conclusion </a:t>
            </a:r>
            <a:endParaRPr lang="en-GB" dirty="0">
              <a:solidFill>
                <a:srgbClr val="EBEBEB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D14A89-1414-70A0-75F3-A8E4FAFBDD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859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BCE0E3C-85DD-72EA-4818-CBBD7E35E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References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BC7883-7F06-CC21-7C25-FC3FCF49F4C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372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7EE80A-C158-91DA-11D7-CF73DFCE3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953091-3ACF-6EF6-F3FD-2361651B8F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1205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BF276E1-0A0D-F3C4-170B-8758B6572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69197D-902A-1B94-0EC0-23B53274EBD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484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</Words>
  <Application>Microsoft Office PowerPoint</Application>
  <PresentationFormat>Widescreen</PresentationFormat>
  <Paragraphs>10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Regulation Of Energy In Premier INN Hotels</vt:lpstr>
      <vt:lpstr>Introduction</vt:lpstr>
      <vt:lpstr>Background About the Energy Usage Sector</vt:lpstr>
      <vt:lpstr>The Theories and concepts of energy usage in Premier Inn Hotels</vt:lpstr>
      <vt:lpstr>Energy Efficiency methods and price difference in Premier Inn Hotel</vt:lpstr>
      <vt:lpstr>What distinguish Premier Inn Hotels from Any Others </vt:lpstr>
      <vt:lpstr>Real Impacts of the Sustainability contemporize theme </vt:lpstr>
      <vt:lpstr>The Recommendations</vt:lpstr>
      <vt:lpstr>In Conclusion 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Regulation Of Energy In Premier INN Hotels</dc:title>
  <dc:creator>Cristina Elena Draghici</dc:creator>
  <cp:lastModifiedBy>Cristina Elena Draghici</cp:lastModifiedBy>
  <cp:revision>1</cp:revision>
  <dcterms:created xsi:type="dcterms:W3CDTF">2023-11-13T23:17:54Z</dcterms:created>
  <dcterms:modified xsi:type="dcterms:W3CDTF">2023-11-13T23:17:54Z</dcterms:modified>
</cp:coreProperties>
</file>