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9" r:id="rId4"/>
  </p:sldMasterIdLst>
  <p:notesMasterIdLst>
    <p:notesMasterId r:id="rId17"/>
  </p:notesMasterIdLst>
  <p:handoutMasterIdLst>
    <p:handoutMasterId r:id="rId18"/>
  </p:handoutMasterIdLst>
  <p:sldIdLst>
    <p:sldId id="288" r:id="rId5"/>
    <p:sldId id="297" r:id="rId6"/>
    <p:sldId id="260" r:id="rId7"/>
    <p:sldId id="261" r:id="rId8"/>
    <p:sldId id="259" r:id="rId9"/>
    <p:sldId id="299" r:id="rId10"/>
    <p:sldId id="300" r:id="rId11"/>
    <p:sldId id="291" r:id="rId12"/>
    <p:sldId id="298" r:id="rId13"/>
    <p:sldId id="295" r:id="rId14"/>
    <p:sldId id="302" r:id="rId15"/>
    <p:sldId id="30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2C48"/>
    <a:srgbClr val="2C2D39"/>
    <a:srgbClr val="242630"/>
    <a:srgbClr val="2A1F43"/>
    <a:srgbClr val="0C1B43"/>
    <a:srgbClr val="000000"/>
    <a:srgbClr val="1D2225"/>
    <a:srgbClr val="F8F8F8"/>
    <a:srgbClr val="363C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820E37-EFDF-4DA0-82D1-ECA642EB64AC}" v="119" dt="2025-12-18T23:11:30.605"/>
  </p1510:revLst>
</p1510:revInfo>
</file>

<file path=ppt/tableStyles.xml><?xml version="1.0" encoding="utf-8"?>
<a:tblStyleLst xmlns:a="http://schemas.openxmlformats.org/drawingml/2006/main" def="{0E3FDE45-AF77-4B5C-9715-49D594BDF05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67554" autoAdjust="0"/>
  </p:normalViewPr>
  <p:slideViewPr>
    <p:cSldViewPr snapToGrid="0" snapToObjects="1">
      <p:cViewPr varScale="1">
        <p:scale>
          <a:sx n="75" d="100"/>
          <a:sy n="75" d="100"/>
        </p:scale>
        <p:origin x="1950" y="54"/>
      </p:cViewPr>
      <p:guideLst/>
    </p:cSldViewPr>
  </p:slideViewPr>
  <p:notesTextViewPr>
    <p:cViewPr>
      <p:scale>
        <a:sx n="1" d="1"/>
        <a:sy n="1" d="1"/>
      </p:scale>
      <p:origin x="0" y="0"/>
    </p:cViewPr>
  </p:notesTextViewPr>
  <p:notesViewPr>
    <p:cSldViewPr snapToGrid="0" snapToObjects="1">
      <p:cViewPr varScale="1">
        <p:scale>
          <a:sx n="60" d="100"/>
          <a:sy n="60" d="100"/>
        </p:scale>
        <p:origin x="2424"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vin Tavares" userId="ba3094734a390700" providerId="LiveId" clId="{53820E37-EFDF-4DA0-82D1-ECA642EB64AC}"/>
    <pc:docChg chg="undo redo custSel addSld delSld modSld sldOrd">
      <pc:chgData name="Kelvin Tavares" userId="ba3094734a390700" providerId="LiveId" clId="{53820E37-EFDF-4DA0-82D1-ECA642EB64AC}" dt="2025-12-11T00:36:49.031" v="647" actId="20577"/>
      <pc:docMkLst>
        <pc:docMk/>
      </pc:docMkLst>
      <pc:sldChg chg="addSp delSp modSp mod ord modNotesTx">
        <pc:chgData name="Kelvin Tavares" userId="ba3094734a390700" providerId="LiveId" clId="{53820E37-EFDF-4DA0-82D1-ECA642EB64AC}" dt="2025-12-10T21:46:21.191" v="401" actId="255"/>
        <pc:sldMkLst>
          <pc:docMk/>
          <pc:sldMk cId="1008037533" sldId="259"/>
        </pc:sldMkLst>
        <pc:spChg chg="mod">
          <ac:chgData name="Kelvin Tavares" userId="ba3094734a390700" providerId="LiveId" clId="{53820E37-EFDF-4DA0-82D1-ECA642EB64AC}" dt="2025-12-10T20:48:02.270" v="261" actId="1076"/>
          <ac:spMkLst>
            <pc:docMk/>
            <pc:sldMk cId="1008037533" sldId="259"/>
            <ac:spMk id="2" creationId="{954ABE40-AA00-F366-A36A-B3F1AADBF025}"/>
          </ac:spMkLst>
        </pc:spChg>
        <pc:spChg chg="add mod">
          <ac:chgData name="Kelvin Tavares" userId="ba3094734a390700" providerId="LiveId" clId="{53820E37-EFDF-4DA0-82D1-ECA642EB64AC}" dt="2025-12-10T21:46:21.191" v="401" actId="255"/>
          <ac:spMkLst>
            <pc:docMk/>
            <pc:sldMk cId="1008037533" sldId="259"/>
            <ac:spMk id="12" creationId="{3DA754F0-268E-DB03-86FB-429093232D19}"/>
          </ac:spMkLst>
        </pc:spChg>
        <pc:picChg chg="add mod">
          <ac:chgData name="Kelvin Tavares" userId="ba3094734a390700" providerId="LiveId" clId="{53820E37-EFDF-4DA0-82D1-ECA642EB64AC}" dt="2025-12-10T21:10:07.664" v="292" actId="1440"/>
          <ac:picMkLst>
            <pc:docMk/>
            <pc:sldMk cId="1008037533" sldId="259"/>
            <ac:picMk id="14" creationId="{412C8516-78F6-ED36-2B61-6532FBE2787D}"/>
          </ac:picMkLst>
        </pc:picChg>
        <pc:picChg chg="add mod">
          <ac:chgData name="Kelvin Tavares" userId="ba3094734a390700" providerId="LiveId" clId="{53820E37-EFDF-4DA0-82D1-ECA642EB64AC}" dt="2025-12-10T21:10:52.558" v="303" actId="1440"/>
          <ac:picMkLst>
            <pc:docMk/>
            <pc:sldMk cId="1008037533" sldId="259"/>
            <ac:picMk id="16" creationId="{77B282B6-F270-AAB3-C411-74A6B4BBDBC3}"/>
          </ac:picMkLst>
        </pc:picChg>
      </pc:sldChg>
      <pc:sldChg chg="addSp delSp modSp mod modNotesTx">
        <pc:chgData name="Kelvin Tavares" userId="ba3094734a390700" providerId="LiveId" clId="{53820E37-EFDF-4DA0-82D1-ECA642EB64AC}" dt="2025-12-10T23:39:39.738" v="554" actId="5793"/>
        <pc:sldMkLst>
          <pc:docMk/>
          <pc:sldMk cId="4169552892" sldId="260"/>
        </pc:sldMkLst>
        <pc:spChg chg="mod">
          <ac:chgData name="Kelvin Tavares" userId="ba3094734a390700" providerId="LiveId" clId="{53820E37-EFDF-4DA0-82D1-ECA642EB64AC}" dt="2025-12-10T20:04:09.129" v="91" actId="1076"/>
          <ac:spMkLst>
            <pc:docMk/>
            <pc:sldMk cId="4169552892" sldId="260"/>
            <ac:spMk id="2" creationId="{43C2181D-911C-1343-7267-E35AC86CCA0E}"/>
          </ac:spMkLst>
        </pc:spChg>
        <pc:spChg chg="mod">
          <ac:chgData name="Kelvin Tavares" userId="ba3094734a390700" providerId="LiveId" clId="{53820E37-EFDF-4DA0-82D1-ECA642EB64AC}" dt="2025-12-10T23:39:39.738" v="554" actId="5793"/>
          <ac:spMkLst>
            <pc:docMk/>
            <pc:sldMk cId="4169552892" sldId="260"/>
            <ac:spMk id="3" creationId="{9BEA8735-F1DC-1DE6-0A38-429B2F660F8A}"/>
          </ac:spMkLst>
        </pc:spChg>
        <pc:picChg chg="add mod">
          <ac:chgData name="Kelvin Tavares" userId="ba3094734a390700" providerId="LiveId" clId="{53820E37-EFDF-4DA0-82D1-ECA642EB64AC}" dt="2025-12-10T20:05:57.215" v="101" actId="1076"/>
          <ac:picMkLst>
            <pc:docMk/>
            <pc:sldMk cId="4169552892" sldId="260"/>
            <ac:picMk id="1028" creationId="{A0E181EC-EC5A-8E35-E50B-AD6AC107AF28}"/>
          </ac:picMkLst>
        </pc:picChg>
      </pc:sldChg>
      <pc:sldChg chg="addSp modSp mod ord modNotesTx">
        <pc:chgData name="Kelvin Tavares" userId="ba3094734a390700" providerId="LiveId" clId="{53820E37-EFDF-4DA0-82D1-ECA642EB64AC}" dt="2025-12-10T23:39:52.193" v="556" actId="14"/>
        <pc:sldMkLst>
          <pc:docMk/>
          <pc:sldMk cId="3666674671" sldId="261"/>
        </pc:sldMkLst>
        <pc:spChg chg="mod">
          <ac:chgData name="Kelvin Tavares" userId="ba3094734a390700" providerId="LiveId" clId="{53820E37-EFDF-4DA0-82D1-ECA642EB64AC}" dt="2025-12-10T20:32:16.718" v="176" actId="1076"/>
          <ac:spMkLst>
            <pc:docMk/>
            <pc:sldMk cId="3666674671" sldId="261"/>
            <ac:spMk id="2" creationId="{9635F5E3-2B1C-7C0A-8581-67A9052D13AA}"/>
          </ac:spMkLst>
        </pc:spChg>
        <pc:spChg chg="mod">
          <ac:chgData name="Kelvin Tavares" userId="ba3094734a390700" providerId="LiveId" clId="{53820E37-EFDF-4DA0-82D1-ECA642EB64AC}" dt="2025-12-10T23:39:52.193" v="556" actId="14"/>
          <ac:spMkLst>
            <pc:docMk/>
            <pc:sldMk cId="3666674671" sldId="261"/>
            <ac:spMk id="3" creationId="{A6A33159-D030-2F82-A142-F75940728319}"/>
          </ac:spMkLst>
        </pc:spChg>
        <pc:picChg chg="add mod">
          <ac:chgData name="Kelvin Tavares" userId="ba3094734a390700" providerId="LiveId" clId="{53820E37-EFDF-4DA0-82D1-ECA642EB64AC}" dt="2025-12-10T20:40:28.557" v="216" actId="1440"/>
          <ac:picMkLst>
            <pc:docMk/>
            <pc:sldMk cId="3666674671" sldId="261"/>
            <ac:picMk id="5" creationId="{B83DD470-BDCF-663D-0EB7-CE9E994511D8}"/>
          </ac:picMkLst>
        </pc:picChg>
      </pc:sldChg>
      <pc:sldChg chg="addSp delSp modSp mod ord modNotesTx">
        <pc:chgData name="Kelvin Tavares" userId="ba3094734a390700" providerId="LiveId" clId="{53820E37-EFDF-4DA0-82D1-ECA642EB64AC}" dt="2025-12-10T23:25:10.594" v="470" actId="1076"/>
        <pc:sldMkLst>
          <pc:docMk/>
          <pc:sldMk cId="2776384624" sldId="291"/>
        </pc:sldMkLst>
        <pc:spChg chg="mod">
          <ac:chgData name="Kelvin Tavares" userId="ba3094734a390700" providerId="LiveId" clId="{53820E37-EFDF-4DA0-82D1-ECA642EB64AC}" dt="2025-12-10T23:21:23.928" v="456" actId="255"/>
          <ac:spMkLst>
            <pc:docMk/>
            <pc:sldMk cId="2776384624" sldId="291"/>
            <ac:spMk id="4" creationId="{EE29B928-4F72-F3C1-12C2-E28EA7794684}"/>
          </ac:spMkLst>
        </pc:spChg>
        <pc:spChg chg="mod">
          <ac:chgData name="Kelvin Tavares" userId="ba3094734a390700" providerId="LiveId" clId="{53820E37-EFDF-4DA0-82D1-ECA642EB64AC}" dt="2025-12-10T23:20:46.234" v="451" actId="1076"/>
          <ac:spMkLst>
            <pc:docMk/>
            <pc:sldMk cId="2776384624" sldId="291"/>
            <ac:spMk id="9" creationId="{9E1AB3B5-947D-2C60-0AB5-0A2AB9F6BE48}"/>
          </ac:spMkLst>
        </pc:spChg>
        <pc:picChg chg="add mod">
          <ac:chgData name="Kelvin Tavares" userId="ba3094734a390700" providerId="LiveId" clId="{53820E37-EFDF-4DA0-82D1-ECA642EB64AC}" dt="2025-12-10T23:25:10.594" v="470" actId="1076"/>
          <ac:picMkLst>
            <pc:docMk/>
            <pc:sldMk cId="2776384624" sldId="291"/>
            <ac:picMk id="3074" creationId="{B6FBD6CE-F7C3-73B0-11CF-6053073EA430}"/>
          </ac:picMkLst>
        </pc:picChg>
      </pc:sldChg>
      <pc:sldChg chg="addSp delSp modSp mod ord modNotesTx">
        <pc:chgData name="Kelvin Tavares" userId="ba3094734a390700" providerId="LiveId" clId="{53820E37-EFDF-4DA0-82D1-ECA642EB64AC}" dt="2025-12-11T00:35:18.483" v="589"/>
        <pc:sldMkLst>
          <pc:docMk/>
          <pc:sldMk cId="1869408792" sldId="295"/>
        </pc:sldMkLst>
        <pc:spChg chg="mod">
          <ac:chgData name="Kelvin Tavares" userId="ba3094734a390700" providerId="LiveId" clId="{53820E37-EFDF-4DA0-82D1-ECA642EB64AC}" dt="2025-12-11T00:28:44.354" v="567" actId="1076"/>
          <ac:spMkLst>
            <pc:docMk/>
            <pc:sldMk cId="1869408792" sldId="295"/>
            <ac:spMk id="2" creationId="{001A5E84-FE50-97B8-7A8D-1BEE505C9078}"/>
          </ac:spMkLst>
        </pc:spChg>
        <pc:spChg chg="add mod">
          <ac:chgData name="Kelvin Tavares" userId="ba3094734a390700" providerId="LiveId" clId="{53820E37-EFDF-4DA0-82D1-ECA642EB64AC}" dt="2025-12-11T00:34:38.579" v="588" actId="20577"/>
          <ac:spMkLst>
            <pc:docMk/>
            <pc:sldMk cId="1869408792" sldId="295"/>
            <ac:spMk id="6" creationId="{0E963D4C-564E-0F8A-B2CA-67B3309EFE80}"/>
          </ac:spMkLst>
        </pc:spChg>
      </pc:sldChg>
      <pc:sldChg chg="addSp delSp modSp mod modNotesTx">
        <pc:chgData name="Kelvin Tavares" userId="ba3094734a390700" providerId="LiveId" clId="{53820E37-EFDF-4DA0-82D1-ECA642EB64AC}" dt="2025-12-10T20:10:08.949" v="171" actId="20577"/>
        <pc:sldMkLst>
          <pc:docMk/>
          <pc:sldMk cId="3639773749" sldId="297"/>
        </pc:sldMkLst>
        <pc:spChg chg="mod">
          <ac:chgData name="Kelvin Tavares" userId="ba3094734a390700" providerId="LiveId" clId="{53820E37-EFDF-4DA0-82D1-ECA642EB64AC}" dt="2025-12-10T19:42:59.088" v="29" actId="14100"/>
          <ac:spMkLst>
            <pc:docMk/>
            <pc:sldMk cId="3639773749" sldId="297"/>
            <ac:spMk id="2" creationId="{8FC11941-B2F4-4F7E-6074-BA1C823D7F93}"/>
          </ac:spMkLst>
        </pc:spChg>
        <pc:picChg chg="add mod">
          <ac:chgData name="Kelvin Tavares" userId="ba3094734a390700" providerId="LiveId" clId="{53820E37-EFDF-4DA0-82D1-ECA642EB64AC}" dt="2025-12-10T19:42:58.795" v="28" actId="14100"/>
          <ac:picMkLst>
            <pc:docMk/>
            <pc:sldMk cId="3639773749" sldId="297"/>
            <ac:picMk id="5" creationId="{766F9BBE-401B-39C6-B03D-2D56596216D7}"/>
          </ac:picMkLst>
        </pc:picChg>
      </pc:sldChg>
      <pc:sldChg chg="addSp delSp modSp new mod modNotesTx">
        <pc:chgData name="Kelvin Tavares" userId="ba3094734a390700" providerId="LiveId" clId="{53820E37-EFDF-4DA0-82D1-ECA642EB64AC}" dt="2025-12-10T23:56:51.313" v="558"/>
        <pc:sldMkLst>
          <pc:docMk/>
          <pc:sldMk cId="388267622" sldId="298"/>
        </pc:sldMkLst>
        <pc:spChg chg="add mod">
          <ac:chgData name="Kelvin Tavares" userId="ba3094734a390700" providerId="LiveId" clId="{53820E37-EFDF-4DA0-82D1-ECA642EB64AC}" dt="2025-12-10T23:34:26.272" v="533" actId="1076"/>
          <ac:spMkLst>
            <pc:docMk/>
            <pc:sldMk cId="388267622" sldId="298"/>
            <ac:spMk id="5" creationId="{B34D319C-70DC-CA11-09B0-1442E1B5DBE4}"/>
          </ac:spMkLst>
        </pc:spChg>
        <pc:spChg chg="add mod">
          <ac:chgData name="Kelvin Tavares" userId="ba3094734a390700" providerId="LiveId" clId="{53820E37-EFDF-4DA0-82D1-ECA642EB64AC}" dt="2025-12-10T23:36:00.978" v="541" actId="255"/>
          <ac:spMkLst>
            <pc:docMk/>
            <pc:sldMk cId="388267622" sldId="298"/>
            <ac:spMk id="6" creationId="{CAB95F78-BB59-E817-B94F-9BDC1081A64A}"/>
          </ac:spMkLst>
        </pc:spChg>
        <pc:picChg chg="add mod">
          <ac:chgData name="Kelvin Tavares" userId="ba3094734a390700" providerId="LiveId" clId="{53820E37-EFDF-4DA0-82D1-ECA642EB64AC}" dt="2025-12-10T23:34:36.652" v="534" actId="1076"/>
          <ac:picMkLst>
            <pc:docMk/>
            <pc:sldMk cId="388267622" sldId="298"/>
            <ac:picMk id="5124" creationId="{89139173-F15E-76B3-4D1C-623E38E25349}"/>
          </ac:picMkLst>
        </pc:picChg>
      </pc:sldChg>
      <pc:sldChg chg="addSp delSp modSp add mod modNotesTx">
        <pc:chgData name="Kelvin Tavares" userId="ba3094734a390700" providerId="LiveId" clId="{53820E37-EFDF-4DA0-82D1-ECA642EB64AC}" dt="2025-12-10T21:50:43.172" v="412"/>
        <pc:sldMkLst>
          <pc:docMk/>
          <pc:sldMk cId="1724882156" sldId="299"/>
        </pc:sldMkLst>
        <pc:spChg chg="mod">
          <ac:chgData name="Kelvin Tavares" userId="ba3094734a390700" providerId="LiveId" clId="{53820E37-EFDF-4DA0-82D1-ECA642EB64AC}" dt="2025-12-10T21:45:50.491" v="396" actId="1076"/>
          <ac:spMkLst>
            <pc:docMk/>
            <pc:sldMk cId="1724882156" sldId="299"/>
            <ac:spMk id="2" creationId="{0239F62F-DD44-D66D-4EE9-1B8D34921E3E}"/>
          </ac:spMkLst>
        </pc:spChg>
        <pc:spChg chg="mod">
          <ac:chgData name="Kelvin Tavares" userId="ba3094734a390700" providerId="LiveId" clId="{53820E37-EFDF-4DA0-82D1-ECA642EB64AC}" dt="2025-12-10T21:47:10.882" v="404" actId="14100"/>
          <ac:spMkLst>
            <pc:docMk/>
            <pc:sldMk cId="1724882156" sldId="299"/>
            <ac:spMk id="12" creationId="{B5EAB943-FA84-8BE9-7FE7-DFB37C178062}"/>
          </ac:spMkLst>
        </pc:spChg>
        <pc:picChg chg="add mod">
          <ac:chgData name="Kelvin Tavares" userId="ba3094734a390700" providerId="LiveId" clId="{53820E37-EFDF-4DA0-82D1-ECA642EB64AC}" dt="2025-12-10T21:50:00.827" v="411" actId="1440"/>
          <ac:picMkLst>
            <pc:docMk/>
            <pc:sldMk cId="1724882156" sldId="299"/>
            <ac:picMk id="4" creationId="{B468F716-6A27-BD84-8822-35ED8271680D}"/>
          </ac:picMkLst>
        </pc:picChg>
      </pc:sldChg>
      <pc:sldChg chg="addSp delSp modSp add mod ord modClrScheme chgLayout">
        <pc:chgData name="Kelvin Tavares" userId="ba3094734a390700" providerId="LiveId" clId="{53820E37-EFDF-4DA0-82D1-ECA642EB64AC}" dt="2025-12-10T23:35:39.539" v="537" actId="14"/>
        <pc:sldMkLst>
          <pc:docMk/>
          <pc:sldMk cId="1276664707" sldId="300"/>
        </pc:sldMkLst>
        <pc:spChg chg="mod">
          <ac:chgData name="Kelvin Tavares" userId="ba3094734a390700" providerId="LiveId" clId="{53820E37-EFDF-4DA0-82D1-ECA642EB64AC}" dt="2025-12-10T23:17:32.795" v="447" actId="26606"/>
          <ac:spMkLst>
            <pc:docMk/>
            <pc:sldMk cId="1276664707" sldId="300"/>
            <ac:spMk id="2" creationId="{46D9F6B2-D360-31C4-69D0-8A5D655C4A99}"/>
          </ac:spMkLst>
        </pc:spChg>
        <pc:spChg chg="mod">
          <ac:chgData name="Kelvin Tavares" userId="ba3094734a390700" providerId="LiveId" clId="{53820E37-EFDF-4DA0-82D1-ECA642EB64AC}" dt="2025-12-10T23:35:39.539" v="537" actId="14"/>
          <ac:spMkLst>
            <pc:docMk/>
            <pc:sldMk cId="1276664707" sldId="300"/>
            <ac:spMk id="3" creationId="{63DD4260-7A2C-7C2A-9471-A69993173778}"/>
          </ac:spMkLst>
        </pc:spChg>
        <pc:picChg chg="add mod">
          <ac:chgData name="Kelvin Tavares" userId="ba3094734a390700" providerId="LiveId" clId="{53820E37-EFDF-4DA0-82D1-ECA642EB64AC}" dt="2025-12-10T23:30:19.289" v="496" actId="1076"/>
          <ac:picMkLst>
            <pc:docMk/>
            <pc:sldMk cId="1276664707" sldId="300"/>
            <ac:picMk id="4102" creationId="{C67DD6BE-1087-61D8-0156-968F9C4130B4}"/>
          </ac:picMkLst>
        </pc:picChg>
      </pc:sldChg>
      <pc:sldChg chg="addSp delSp modSp add mod ord">
        <pc:chgData name="Kelvin Tavares" userId="ba3094734a390700" providerId="LiveId" clId="{53820E37-EFDF-4DA0-82D1-ECA642EB64AC}" dt="2025-12-11T00:35:37.591" v="593"/>
        <pc:sldMkLst>
          <pc:docMk/>
          <pc:sldMk cId="2663541935" sldId="301"/>
        </pc:sldMkLst>
        <pc:spChg chg="mod">
          <ac:chgData name="Kelvin Tavares" userId="ba3094734a390700" providerId="LiveId" clId="{53820E37-EFDF-4DA0-82D1-ECA642EB64AC}" dt="2025-12-10T23:28:11.211" v="475" actId="1076"/>
          <ac:spMkLst>
            <pc:docMk/>
            <pc:sldMk cId="2663541935" sldId="301"/>
            <ac:spMk id="2" creationId="{BD5867D9-D8F3-B467-DAD3-B2E889D98389}"/>
          </ac:spMkLst>
        </pc:spChg>
        <pc:picChg chg="add mod">
          <ac:chgData name="Kelvin Tavares" userId="ba3094734a390700" providerId="LiveId" clId="{53820E37-EFDF-4DA0-82D1-ECA642EB64AC}" dt="2025-12-10T23:33:01.796" v="516" actId="1076"/>
          <ac:picMkLst>
            <pc:docMk/>
            <pc:sldMk cId="2663541935" sldId="301"/>
            <ac:picMk id="6" creationId="{310CFFB8-1F82-E402-232B-F2EE9F28D31B}"/>
          </ac:picMkLst>
        </pc:picChg>
      </pc:sldChg>
      <pc:sldChg chg="modSp add mod modNotesTx">
        <pc:chgData name="Kelvin Tavares" userId="ba3094734a390700" providerId="LiveId" clId="{53820E37-EFDF-4DA0-82D1-ECA642EB64AC}" dt="2025-12-11T00:36:49.031" v="647" actId="20577"/>
        <pc:sldMkLst>
          <pc:docMk/>
          <pc:sldMk cId="4265409036" sldId="302"/>
        </pc:sldMkLst>
        <pc:spChg chg="mod">
          <ac:chgData name="Kelvin Tavares" userId="ba3094734a390700" providerId="LiveId" clId="{53820E37-EFDF-4DA0-82D1-ECA642EB64AC}" dt="2025-12-11T00:36:14.500" v="613" actId="122"/>
          <ac:spMkLst>
            <pc:docMk/>
            <pc:sldMk cId="4265409036" sldId="302"/>
            <ac:spMk id="2" creationId="{D169FA64-C5DA-3549-2520-5F6BFA692DFB}"/>
          </ac:spMkLst>
        </pc:spChg>
        <pc:spChg chg="mod">
          <ac:chgData name="Kelvin Tavares" userId="ba3094734a390700" providerId="LiveId" clId="{53820E37-EFDF-4DA0-82D1-ECA642EB64AC}" dt="2025-12-11T00:36:49.031" v="647" actId="20577"/>
          <ac:spMkLst>
            <pc:docMk/>
            <pc:sldMk cId="4265409036" sldId="302"/>
            <ac:spMk id="6" creationId="{E7F2F722-1EAC-22AB-2CFF-C70A40CEE7EC}"/>
          </ac:spMkLst>
        </pc:spChg>
      </pc:sldChg>
    </pc:docChg>
  </pc:docChgLst>
  <pc:docChgLst>
    <pc:chgData name="Kelvin Tavares" userId="ba3094734a390700" providerId="LiveId" clId="{38B24506-CECD-4796-9BCB-169D12E5ED19}"/>
    <pc:docChg chg="undo custSel modSld">
      <pc:chgData name="Kelvin Tavares" userId="ba3094734a390700" providerId="LiveId" clId="{38B24506-CECD-4796-9BCB-169D12E5ED19}" dt="2025-12-18T23:10:58.513" v="91" actId="20577"/>
      <pc:docMkLst>
        <pc:docMk/>
      </pc:docMkLst>
      <pc:sldChg chg="modSp mod">
        <pc:chgData name="Kelvin Tavares" userId="ba3094734a390700" providerId="LiveId" clId="{38B24506-CECD-4796-9BCB-169D12E5ED19}" dt="2025-12-18T23:01:23.677" v="76" actId="20577"/>
        <pc:sldMkLst>
          <pc:docMk/>
          <pc:sldMk cId="1008037533" sldId="259"/>
        </pc:sldMkLst>
        <pc:spChg chg="mod">
          <ac:chgData name="Kelvin Tavares" userId="ba3094734a390700" providerId="LiveId" clId="{38B24506-CECD-4796-9BCB-169D12E5ED19}" dt="2025-12-18T23:01:23.677" v="76" actId="20577"/>
          <ac:spMkLst>
            <pc:docMk/>
            <pc:sldMk cId="1008037533" sldId="259"/>
            <ac:spMk id="12" creationId="{3DA754F0-268E-DB03-86FB-429093232D19}"/>
          </ac:spMkLst>
        </pc:spChg>
      </pc:sldChg>
      <pc:sldChg chg="modNotesTx">
        <pc:chgData name="Kelvin Tavares" userId="ba3094734a390700" providerId="LiveId" clId="{38B24506-CECD-4796-9BCB-169D12E5ED19}" dt="2025-12-18T22:53:26.002" v="27" actId="20577"/>
        <pc:sldMkLst>
          <pc:docMk/>
          <pc:sldMk cId="4169552892" sldId="260"/>
        </pc:sldMkLst>
      </pc:sldChg>
      <pc:sldChg chg="modNotesTx">
        <pc:chgData name="Kelvin Tavares" userId="ba3094734a390700" providerId="LiveId" clId="{38B24506-CECD-4796-9BCB-169D12E5ED19}" dt="2025-12-18T22:55:53.657" v="66" actId="20577"/>
        <pc:sldMkLst>
          <pc:docMk/>
          <pc:sldMk cId="3666674671" sldId="261"/>
        </pc:sldMkLst>
      </pc:sldChg>
      <pc:sldChg chg="modNotesTx">
        <pc:chgData name="Kelvin Tavares" userId="ba3094734a390700" providerId="LiveId" clId="{38B24506-CECD-4796-9BCB-169D12E5ED19}" dt="2025-12-18T22:40:03.706" v="21" actId="12"/>
        <pc:sldMkLst>
          <pc:docMk/>
          <pc:sldMk cId="3639773749" sldId="297"/>
        </pc:sldMkLst>
      </pc:sldChg>
      <pc:sldChg chg="modSp mod">
        <pc:chgData name="Kelvin Tavares" userId="ba3094734a390700" providerId="LiveId" clId="{38B24506-CECD-4796-9BCB-169D12E5ED19}" dt="2025-12-18T23:10:25.140" v="90" actId="20577"/>
        <pc:sldMkLst>
          <pc:docMk/>
          <pc:sldMk cId="388267622" sldId="298"/>
        </pc:sldMkLst>
        <pc:spChg chg="mod">
          <ac:chgData name="Kelvin Tavares" userId="ba3094734a390700" providerId="LiveId" clId="{38B24506-CECD-4796-9BCB-169D12E5ED19}" dt="2025-12-18T23:10:25.140" v="90" actId="20577"/>
          <ac:spMkLst>
            <pc:docMk/>
            <pc:sldMk cId="388267622" sldId="298"/>
            <ac:spMk id="6" creationId="{CAB95F78-BB59-E817-B94F-9BDC1081A64A}"/>
          </ac:spMkLst>
        </pc:spChg>
      </pc:sldChg>
      <pc:sldChg chg="modSp mod modNotesTx">
        <pc:chgData name="Kelvin Tavares" userId="ba3094734a390700" providerId="LiveId" clId="{38B24506-CECD-4796-9BCB-169D12E5ED19}" dt="2025-12-18T23:08:15.532" v="85" actId="20577"/>
        <pc:sldMkLst>
          <pc:docMk/>
          <pc:sldMk cId="1724882156" sldId="299"/>
        </pc:sldMkLst>
        <pc:spChg chg="mod">
          <ac:chgData name="Kelvin Tavares" userId="ba3094734a390700" providerId="LiveId" clId="{38B24506-CECD-4796-9BCB-169D12E5ED19}" dt="2025-12-18T23:01:36.696" v="81" actId="20577"/>
          <ac:spMkLst>
            <pc:docMk/>
            <pc:sldMk cId="1724882156" sldId="299"/>
            <ac:spMk id="12" creationId="{B5EAB943-FA84-8BE9-7FE7-DFB37C178062}"/>
          </ac:spMkLst>
        </pc:spChg>
      </pc:sldChg>
      <pc:sldChg chg="modNotesTx">
        <pc:chgData name="Kelvin Tavares" userId="ba3094734a390700" providerId="LiveId" clId="{38B24506-CECD-4796-9BCB-169D12E5ED19}" dt="2025-12-18T23:10:58.513" v="91" actId="20577"/>
        <pc:sldMkLst>
          <pc:docMk/>
          <pc:sldMk cId="4265409036" sldId="30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D5A2E05-2C6E-484E-9BB1-366C90717B9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2043844-B7FE-EC43-89AA-8831B859F94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FB138B2-18CD-1D41-89B0-ADB5F3BA92A3}" type="datetimeFigureOut">
              <a:rPr lang="en-US" smtClean="0"/>
              <a:t>12/18/2025</a:t>
            </a:fld>
            <a:endParaRPr lang="en-US" dirty="0"/>
          </a:p>
        </p:txBody>
      </p:sp>
      <p:sp>
        <p:nvSpPr>
          <p:cNvPr id="4" name="Footer Placeholder 3">
            <a:extLst>
              <a:ext uri="{FF2B5EF4-FFF2-40B4-BE49-F238E27FC236}">
                <a16:creationId xmlns:a16="http://schemas.microsoft.com/office/drawing/2014/main" id="{BFAC2EDC-03FB-D147-9BAA-37FCFF988C7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8E195D-E935-D746-A5D1-61E2EBF7EF6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7D167-9BB5-2048-9DDA-7DF8E5D94DC9}" type="slidenum">
              <a:rPr lang="en-US" smtClean="0"/>
              <a:t>‹#›</a:t>
            </a:fld>
            <a:endParaRPr lang="en-US" dirty="0"/>
          </a:p>
        </p:txBody>
      </p:sp>
    </p:spTree>
    <p:extLst>
      <p:ext uri="{BB962C8B-B14F-4D97-AF65-F5344CB8AC3E}">
        <p14:creationId xmlns:p14="http://schemas.microsoft.com/office/powerpoint/2010/main" val="29775121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7A355-8776-CB43-838E-ED9EE2F8390B}" type="datetimeFigureOut">
              <a:rPr lang="en-US" smtClean="0"/>
              <a:t>12/18/2025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303FA8-A3F3-7640-B13D-36C73B3E5587}" type="slidenum">
              <a:rPr lang="en-US" smtClean="0"/>
              <a:t>‹#›</a:t>
            </a:fld>
            <a:endParaRPr lang="en-US" dirty="0"/>
          </a:p>
        </p:txBody>
      </p:sp>
    </p:spTree>
    <p:extLst>
      <p:ext uri="{BB962C8B-B14F-4D97-AF65-F5344CB8AC3E}">
        <p14:creationId xmlns:p14="http://schemas.microsoft.com/office/powerpoint/2010/main" val="3220178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sz="1200" b="0" i="0" kern="1200" dirty="0">
                <a:solidFill>
                  <a:schemeClr val="tx1"/>
                </a:solidFill>
                <a:effectLst/>
                <a:latin typeface="+mn-lt"/>
                <a:ea typeface="+mn-ea"/>
                <a:cs typeface="+mn-cs"/>
              </a:rPr>
              <a:t>Welcome. I will be presenting Elite Wellness Spa's business and digital strategy today. </a:t>
            </a:r>
          </a:p>
          <a:p>
            <a:pPr>
              <a:buNone/>
            </a:pPr>
            <a:endParaRPr lang="en-GB" sz="1200" b="0" i="0" kern="1200" dirty="0">
              <a:solidFill>
                <a:schemeClr val="tx1"/>
              </a:solidFill>
              <a:effectLst/>
              <a:latin typeface="+mn-lt"/>
              <a:ea typeface="+mn-ea"/>
              <a:cs typeface="+mn-cs"/>
            </a:endParaRPr>
          </a:p>
          <a:p>
            <a:pPr>
              <a:buNone/>
            </a:pPr>
            <a:r>
              <a:rPr lang="en-GB" sz="1200" b="0" i="0" kern="1200" dirty="0">
                <a:solidFill>
                  <a:schemeClr val="tx1"/>
                </a:solidFill>
                <a:effectLst/>
                <a:latin typeface="+mn-lt"/>
                <a:ea typeface="+mn-ea"/>
                <a:cs typeface="+mn-cs"/>
              </a:rPr>
              <a:t>The project's objectives are to create a powerful brand identity, a cutting-edge marketing plan, and a safe online presence for the spa. </a:t>
            </a:r>
          </a:p>
          <a:p>
            <a:pPr>
              <a:buNone/>
            </a:pPr>
            <a:endParaRPr lang="en-GB" sz="1200" b="0" i="0" kern="1200" dirty="0">
              <a:solidFill>
                <a:schemeClr val="tx1"/>
              </a:solidFill>
              <a:effectLst/>
              <a:latin typeface="+mn-lt"/>
              <a:ea typeface="+mn-ea"/>
              <a:cs typeface="+mn-cs"/>
            </a:endParaRPr>
          </a:p>
          <a:p>
            <a:pPr>
              <a:buNone/>
            </a:pPr>
            <a:r>
              <a:rPr lang="en-GB" sz="1200" b="0" i="0" kern="1200" dirty="0">
                <a:solidFill>
                  <a:schemeClr val="tx1"/>
                </a:solidFill>
                <a:effectLst/>
                <a:latin typeface="+mn-lt"/>
                <a:ea typeface="+mn-ea"/>
                <a:cs typeface="+mn-cs"/>
              </a:rPr>
              <a:t>I will discuss five main topics in this presentation: </a:t>
            </a:r>
          </a:p>
          <a:p>
            <a:pPr>
              <a:buNone/>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First, the brand identity, which includes the brand narrative and logo; </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Second, the marketing plan, which incorporates SEO, content production, and social networking; </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Third, how cloud computing helps the company; </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Fourth, the security precautions required to safeguard client information; </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and lastly, the general inferences drawn from these design decisions. </a:t>
            </a:r>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2</a:t>
            </a:fld>
            <a:endParaRPr lang="en-US" dirty="0"/>
          </a:p>
        </p:txBody>
      </p:sp>
    </p:spTree>
    <p:extLst>
      <p:ext uri="{BB962C8B-B14F-4D97-AF65-F5344CB8AC3E}">
        <p14:creationId xmlns:p14="http://schemas.microsoft.com/office/powerpoint/2010/main" val="1552153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Elite Wellbeing Spa logo represents luxury, leisure, and holistic well-being.</a:t>
            </a:r>
          </a:p>
          <a:p>
            <a:endParaRPr lang="en-GB" dirty="0"/>
          </a:p>
          <a:p>
            <a:r>
              <a:rPr lang="en-GB" dirty="0"/>
              <a:t>The lotus blossom represents rejuvenation, harmony, and purity—values that are consistent with our brand identity. The water ripple effect is a metaphor for serenity and the calming experience we want our clients to have when they come to our spa.</a:t>
            </a:r>
          </a:p>
          <a:p>
            <a:endParaRPr lang="en-GB" dirty="0"/>
          </a:p>
          <a:p>
            <a:r>
              <a:rPr lang="en-GB" dirty="0"/>
              <a:t>Deep green is used in the colour scheme to symbolise nature, healing, and tranquillity, while gold lends a high-end, luxurious touch.</a:t>
            </a:r>
          </a:p>
          <a:p>
            <a:endParaRPr lang="en-GB" dirty="0"/>
          </a:p>
          <a:p>
            <a:r>
              <a:rPr lang="en-GB" dirty="0"/>
              <a:t>When combined, these components produce a powerful, enduring brand identity that communicates elegance, comfort, and trust to our target market.</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3</a:t>
            </a:fld>
            <a:endParaRPr lang="en-US" dirty="0"/>
          </a:p>
        </p:txBody>
      </p:sp>
    </p:spTree>
    <p:extLst>
      <p:ext uri="{BB962C8B-B14F-4D97-AF65-F5344CB8AC3E}">
        <p14:creationId xmlns:p14="http://schemas.microsoft.com/office/powerpoint/2010/main" val="2475423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sz="1200" b="0" i="0" kern="1200" dirty="0">
                <a:solidFill>
                  <a:schemeClr val="tx1"/>
                </a:solidFill>
                <a:effectLst/>
                <a:latin typeface="+mn-lt"/>
                <a:ea typeface="+mn-ea"/>
                <a:cs typeface="+mn-cs"/>
              </a:rPr>
              <a:t>Elite Wellness Spa was established with a specific goal in mind: to offer a tranquil haven where patrons could unwind, relax, and focus on their health. </a:t>
            </a:r>
          </a:p>
          <a:p>
            <a:pPr>
              <a:buNone/>
            </a:pPr>
            <a:endParaRPr lang="en-GB" sz="1200" b="0" i="0" kern="1200" dirty="0">
              <a:solidFill>
                <a:schemeClr val="tx1"/>
              </a:solidFill>
              <a:effectLst/>
              <a:latin typeface="+mn-lt"/>
              <a:ea typeface="+mn-ea"/>
              <a:cs typeface="+mn-cs"/>
            </a:endParaRPr>
          </a:p>
          <a:p>
            <a:pPr>
              <a:buNone/>
            </a:pPr>
            <a:endParaRPr lang="en-GB" sz="1200" b="0" i="0" kern="1200" dirty="0">
              <a:solidFill>
                <a:schemeClr val="tx1"/>
              </a:solidFill>
              <a:effectLst/>
              <a:latin typeface="+mn-lt"/>
              <a:ea typeface="+mn-ea"/>
              <a:cs typeface="+mn-cs"/>
            </a:endParaRPr>
          </a:p>
          <a:p>
            <a:pPr>
              <a:buNone/>
            </a:pPr>
            <a:r>
              <a:rPr lang="en-GB" sz="1200" b="0" i="0" kern="1200" dirty="0">
                <a:solidFill>
                  <a:schemeClr val="tx1"/>
                </a:solidFill>
                <a:effectLst/>
                <a:latin typeface="+mn-lt"/>
                <a:ea typeface="+mn-ea"/>
                <a:cs typeface="+mn-cs"/>
              </a:rPr>
              <a:t>Natural healing practices and the idea that achieving harmony in the body and mind leads to wellness are the sources of inspiration for our narrative. The brand's foundation was elegance, cosiness, and individualised attention. This dedication is evident in every aspect, from the treatments we provide to the visual identity. </a:t>
            </a:r>
          </a:p>
          <a:p>
            <a:pPr>
              <a:buNone/>
            </a:pPr>
            <a:endParaRPr lang="en-GB" sz="1200" b="0" i="0" kern="1200" dirty="0">
              <a:solidFill>
                <a:schemeClr val="tx1"/>
              </a:solidFill>
              <a:effectLst/>
              <a:latin typeface="+mn-lt"/>
              <a:ea typeface="+mn-ea"/>
              <a:cs typeface="+mn-cs"/>
            </a:endParaRPr>
          </a:p>
          <a:p>
            <a:pPr>
              <a:buNone/>
            </a:pPr>
            <a:r>
              <a:rPr lang="en-GB" sz="1200" b="0" i="0" kern="1200" dirty="0">
                <a:solidFill>
                  <a:schemeClr val="tx1"/>
                </a:solidFill>
                <a:effectLst/>
                <a:latin typeface="+mn-lt"/>
                <a:ea typeface="+mn-ea"/>
                <a:cs typeface="+mn-cs"/>
              </a:rPr>
              <a:t>Our design selections emphasise warmth, purity, and peace to help clients feel at ease and supported from the moment they arrive. Elite Wellness Spa's goal is straightforward: to help individuals rejuvenate and reestablish a sense of equilibrium. By demonstrating that Elite Wellness Spa is a haven for holistic wellbeing rather than just a service, our brand story fortifies our identity. It forges an emotional bond with our target customer. </a:t>
            </a:r>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4</a:t>
            </a:fld>
            <a:endParaRPr lang="en-US" dirty="0"/>
          </a:p>
        </p:txBody>
      </p:sp>
    </p:spTree>
    <p:extLst>
      <p:ext uri="{BB962C8B-B14F-4D97-AF65-F5344CB8AC3E}">
        <p14:creationId xmlns:p14="http://schemas.microsoft.com/office/powerpoint/2010/main" val="39239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Elite Wellness Spa uses content marketing to position itself as a leading wellness brand, boost visibility, and foster trust. Strong written and visual content increases consumer trust and fortifies the relationship between a company and its audience, according to research [1]. High-quality blog entries, wellness advice, relaxation manuals, quick films, and client endorsements can strengthen Elite Wellness Spa's brand voice and improve its internet visibility.</a:t>
            </a:r>
          </a:p>
          <a:p>
            <a:endParaRPr lang="en-GB" dirty="0"/>
          </a:p>
          <a:p>
            <a:r>
              <a:rPr lang="en-GB" dirty="0"/>
              <a:t>The spa can establish itself as a leader in holistic wellbeing by sharing wellness tips, the advantages of aromatherapy, skincare regimens, and stress-relieving techniques [1], [2].</a:t>
            </a:r>
          </a:p>
          <a:p>
            <a:endParaRPr lang="en-GB" dirty="0"/>
          </a:p>
          <a:p>
            <a:r>
              <a:rPr lang="en-GB" dirty="0"/>
              <a:t>Content should be optimised for search engines and shared on social media sites like Facebook, Instagram, and Pinterest to increase its reach.</a:t>
            </a:r>
          </a:p>
          <a:p>
            <a:endParaRPr lang="en-GB" dirty="0"/>
          </a:p>
          <a:p>
            <a:r>
              <a:rPr lang="en-GB" dirty="0"/>
              <a:t> Consistent themes, soothing images, and information supported by experts strengthen brand identity and entice new clients to learn about treatments.</a:t>
            </a:r>
          </a:p>
          <a:p>
            <a:endParaRPr lang="en-GB" dirty="0"/>
          </a:p>
          <a:p>
            <a:r>
              <a:rPr lang="en-GB" dirty="0"/>
              <a:t>By storing media assets, enabling the spa to collaborate on campaigns, and protecting client feedback and data with secure cloud platforms, cloud-based tools can streamline the content process [3]. </a:t>
            </a:r>
          </a:p>
          <a:p>
            <a:endParaRPr lang="en-GB" dirty="0"/>
          </a:p>
          <a:p>
            <a:r>
              <a:rPr lang="en-GB" dirty="0"/>
              <a:t>To safeguard client information, reservation information, and online payments, strong cybersecurity is essential. Attack danger is reduced by robust encryption and ongoing surveillance [4].</a:t>
            </a:r>
          </a:p>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5</a:t>
            </a:fld>
            <a:endParaRPr lang="en-US" dirty="0"/>
          </a:p>
        </p:txBody>
      </p:sp>
    </p:spTree>
    <p:extLst>
      <p:ext uri="{BB962C8B-B14F-4D97-AF65-F5344CB8AC3E}">
        <p14:creationId xmlns:p14="http://schemas.microsoft.com/office/powerpoint/2010/main" val="16448973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CF9FAB-3DCE-4CC6-3C35-F952A0332B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BC4066-F320-8703-ABCF-8143695AAD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142711-5F0E-9209-ADFA-4DC22D14188C}"/>
              </a:ext>
            </a:extLst>
          </p:cNvPr>
          <p:cNvSpPr>
            <a:spLocks noGrp="1"/>
          </p:cNvSpPr>
          <p:nvPr>
            <p:ph type="body" idx="1"/>
          </p:nvPr>
        </p:nvSpPr>
        <p:spPr/>
        <p:txBody>
          <a:bodyPr/>
          <a:lstStyle/>
          <a:p>
            <a:r>
              <a:rPr lang="en-GB" dirty="0"/>
              <a:t>Elite Wellness Spa uses content marketing to increase consumer trust and establish authority. Consistent and instructive content boosts brand credibility and increases online engagement, according to research [1]. Content for Elite Wellness Spa will focus on self-care practices, stress-reduction techniques, the benefits of aromatherapy, skincare recommendations, and explanations of treatments.</a:t>
            </a:r>
          </a:p>
          <a:p>
            <a:endParaRPr lang="en-GB" dirty="0"/>
          </a:p>
          <a:p>
            <a:r>
              <a:rPr lang="en-GB" dirty="0"/>
              <a:t>Three primary channels will be used:  </a:t>
            </a:r>
          </a:p>
          <a:p>
            <a:r>
              <a:rPr lang="en-GB" dirty="0"/>
              <a:t>Email newsletters to sustain long-term client relationships; Social media videos and carousels to boost visibility; Blog entries for in-depth wellness articles  </a:t>
            </a:r>
          </a:p>
          <a:p>
            <a:endParaRPr lang="en-GB" dirty="0"/>
          </a:p>
          <a:p>
            <a:r>
              <a:rPr lang="en-GB" dirty="0"/>
              <a:t>The spa may establish itself as a pioneer in holistic relaxation by sharing behind-the-scenes videos, client success stories, and wellness advice. Customers are encouraged to trust the brand's knowledge by this kind of material, which establishes an emotional connection [1], [2].</a:t>
            </a:r>
          </a:p>
          <a:p>
            <a:endParaRPr lang="en-GB" dirty="0"/>
          </a:p>
          <a:p>
            <a:r>
              <a:rPr lang="en-GB" dirty="0"/>
              <a:t>A serene, high-end tone supports the luxury brand image. In addition to promoting therapies, the objective is to help clients feel informed and encouraged as they pursue wellbeing. This promotes repeat business and fosters loyalty.</a:t>
            </a:r>
          </a:p>
          <a:p>
            <a:endParaRPr lang="en-GB" dirty="0"/>
          </a:p>
        </p:txBody>
      </p:sp>
      <p:sp>
        <p:nvSpPr>
          <p:cNvPr id="4" name="Slide Number Placeholder 3">
            <a:extLst>
              <a:ext uri="{FF2B5EF4-FFF2-40B4-BE49-F238E27FC236}">
                <a16:creationId xmlns:a16="http://schemas.microsoft.com/office/drawing/2014/main" id="{60644CF1-9CBA-CA19-97AA-29C283111939}"/>
              </a:ext>
            </a:extLst>
          </p:cNvPr>
          <p:cNvSpPr>
            <a:spLocks noGrp="1"/>
          </p:cNvSpPr>
          <p:nvPr>
            <p:ph type="sldNum" sz="quarter" idx="5"/>
          </p:nvPr>
        </p:nvSpPr>
        <p:spPr/>
        <p:txBody>
          <a:bodyPr/>
          <a:lstStyle/>
          <a:p>
            <a:fld id="{DB303FA8-A3F3-7640-B13D-36C73B3E5587}" type="slidenum">
              <a:rPr lang="en-US" smtClean="0"/>
              <a:t>6</a:t>
            </a:fld>
            <a:endParaRPr lang="en-US" dirty="0"/>
          </a:p>
        </p:txBody>
      </p:sp>
    </p:spTree>
    <p:extLst>
      <p:ext uri="{BB962C8B-B14F-4D97-AF65-F5344CB8AC3E}">
        <p14:creationId xmlns:p14="http://schemas.microsoft.com/office/powerpoint/2010/main" val="142164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FADBE4-C5A1-7A61-FF1D-C71D827A81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8D10E9-CB9F-BA1E-8AD3-DEEFAE15ED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5661CA-0AB0-DC27-B139-CE344F922A4E}"/>
              </a:ext>
            </a:extLst>
          </p:cNvPr>
          <p:cNvSpPr>
            <a:spLocks noGrp="1"/>
          </p:cNvSpPr>
          <p:nvPr>
            <p:ph type="body" idx="1"/>
          </p:nvPr>
        </p:nvSpPr>
        <p:spPr/>
        <p:txBody>
          <a:bodyPr/>
          <a:lstStyle/>
          <a:p>
            <a:r>
              <a:rPr lang="en-GB" dirty="0"/>
              <a:t>The Elite Wellbeing Spa logo represents luxury, leisure, and holistic well-being.</a:t>
            </a:r>
          </a:p>
          <a:p>
            <a:endParaRPr lang="en-GB" dirty="0"/>
          </a:p>
          <a:p>
            <a:r>
              <a:rPr lang="en-GB" dirty="0"/>
              <a:t>The lotus blossom represents rejuvenation, harmony, and purity—values that are consistent with our brand identity. The water ripple effect is a metaphor for serenity and the calming experience we want our clients to have when they come to our spa.</a:t>
            </a:r>
          </a:p>
          <a:p>
            <a:endParaRPr lang="en-GB" dirty="0"/>
          </a:p>
          <a:p>
            <a:r>
              <a:rPr lang="en-GB" dirty="0"/>
              <a:t>Deep green is used in the colour scheme to symbolise nature, healing, and tranquillity, and gold lends a high-end, luxurious touch.</a:t>
            </a:r>
          </a:p>
          <a:p>
            <a:endParaRPr lang="en-GB" dirty="0"/>
          </a:p>
          <a:p>
            <a:r>
              <a:rPr lang="en-GB" dirty="0"/>
              <a:t>Together, these elements create a strong, memorable brand identity that conveys trust, comfort, and luxury to our target audience.</a:t>
            </a:r>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E0CE0EB1-1883-D920-F384-72B64A01C1EF}"/>
              </a:ext>
            </a:extLst>
          </p:cNvPr>
          <p:cNvSpPr>
            <a:spLocks noGrp="1"/>
          </p:cNvSpPr>
          <p:nvPr>
            <p:ph type="sldNum" sz="quarter" idx="5"/>
          </p:nvPr>
        </p:nvSpPr>
        <p:spPr/>
        <p:txBody>
          <a:bodyPr/>
          <a:lstStyle/>
          <a:p>
            <a:fld id="{DB303FA8-A3F3-7640-B13D-36C73B3E5587}" type="slidenum">
              <a:rPr lang="en-US" smtClean="0"/>
              <a:t>7</a:t>
            </a:fld>
            <a:endParaRPr lang="en-US" dirty="0"/>
          </a:p>
        </p:txBody>
      </p:sp>
    </p:spTree>
    <p:extLst>
      <p:ext uri="{BB962C8B-B14F-4D97-AF65-F5344CB8AC3E}">
        <p14:creationId xmlns:p14="http://schemas.microsoft.com/office/powerpoint/2010/main" val="16068876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storing data, files, and systems online rather than on a single device, cloud computing facilitates the seamless operation of Elite Wellness Spa. It provides a safe and dependable method of storing treatment history, customer profiles, and booking information. This protects critical data and makes it accessible to employees at any time.</a:t>
            </a:r>
          </a:p>
          <a:p>
            <a:endParaRPr lang="en-GB" dirty="0"/>
          </a:p>
          <a:p>
            <a:r>
              <a:rPr lang="en-GB" dirty="0"/>
              <a:t>Customers can schedule appointments at any time with cloud-based booking systems, increasing ease and happiness. Additionally, cloud tools support marketing initiatives including digital promotions, customer reminders, and email newsletters.</a:t>
            </a:r>
          </a:p>
          <a:p>
            <a:endParaRPr lang="en-GB" dirty="0"/>
          </a:p>
          <a:p>
            <a:r>
              <a:rPr lang="en-GB" dirty="0"/>
              <a:t>Cloud hosting increases website availability and speed, improving SEO and reducing downtime. Additionally, cloud systems offer disaster recovery and automatic backups, shielding the spa from technological problems or data loss.</a:t>
            </a:r>
          </a:p>
          <a:p>
            <a:endParaRPr lang="en-GB" dirty="0"/>
          </a:p>
          <a:p>
            <a:r>
              <a:rPr lang="en-GB" dirty="0"/>
              <a:t>Cloud platforms can readily grow with the spa without requiring costly hardware. Cloud computing improves the company's flexibility, security, and performance.</a:t>
            </a:r>
          </a:p>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8</a:t>
            </a:fld>
            <a:endParaRPr lang="en-US" dirty="0"/>
          </a:p>
        </p:txBody>
      </p:sp>
    </p:spTree>
    <p:extLst>
      <p:ext uri="{BB962C8B-B14F-4D97-AF65-F5344CB8AC3E}">
        <p14:creationId xmlns:p14="http://schemas.microsoft.com/office/powerpoint/2010/main" val="3073559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Because Elite Wellness Spa handles sensitive client data, such as booking details, contact information, and retained payment records, security is essential. To stop data loss, misuse, and illegal access, strong security is required.</a:t>
            </a:r>
          </a:p>
          <a:p>
            <a:endParaRPr lang="en-GB" dirty="0"/>
          </a:p>
          <a:p>
            <a:r>
              <a:rPr lang="en-GB" dirty="0"/>
              <a:t>The spa should use SSL/TLS encryption to secure the system and safeguard user and website data. Strong encryption and threat protection techniques reduce the likelihood of cyberattacks and data breaches, according to research [4].</a:t>
            </a:r>
          </a:p>
          <a:p>
            <a:endParaRPr lang="en-GB" dirty="0"/>
          </a:p>
          <a:p>
            <a:r>
              <a:rPr lang="en-GB" dirty="0"/>
              <a:t>Additionally, the spa ought to use two-factor authentication, secure cloud servers, and strong passwords. Updating software is essential to preventing known vulnerabilities. While access controls restrict who can examine client details, firewalls and continuous monitoring help detect suspicious activity early.</a:t>
            </a:r>
          </a:p>
          <a:p>
            <a:endParaRPr lang="en-GB" dirty="0"/>
          </a:p>
          <a:p>
            <a:r>
              <a:rPr lang="en-GB" dirty="0"/>
              <a:t>By enabling speedy recovery, regular backups shield the company from technical malfunctions or cyberattacks. These safeguards preserve client confidence and safeguard the spa's online activities [4].</a:t>
            </a:r>
          </a:p>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9</a:t>
            </a:fld>
            <a:endParaRPr lang="en-US" dirty="0"/>
          </a:p>
        </p:txBody>
      </p:sp>
    </p:spTree>
    <p:extLst>
      <p:ext uri="{BB962C8B-B14F-4D97-AF65-F5344CB8AC3E}">
        <p14:creationId xmlns:p14="http://schemas.microsoft.com/office/powerpoint/2010/main" val="35962152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Elite Wellbeing Spa has a strong brand identity and blends luxury, leisure, and holistic wellbeing. Customers can emotionally engage with the spa through the logo, colour scheme, and narrative.</a:t>
            </a:r>
          </a:p>
          <a:p>
            <a:endParaRPr lang="en-GB" dirty="0"/>
          </a:p>
          <a:p>
            <a:r>
              <a:rPr lang="en-GB" dirty="0"/>
              <a:t>The marketing plan uses social media, content creation, and search engine optimisation to help the spa expand. These tools improve visibility, foster trust, and draw in new customers.</a:t>
            </a:r>
          </a:p>
          <a:p>
            <a:endParaRPr lang="en-GB" dirty="0"/>
          </a:p>
          <a:p>
            <a:r>
              <a:rPr lang="en-GB" dirty="0"/>
              <a:t>By enhancing booking systems, boosting marketing tools, and safeguarding critical data, cloud computing increases the company's efficiency. Additionally, it guarantees that the website functions correctly and may expand with the spa.</a:t>
            </a:r>
          </a:p>
          <a:p>
            <a:endParaRPr lang="en-GB" dirty="0"/>
          </a:p>
          <a:p>
            <a:r>
              <a:rPr lang="en-GB" dirty="0"/>
              <a:t>Sensitive consumer data must be protected with effective security methods. Encryption, cloud security, strong passwords, and frequent upgrades avoid cyber risks.</a:t>
            </a:r>
          </a:p>
          <a:p>
            <a:endParaRPr lang="en-GB" dirty="0"/>
          </a:p>
          <a:p>
            <a:r>
              <a:rPr lang="en-GB"/>
              <a:t>All things considered, the comprehensive approach creates a polished, up-to-date, and trustworthy online presence that fosters sustained commercial success.</a:t>
            </a:r>
          </a:p>
          <a:p>
            <a:endParaRPr lang="en-GB" dirty="0"/>
          </a:p>
        </p:txBody>
      </p:sp>
      <p:sp>
        <p:nvSpPr>
          <p:cNvPr id="4" name="Slide Number Placeholder 3"/>
          <p:cNvSpPr>
            <a:spLocks noGrp="1"/>
          </p:cNvSpPr>
          <p:nvPr>
            <p:ph type="sldNum" sz="quarter" idx="5"/>
          </p:nvPr>
        </p:nvSpPr>
        <p:spPr/>
        <p:txBody>
          <a:bodyPr/>
          <a:lstStyle/>
          <a:p>
            <a:fld id="{DB303FA8-A3F3-7640-B13D-36C73B3E5587}" type="slidenum">
              <a:rPr lang="en-US" smtClean="0"/>
              <a:t>10</a:t>
            </a:fld>
            <a:endParaRPr lang="en-US" dirty="0"/>
          </a:p>
        </p:txBody>
      </p:sp>
    </p:spTree>
    <p:extLst>
      <p:ext uri="{BB962C8B-B14F-4D97-AF65-F5344CB8AC3E}">
        <p14:creationId xmlns:p14="http://schemas.microsoft.com/office/powerpoint/2010/main" val="26400098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1AA930-3B8E-7920-08E2-D10B4B7031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42F5FC-11E8-3BD9-0599-A5BB112091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FA9ED4-CD34-ABED-6D83-22FA8546455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5C31115-C965-8CC1-4C45-95C868576484}"/>
              </a:ext>
            </a:extLst>
          </p:cNvPr>
          <p:cNvSpPr>
            <a:spLocks noGrp="1"/>
          </p:cNvSpPr>
          <p:nvPr>
            <p:ph type="sldNum" sz="quarter" idx="5"/>
          </p:nvPr>
        </p:nvSpPr>
        <p:spPr/>
        <p:txBody>
          <a:bodyPr/>
          <a:lstStyle/>
          <a:p>
            <a:fld id="{DB303FA8-A3F3-7640-B13D-36C73B3E5587}" type="slidenum">
              <a:rPr lang="en-US" smtClean="0"/>
              <a:t>11</a:t>
            </a:fld>
            <a:endParaRPr lang="en-US" dirty="0"/>
          </a:p>
        </p:txBody>
      </p:sp>
    </p:spTree>
    <p:extLst>
      <p:ext uri="{BB962C8B-B14F-4D97-AF65-F5344CB8AC3E}">
        <p14:creationId xmlns:p14="http://schemas.microsoft.com/office/powerpoint/2010/main" val="63753668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4">
            <a:alpha val="40000"/>
          </a:schemeClr>
        </a:solidFill>
        <a:effectLst/>
      </p:bgPr>
    </p:bg>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0FA637AC-751E-9E9D-7175-A0FADF858F5A}"/>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042BB51D-E7C1-3746-85E9-889CCB24F741}"/>
              </a:ext>
            </a:extLst>
          </p:cNvPr>
          <p:cNvSpPr>
            <a:spLocks noGrp="1"/>
          </p:cNvSpPr>
          <p:nvPr>
            <p:ph type="ctrTitle"/>
          </p:nvPr>
        </p:nvSpPr>
        <p:spPr>
          <a:xfrm>
            <a:off x="731520" y="1645920"/>
            <a:ext cx="7772400" cy="4572000"/>
          </a:xfrm>
        </p:spPr>
        <p:txBody>
          <a:bodyPr anchor="b">
            <a:normAutofit/>
          </a:bodyPr>
          <a:lstStyle>
            <a:lvl1pPr marL="0" marR="0" indent="0" algn="l" defTabSz="914400" rtl="0" eaLnBrk="1" fontAlgn="auto" latinLnBrk="0" hangingPunct="1">
              <a:lnSpc>
                <a:spcPct val="90000"/>
              </a:lnSpc>
              <a:spcBef>
                <a:spcPct val="0"/>
              </a:spcBef>
              <a:spcAft>
                <a:spcPts val="0"/>
              </a:spcAft>
              <a:buClrTx/>
              <a:buSzTx/>
              <a:buFontTx/>
              <a:buNone/>
              <a:tabLst/>
              <a:defRPr sz="4800" b="0" i="0" baseline="0">
                <a:solidFill>
                  <a:schemeClr val="tx1"/>
                </a:solidFill>
                <a:latin typeface="+mj-lt"/>
                <a:ea typeface="Meiryo UI" panose="020B0604030504040204" pitchFamily="34" charset="-128"/>
              </a:defRPr>
            </a:lvl1pPr>
          </a:lstStyle>
          <a:p>
            <a:r>
              <a:rPr lang="en-US" noProof="0"/>
              <a:t>Click to edit Master title style</a:t>
            </a:r>
            <a:endParaRPr lang="en-US" noProof="0" dirty="0"/>
          </a:p>
        </p:txBody>
      </p:sp>
      <p:sp>
        <p:nvSpPr>
          <p:cNvPr id="7" name="Subtitle 2">
            <a:extLst>
              <a:ext uri="{FF2B5EF4-FFF2-40B4-BE49-F238E27FC236}">
                <a16:creationId xmlns:a16="http://schemas.microsoft.com/office/drawing/2014/main" id="{7E016467-0564-6D4C-BF17-F4FA3991C1FD}"/>
              </a:ext>
            </a:extLst>
          </p:cNvPr>
          <p:cNvSpPr>
            <a:spLocks noGrp="1"/>
          </p:cNvSpPr>
          <p:nvPr>
            <p:ph type="subTitle" idx="1"/>
          </p:nvPr>
        </p:nvSpPr>
        <p:spPr>
          <a:xfrm>
            <a:off x="731520" y="731520"/>
            <a:ext cx="6858000" cy="731520"/>
          </a:xfrm>
        </p:spPr>
        <p:txBody>
          <a:bodyPr anchor="t">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400" b="0" i="0">
                <a:solidFill>
                  <a:schemeClr val="tx1"/>
                </a:solidFill>
                <a:latin typeface="+mn-lt"/>
                <a:ea typeface="Meiryo UI" panose="020B0604030504040204" pitchFamily="34" charset="-128"/>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ja-JP" noProof="0"/>
              <a:t>Click to edit Master subtitle style</a:t>
            </a:r>
            <a:endParaRPr lang="en-US" altLang="ja-JP" noProof="0" dirty="0"/>
          </a:p>
        </p:txBody>
      </p:sp>
      <p:grpSp>
        <p:nvGrpSpPr>
          <p:cNvPr id="2" name="Group 1">
            <a:extLst>
              <a:ext uri="{FF2B5EF4-FFF2-40B4-BE49-F238E27FC236}">
                <a16:creationId xmlns:a16="http://schemas.microsoft.com/office/drawing/2014/main" id="{C31E1467-7F21-7E40-BF7A-27FECC27EFB8}"/>
              </a:ext>
            </a:extLst>
          </p:cNvPr>
          <p:cNvGrpSpPr/>
          <p:nvPr userDrawn="1"/>
        </p:nvGrpSpPr>
        <p:grpSpPr>
          <a:xfrm>
            <a:off x="8208409" y="591476"/>
            <a:ext cx="3257061" cy="3329423"/>
            <a:chOff x="8490839" y="413500"/>
            <a:chExt cx="3257061" cy="3329423"/>
          </a:xfrm>
        </p:grpSpPr>
        <p:pic>
          <p:nvPicPr>
            <p:cNvPr id="3" name="Graphic 2">
              <a:extLst>
                <a:ext uri="{FF2B5EF4-FFF2-40B4-BE49-F238E27FC236}">
                  <a16:creationId xmlns:a16="http://schemas.microsoft.com/office/drawing/2014/main" id="{7D81FEF9-779F-20FF-5FC1-5D766A29353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8341911">
              <a:off x="9344585" y="677068"/>
              <a:ext cx="2057606" cy="2724154"/>
            </a:xfrm>
            <a:prstGeom prst="rect">
              <a:avLst/>
            </a:prstGeom>
          </p:spPr>
        </p:pic>
        <p:pic>
          <p:nvPicPr>
            <p:cNvPr id="4" name="Graphic 3">
              <a:extLst>
                <a:ext uri="{FF2B5EF4-FFF2-40B4-BE49-F238E27FC236}">
                  <a16:creationId xmlns:a16="http://schemas.microsoft.com/office/drawing/2014/main" id="{9CCC497C-E1BC-E9FA-71FF-2422756A4A8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1767570">
              <a:off x="10241214" y="491479"/>
              <a:ext cx="529789" cy="550166"/>
            </a:xfrm>
            <a:prstGeom prst="rect">
              <a:avLst/>
            </a:prstGeom>
          </p:spPr>
        </p:pic>
        <p:pic>
          <p:nvPicPr>
            <p:cNvPr id="5" name="Graphic 4">
              <a:extLst>
                <a:ext uri="{FF2B5EF4-FFF2-40B4-BE49-F238E27FC236}">
                  <a16:creationId xmlns:a16="http://schemas.microsoft.com/office/drawing/2014/main" id="{C3B983FC-FFFB-72DC-76ED-D5B4822D91D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965259" y="450169"/>
              <a:ext cx="782641" cy="812743"/>
            </a:xfrm>
            <a:prstGeom prst="rect">
              <a:avLst/>
            </a:prstGeom>
          </p:spPr>
        </p:pic>
        <p:pic>
          <p:nvPicPr>
            <p:cNvPr id="8" name="Graphic 7">
              <a:extLst>
                <a:ext uri="{FF2B5EF4-FFF2-40B4-BE49-F238E27FC236}">
                  <a16:creationId xmlns:a16="http://schemas.microsoft.com/office/drawing/2014/main" id="{314DFC72-C039-4990-8FBE-CD9655DD6B5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3252117" flipH="1">
              <a:off x="8490839" y="413500"/>
              <a:ext cx="782641" cy="812743"/>
            </a:xfrm>
            <a:prstGeom prst="rect">
              <a:avLst/>
            </a:prstGeom>
          </p:spPr>
        </p:pic>
        <p:pic>
          <p:nvPicPr>
            <p:cNvPr id="9" name="Graphic 8">
              <a:extLst>
                <a:ext uri="{FF2B5EF4-FFF2-40B4-BE49-F238E27FC236}">
                  <a16:creationId xmlns:a16="http://schemas.microsoft.com/office/drawing/2014/main" id="{4C9D146A-74DD-B2C2-3952-AFC3A7AE5A8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3566579">
              <a:off x="11156191" y="3188887"/>
              <a:ext cx="543582" cy="564489"/>
            </a:xfrm>
            <a:prstGeom prst="rect">
              <a:avLst/>
            </a:prstGeom>
          </p:spPr>
        </p:pic>
      </p:grpSp>
    </p:spTree>
    <p:extLst>
      <p:ext uri="{BB962C8B-B14F-4D97-AF65-F5344CB8AC3E}">
        <p14:creationId xmlns:p14="http://schemas.microsoft.com/office/powerpoint/2010/main" val="187689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01">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01692597-FFF9-444F-8F77-6E784B94A346}"/>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31520" y="731520"/>
            <a:ext cx="4937760" cy="4023360"/>
          </a:xfrm>
        </p:spPr>
        <p:txBody>
          <a:bodyPr lIns="0" tIns="0" rIns="0" bIns="0">
            <a:normAutofit/>
          </a:bodyPr>
          <a:lstStyle>
            <a:lvl1pPr algn="ct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6099048" y="731520"/>
            <a:ext cx="5303520" cy="4023360"/>
          </a:xfrm>
        </p:spPr>
        <p:txBody>
          <a:bodyPr anchor="ctr"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D6D8061D-18C3-4F4F-85EF-561633F58754}" type="datetimeFigureOut">
              <a:rPr lang="en-US" smtClean="0"/>
              <a:t>12/18/2025</a:t>
            </a:fld>
            <a:endParaRPr lang="en-US" dirty="0"/>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8" name="Graphic 7">
            <a:extLst>
              <a:ext uri="{FF2B5EF4-FFF2-40B4-BE49-F238E27FC236}">
                <a16:creationId xmlns:a16="http://schemas.microsoft.com/office/drawing/2014/main" id="{14A4B7E5-B9DF-4656-97A9-2E604E49E20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1771216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subtitle">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F60195EE-CFED-7B58-C5A5-E6E1E87B304A}"/>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029200" y="1737360"/>
            <a:ext cx="6400800" cy="3383280"/>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5029200" y="5394960"/>
            <a:ext cx="6400800" cy="914400"/>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16" name="Group 15">
            <a:extLst>
              <a:ext uri="{FF2B5EF4-FFF2-40B4-BE49-F238E27FC236}">
                <a16:creationId xmlns:a16="http://schemas.microsoft.com/office/drawing/2014/main" id="{33E18BAB-7B25-780A-BE65-350200AA4D7A}"/>
              </a:ext>
            </a:extLst>
          </p:cNvPr>
          <p:cNvGrpSpPr/>
          <p:nvPr userDrawn="1"/>
        </p:nvGrpSpPr>
        <p:grpSpPr>
          <a:xfrm>
            <a:off x="577213" y="507265"/>
            <a:ext cx="3844662" cy="3928902"/>
            <a:chOff x="797347" y="638844"/>
            <a:chExt cx="3729519" cy="3811236"/>
          </a:xfrm>
        </p:grpSpPr>
        <p:sp>
          <p:nvSpPr>
            <p:cNvPr id="13" name="Oval 12">
              <a:extLst>
                <a:ext uri="{FF2B5EF4-FFF2-40B4-BE49-F238E27FC236}">
                  <a16:creationId xmlns:a16="http://schemas.microsoft.com/office/drawing/2014/main" id="{8D24158F-3B6B-E5FD-893D-E161110F443C}"/>
                </a:ext>
              </a:extLst>
            </p:cNvPr>
            <p:cNvSpPr/>
            <p:nvPr/>
          </p:nvSpPr>
          <p:spPr>
            <a:xfrm>
              <a:off x="1285729" y="1158795"/>
              <a:ext cx="2771335" cy="2771335"/>
            </a:xfrm>
            <a:prstGeom prst="ellipse">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Graphic 14">
              <a:extLst>
                <a:ext uri="{FF2B5EF4-FFF2-40B4-BE49-F238E27FC236}">
                  <a16:creationId xmlns:a16="http://schemas.microsoft.com/office/drawing/2014/main" id="{55E909EE-5132-14BC-E20E-412B591A616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396138">
              <a:off x="797347" y="2793821"/>
              <a:ext cx="2505773" cy="1422196"/>
            </a:xfrm>
            <a:prstGeom prst="rect">
              <a:avLst/>
            </a:prstGeom>
          </p:spPr>
        </p:pic>
        <p:pic>
          <p:nvPicPr>
            <p:cNvPr id="12" name="Graphic 11">
              <a:extLst>
                <a:ext uri="{FF2B5EF4-FFF2-40B4-BE49-F238E27FC236}">
                  <a16:creationId xmlns:a16="http://schemas.microsoft.com/office/drawing/2014/main" id="{B6888180-4AC6-A959-2940-10BF0CA4042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15926" y="638844"/>
              <a:ext cx="3710940" cy="3811236"/>
            </a:xfrm>
            <a:prstGeom prst="rect">
              <a:avLst/>
            </a:prstGeom>
          </p:spPr>
        </p:pic>
      </p:grpSp>
    </p:spTree>
    <p:extLst>
      <p:ext uri="{BB962C8B-B14F-4D97-AF65-F5344CB8AC3E}">
        <p14:creationId xmlns:p14="http://schemas.microsoft.com/office/powerpoint/2010/main" val="15282216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02">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01692597-FFF9-444F-8F77-6E784B94A346}"/>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7FE40C8E-7A79-6285-A56D-54B714BE5625}"/>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V="1">
            <a:off x="639420" y="731520"/>
            <a:ext cx="10913161" cy="1371600"/>
          </a:xfrm>
          <a:prstGeom prst="rect">
            <a:avLst/>
          </a:prstGeom>
        </p:spPr>
      </p:pic>
      <p:sp>
        <p:nvSpPr>
          <p:cNvPr id="9" name="Title 1">
            <a:extLst>
              <a:ext uri="{FF2B5EF4-FFF2-40B4-BE49-F238E27FC236}">
                <a16:creationId xmlns:a16="http://schemas.microsoft.com/office/drawing/2014/main" id="{3258B21D-A539-48D1-461B-7C16E045AD38}"/>
              </a:ext>
            </a:extLst>
          </p:cNvPr>
          <p:cNvSpPr>
            <a:spLocks noGrp="1"/>
          </p:cNvSpPr>
          <p:nvPr>
            <p:ph type="title"/>
          </p:nvPr>
        </p:nvSpPr>
        <p:spPr>
          <a:xfrm>
            <a:off x="731520" y="2203704"/>
            <a:ext cx="4937760" cy="4023360"/>
          </a:xfrm>
        </p:spPr>
        <p:txBody>
          <a:bodyPr lIns="0" tIns="0" rIns="0" bIns="0">
            <a:normAutofit/>
          </a:bodyPr>
          <a:lstStyle>
            <a:lvl1pPr algn="ctr">
              <a:defRPr sz="3600"/>
            </a:lvl1pPr>
          </a:lstStyle>
          <a:p>
            <a:r>
              <a:rPr lang="en-US"/>
              <a:t>Click to edit Master title style</a:t>
            </a:r>
            <a:endParaRPr lang="en-US" dirty="0"/>
          </a:p>
        </p:txBody>
      </p:sp>
      <p:sp>
        <p:nvSpPr>
          <p:cNvPr id="10" name="Content Placeholder 2">
            <a:extLst>
              <a:ext uri="{FF2B5EF4-FFF2-40B4-BE49-F238E27FC236}">
                <a16:creationId xmlns:a16="http://schemas.microsoft.com/office/drawing/2014/main" id="{81D1FCDB-AFA4-5977-8DBB-07E6F6BDDFC6}"/>
              </a:ext>
            </a:extLst>
          </p:cNvPr>
          <p:cNvSpPr>
            <a:spLocks noGrp="1"/>
          </p:cNvSpPr>
          <p:nvPr>
            <p:ph idx="1"/>
          </p:nvPr>
        </p:nvSpPr>
        <p:spPr>
          <a:xfrm>
            <a:off x="6099048" y="2203704"/>
            <a:ext cx="5303520" cy="4023360"/>
          </a:xfrm>
        </p:spPr>
        <p:txBody>
          <a:bodyPr anchor="ctr"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52452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subtitle + picture">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174DF79A-DA68-AFDD-C02D-2450DEA0DA9D}"/>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029200" y="1737360"/>
            <a:ext cx="6400800" cy="3383280"/>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5029200" y="5394960"/>
            <a:ext cx="6400800" cy="731520"/>
          </a:xfrm>
        </p:spPr>
        <p:txBody>
          <a:bodyPr>
            <a:normAutofit/>
          </a:bodyPr>
          <a:lstStyle>
            <a:lvl1pPr marL="0" indent="0" algn="l">
              <a:spcBef>
                <a:spcPts val="0"/>
              </a:spcBef>
              <a:buNone/>
              <a:defRPr sz="2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E805F030-D6EA-F6A3-3B68-7FD969DD8F65}"/>
              </a:ext>
            </a:extLst>
          </p:cNvPr>
          <p:cNvSpPr>
            <a:spLocks noGrp="1"/>
          </p:cNvSpPr>
          <p:nvPr>
            <p:ph type="pic" sz="quarter" idx="13"/>
          </p:nvPr>
        </p:nvSpPr>
        <p:spPr>
          <a:xfrm>
            <a:off x="731520"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r>
              <a:rPr lang="en-US"/>
              <a:t>Click icon to add picture</a:t>
            </a:r>
            <a:endParaRPr lang="en-US" dirty="0"/>
          </a:p>
        </p:txBody>
      </p:sp>
      <p:grpSp>
        <p:nvGrpSpPr>
          <p:cNvPr id="12" name="Group 11">
            <a:extLst>
              <a:ext uri="{FF2B5EF4-FFF2-40B4-BE49-F238E27FC236}">
                <a16:creationId xmlns:a16="http://schemas.microsoft.com/office/drawing/2014/main" id="{C9159AF6-DC73-3F3B-4DE1-FF96E102AD91}"/>
              </a:ext>
            </a:extLst>
          </p:cNvPr>
          <p:cNvGrpSpPr/>
          <p:nvPr userDrawn="1"/>
        </p:nvGrpSpPr>
        <p:grpSpPr>
          <a:xfrm>
            <a:off x="5151782" y="718837"/>
            <a:ext cx="6448714" cy="1109963"/>
            <a:chOff x="5151782" y="718837"/>
            <a:chExt cx="6448714" cy="1109963"/>
          </a:xfrm>
        </p:grpSpPr>
        <p:pic>
          <p:nvPicPr>
            <p:cNvPr id="11" name="Graphic 10">
              <a:extLst>
                <a:ext uri="{FF2B5EF4-FFF2-40B4-BE49-F238E27FC236}">
                  <a16:creationId xmlns:a16="http://schemas.microsoft.com/office/drawing/2014/main" id="{FF27E39F-E57E-E1BA-1D9F-200F07AF3DF9}"/>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33966" r="30980"/>
            <a:stretch/>
          </p:blipFill>
          <p:spPr>
            <a:xfrm flipV="1">
              <a:off x="5151782" y="731520"/>
              <a:ext cx="3060401" cy="1097280"/>
            </a:xfrm>
            <a:prstGeom prst="rect">
              <a:avLst/>
            </a:prstGeom>
          </p:spPr>
        </p:pic>
        <p:pic>
          <p:nvPicPr>
            <p:cNvPr id="13" name="Graphic 12">
              <a:extLst>
                <a:ext uri="{FF2B5EF4-FFF2-40B4-BE49-F238E27FC236}">
                  <a16:creationId xmlns:a16="http://schemas.microsoft.com/office/drawing/2014/main" id="{AE6E711D-4BC1-A8B6-96F6-4D100948DDC5}"/>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67374"/>
            <a:stretch/>
          </p:blipFill>
          <p:spPr>
            <a:xfrm flipV="1">
              <a:off x="8752114" y="731520"/>
              <a:ext cx="2848382" cy="1097280"/>
            </a:xfrm>
            <a:prstGeom prst="rect">
              <a:avLst/>
            </a:prstGeom>
          </p:spPr>
        </p:pic>
        <p:pic>
          <p:nvPicPr>
            <p:cNvPr id="14" name="Graphic 13">
              <a:extLst>
                <a:ext uri="{FF2B5EF4-FFF2-40B4-BE49-F238E27FC236}">
                  <a16:creationId xmlns:a16="http://schemas.microsoft.com/office/drawing/2014/main" id="{2966DB51-3326-B7CD-79CC-419B0BAA4EC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1001933">
              <a:off x="8148575" y="718837"/>
              <a:ext cx="716638" cy="744201"/>
            </a:xfrm>
            <a:prstGeom prst="rect">
              <a:avLst/>
            </a:prstGeom>
          </p:spPr>
        </p:pic>
      </p:grpSp>
    </p:spTree>
    <p:extLst>
      <p:ext uri="{BB962C8B-B14F-4D97-AF65-F5344CB8AC3E}">
        <p14:creationId xmlns:p14="http://schemas.microsoft.com/office/powerpoint/2010/main" val="1976097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01">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731520" y="731520"/>
            <a:ext cx="10698480" cy="1097280"/>
          </a:xfrm>
        </p:spPr>
        <p:txBody>
          <a:bodyPr anchor="b" anchorCtr="0">
            <a:normAutofit/>
          </a:bodyPr>
          <a:lstStyle>
            <a:lvl1pPr algn="ctr">
              <a:defRPr sz="3600"/>
            </a:lvl1pPr>
          </a:lstStyle>
          <a:p>
            <a:r>
              <a:rPr lang="en-US"/>
              <a:t>Click to edit Master title style</a:t>
            </a:r>
            <a:endParaRPr lang="en-US" dirty="0"/>
          </a:p>
        </p:txBody>
      </p:sp>
      <p:sp>
        <p:nvSpPr>
          <p:cNvPr id="10" name="Content Placeholder 2">
            <a:extLst>
              <a:ext uri="{FF2B5EF4-FFF2-40B4-BE49-F238E27FC236}">
                <a16:creationId xmlns:a16="http://schemas.microsoft.com/office/drawing/2014/main" id="{CBBE321C-2EF3-1AF9-6D78-453D4F3CC11E}"/>
              </a:ext>
            </a:extLst>
          </p:cNvPr>
          <p:cNvSpPr>
            <a:spLocks noGrp="1"/>
          </p:cNvSpPr>
          <p:nvPr>
            <p:ph idx="1"/>
          </p:nvPr>
        </p:nvSpPr>
        <p:spPr>
          <a:xfrm>
            <a:off x="749808" y="2340864"/>
            <a:ext cx="3849624" cy="3840480"/>
          </a:xfrm>
        </p:spPr>
        <p:txBody>
          <a:bodyPr lIns="0" tIns="0" rIns="0" bIns="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13">
            <a:extLst>
              <a:ext uri="{FF2B5EF4-FFF2-40B4-BE49-F238E27FC236}">
                <a16:creationId xmlns:a16="http://schemas.microsoft.com/office/drawing/2014/main" id="{C7F250DD-8A39-BA2C-52AA-D45675F76B14}"/>
              </a:ext>
            </a:extLst>
          </p:cNvPr>
          <p:cNvSpPr>
            <a:spLocks noGrp="1"/>
          </p:cNvSpPr>
          <p:nvPr>
            <p:ph type="body" sz="quarter" idx="14"/>
          </p:nvPr>
        </p:nvSpPr>
        <p:spPr>
          <a:xfrm>
            <a:off x="5549900" y="2341563"/>
            <a:ext cx="5815584" cy="452437"/>
          </a:xfrm>
        </p:spPr>
        <p:txBody>
          <a:bodyPr lIns="0" tIns="0" rIns="0" bIns="0">
            <a:noAutofit/>
          </a:bodyPr>
          <a:lstStyle>
            <a:lvl1pPr marL="0" indent="0">
              <a:spcBef>
                <a:spcPts val="0"/>
              </a:spcBef>
              <a:buNone/>
              <a:defRPr sz="1800"/>
            </a:lvl1pPr>
          </a:lstStyle>
          <a:p>
            <a:pPr lvl="0"/>
            <a:r>
              <a:rPr lang="en-US"/>
              <a:t>Click to edit Master text styles</a:t>
            </a:r>
          </a:p>
        </p:txBody>
      </p:sp>
      <p:sp>
        <p:nvSpPr>
          <p:cNvPr id="12" name="Content Placeholder 2">
            <a:extLst>
              <a:ext uri="{FF2B5EF4-FFF2-40B4-BE49-F238E27FC236}">
                <a16:creationId xmlns:a16="http://schemas.microsoft.com/office/drawing/2014/main" id="{D7967943-29F6-8B4F-D85A-3E3BC79F55C3}"/>
              </a:ext>
            </a:extLst>
          </p:cNvPr>
          <p:cNvSpPr>
            <a:spLocks noGrp="1"/>
          </p:cNvSpPr>
          <p:nvPr>
            <p:ph idx="13"/>
          </p:nvPr>
        </p:nvSpPr>
        <p:spPr>
          <a:xfrm>
            <a:off x="5550408" y="2794683"/>
            <a:ext cx="5696712" cy="3532965"/>
          </a:xfrm>
        </p:spPr>
        <p:txBody>
          <a:bodyPr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12/18/2025</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9" name="Straight Connector 8">
            <a:extLst>
              <a:ext uri="{FF2B5EF4-FFF2-40B4-BE49-F238E27FC236}">
                <a16:creationId xmlns:a16="http://schemas.microsoft.com/office/drawing/2014/main" id="{E8FA209F-9796-B2AD-2E33-AE47DA0240A3}"/>
              </a:ext>
            </a:extLst>
          </p:cNvPr>
          <p:cNvCxnSpPr/>
          <p:nvPr userDrawn="1"/>
        </p:nvCxnSpPr>
        <p:spPr>
          <a:xfrm>
            <a:off x="5043951" y="2342232"/>
            <a:ext cx="0" cy="3843128"/>
          </a:xfrm>
          <a:prstGeom prst="line">
            <a:avLst/>
          </a:prstGeom>
          <a:ln w="38100" cap="rnd">
            <a:solidFill>
              <a:schemeClr val="accent2">
                <a:lumMod val="20000"/>
                <a:lumOff val="80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4037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 picture ">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ED119E5E-F8F1-0767-C2E4-4F21FEBDAAFC}"/>
              </a:ext>
            </a:extLst>
          </p:cNvPr>
          <p:cNvSpPr>
            <a:spLocks noGrp="1"/>
          </p:cNvSpPr>
          <p:nvPr>
            <p:ph type="ctrTitle"/>
          </p:nvPr>
        </p:nvSpPr>
        <p:spPr>
          <a:xfrm>
            <a:off x="731520" y="1554480"/>
            <a:ext cx="6400800" cy="2103120"/>
          </a:xfrm>
        </p:spPr>
        <p:txBody>
          <a:bodyPr anchor="ctr">
            <a:normAutofit/>
          </a:bodyPr>
          <a:lstStyle>
            <a:lvl1pPr algn="ctr">
              <a:defRPr sz="3600"/>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F48D61E1-F43F-7EC3-A01D-52F8769F1003}"/>
              </a:ext>
            </a:extLst>
          </p:cNvPr>
          <p:cNvSpPr>
            <a:spLocks noGrp="1"/>
          </p:cNvSpPr>
          <p:nvPr>
            <p:ph idx="1"/>
          </p:nvPr>
        </p:nvSpPr>
        <p:spPr>
          <a:xfrm>
            <a:off x="731520" y="3840480"/>
            <a:ext cx="6400800" cy="22860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22423177-D8B7-2418-2C26-96BD628397A9}"/>
              </a:ext>
            </a:extLst>
          </p:cNvPr>
          <p:cNvSpPr>
            <a:spLocks noGrp="1"/>
          </p:cNvSpPr>
          <p:nvPr>
            <p:ph type="pic" sz="quarter" idx="13"/>
          </p:nvPr>
        </p:nvSpPr>
        <p:spPr>
          <a:xfrm>
            <a:off x="7580376"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12/18/2025</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12" name="Graphic 11">
            <a:extLst>
              <a:ext uri="{FF2B5EF4-FFF2-40B4-BE49-F238E27FC236}">
                <a16:creationId xmlns:a16="http://schemas.microsoft.com/office/drawing/2014/main" id="{58A9C5B8-2990-93CB-7146-611D366766F5}"/>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2738" r="35243"/>
          <a:stretch/>
        </p:blipFill>
        <p:spPr>
          <a:xfrm>
            <a:off x="740233" y="470266"/>
            <a:ext cx="2562499" cy="1005840"/>
          </a:xfrm>
          <a:prstGeom prst="rect">
            <a:avLst/>
          </a:prstGeom>
        </p:spPr>
      </p:pic>
    </p:spTree>
    <p:extLst>
      <p:ext uri="{BB962C8B-B14F-4D97-AF65-F5344CB8AC3E}">
        <p14:creationId xmlns:p14="http://schemas.microsoft.com/office/powerpoint/2010/main" val="1381392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2">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1">
            <a:extLst>
              <a:ext uri="{FF2B5EF4-FFF2-40B4-BE49-F238E27FC236}">
                <a16:creationId xmlns:a16="http://schemas.microsoft.com/office/drawing/2014/main" id="{35CB646E-623F-ACC0-0BCC-D09DB046C073}"/>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731520" y="2377440"/>
            <a:ext cx="4846320" cy="2011680"/>
          </a:xfrm>
        </p:spPr>
        <p:txBody>
          <a:bodyPr/>
          <a:lstStyle>
            <a:lvl1pPr marL="0" indent="0">
              <a:buNone/>
              <a:defRPr sz="18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6492240" y="2377440"/>
            <a:ext cx="4846320" cy="2011680"/>
          </a:xfrm>
        </p:spPr>
        <p:txBody>
          <a:bodyPr/>
          <a:lstStyle>
            <a:lvl1pPr marL="0" indent="0">
              <a:buNone/>
              <a:defRPr sz="18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12/18/2025</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pic>
        <p:nvPicPr>
          <p:cNvPr id="9" name="Graphic 8">
            <a:extLst>
              <a:ext uri="{FF2B5EF4-FFF2-40B4-BE49-F238E27FC236}">
                <a16:creationId xmlns:a16="http://schemas.microsoft.com/office/drawing/2014/main" id="{AAE407CB-377A-BED8-EF6C-5B5B9D236E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516468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3">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42D7A8-90D7-EAD8-D5B0-6375EB3F43F2}"/>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F48D61E1-F43F-7EC3-A01D-52F8769F1003}"/>
              </a:ext>
            </a:extLst>
          </p:cNvPr>
          <p:cNvSpPr>
            <a:spLocks noGrp="1"/>
          </p:cNvSpPr>
          <p:nvPr>
            <p:ph idx="1"/>
          </p:nvPr>
        </p:nvSpPr>
        <p:spPr>
          <a:xfrm>
            <a:off x="841248" y="2377439"/>
            <a:ext cx="2834640" cy="3657599"/>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3" name="Content Placeholder 2">
            <a:extLst>
              <a:ext uri="{FF2B5EF4-FFF2-40B4-BE49-F238E27FC236}">
                <a16:creationId xmlns:a16="http://schemas.microsoft.com/office/drawing/2014/main" id="{4F14DA03-155B-0EEF-AE9A-B3002ECE64CB}"/>
              </a:ext>
            </a:extLst>
          </p:cNvPr>
          <p:cNvSpPr>
            <a:spLocks noGrp="1"/>
          </p:cNvSpPr>
          <p:nvPr>
            <p:ph idx="14"/>
          </p:nvPr>
        </p:nvSpPr>
        <p:spPr>
          <a:xfrm>
            <a:off x="4361688" y="2377440"/>
            <a:ext cx="6986016" cy="36576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12/18/2025</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3306987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3">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1498A30-8462-D4F7-33E4-52016881ECBA}"/>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42D7A8-90D7-EAD8-D5B0-6375EB3F43F2}"/>
              </a:ext>
            </a:extLst>
          </p:cNvPr>
          <p:cNvSpPr>
            <a:spLocks noGrp="1"/>
          </p:cNvSpPr>
          <p:nvPr>
            <p:ph type="title"/>
          </p:nvPr>
        </p:nvSpPr>
        <p:spPr>
          <a:xfrm>
            <a:off x="731520" y="731520"/>
            <a:ext cx="10698480" cy="1097280"/>
          </a:xfrm>
        </p:spPr>
        <p:txBody>
          <a:bodyPr anchor="b" anchorCtr="0">
            <a:normAutofit/>
          </a:bodyPr>
          <a:lstStyle>
            <a:lvl1pPr algn="ct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F14DA03-155B-0EEF-AE9A-B3002ECE64CB}"/>
              </a:ext>
            </a:extLst>
          </p:cNvPr>
          <p:cNvSpPr>
            <a:spLocks noGrp="1"/>
          </p:cNvSpPr>
          <p:nvPr>
            <p:ph idx="14"/>
          </p:nvPr>
        </p:nvSpPr>
        <p:spPr>
          <a:xfrm>
            <a:off x="841248" y="2377440"/>
            <a:ext cx="10515600" cy="3657600"/>
          </a:xfrm>
        </p:spPr>
        <p:txBody>
          <a:bodyPr lIns="91440" tIns="45720" rIns="91440" bIns="45720" anchor="t" anchorCtr="0"/>
          <a:lstStyle>
            <a:lvl1pPr marL="457200" indent="-457200">
              <a:buClr>
                <a:schemeClr val="accent1"/>
              </a:buClr>
              <a:buSzPct val="90000"/>
              <a:defRPr sz="1800"/>
            </a:lvl1pPr>
            <a:lvl2pPr marL="914400" indent="-228600">
              <a:buClr>
                <a:schemeClr val="accent1"/>
              </a:buClr>
              <a:buSzPct val="90000"/>
              <a:defRPr sz="1600"/>
            </a:lvl2pPr>
            <a:lvl3pPr marL="1371600" indent="-228600">
              <a:buClr>
                <a:schemeClr val="accent1"/>
              </a:buClr>
              <a:buSzPct val="90000"/>
              <a:defRPr sz="1600"/>
            </a:lvl3pPr>
            <a:lvl4pPr marL="18288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12/18/2025</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3105547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 picture">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174DF79A-DA68-AFDD-C02D-2450DEA0DA9D}"/>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731520" y="2560320"/>
            <a:ext cx="6400800" cy="3657600"/>
          </a:xfrm>
        </p:spPr>
        <p:txBody>
          <a:bodyPr anchor="b">
            <a:normAutofit/>
          </a:bodyPr>
          <a:lstStyle>
            <a:lvl1pPr algn="l">
              <a:defRPr sz="4800"/>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E805F030-D6EA-F6A3-3B68-7FD969DD8F65}"/>
              </a:ext>
            </a:extLst>
          </p:cNvPr>
          <p:cNvSpPr>
            <a:spLocks noGrp="1"/>
          </p:cNvSpPr>
          <p:nvPr>
            <p:ph type="pic" sz="quarter" idx="13"/>
          </p:nvPr>
        </p:nvSpPr>
        <p:spPr>
          <a:xfrm>
            <a:off x="7415784" y="685800"/>
            <a:ext cx="3840480" cy="5486400"/>
          </a:xfrm>
          <a:custGeom>
            <a:avLst/>
            <a:gdLst>
              <a:gd name="connsiteX0" fmla="*/ 328822 w 3840480"/>
              <a:gd name="connsiteY0" fmla="*/ 0 h 5486400"/>
              <a:gd name="connsiteX1" fmla="*/ 3511658 w 3840480"/>
              <a:gd name="connsiteY1" fmla="*/ 0 h 5486400"/>
              <a:gd name="connsiteX2" fmla="*/ 3840480 w 3840480"/>
              <a:gd name="connsiteY2" fmla="*/ 328822 h 5486400"/>
              <a:gd name="connsiteX3" fmla="*/ 3840480 w 3840480"/>
              <a:gd name="connsiteY3" fmla="*/ 5157578 h 5486400"/>
              <a:gd name="connsiteX4" fmla="*/ 3511658 w 3840480"/>
              <a:gd name="connsiteY4" fmla="*/ 5486400 h 5486400"/>
              <a:gd name="connsiteX5" fmla="*/ 328822 w 3840480"/>
              <a:gd name="connsiteY5" fmla="*/ 5486400 h 5486400"/>
              <a:gd name="connsiteX6" fmla="*/ 0 w 3840480"/>
              <a:gd name="connsiteY6" fmla="*/ 5157578 h 5486400"/>
              <a:gd name="connsiteX7" fmla="*/ 0 w 3840480"/>
              <a:gd name="connsiteY7" fmla="*/ 328822 h 5486400"/>
              <a:gd name="connsiteX8" fmla="*/ 328822 w 3840480"/>
              <a:gd name="connsiteY8"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0480" h="5486400">
                <a:moveTo>
                  <a:pt x="328822" y="0"/>
                </a:moveTo>
                <a:lnTo>
                  <a:pt x="3511658" y="0"/>
                </a:lnTo>
                <a:cubicBezTo>
                  <a:pt x="3693261" y="0"/>
                  <a:pt x="3840480" y="147219"/>
                  <a:pt x="3840480" y="328822"/>
                </a:cubicBezTo>
                <a:lnTo>
                  <a:pt x="3840480" y="5157578"/>
                </a:lnTo>
                <a:cubicBezTo>
                  <a:pt x="3840480" y="5339181"/>
                  <a:pt x="3693261" y="5486400"/>
                  <a:pt x="3511658" y="5486400"/>
                </a:cubicBezTo>
                <a:lnTo>
                  <a:pt x="328822" y="5486400"/>
                </a:lnTo>
                <a:cubicBezTo>
                  <a:pt x="147219" y="5486400"/>
                  <a:pt x="0" y="5339181"/>
                  <a:pt x="0" y="5157578"/>
                </a:cubicBezTo>
                <a:lnTo>
                  <a:pt x="0" y="328822"/>
                </a:lnTo>
                <a:cubicBezTo>
                  <a:pt x="0" y="147219"/>
                  <a:pt x="147219" y="0"/>
                  <a:pt x="328822" y="0"/>
                </a:cubicBezTo>
                <a:close/>
              </a:path>
            </a:pathLst>
          </a:custGeom>
        </p:spPr>
        <p:txBody>
          <a:bodyPr wrap="square">
            <a:noAutofit/>
          </a:bodyPr>
          <a:lstStyle>
            <a:lvl1pPr marL="0" indent="0">
              <a:buNone/>
              <a:defRPr/>
            </a:lvl1pPr>
          </a:lstStyle>
          <a:p>
            <a:r>
              <a:rPr lang="en-US"/>
              <a:t>Click icon to add picture</a:t>
            </a:r>
            <a:endParaRPr lang="en-US" dirty="0"/>
          </a:p>
        </p:txBody>
      </p:sp>
      <p:grpSp>
        <p:nvGrpSpPr>
          <p:cNvPr id="4" name="Group 3">
            <a:extLst>
              <a:ext uri="{FF2B5EF4-FFF2-40B4-BE49-F238E27FC236}">
                <a16:creationId xmlns:a16="http://schemas.microsoft.com/office/drawing/2014/main" id="{D2EFE84E-0920-FAF1-6CA8-DC5A96D2F870}"/>
              </a:ext>
            </a:extLst>
          </p:cNvPr>
          <p:cNvGrpSpPr/>
          <p:nvPr userDrawn="1"/>
        </p:nvGrpSpPr>
        <p:grpSpPr>
          <a:xfrm rot="15816438">
            <a:off x="615660" y="629558"/>
            <a:ext cx="1484669" cy="1452524"/>
            <a:chOff x="5437042" y="654465"/>
            <a:chExt cx="1484669" cy="1452524"/>
          </a:xfrm>
        </p:grpSpPr>
        <p:pic>
          <p:nvPicPr>
            <p:cNvPr id="19" name="Graphic 18">
              <a:extLst>
                <a:ext uri="{FF2B5EF4-FFF2-40B4-BE49-F238E27FC236}">
                  <a16:creationId xmlns:a16="http://schemas.microsoft.com/office/drawing/2014/main" id="{E01DCE20-09C5-0306-8775-265D4CF977D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4939004">
              <a:off x="5444492" y="657537"/>
              <a:ext cx="387385" cy="402285"/>
            </a:xfrm>
            <a:prstGeom prst="rect">
              <a:avLst/>
            </a:prstGeom>
          </p:spPr>
        </p:pic>
        <p:pic>
          <p:nvPicPr>
            <p:cNvPr id="20" name="Graphic 19">
              <a:extLst>
                <a:ext uri="{FF2B5EF4-FFF2-40B4-BE49-F238E27FC236}">
                  <a16:creationId xmlns:a16="http://schemas.microsoft.com/office/drawing/2014/main" id="{92584158-AAE2-FED3-948E-78EE07EE2C9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9194546">
              <a:off x="6479159" y="654465"/>
              <a:ext cx="442552" cy="459573"/>
            </a:xfrm>
            <a:prstGeom prst="rect">
              <a:avLst/>
            </a:prstGeom>
          </p:spPr>
        </p:pic>
        <p:pic>
          <p:nvPicPr>
            <p:cNvPr id="21" name="Graphic 20">
              <a:extLst>
                <a:ext uri="{FF2B5EF4-FFF2-40B4-BE49-F238E27FC236}">
                  <a16:creationId xmlns:a16="http://schemas.microsoft.com/office/drawing/2014/main" id="{722E4E58-0AB1-23E3-BD3F-B997103B9D9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715989">
              <a:off x="5893647" y="1267000"/>
              <a:ext cx="808878" cy="839989"/>
            </a:xfrm>
            <a:prstGeom prst="rect">
              <a:avLst/>
            </a:prstGeom>
          </p:spPr>
        </p:pic>
      </p:grpSp>
    </p:spTree>
    <p:extLst>
      <p:ext uri="{BB962C8B-B14F-4D97-AF65-F5344CB8AC3E}">
        <p14:creationId xmlns:p14="http://schemas.microsoft.com/office/powerpoint/2010/main" val="11017156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04">
    <p:bg>
      <p:bgPr>
        <a:solidFill>
          <a:schemeClr val="accent2">
            <a:lumMod val="60000"/>
            <a:lumOff val="40000"/>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50AA9A03-5219-5FDB-8F76-14B9889332A1}"/>
              </a:ext>
            </a:extLst>
          </p:cNvPr>
          <p:cNvSpPr/>
          <p:nvPr userDrawn="1"/>
        </p:nvSpPr>
        <p:spPr>
          <a:xfrm>
            <a:off x="309563" y="274320"/>
            <a:ext cx="11572875" cy="6309360"/>
          </a:xfrm>
          <a:prstGeom prst="roundRect">
            <a:avLst>
              <a:gd name="adj" fmla="val 5258"/>
            </a:avLst>
          </a:prstGeom>
          <a:solidFill>
            <a:schemeClr val="accent2">
              <a:lumMod val="60000"/>
              <a:lumOff val="4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731520" y="731520"/>
            <a:ext cx="10698480" cy="1097280"/>
          </a:xfrm>
        </p:spPr>
        <p:txBody>
          <a:bodyPr anchor="b" anchorCtr="0">
            <a:normAutofit/>
          </a:bodyPr>
          <a:lstStyle>
            <a:lvl1pPr algn="l">
              <a:defRPr sz="3600"/>
            </a:lvl1pPr>
          </a:lstStyle>
          <a:p>
            <a:r>
              <a:rPr lang="en-US"/>
              <a:t>Click to edit Master title style</a:t>
            </a:r>
            <a:endParaRPr lang="en-US" dirty="0"/>
          </a:p>
        </p:txBody>
      </p:sp>
      <p:sp>
        <p:nvSpPr>
          <p:cNvPr id="10" name="Content Placeholder 2">
            <a:extLst>
              <a:ext uri="{FF2B5EF4-FFF2-40B4-BE49-F238E27FC236}">
                <a16:creationId xmlns:a16="http://schemas.microsoft.com/office/drawing/2014/main" id="{CBBE321C-2EF3-1AF9-6D78-453D4F3CC11E}"/>
              </a:ext>
            </a:extLst>
          </p:cNvPr>
          <p:cNvSpPr>
            <a:spLocks noGrp="1"/>
          </p:cNvSpPr>
          <p:nvPr>
            <p:ph idx="1"/>
          </p:nvPr>
        </p:nvSpPr>
        <p:spPr>
          <a:xfrm>
            <a:off x="731520" y="2340864"/>
            <a:ext cx="5486400" cy="3749040"/>
          </a:xfrm>
        </p:spPr>
        <p:txBody>
          <a:bodyPr lIns="91440" tIns="45720" rIns="91440" bIns="45720" anchor="t" anchorCtr="0"/>
          <a:lstStyle>
            <a:lvl1pPr marL="512064" indent="-512064">
              <a:buClr>
                <a:schemeClr val="tx1"/>
              </a:buClr>
              <a:buSzPct val="100000"/>
              <a:buFont typeface="+mj-lt"/>
              <a:buAutoNum type="arabicPeriod"/>
              <a:defRPr sz="1800"/>
            </a:lvl1pPr>
            <a:lvl2pPr marL="1028700" indent="-342900">
              <a:buClr>
                <a:schemeClr val="tx1"/>
              </a:buClr>
              <a:buSzPct val="100000"/>
              <a:buFont typeface="+mj-lt"/>
              <a:buAutoNum type="alphaLcPeriod"/>
              <a:defRPr sz="1600"/>
            </a:lvl2pPr>
            <a:lvl3pPr marL="1543050" indent="-400050">
              <a:buClr>
                <a:schemeClr val="tx1"/>
              </a:buClr>
              <a:buSzPct val="100000"/>
              <a:buFont typeface="+mj-lt"/>
              <a:buAutoNum type="romanLcPeriod"/>
              <a:defRPr sz="1600"/>
            </a:lvl3pPr>
            <a:lvl4pPr marL="1943100" indent="-342900">
              <a:buClr>
                <a:schemeClr val="tx1"/>
              </a:buClr>
              <a:buSzPct val="100000"/>
              <a:buFont typeface="+mj-lt"/>
              <a:buAutoNum type="arabicParenR"/>
              <a:defRPr sz="1600"/>
            </a:lvl4pPr>
            <a:lvl5pPr marL="2400300" indent="-342900">
              <a:buClr>
                <a:schemeClr val="tx1"/>
              </a:buClr>
              <a:buSzPct val="100000"/>
              <a:buFont typeface="+mj-lt"/>
              <a:buAutoNum type="alphaLcParen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2">
            <a:extLst>
              <a:ext uri="{FF2B5EF4-FFF2-40B4-BE49-F238E27FC236}">
                <a16:creationId xmlns:a16="http://schemas.microsoft.com/office/drawing/2014/main" id="{D7967943-29F6-8B4F-D85A-3E3BC79F55C3}"/>
              </a:ext>
            </a:extLst>
          </p:cNvPr>
          <p:cNvSpPr>
            <a:spLocks noGrp="1"/>
          </p:cNvSpPr>
          <p:nvPr>
            <p:ph idx="13"/>
          </p:nvPr>
        </p:nvSpPr>
        <p:spPr>
          <a:xfrm>
            <a:off x="6885432" y="2340864"/>
            <a:ext cx="2834640" cy="3840480"/>
          </a:xfrm>
        </p:spPr>
        <p:txBody>
          <a:bodyPr anchor="t" anchorCtr="0"/>
          <a:lstStyle>
            <a:lvl1pPr marL="0" indent="0">
              <a:buClr>
                <a:schemeClr val="accent1"/>
              </a:buClr>
              <a:buSzPct val="90000"/>
              <a:buNone/>
              <a:defRPr sz="1800"/>
            </a:lvl1pPr>
            <a:lvl2pPr marL="457200" indent="-228600">
              <a:buClr>
                <a:schemeClr val="accent1"/>
              </a:buClr>
              <a:buSzPct val="90000"/>
              <a:defRPr sz="1600"/>
            </a:lvl2pPr>
            <a:lvl3pPr marL="914400" indent="-228600">
              <a:buClr>
                <a:schemeClr val="accent1"/>
              </a:buClr>
              <a:buSzPct val="90000"/>
              <a:defRPr sz="1600"/>
            </a:lvl3pPr>
            <a:lvl4pPr marL="1371600" indent="-228600">
              <a:buClr>
                <a:schemeClr val="accent1"/>
              </a:buClr>
              <a:buSzPct val="90000"/>
              <a:defRPr sz="1600"/>
            </a:lvl4pPr>
            <a:lvl5pPr marL="2286000" indent="-228600">
              <a:buClr>
                <a:schemeClr val="accent1"/>
              </a:buClr>
              <a:buSzPct val="90000"/>
              <a:defRPr sz="16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12/18/2025</a:t>
            </a:fld>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3" name="Straight Connector 2">
            <a:extLst>
              <a:ext uri="{FF2B5EF4-FFF2-40B4-BE49-F238E27FC236}">
                <a16:creationId xmlns:a16="http://schemas.microsoft.com/office/drawing/2014/main" id="{7ED4B7AC-0A74-D081-4126-7D5BB0DF978A}"/>
              </a:ext>
            </a:extLst>
          </p:cNvPr>
          <p:cNvCxnSpPr/>
          <p:nvPr userDrawn="1"/>
        </p:nvCxnSpPr>
        <p:spPr>
          <a:xfrm>
            <a:off x="6478854" y="2342232"/>
            <a:ext cx="0" cy="3843128"/>
          </a:xfrm>
          <a:prstGeom prst="line">
            <a:avLst/>
          </a:prstGeom>
          <a:ln w="38100" cap="rnd">
            <a:solidFill>
              <a:schemeClr val="accent2">
                <a:lumMod val="20000"/>
                <a:lumOff val="80000"/>
                <a:alpha val="50000"/>
              </a:schemeClr>
            </a:solidFill>
          </a:ln>
        </p:spPr>
        <p:style>
          <a:lnRef idx="1">
            <a:schemeClr val="accent1"/>
          </a:lnRef>
          <a:fillRef idx="0">
            <a:schemeClr val="accent1"/>
          </a:fillRef>
          <a:effectRef idx="0">
            <a:schemeClr val="accent1"/>
          </a:effectRef>
          <a:fontRef idx="minor">
            <a:schemeClr val="tx1"/>
          </a:fontRef>
        </p:style>
      </p:cxnSp>
      <p:pic>
        <p:nvPicPr>
          <p:cNvPr id="4" name="Graphic 3">
            <a:extLst>
              <a:ext uri="{FF2B5EF4-FFF2-40B4-BE49-F238E27FC236}">
                <a16:creationId xmlns:a16="http://schemas.microsoft.com/office/drawing/2014/main" id="{B193C94A-0AB2-B395-E722-487D1EB8AC54}"/>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69293"/>
          <a:stretch/>
        </p:blipFill>
        <p:spPr>
          <a:xfrm rot="16200000">
            <a:off x="9209319" y="2954216"/>
            <a:ext cx="3351115" cy="1371600"/>
          </a:xfrm>
          <a:prstGeom prst="rect">
            <a:avLst/>
          </a:prstGeom>
        </p:spPr>
      </p:pic>
      <p:pic>
        <p:nvPicPr>
          <p:cNvPr id="11" name="Graphic 10">
            <a:extLst>
              <a:ext uri="{FF2B5EF4-FFF2-40B4-BE49-F238E27FC236}">
                <a16:creationId xmlns:a16="http://schemas.microsoft.com/office/drawing/2014/main" id="{B79E72A1-BF08-EE06-7D8C-4AA04F7849E3}"/>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5533699" flipH="1">
            <a:off x="10582146" y="593463"/>
            <a:ext cx="831783" cy="863775"/>
          </a:xfrm>
          <a:prstGeom prst="rect">
            <a:avLst/>
          </a:prstGeom>
        </p:spPr>
      </p:pic>
      <p:pic>
        <p:nvPicPr>
          <p:cNvPr id="13" name="Graphic 12">
            <a:extLst>
              <a:ext uri="{FF2B5EF4-FFF2-40B4-BE49-F238E27FC236}">
                <a16:creationId xmlns:a16="http://schemas.microsoft.com/office/drawing/2014/main" id="{73A906E1-E32B-5A1F-2D56-B49187E0F22B}"/>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6066301" flipH="1" flipV="1">
            <a:off x="10582146" y="5416335"/>
            <a:ext cx="831783" cy="863775"/>
          </a:xfrm>
          <a:prstGeom prst="rect">
            <a:avLst/>
          </a:prstGeom>
        </p:spPr>
      </p:pic>
    </p:spTree>
    <p:extLst>
      <p:ext uri="{BB962C8B-B14F-4D97-AF65-F5344CB8AC3E}">
        <p14:creationId xmlns:p14="http://schemas.microsoft.com/office/powerpoint/2010/main" val="24157891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04">
    <p:bg>
      <p:bgPr>
        <a:solidFill>
          <a:schemeClr val="accent4">
            <a:alpha val="40000"/>
          </a:schemeClr>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B4A504C4-F594-8A14-20FD-71ABDA846B4B}"/>
              </a:ext>
            </a:extLst>
          </p:cNvPr>
          <p:cNvSpPr/>
          <p:nvPr userDrawn="1"/>
        </p:nvSpPr>
        <p:spPr>
          <a:xfrm>
            <a:off x="309563" y="274320"/>
            <a:ext cx="11572875" cy="6309360"/>
          </a:xfrm>
          <a:prstGeom prst="roundRect">
            <a:avLst>
              <a:gd name="adj" fmla="val 5258"/>
            </a:avLst>
          </a:prstGeom>
          <a:solidFill>
            <a:schemeClr val="accent4">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31520" y="731520"/>
            <a:ext cx="5303520" cy="4023360"/>
          </a:xfrm>
        </p:spPr>
        <p:txBody>
          <a:bodyPr lIns="0" rIns="0">
            <a:normAutofit/>
          </a:bodyPr>
          <a:lstStyle>
            <a:lvl1pPr algn="ctr">
              <a:defRPr sz="4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6099048" y="731520"/>
            <a:ext cx="5303520" cy="4023360"/>
          </a:xfrm>
        </p:spPr>
        <p:txBody>
          <a:bodyPr anchor="ctr" anchorCtr="0"/>
          <a:lstStyle>
            <a:lvl1pPr marL="0" indent="0">
              <a:buNone/>
              <a:defRPr sz="2000"/>
            </a:lvl1pPr>
            <a:lvl2pPr>
              <a:buClr>
                <a:schemeClr val="accent1"/>
              </a:buClr>
              <a:buSzPct val="90000"/>
              <a:defRPr/>
            </a:lvl2pPr>
            <a:lvl3pPr>
              <a:buClr>
                <a:schemeClr val="accent1"/>
              </a:buClr>
              <a:buSzPct val="90000"/>
              <a:defRPr/>
            </a:lvl3pPr>
            <a:lvl4pPr>
              <a:buClr>
                <a:schemeClr val="accent1"/>
              </a:buClr>
              <a:buSzPct val="90000"/>
              <a:defRPr/>
            </a:lvl4pPr>
            <a:lvl5pPr>
              <a:buClr>
                <a:schemeClr val="accent1"/>
              </a:buClr>
              <a:buSzPct val="9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7" name="Graphic 6">
            <a:extLst>
              <a:ext uri="{FF2B5EF4-FFF2-40B4-BE49-F238E27FC236}">
                <a16:creationId xmlns:a16="http://schemas.microsoft.com/office/drawing/2014/main" id="{4EECEFCD-B1A9-DF64-DD0A-FB2E7AE952D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39420" y="4920978"/>
            <a:ext cx="10913161" cy="1371600"/>
          </a:xfrm>
          <a:prstGeom prst="rect">
            <a:avLst/>
          </a:prstGeom>
        </p:spPr>
      </p:pic>
    </p:spTree>
    <p:extLst>
      <p:ext uri="{BB962C8B-B14F-4D97-AF65-F5344CB8AC3E}">
        <p14:creationId xmlns:p14="http://schemas.microsoft.com/office/powerpoint/2010/main" val="985737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4">
            <a:alpha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9B7248-6025-0744-9C6E-BC6F9FDBD5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84367D3-6495-C045-872D-F4C6CB656C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5CC2195-E771-AB42-B5A7-7832D8F418C4}"/>
              </a:ext>
            </a:extLst>
          </p:cNvPr>
          <p:cNvSpPr>
            <a:spLocks noGrp="1"/>
          </p:cNvSpPr>
          <p:nvPr>
            <p:ph type="dt" sz="half" idx="2"/>
          </p:nvPr>
        </p:nvSpPr>
        <p:spPr>
          <a:xfrm>
            <a:off x="838200" y="6254339"/>
            <a:ext cx="2743200" cy="228600"/>
          </a:xfrm>
          <a:prstGeom prst="rect">
            <a:avLst/>
          </a:prstGeom>
        </p:spPr>
        <p:txBody>
          <a:bodyPr vert="horz" lIns="91440" tIns="45720" rIns="91440" bIns="45720" rtlCol="0" anchor="ctr"/>
          <a:lstStyle>
            <a:lvl1pPr algn="l">
              <a:defRPr sz="800">
                <a:solidFill>
                  <a:schemeClr val="tx1">
                    <a:tint val="75000"/>
                  </a:schemeClr>
                </a:solidFill>
                <a:latin typeface="+mn-lt"/>
              </a:defRPr>
            </a:lvl1pPr>
          </a:lstStyle>
          <a:p>
            <a:fld id="{906A8E3A-8DBF-0542-BC99-444DCA0CC2C2}" type="datetimeFigureOut">
              <a:rPr lang="en-US" smtClean="0"/>
              <a:pPr/>
              <a:t>12/18/2025</a:t>
            </a:fld>
            <a:endParaRPr lang="en-US" dirty="0"/>
          </a:p>
        </p:txBody>
      </p:sp>
      <p:sp>
        <p:nvSpPr>
          <p:cNvPr id="5" name="Footer Placeholder 4">
            <a:extLst>
              <a:ext uri="{FF2B5EF4-FFF2-40B4-BE49-F238E27FC236}">
                <a16:creationId xmlns:a16="http://schemas.microsoft.com/office/drawing/2014/main" id="{737F28BA-DFC0-3946-9FE9-DE388CB020C0}"/>
              </a:ext>
            </a:extLst>
          </p:cNvPr>
          <p:cNvSpPr>
            <a:spLocks noGrp="1"/>
          </p:cNvSpPr>
          <p:nvPr>
            <p:ph type="ftr" sz="quarter" idx="3"/>
          </p:nvPr>
        </p:nvSpPr>
        <p:spPr>
          <a:xfrm>
            <a:off x="4038600" y="6254339"/>
            <a:ext cx="4114800" cy="228600"/>
          </a:xfrm>
          <a:prstGeom prst="rect">
            <a:avLst/>
          </a:prstGeom>
        </p:spPr>
        <p:txBody>
          <a:bodyPr vert="horz" lIns="91440" tIns="45720" rIns="91440" bIns="45720" rtlCol="0" anchor="ctr"/>
          <a:lstStyle>
            <a:lvl1pPr algn="ctr">
              <a:defRPr sz="80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BDDF77CB-EF35-DF4C-95FE-31419B6CA9E6}"/>
              </a:ext>
            </a:extLst>
          </p:cNvPr>
          <p:cNvSpPr>
            <a:spLocks noGrp="1"/>
          </p:cNvSpPr>
          <p:nvPr>
            <p:ph type="sldNum" sz="quarter" idx="4"/>
          </p:nvPr>
        </p:nvSpPr>
        <p:spPr>
          <a:xfrm>
            <a:off x="10936940" y="6254339"/>
            <a:ext cx="416859" cy="228600"/>
          </a:xfrm>
          <a:prstGeom prst="rect">
            <a:avLst/>
          </a:prstGeom>
        </p:spPr>
        <p:txBody>
          <a:bodyPr vert="horz" lIns="91440" tIns="45720" rIns="91440" bIns="45720" rtlCol="0" anchor="ctr"/>
          <a:lstStyle>
            <a:lvl1pPr algn="r">
              <a:defRPr sz="800">
                <a:solidFill>
                  <a:schemeClr val="tx1">
                    <a:tint val="75000"/>
                  </a:schemeClr>
                </a:solidFill>
                <a:latin typeface="+mn-lt"/>
              </a:defRPr>
            </a:lvl1pPr>
          </a:lstStyle>
          <a:p>
            <a:fld id="{A693002F-D6EA-CF48-8F44-2316036B2B87}" type="slidenum">
              <a:rPr lang="en-US" smtClean="0"/>
              <a:pPr/>
              <a:t>‹#›</a:t>
            </a:fld>
            <a:endParaRPr lang="en-US" dirty="0"/>
          </a:p>
        </p:txBody>
      </p:sp>
    </p:spTree>
    <p:extLst>
      <p:ext uri="{BB962C8B-B14F-4D97-AF65-F5344CB8AC3E}">
        <p14:creationId xmlns:p14="http://schemas.microsoft.com/office/powerpoint/2010/main" val="206674529"/>
      </p:ext>
    </p:extLst>
  </p:cSld>
  <p:clrMap bg1="lt1" tx1="dk1" bg2="lt2" tx2="dk2" accent1="accent1" accent2="accent2" accent3="accent3" accent4="accent4" accent5="accent5" accent6="accent6" hlink="hlink" folHlink="folHlink"/>
  <p:sldLayoutIdLst>
    <p:sldLayoutId id="2147483681" r:id="rId1"/>
    <p:sldLayoutId id="2147483703" r:id="rId2"/>
    <p:sldLayoutId id="2147483695" r:id="rId3"/>
    <p:sldLayoutId id="2147483694" r:id="rId4"/>
    <p:sldLayoutId id="2147483696" r:id="rId5"/>
    <p:sldLayoutId id="2147483704" r:id="rId6"/>
    <p:sldLayoutId id="2147483698" r:id="rId7"/>
    <p:sldLayoutId id="2147483705" r:id="rId8"/>
    <p:sldLayoutId id="2147483706" r:id="rId9"/>
    <p:sldLayoutId id="2147483707" r:id="rId10"/>
    <p:sldLayoutId id="2147483708" r:id="rId11"/>
    <p:sldLayoutId id="2147483709" r:id="rId12"/>
    <p:sldLayoutId id="2147483702" r:id="rId13"/>
  </p:sldLayoutIdLst>
  <p:txStyles>
    <p:titleStyle>
      <a:lvl1pPr algn="l" defTabSz="914400" rtl="0" eaLnBrk="1" latinLnBrk="0" hangingPunct="1">
        <a:lnSpc>
          <a:spcPct val="90000"/>
        </a:lnSpc>
        <a:spcBef>
          <a:spcPct val="0"/>
        </a:spcBef>
        <a:buNone/>
        <a:defRPr sz="2400" b="0" kern="1200" spc="150" baseline="0">
          <a:solidFill>
            <a:schemeClr val="tx1"/>
          </a:solidFill>
          <a:latin typeface="+mj-lt"/>
          <a:ea typeface="Meiryo UI" panose="020B0604030504040204" pitchFamily="34" charset="-128"/>
          <a:cs typeface="+mj-cs"/>
        </a:defRPr>
      </a:lvl1pPr>
    </p:titleStyle>
    <p:bodyStyle>
      <a:lvl1pPr marL="228600" indent="-228600" algn="l" defTabSz="914400" rtl="0" eaLnBrk="1" latinLnBrk="0" hangingPunct="1">
        <a:lnSpc>
          <a:spcPct val="100000"/>
        </a:lnSpc>
        <a:spcBef>
          <a:spcPts val="1500"/>
        </a:spcBef>
        <a:buFont typeface="Arial" panose="020B0604020202020204" pitchFamily="34" charset="0"/>
        <a:buChar char="•"/>
        <a:defRPr sz="1500" kern="1200" spc="0" baseline="0">
          <a:solidFill>
            <a:schemeClr val="tx1"/>
          </a:solidFill>
          <a:latin typeface="+mn-lt"/>
          <a:ea typeface="Meiryo UI" panose="020B0604030504040204" pitchFamily="34" charset="-128"/>
          <a:cs typeface="+mn-cs"/>
        </a:defRPr>
      </a:lvl1pPr>
      <a:lvl2pPr marL="685800" indent="-228600" algn="l" defTabSz="914400" rtl="0" eaLnBrk="1" latinLnBrk="0" hangingPunct="1">
        <a:lnSpc>
          <a:spcPct val="100000"/>
        </a:lnSpc>
        <a:spcBef>
          <a:spcPts val="1500"/>
        </a:spcBef>
        <a:buFont typeface="Arial" panose="020B0604020202020204" pitchFamily="34" charset="0"/>
        <a:buChar char="•"/>
        <a:defRPr sz="1500" kern="1200" spc="0" baseline="0">
          <a:solidFill>
            <a:schemeClr val="tx1"/>
          </a:solidFill>
          <a:latin typeface="+mn-lt"/>
          <a:ea typeface="Meiryo UI" panose="020B0604030504040204" pitchFamily="34" charset="-128"/>
          <a:cs typeface="+mn-cs"/>
        </a:defRPr>
      </a:lvl2pPr>
      <a:lvl3pPr marL="11430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3pPr>
      <a:lvl4pPr marL="16002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4pPr>
      <a:lvl5pPr marL="20574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pxhere.com/en/photo/451948"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image" Target="../media/image15.jpg"/><Relationship Id="rId4" Type="http://schemas.openxmlformats.org/officeDocument/2006/relationships/hyperlink" Target="https://www.piqsels.com/de/search?q=%C3%96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hyperlink" Target="https://pxhere.com/en/photo/1445117"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016/j.jbusres.2022.07.003" TargetMode="External"/><Relationship Id="rId7" Type="http://schemas.openxmlformats.org/officeDocument/2006/relationships/hyperlink" Target="https://www.nngroup.com/articles/mobile-ux/" TargetMode="External"/><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hyperlink" Target="https://www.oecd.org/education/digital-education-outlook" TargetMode="External"/><Relationship Id="rId5" Type="http://schemas.openxmlformats.org/officeDocument/2006/relationships/hyperlink" Target="https://journalofcloudcomputing.springeropen.com/articles/10.1186/2192-113X-1-7" TargetMode="External"/><Relationship Id="rId4" Type="http://schemas.openxmlformats.org/officeDocument/2006/relationships/hyperlink" Target="https://doi.org/10.1016/j.chb.2022.107305"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alpha val="40000"/>
          </a:schemeClr>
        </a:solidFill>
        <a:effectLst/>
      </p:bgPr>
    </p:bg>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3D0CB20F-6AE1-1AD7-2AA5-50FACF083EFD}"/>
              </a:ext>
            </a:extLst>
          </p:cNvPr>
          <p:cNvSpPr>
            <a:spLocks noGrp="1"/>
          </p:cNvSpPr>
          <p:nvPr>
            <p:ph type="ctrTitle"/>
          </p:nvPr>
        </p:nvSpPr>
        <p:spPr>
          <a:xfrm>
            <a:off x="731520" y="1645920"/>
            <a:ext cx="7772400" cy="4572000"/>
          </a:xfrm>
        </p:spPr>
        <p:txBody>
          <a:bodyPr lIns="0" tIns="0" rIns="0" bIns="0">
            <a:normAutofit/>
          </a:bodyPr>
          <a:lstStyle/>
          <a:p>
            <a:r>
              <a:rPr lang="en-GB" dirty="0"/>
              <a:t>Business and Web Management </a:t>
            </a:r>
            <a:endParaRPr lang="en-US" dirty="0"/>
          </a:p>
        </p:txBody>
      </p:sp>
      <p:sp>
        <p:nvSpPr>
          <p:cNvPr id="21" name="Subtitle 20">
            <a:extLst>
              <a:ext uri="{FF2B5EF4-FFF2-40B4-BE49-F238E27FC236}">
                <a16:creationId xmlns:a16="http://schemas.microsoft.com/office/drawing/2014/main" id="{6736B65B-9159-75EE-D968-9BF18FF2DDF0}"/>
              </a:ext>
            </a:extLst>
          </p:cNvPr>
          <p:cNvSpPr>
            <a:spLocks noGrp="1"/>
          </p:cNvSpPr>
          <p:nvPr>
            <p:ph type="subTitle" idx="1"/>
          </p:nvPr>
        </p:nvSpPr>
        <p:spPr>
          <a:xfrm>
            <a:off x="731519" y="731519"/>
            <a:ext cx="7174807" cy="1365135"/>
          </a:xfrm>
        </p:spPr>
        <p:txBody>
          <a:bodyPr lIns="0" tIns="0" rIns="0" bIns="0">
            <a:normAutofit fontScale="92500" lnSpcReduction="20000"/>
          </a:bodyPr>
          <a:lstStyle/>
          <a:p>
            <a:r>
              <a:rPr lang="en-US" altLang="ja-JP" dirty="0"/>
              <a:t>By Kelvin Barreto Tavares</a:t>
            </a:r>
          </a:p>
          <a:p>
            <a:r>
              <a:rPr lang="en-US" altLang="ja-JP" dirty="0"/>
              <a:t>Student ID: 2321297</a:t>
            </a:r>
          </a:p>
          <a:p>
            <a:r>
              <a:rPr lang="en-GB" dirty="0"/>
              <a:t>Module Code: ACCA5019</a:t>
            </a:r>
          </a:p>
          <a:p>
            <a:r>
              <a:rPr lang="en-GB" dirty="0"/>
              <a:t>Programme: BSC APPLIED COMPUTING</a:t>
            </a:r>
          </a:p>
          <a:p>
            <a:endParaRPr lang="en-US" altLang="ja-JP" dirty="0"/>
          </a:p>
        </p:txBody>
      </p:sp>
    </p:spTree>
    <p:extLst>
      <p:ext uri="{BB962C8B-B14F-4D97-AF65-F5344CB8AC3E}">
        <p14:creationId xmlns:p14="http://schemas.microsoft.com/office/powerpoint/2010/main" val="2582319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11941-B2F4-4F7E-6074-BA1C823D7F93}"/>
              </a:ext>
            </a:extLst>
          </p:cNvPr>
          <p:cNvSpPr>
            <a:spLocks noGrp="1"/>
          </p:cNvSpPr>
          <p:nvPr>
            <p:ph type="title"/>
          </p:nvPr>
        </p:nvSpPr>
        <p:spPr/>
        <p:txBody>
          <a:bodyPr/>
          <a:lstStyle/>
          <a:p>
            <a:r>
              <a:rPr lang="en-GB" dirty="0"/>
              <a:t>Introduction</a:t>
            </a:r>
            <a:br>
              <a:rPr lang="en-GB" dirty="0"/>
            </a:br>
            <a:r>
              <a:rPr lang="en-GB" sz="1400" dirty="0"/>
              <a:t>Overview of the Business and Digital Strategy</a:t>
            </a:r>
            <a:endParaRPr lang="en-GB" dirty="0"/>
          </a:p>
        </p:txBody>
      </p:sp>
      <p:pic>
        <p:nvPicPr>
          <p:cNvPr id="5" name="Content Placeholder 4" descr="A mortar and pestle with leaves in a white bowl next to small bottles of essential oil&#10;&#10;AI-generated content may be incorrect.">
            <a:extLst>
              <a:ext uri="{FF2B5EF4-FFF2-40B4-BE49-F238E27FC236}">
                <a16:creationId xmlns:a16="http://schemas.microsoft.com/office/drawing/2014/main" id="{766F9BBE-401B-39C6-B03D-2D56596216D7}"/>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5604482" y="1201914"/>
            <a:ext cx="5798531" cy="337008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639773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2181D-911C-1343-7267-E35AC86CCA0E}"/>
              </a:ext>
            </a:extLst>
          </p:cNvPr>
          <p:cNvSpPr>
            <a:spLocks noGrp="1"/>
          </p:cNvSpPr>
          <p:nvPr>
            <p:ph type="title"/>
          </p:nvPr>
        </p:nvSpPr>
        <p:spPr>
          <a:xfrm>
            <a:off x="1635760" y="0"/>
            <a:ext cx="8920480" cy="1795780"/>
          </a:xfrm>
          <a:noFill/>
        </p:spPr>
        <p:txBody>
          <a:bodyPr lIns="0" tIns="0" rIns="0" bIns="0" anchor="ctr" anchorCtr="0">
            <a:noAutofit/>
          </a:bodyPr>
          <a:lstStyle/>
          <a:p>
            <a:r>
              <a:rPr lang="en-GB" dirty="0"/>
              <a:t>Brand Identity – Logo design </a:t>
            </a:r>
            <a:endParaRPr lang="en-US" dirty="0"/>
          </a:p>
        </p:txBody>
      </p:sp>
      <p:sp>
        <p:nvSpPr>
          <p:cNvPr id="3" name="Content Placeholder 2">
            <a:extLst>
              <a:ext uri="{FF2B5EF4-FFF2-40B4-BE49-F238E27FC236}">
                <a16:creationId xmlns:a16="http://schemas.microsoft.com/office/drawing/2014/main" id="{9BEA8735-F1DC-1DE6-0A38-429B2F660F8A}"/>
              </a:ext>
            </a:extLst>
          </p:cNvPr>
          <p:cNvSpPr>
            <a:spLocks noGrp="1"/>
          </p:cNvSpPr>
          <p:nvPr>
            <p:ph idx="1"/>
          </p:nvPr>
        </p:nvSpPr>
        <p:spPr>
          <a:xfrm>
            <a:off x="980440" y="1247141"/>
            <a:ext cx="4937760" cy="3815080"/>
          </a:xfrm>
          <a:noFill/>
        </p:spPr>
        <p:txBody>
          <a:bodyPr lIns="0" tIns="0" rIns="0" bIns="0" anchor="ctr" anchorCtr="0">
            <a:normAutofit/>
          </a:bodyPr>
          <a:lstStyle/>
          <a:p>
            <a:pPr marL="0" indent="0">
              <a:buNone/>
            </a:pPr>
            <a:r>
              <a:rPr lang="en-GB" b="1" dirty="0"/>
              <a:t>Elite Wellness Spa Logo</a:t>
            </a:r>
          </a:p>
          <a:p>
            <a:r>
              <a:rPr lang="en-GB" dirty="0"/>
              <a:t>Symbol: Lotus flower with water ripple</a:t>
            </a:r>
          </a:p>
          <a:p>
            <a:r>
              <a:rPr lang="en-GB" dirty="0"/>
              <a:t> Colours: Deep green and gold</a:t>
            </a:r>
          </a:p>
          <a:p>
            <a:r>
              <a:rPr lang="en-GB" dirty="0"/>
              <a:t>Meaning: Calm, luxury, healing, and balance</a:t>
            </a:r>
          </a:p>
          <a:p>
            <a:r>
              <a:rPr lang="en-GB" dirty="0"/>
              <a:t>Represents: Relaxation, wellness, and premium care</a:t>
            </a:r>
            <a:endParaRPr lang="en-US" dirty="0"/>
          </a:p>
        </p:txBody>
      </p:sp>
      <p:pic>
        <p:nvPicPr>
          <p:cNvPr id="1028" name="Picture 4">
            <a:extLst>
              <a:ext uri="{FF2B5EF4-FFF2-40B4-BE49-F238E27FC236}">
                <a16:creationId xmlns:a16="http://schemas.microsoft.com/office/drawing/2014/main" id="{A0E181EC-EC5A-8E35-E50B-AD6AC107AF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4400" y="1247141"/>
            <a:ext cx="4138613" cy="4138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9552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731520" y="2203704"/>
            <a:ext cx="5085080" cy="1070864"/>
          </a:xfrm>
          <a:noFill/>
        </p:spPr>
        <p:txBody>
          <a:bodyPr lIns="0" tIns="0" rIns="0" bIns="0">
            <a:noAutofit/>
          </a:bodyPr>
          <a:lstStyle/>
          <a:p>
            <a:r>
              <a:rPr lang="en-GB" dirty="0"/>
              <a:t>BRAND IDENTITY – OUR BRAND STORY</a:t>
            </a:r>
            <a:endParaRPr lang="en-US" dirty="0"/>
          </a:p>
        </p:txBody>
      </p:sp>
      <p:sp>
        <p:nvSpPr>
          <p:cNvPr id="3" name="Content Placeholder 2">
            <a:extLst>
              <a:ext uri="{FF2B5EF4-FFF2-40B4-BE49-F238E27FC236}">
                <a16:creationId xmlns:a16="http://schemas.microsoft.com/office/drawing/2014/main" id="{A6A33159-D030-2F82-A142-F75940728319}"/>
              </a:ext>
            </a:extLst>
          </p:cNvPr>
          <p:cNvSpPr>
            <a:spLocks noGrp="1"/>
          </p:cNvSpPr>
          <p:nvPr>
            <p:ph idx="1"/>
          </p:nvPr>
        </p:nvSpPr>
        <p:spPr>
          <a:xfrm>
            <a:off x="6099048" y="2203704"/>
            <a:ext cx="5303520" cy="4023360"/>
          </a:xfrm>
          <a:noFill/>
        </p:spPr>
        <p:txBody>
          <a:bodyPr lIns="0" tIns="0" rIns="0" bIns="0">
            <a:normAutofit/>
          </a:bodyPr>
          <a:lstStyle/>
          <a:p>
            <a:pPr marL="0" indent="0">
              <a:buNone/>
            </a:pPr>
            <a:r>
              <a:rPr lang="en-GB" b="1" i="0" dirty="0">
                <a:solidFill>
                  <a:srgbClr val="1F243C"/>
                </a:solidFill>
                <a:effectLst/>
                <a:latin typeface="glyph"/>
              </a:rPr>
              <a:t>Elite Wellness Spa, Our Story</a:t>
            </a:r>
          </a:p>
          <a:p>
            <a:r>
              <a:rPr lang="en-GB" b="0" i="0" dirty="0">
                <a:solidFill>
                  <a:srgbClr val="1F243C"/>
                </a:solidFill>
                <a:effectLst/>
                <a:latin typeface="glyph"/>
              </a:rPr>
              <a:t> We created this spa to provide a peaceful escape from daily stress. </a:t>
            </a:r>
            <a:endParaRPr lang="en-GB" dirty="0">
              <a:solidFill>
                <a:srgbClr val="1F243C"/>
              </a:solidFill>
              <a:latin typeface="glyph"/>
            </a:endParaRPr>
          </a:p>
          <a:p>
            <a:r>
              <a:rPr lang="en-GB" b="0" i="0" dirty="0">
                <a:solidFill>
                  <a:srgbClr val="1F243C"/>
                </a:solidFill>
                <a:effectLst/>
                <a:latin typeface="glyph"/>
              </a:rPr>
              <a:t>We are inspired by natural healing and holistic wellness. </a:t>
            </a:r>
          </a:p>
          <a:p>
            <a:r>
              <a:rPr lang="en-GB" b="0" i="0" dirty="0">
                <a:solidFill>
                  <a:srgbClr val="1F243C"/>
                </a:solidFill>
                <a:effectLst/>
                <a:latin typeface="glyph"/>
              </a:rPr>
              <a:t>Our focus is on luxury, comfort, and personalised care. </a:t>
            </a:r>
          </a:p>
          <a:p>
            <a:r>
              <a:rPr lang="en-GB" b="0" i="0" dirty="0">
                <a:solidFill>
                  <a:srgbClr val="1F243C"/>
                </a:solidFill>
                <a:effectLst/>
                <a:latin typeface="glyph"/>
              </a:rPr>
              <a:t>Our mission is to restore balance for the mind, body, and spirit.</a:t>
            </a:r>
            <a:endParaRPr lang="en-US" dirty="0"/>
          </a:p>
        </p:txBody>
      </p:sp>
      <p:pic>
        <p:nvPicPr>
          <p:cNvPr id="5" name="Picture 4" descr="Stacked stones in raked sand">
            <a:extLst>
              <a:ext uri="{FF2B5EF4-FFF2-40B4-BE49-F238E27FC236}">
                <a16:creationId xmlns:a16="http://schemas.microsoft.com/office/drawing/2014/main" id="{B83DD470-BDCF-663D-0EB7-CE9E994511D8}"/>
              </a:ext>
            </a:extLst>
          </p:cNvPr>
          <p:cNvPicPr>
            <a:picLocks noChangeAspect="1"/>
          </p:cNvPicPr>
          <p:nvPr/>
        </p:nvPicPr>
        <p:blipFill>
          <a:blip r:embed="rId3"/>
          <a:stretch>
            <a:fillRect/>
          </a:stretch>
        </p:blipFill>
        <p:spPr>
          <a:xfrm>
            <a:off x="1067294" y="3429000"/>
            <a:ext cx="4413531" cy="294583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666674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ABE40-AA00-F366-A36A-B3F1AADBF025}"/>
              </a:ext>
            </a:extLst>
          </p:cNvPr>
          <p:cNvSpPr>
            <a:spLocks noGrp="1"/>
          </p:cNvSpPr>
          <p:nvPr>
            <p:ph type="ctrTitle"/>
          </p:nvPr>
        </p:nvSpPr>
        <p:spPr>
          <a:xfrm>
            <a:off x="4533900" y="1524000"/>
            <a:ext cx="8204200" cy="927100"/>
          </a:xfrm>
          <a:noFill/>
        </p:spPr>
        <p:txBody>
          <a:bodyPr lIns="0" tIns="0" rIns="0" bIns="0">
            <a:noAutofit/>
          </a:bodyPr>
          <a:lstStyle/>
          <a:p>
            <a:r>
              <a:rPr lang="en-GB" sz="4400" dirty="0"/>
              <a:t>SOCIAL MEDIA STRATEGY</a:t>
            </a:r>
            <a:endParaRPr lang="en-US" sz="4400" dirty="0"/>
          </a:p>
        </p:txBody>
      </p:sp>
      <p:sp>
        <p:nvSpPr>
          <p:cNvPr id="12" name="Rectangle 6">
            <a:extLst>
              <a:ext uri="{FF2B5EF4-FFF2-40B4-BE49-F238E27FC236}">
                <a16:creationId xmlns:a16="http://schemas.microsoft.com/office/drawing/2014/main" id="{3DA754F0-268E-DB03-86FB-429093232D19}"/>
              </a:ext>
            </a:extLst>
          </p:cNvPr>
          <p:cNvSpPr>
            <a:spLocks noGrp="1" noChangeArrowheads="1"/>
          </p:cNvSpPr>
          <p:nvPr>
            <p:ph type="subTitle" idx="1"/>
          </p:nvPr>
        </p:nvSpPr>
        <p:spPr bwMode="auto">
          <a:xfrm>
            <a:off x="558800" y="2890493"/>
            <a:ext cx="5516703" cy="3472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glyph"/>
              </a:rPr>
              <a:t>Use Instagram for visuals, promotions, and reels</a:t>
            </a:r>
          </a:p>
          <a:p>
            <a:pPr marL="285750" marR="0" lvl="0" indent="-285750" algn="l"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glyph"/>
              </a:rPr>
              <a:t>Use Facebook for local reach and community engagement</a:t>
            </a:r>
          </a:p>
          <a:p>
            <a:pPr marL="285750" marR="0" lvl="0" indent="-285750" algn="l"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glyph"/>
              </a:rPr>
              <a:t>Use TikTok for quick spa tips, behind-the-scenes, and trends</a:t>
            </a:r>
          </a:p>
          <a:p>
            <a:pPr marL="285750" marR="0" lvl="0" indent="-285750" algn="l"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glyph"/>
              </a:rPr>
              <a:t>Use Pinterest for mood boards, wellness tips, and inspiration</a:t>
            </a:r>
          </a:p>
          <a:p>
            <a:pPr marL="285750" marR="0" lvl="0" indent="-285750" algn="l"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glyph"/>
              </a:rPr>
              <a:t>Post consistently: 3–4 times per week</a:t>
            </a:r>
          </a:p>
          <a:p>
            <a:pPr marL="285750" marR="0" lvl="0" indent="-285750" algn="l"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glyph"/>
              </a:rPr>
              <a:t>Use targeted hashtags and location tags</a:t>
            </a:r>
          </a:p>
          <a:p>
            <a:pPr lvl="0" algn="ctr" eaLnBrk="0" fontAlgn="base" hangingPunct="0">
              <a:lnSpc>
                <a:spcPct val="200000"/>
              </a:lnSpc>
              <a:spcBef>
                <a:spcPct val="0"/>
              </a:spcBef>
              <a:spcAft>
                <a:spcPct val="0"/>
              </a:spcAft>
            </a:pPr>
            <a:r>
              <a:rPr lang="en-GB" sz="1600" dirty="0"/>
              <a:t>[1], [2], [3], [4]</a:t>
            </a:r>
            <a:endParaRPr kumimoji="0" lang="en-US" altLang="en-US" sz="1600" b="0" i="0" u="none" strike="noStrike" cap="none" normalizeH="0" baseline="0" dirty="0">
              <a:ln>
                <a:noFill/>
              </a:ln>
              <a:solidFill>
                <a:schemeClr val="tx1"/>
              </a:solidFill>
              <a:effectLst/>
              <a:latin typeface="glyph"/>
            </a:endParaRPr>
          </a:p>
        </p:txBody>
      </p:sp>
      <p:pic>
        <p:nvPicPr>
          <p:cNvPr id="14" name="Picture 13" descr="A bottle of essential oil next to candles&#10;&#10;AI-generated content may be incorrect.">
            <a:extLst>
              <a:ext uri="{FF2B5EF4-FFF2-40B4-BE49-F238E27FC236}">
                <a16:creationId xmlns:a16="http://schemas.microsoft.com/office/drawing/2014/main" id="{412C8516-78F6-ED36-2B61-6532FBE2787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581900" y="3423068"/>
            <a:ext cx="3873500" cy="258233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6" name="Picture 15" descr="Spa setting of candles">
            <a:extLst>
              <a:ext uri="{FF2B5EF4-FFF2-40B4-BE49-F238E27FC236}">
                <a16:creationId xmlns:a16="http://schemas.microsoft.com/office/drawing/2014/main" id="{77B282B6-F270-AAB3-C411-74A6B4BBDBC3}"/>
              </a:ext>
            </a:extLst>
          </p:cNvPr>
          <p:cNvPicPr>
            <a:picLocks noChangeAspect="1"/>
          </p:cNvPicPr>
          <p:nvPr/>
        </p:nvPicPr>
        <p:blipFill>
          <a:blip r:embed="rId5"/>
          <a:stretch>
            <a:fillRect/>
          </a:stretch>
        </p:blipFill>
        <p:spPr>
          <a:xfrm>
            <a:off x="741829" y="624626"/>
            <a:ext cx="3362446" cy="223287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008037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ABADC2-347C-D7CA-D1FA-CCE9838B7C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39F62F-DD44-D66D-4EE9-1B8D34921E3E}"/>
              </a:ext>
            </a:extLst>
          </p:cNvPr>
          <p:cNvSpPr>
            <a:spLocks noGrp="1"/>
          </p:cNvSpPr>
          <p:nvPr>
            <p:ph type="ctrTitle"/>
          </p:nvPr>
        </p:nvSpPr>
        <p:spPr>
          <a:xfrm>
            <a:off x="609600" y="1522302"/>
            <a:ext cx="6883400" cy="1433402"/>
          </a:xfrm>
          <a:noFill/>
        </p:spPr>
        <p:txBody>
          <a:bodyPr lIns="0" tIns="0" rIns="0" bIns="0">
            <a:noAutofit/>
          </a:bodyPr>
          <a:lstStyle/>
          <a:p>
            <a:r>
              <a:rPr lang="en-GB" sz="4400" dirty="0"/>
              <a:t>Content Marketing Masterpiece</a:t>
            </a:r>
            <a:endParaRPr lang="en-US" sz="4400" dirty="0"/>
          </a:p>
        </p:txBody>
      </p:sp>
      <p:sp>
        <p:nvSpPr>
          <p:cNvPr id="12" name="Rectangle 6">
            <a:extLst>
              <a:ext uri="{FF2B5EF4-FFF2-40B4-BE49-F238E27FC236}">
                <a16:creationId xmlns:a16="http://schemas.microsoft.com/office/drawing/2014/main" id="{B5EAB943-FA84-8BE9-7FE7-DFB37C178062}"/>
              </a:ext>
            </a:extLst>
          </p:cNvPr>
          <p:cNvSpPr>
            <a:spLocks noGrp="1" noChangeArrowheads="1"/>
          </p:cNvSpPr>
          <p:nvPr>
            <p:ph type="subTitle" idx="1"/>
          </p:nvPr>
        </p:nvSpPr>
        <p:spPr bwMode="auto">
          <a:xfrm>
            <a:off x="5422900" y="2771052"/>
            <a:ext cx="6261100" cy="34731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GB" altLang="en-US" sz="1600" b="0" i="0" u="none" strike="noStrike" cap="none" normalizeH="0" baseline="0" dirty="0">
                <a:ln>
                  <a:noFill/>
                </a:ln>
                <a:solidFill>
                  <a:schemeClr val="tx1"/>
                </a:solidFill>
                <a:effectLst/>
                <a:latin typeface="glyph"/>
              </a:rPr>
              <a:t>Share wellness tips, treatment guides, and self-care routines.</a:t>
            </a:r>
          </a:p>
          <a:p>
            <a:pPr marL="285750" marR="0" lvl="0" indent="-285750" algn="l"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GB" altLang="en-US" sz="1600" b="0" i="0" u="none" strike="noStrike" cap="none" normalizeH="0" baseline="0" dirty="0">
                <a:ln>
                  <a:noFill/>
                </a:ln>
                <a:solidFill>
                  <a:schemeClr val="tx1"/>
                </a:solidFill>
                <a:effectLst/>
                <a:latin typeface="glyph"/>
              </a:rPr>
              <a:t>Use blogs, short videos, and email newsletters. </a:t>
            </a:r>
          </a:p>
          <a:p>
            <a:pPr marL="285750" marR="0" lvl="0" indent="-285750" algn="l"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GB" altLang="en-US" sz="1600" b="0" i="0" u="none" strike="noStrike" cap="none" normalizeH="0" baseline="0" dirty="0">
                <a:ln>
                  <a:noFill/>
                </a:ln>
                <a:solidFill>
                  <a:schemeClr val="tx1"/>
                </a:solidFill>
                <a:effectLst/>
                <a:latin typeface="glyph"/>
              </a:rPr>
              <a:t>Post educational and calming content to build trust.</a:t>
            </a:r>
          </a:p>
          <a:p>
            <a:pPr marL="285750" marR="0" lvl="0" indent="-285750" algn="l"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GB" altLang="en-US" sz="1600" b="0" i="0" u="none" strike="noStrike" cap="none" normalizeH="0" baseline="0" dirty="0">
                <a:ln>
                  <a:noFill/>
                </a:ln>
                <a:solidFill>
                  <a:schemeClr val="tx1"/>
                </a:solidFill>
                <a:effectLst/>
                <a:latin typeface="glyph"/>
              </a:rPr>
              <a:t>Include client testimonials and before-and-after stories.</a:t>
            </a:r>
          </a:p>
          <a:p>
            <a:pPr marL="285750" marR="0" lvl="0" indent="-285750" algn="l"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GB" altLang="en-US" sz="1600" b="0" i="0" u="none" strike="noStrike" cap="none" normalizeH="0" baseline="0" dirty="0">
                <a:ln>
                  <a:noFill/>
                </a:ln>
                <a:solidFill>
                  <a:schemeClr val="tx1"/>
                </a:solidFill>
                <a:effectLst/>
                <a:latin typeface="glyph"/>
              </a:rPr>
              <a:t>Maintain a consistent spa tone that is relaxing, expert, and premium</a:t>
            </a:r>
          </a:p>
          <a:p>
            <a:pPr marL="285750" marR="0" lvl="0" indent="-285750" algn="l"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GB" altLang="en-US" sz="1600" b="0" i="0" u="none" strike="noStrike" cap="none" normalizeH="0" baseline="0" dirty="0">
                <a:ln>
                  <a:noFill/>
                </a:ln>
                <a:solidFill>
                  <a:schemeClr val="tx1"/>
                </a:solidFill>
                <a:effectLst/>
                <a:latin typeface="glyph"/>
              </a:rPr>
              <a:t>Encourage customers to share their experiences. </a:t>
            </a:r>
          </a:p>
          <a:p>
            <a:pPr algn="ctr" eaLnBrk="0" fontAlgn="base" hangingPunct="0">
              <a:lnSpc>
                <a:spcPct val="200000"/>
              </a:lnSpc>
              <a:spcBef>
                <a:spcPct val="0"/>
              </a:spcBef>
              <a:spcAft>
                <a:spcPct val="0"/>
              </a:spcAft>
            </a:pPr>
            <a:r>
              <a:rPr lang="en-GB" sz="1600" dirty="0"/>
              <a:t>[1], [2].</a:t>
            </a:r>
          </a:p>
        </p:txBody>
      </p:sp>
      <p:pic>
        <p:nvPicPr>
          <p:cNvPr id="4" name="Picture 3" descr="A rolled up white towels and bottles of oil&#10;&#10;AI-generated content may be incorrect.">
            <a:extLst>
              <a:ext uri="{FF2B5EF4-FFF2-40B4-BE49-F238E27FC236}">
                <a16:creationId xmlns:a16="http://schemas.microsoft.com/office/drawing/2014/main" id="{B468F716-6A27-BD84-8822-35ED8271680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23900" y="3291548"/>
            <a:ext cx="4057650" cy="27051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7248821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7F76CB-D4DD-2780-42BF-21CCD93848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D9F6B2-D360-31C4-69D0-8A5D655C4A99}"/>
              </a:ext>
            </a:extLst>
          </p:cNvPr>
          <p:cNvSpPr>
            <a:spLocks noGrp="1"/>
          </p:cNvSpPr>
          <p:nvPr>
            <p:ph type="title"/>
          </p:nvPr>
        </p:nvSpPr>
        <p:spPr>
          <a:xfrm>
            <a:off x="731520" y="731520"/>
            <a:ext cx="10698480" cy="1097280"/>
          </a:xfrm>
        </p:spPr>
        <p:txBody>
          <a:bodyPr lIns="0" tIns="0" rIns="0" bIns="0" anchor="b" anchorCtr="0">
            <a:normAutofit/>
          </a:bodyPr>
          <a:lstStyle/>
          <a:p>
            <a:r>
              <a:rPr lang="en-GB" dirty="0"/>
              <a:t>SEARCH ENGINE OPTIMISATION (SEO)</a:t>
            </a:r>
            <a:endParaRPr lang="en-US" dirty="0"/>
          </a:p>
        </p:txBody>
      </p:sp>
      <p:sp>
        <p:nvSpPr>
          <p:cNvPr id="3" name="Content Placeholder 2">
            <a:extLst>
              <a:ext uri="{FF2B5EF4-FFF2-40B4-BE49-F238E27FC236}">
                <a16:creationId xmlns:a16="http://schemas.microsoft.com/office/drawing/2014/main" id="{63DD4260-7A2C-7C2A-9471-A69993173778}"/>
              </a:ext>
            </a:extLst>
          </p:cNvPr>
          <p:cNvSpPr>
            <a:spLocks noGrp="1"/>
          </p:cNvSpPr>
          <p:nvPr>
            <p:ph idx="1"/>
          </p:nvPr>
        </p:nvSpPr>
        <p:spPr>
          <a:xfrm>
            <a:off x="731520" y="2340864"/>
            <a:ext cx="5486400" cy="3749040"/>
          </a:xfrm>
        </p:spPr>
        <p:txBody>
          <a:bodyPr lIns="0" tIns="0" rIns="0" bIns="0" anchor="t" anchorCtr="0">
            <a:normAutofit/>
          </a:bodyPr>
          <a:lstStyle/>
          <a:p>
            <a:pPr>
              <a:lnSpc>
                <a:spcPct val="90000"/>
              </a:lnSpc>
              <a:buFont typeface="Arial" panose="020B0604020202020204" pitchFamily="34" charset="0"/>
              <a:buChar char="•"/>
            </a:pPr>
            <a:r>
              <a:rPr lang="en-GB" sz="1700" dirty="0"/>
              <a:t>Use clear keywords: “spa treatments,” “massage therapy,” “relaxation spa,” “wellness centre.”  </a:t>
            </a:r>
          </a:p>
          <a:p>
            <a:pPr>
              <a:lnSpc>
                <a:spcPct val="90000"/>
              </a:lnSpc>
              <a:buFont typeface="Arial" panose="020B0604020202020204" pitchFamily="34" charset="0"/>
              <a:buChar char="•"/>
            </a:pPr>
            <a:r>
              <a:rPr lang="en-GB" sz="1700" dirty="0"/>
              <a:t> Optimise page titles, meta descriptions, and image alt text.  </a:t>
            </a:r>
          </a:p>
          <a:p>
            <a:pPr>
              <a:lnSpc>
                <a:spcPct val="90000"/>
              </a:lnSpc>
              <a:buFont typeface="Arial" panose="020B0604020202020204" pitchFamily="34" charset="0"/>
              <a:buChar char="•"/>
            </a:pPr>
            <a:r>
              <a:rPr lang="en-GB" sz="1700" dirty="0"/>
              <a:t>Improve loading speed and mobile responsiveness.  </a:t>
            </a:r>
          </a:p>
          <a:p>
            <a:pPr>
              <a:lnSpc>
                <a:spcPct val="90000"/>
              </a:lnSpc>
              <a:buFont typeface="Arial" panose="020B0604020202020204" pitchFamily="34" charset="0"/>
              <a:buChar char="•"/>
            </a:pPr>
            <a:r>
              <a:rPr lang="en-GB" sz="1700" dirty="0"/>
              <a:t>Add local SEO: Google Business Profile, customer reviews, location tags.  </a:t>
            </a:r>
          </a:p>
          <a:p>
            <a:pPr>
              <a:lnSpc>
                <a:spcPct val="90000"/>
              </a:lnSpc>
              <a:buFont typeface="Arial" panose="020B0604020202020204" pitchFamily="34" charset="0"/>
              <a:buChar char="•"/>
            </a:pPr>
            <a:r>
              <a:rPr lang="en-GB" sz="1700" dirty="0"/>
              <a:t>Publish regular wellness blogs for better ranking.  </a:t>
            </a:r>
          </a:p>
          <a:p>
            <a:pPr>
              <a:lnSpc>
                <a:spcPct val="90000"/>
              </a:lnSpc>
              <a:buFont typeface="Arial" panose="020B0604020202020204" pitchFamily="34" charset="0"/>
              <a:buChar char="•"/>
            </a:pPr>
            <a:r>
              <a:rPr lang="en-GB" sz="1700" dirty="0"/>
              <a:t>Use internal links to guide users through treatment pages.</a:t>
            </a:r>
            <a:endParaRPr lang="en-US" sz="1700" dirty="0"/>
          </a:p>
        </p:txBody>
      </p:sp>
      <p:pic>
        <p:nvPicPr>
          <p:cNvPr id="4102" name="Picture 6">
            <a:extLst>
              <a:ext uri="{FF2B5EF4-FFF2-40B4-BE49-F238E27FC236}">
                <a16:creationId xmlns:a16="http://schemas.microsoft.com/office/drawing/2014/main" id="{C67DD6BE-1087-61D8-0156-968F9C4130B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064" t="25540" r="21258" b="25779"/>
          <a:stretch/>
        </p:blipFill>
        <p:spPr bwMode="auto">
          <a:xfrm>
            <a:off x="6852243" y="3175000"/>
            <a:ext cx="3256956" cy="1739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66647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E1AB3B5-947D-2C60-0AB5-0A2AB9F6BE48}"/>
              </a:ext>
            </a:extLst>
          </p:cNvPr>
          <p:cNvSpPr>
            <a:spLocks noGrp="1"/>
          </p:cNvSpPr>
          <p:nvPr>
            <p:ph type="ctrTitle"/>
          </p:nvPr>
        </p:nvSpPr>
        <p:spPr>
          <a:xfrm>
            <a:off x="731520" y="1033780"/>
            <a:ext cx="6400800" cy="2103120"/>
          </a:xfrm>
        </p:spPr>
        <p:txBody>
          <a:bodyPr/>
          <a:lstStyle/>
          <a:p>
            <a:r>
              <a:rPr lang="en-GB" dirty="0"/>
              <a:t>CLOUD COMPUTING BENEFITS</a:t>
            </a:r>
            <a:endParaRPr lang="en-US" dirty="0"/>
          </a:p>
        </p:txBody>
      </p:sp>
      <p:sp>
        <p:nvSpPr>
          <p:cNvPr id="4" name="Content Placeholder 3">
            <a:extLst>
              <a:ext uri="{FF2B5EF4-FFF2-40B4-BE49-F238E27FC236}">
                <a16:creationId xmlns:a16="http://schemas.microsoft.com/office/drawing/2014/main" id="{EE29B928-4F72-F3C1-12C2-E28EA7794684}"/>
              </a:ext>
            </a:extLst>
          </p:cNvPr>
          <p:cNvSpPr>
            <a:spLocks noGrp="1"/>
          </p:cNvSpPr>
          <p:nvPr>
            <p:ph idx="1"/>
          </p:nvPr>
        </p:nvSpPr>
        <p:spPr>
          <a:xfrm>
            <a:off x="508000" y="3136900"/>
            <a:ext cx="6624320" cy="2989580"/>
          </a:xfrm>
        </p:spPr>
        <p:txBody>
          <a:bodyPr>
            <a:normAutofit/>
          </a:bodyPr>
          <a:lstStyle/>
          <a:p>
            <a:r>
              <a:rPr lang="en-GB" sz="1600" dirty="0"/>
              <a:t>Stores booking data, customer profiles, and records safely.  </a:t>
            </a:r>
          </a:p>
          <a:p>
            <a:r>
              <a:rPr lang="en-GB" sz="1600" dirty="0"/>
              <a:t>Allows online appointment scheduling anytime.  </a:t>
            </a:r>
          </a:p>
          <a:p>
            <a:r>
              <a:rPr lang="en-GB" sz="1600" dirty="0"/>
              <a:t>Supports marketing tools, email automation, and file sharing.  </a:t>
            </a:r>
          </a:p>
          <a:p>
            <a:r>
              <a:rPr lang="en-GB" sz="1600" dirty="0"/>
              <a:t>Improves website speed and performance.  </a:t>
            </a:r>
          </a:p>
          <a:p>
            <a:r>
              <a:rPr lang="en-GB" sz="1600" dirty="0"/>
              <a:t>Enables data backup and disaster recovery.  </a:t>
            </a:r>
          </a:p>
          <a:p>
            <a:r>
              <a:rPr lang="en-GB" sz="1600" dirty="0"/>
              <a:t>Scales easily as the spa grows. </a:t>
            </a:r>
            <a:endParaRPr lang="en-US" sz="1600" dirty="0"/>
          </a:p>
        </p:txBody>
      </p:sp>
      <p:pic>
        <p:nvPicPr>
          <p:cNvPr id="3074" name="Picture 2">
            <a:extLst>
              <a:ext uri="{FF2B5EF4-FFF2-40B4-BE49-F238E27FC236}">
                <a16:creationId xmlns:a16="http://schemas.microsoft.com/office/drawing/2014/main" id="{B6FBD6CE-F7C3-73B0-11CF-6053073EA43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4719"/>
          <a:stretch/>
        </p:blipFill>
        <p:spPr bwMode="auto">
          <a:xfrm>
            <a:off x="8267545" y="1844675"/>
            <a:ext cx="3022755" cy="3752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6384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a:extLst>
              <a:ext uri="{FF2B5EF4-FFF2-40B4-BE49-F238E27FC236}">
                <a16:creationId xmlns:a16="http://schemas.microsoft.com/office/drawing/2014/main" id="{89139173-F15E-76B3-4D1C-623E38E253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737" t="14749" r="12155" b="12878"/>
          <a:stretch/>
        </p:blipFill>
        <p:spPr bwMode="auto">
          <a:xfrm>
            <a:off x="885561" y="3064511"/>
            <a:ext cx="3864082" cy="281686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8">
            <a:extLst>
              <a:ext uri="{FF2B5EF4-FFF2-40B4-BE49-F238E27FC236}">
                <a16:creationId xmlns:a16="http://schemas.microsoft.com/office/drawing/2014/main" id="{B34D319C-70DC-CA11-09B0-1442E1B5DBE4}"/>
              </a:ext>
            </a:extLst>
          </p:cNvPr>
          <p:cNvSpPr>
            <a:spLocks noGrp="1"/>
          </p:cNvSpPr>
          <p:nvPr>
            <p:ph type="ctrTitle"/>
          </p:nvPr>
        </p:nvSpPr>
        <p:spPr>
          <a:xfrm>
            <a:off x="477520" y="-129540"/>
            <a:ext cx="5821680" cy="2514600"/>
          </a:xfrm>
        </p:spPr>
        <p:txBody>
          <a:bodyPr>
            <a:normAutofit fontScale="90000"/>
          </a:bodyPr>
          <a:lstStyle/>
          <a:p>
            <a:r>
              <a:rPr lang="en-GB" dirty="0"/>
              <a:t>SECURITY MEASURES FOR ELITE WELLNESS SPA</a:t>
            </a:r>
            <a:endParaRPr lang="en-US" dirty="0"/>
          </a:p>
        </p:txBody>
      </p:sp>
      <p:sp>
        <p:nvSpPr>
          <p:cNvPr id="6" name="Content Placeholder 3">
            <a:extLst>
              <a:ext uri="{FF2B5EF4-FFF2-40B4-BE49-F238E27FC236}">
                <a16:creationId xmlns:a16="http://schemas.microsoft.com/office/drawing/2014/main" id="{CAB95F78-BB59-E817-B94F-9BDC1081A64A}"/>
              </a:ext>
            </a:extLst>
          </p:cNvPr>
          <p:cNvSpPr txBox="1">
            <a:spLocks/>
          </p:cNvSpPr>
          <p:nvPr/>
        </p:nvSpPr>
        <p:spPr>
          <a:xfrm>
            <a:off x="5847822" y="2740660"/>
            <a:ext cx="6624320" cy="2989580"/>
          </a:xfrm>
          <a:prstGeom prst="rect">
            <a:avLst/>
          </a:prstGeom>
        </p:spPr>
        <p:txBody>
          <a:bodyPr vert="horz" lIns="91440" tIns="45720" rIns="91440" bIns="45720" rtlCol="0">
            <a:noAutofit/>
          </a:bodyPr>
          <a:lstStyle>
            <a:lvl1pPr marL="0" indent="0" algn="l" defTabSz="914400" rtl="0" eaLnBrk="1" latinLnBrk="0" hangingPunct="1">
              <a:lnSpc>
                <a:spcPct val="100000"/>
              </a:lnSpc>
              <a:spcBef>
                <a:spcPts val="0"/>
              </a:spcBef>
              <a:buFont typeface="Arial" panose="020B0604020202020204" pitchFamily="34" charset="0"/>
              <a:buNone/>
              <a:defRPr sz="2400" kern="1200" spc="0" baseline="0">
                <a:solidFill>
                  <a:schemeClr val="tx1"/>
                </a:solidFill>
                <a:latin typeface="+mn-lt"/>
                <a:ea typeface="Meiryo UI" panose="020B0604030504040204" pitchFamily="34" charset="-128"/>
                <a:cs typeface="+mn-cs"/>
              </a:defRPr>
            </a:lvl1pPr>
            <a:lvl2pPr marL="457200" indent="0" algn="ctr" defTabSz="914400" rtl="0" eaLnBrk="1" latinLnBrk="0" hangingPunct="1">
              <a:lnSpc>
                <a:spcPct val="100000"/>
              </a:lnSpc>
              <a:spcBef>
                <a:spcPts val="1500"/>
              </a:spcBef>
              <a:buFont typeface="Arial" panose="020B0604020202020204" pitchFamily="34" charset="0"/>
              <a:buNone/>
              <a:defRPr sz="2000" kern="1200" spc="0" baseline="0">
                <a:solidFill>
                  <a:schemeClr val="tx1"/>
                </a:solidFill>
                <a:latin typeface="+mn-lt"/>
                <a:ea typeface="Meiryo UI" panose="020B0604030504040204" pitchFamily="34" charset="-128"/>
                <a:cs typeface="+mn-cs"/>
              </a:defRPr>
            </a:lvl2pPr>
            <a:lvl3pPr marL="914400" indent="0" algn="ctr" defTabSz="914400" rtl="0" eaLnBrk="1" latinLnBrk="0" hangingPunct="1">
              <a:lnSpc>
                <a:spcPct val="100000"/>
              </a:lnSpc>
              <a:spcBef>
                <a:spcPts val="1500"/>
              </a:spcBef>
              <a:buFont typeface="Arial" panose="020B0604020202020204" pitchFamily="34" charset="0"/>
              <a:buNone/>
              <a:defRPr sz="1800" kern="1200" spc="0" baseline="0">
                <a:solidFill>
                  <a:schemeClr val="tx1"/>
                </a:solidFill>
                <a:latin typeface="+mn-lt"/>
                <a:ea typeface="Meiryo UI" panose="020B0604030504040204" pitchFamily="34" charset="-128"/>
                <a:cs typeface="+mn-cs"/>
              </a:defRPr>
            </a:lvl3pPr>
            <a:lvl4pPr marL="1371600" indent="0" algn="ctr" defTabSz="914400" rtl="0" eaLnBrk="1" latinLnBrk="0" hangingPunct="1">
              <a:lnSpc>
                <a:spcPct val="100000"/>
              </a:lnSpc>
              <a:spcBef>
                <a:spcPts val="1500"/>
              </a:spcBef>
              <a:buFont typeface="Arial" panose="020B0604020202020204" pitchFamily="34" charset="0"/>
              <a:buNone/>
              <a:defRPr sz="1600" kern="1200" spc="0" baseline="0">
                <a:solidFill>
                  <a:schemeClr val="tx1"/>
                </a:solidFill>
                <a:latin typeface="+mn-lt"/>
                <a:ea typeface="Meiryo UI" panose="020B0604030504040204" pitchFamily="34" charset="-128"/>
                <a:cs typeface="+mn-cs"/>
              </a:defRPr>
            </a:lvl4pPr>
            <a:lvl5pPr marL="1828800" indent="0" algn="ctr" defTabSz="914400" rtl="0" eaLnBrk="1" latinLnBrk="0" hangingPunct="1">
              <a:lnSpc>
                <a:spcPct val="100000"/>
              </a:lnSpc>
              <a:spcBef>
                <a:spcPts val="1500"/>
              </a:spcBef>
              <a:buFont typeface="Arial" panose="020B0604020202020204" pitchFamily="34" charset="0"/>
              <a:buNone/>
              <a:defRPr sz="1600" kern="1200" spc="0" baseline="0">
                <a:solidFill>
                  <a:schemeClr val="tx1"/>
                </a:solidFill>
                <a:latin typeface="+mn-lt"/>
                <a:ea typeface="Meiryo UI" panose="020B0604030504040204" pitchFamily="34" charset="-128"/>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a:lnSpc>
                <a:spcPct val="200000"/>
              </a:lnSpc>
              <a:buFont typeface="Arial" panose="020B0604020202020204" pitchFamily="34" charset="0"/>
              <a:buChar char="•"/>
            </a:pPr>
            <a:r>
              <a:rPr lang="en-GB" sz="1600" dirty="0"/>
              <a:t>Use SSL/TLS to encrypt customer data.  </a:t>
            </a:r>
          </a:p>
          <a:p>
            <a:pPr marL="285750" indent="-285750">
              <a:lnSpc>
                <a:spcPct val="200000"/>
              </a:lnSpc>
              <a:buFont typeface="Arial" panose="020B0604020202020204" pitchFamily="34" charset="0"/>
              <a:buChar char="•"/>
            </a:pPr>
            <a:r>
              <a:rPr lang="en-GB" sz="1600" dirty="0"/>
              <a:t>Store bookings and payments on secure cloud servers.  </a:t>
            </a:r>
          </a:p>
          <a:p>
            <a:pPr marL="285750" indent="-285750">
              <a:lnSpc>
                <a:spcPct val="200000"/>
              </a:lnSpc>
              <a:buFont typeface="Arial" panose="020B0604020202020204" pitchFamily="34" charset="0"/>
              <a:buChar char="•"/>
            </a:pPr>
            <a:r>
              <a:rPr lang="en-GB" sz="1600" dirty="0"/>
              <a:t>Use strong passwords and two-factor authentication.  </a:t>
            </a:r>
          </a:p>
          <a:p>
            <a:pPr marL="285750" indent="-285750">
              <a:lnSpc>
                <a:spcPct val="200000"/>
              </a:lnSpc>
              <a:buFont typeface="Arial" panose="020B0604020202020204" pitchFamily="34" charset="0"/>
              <a:buChar char="•"/>
            </a:pPr>
            <a:r>
              <a:rPr lang="en-GB" sz="1600" dirty="0"/>
              <a:t>Keep software and plugins updated.  </a:t>
            </a:r>
          </a:p>
          <a:p>
            <a:pPr marL="285750" indent="-285750">
              <a:lnSpc>
                <a:spcPct val="200000"/>
              </a:lnSpc>
              <a:buFont typeface="Arial" panose="020B0604020202020204" pitchFamily="34" charset="0"/>
              <a:buChar char="•"/>
            </a:pPr>
            <a:r>
              <a:rPr lang="en-GB" sz="1600" dirty="0"/>
              <a:t>Protect customer data with access controls.  </a:t>
            </a:r>
          </a:p>
          <a:p>
            <a:pPr marL="285750" indent="-285750">
              <a:lnSpc>
                <a:spcPct val="200000"/>
              </a:lnSpc>
              <a:buFont typeface="Arial" panose="020B0604020202020204" pitchFamily="34" charset="0"/>
              <a:buChar char="•"/>
            </a:pPr>
            <a:r>
              <a:rPr lang="en-GB" sz="1600" dirty="0"/>
              <a:t>Make regular backups to prevent data loss.  </a:t>
            </a:r>
          </a:p>
          <a:p>
            <a:pPr marL="285750" indent="-285750">
              <a:lnSpc>
                <a:spcPct val="200000"/>
              </a:lnSpc>
              <a:buFont typeface="Arial" panose="020B0604020202020204" pitchFamily="34" charset="0"/>
              <a:buChar char="•"/>
            </a:pPr>
            <a:r>
              <a:rPr lang="en-GB" sz="1600" dirty="0"/>
              <a:t>Install firewalls and monitor for suspicious activity. </a:t>
            </a:r>
          </a:p>
          <a:p>
            <a:pPr algn="ctr">
              <a:lnSpc>
                <a:spcPct val="200000"/>
              </a:lnSpc>
            </a:pPr>
            <a:r>
              <a:rPr lang="en-GB" sz="1600" dirty="0"/>
              <a:t>[4]</a:t>
            </a:r>
            <a:endParaRPr lang="en-US" sz="1600" dirty="0"/>
          </a:p>
        </p:txBody>
      </p:sp>
    </p:spTree>
    <p:extLst>
      <p:ext uri="{BB962C8B-B14F-4D97-AF65-F5344CB8AC3E}">
        <p14:creationId xmlns:p14="http://schemas.microsoft.com/office/powerpoint/2010/main" val="388267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5E84-FE50-97B8-7A8D-1BEE505C9078}"/>
              </a:ext>
            </a:extLst>
          </p:cNvPr>
          <p:cNvSpPr>
            <a:spLocks noGrp="1"/>
          </p:cNvSpPr>
          <p:nvPr>
            <p:ph type="ctrTitle"/>
          </p:nvPr>
        </p:nvSpPr>
        <p:spPr>
          <a:xfrm>
            <a:off x="3610610" y="668020"/>
            <a:ext cx="4970780" cy="845820"/>
          </a:xfrm>
        </p:spPr>
        <p:txBody>
          <a:bodyPr/>
          <a:lstStyle/>
          <a:p>
            <a:r>
              <a:rPr lang="en-GB" dirty="0"/>
              <a:t>CONCLUSION</a:t>
            </a:r>
            <a:endParaRPr lang="en-US" dirty="0"/>
          </a:p>
        </p:txBody>
      </p:sp>
      <p:sp>
        <p:nvSpPr>
          <p:cNvPr id="6" name="Content Placeholder 2">
            <a:extLst>
              <a:ext uri="{FF2B5EF4-FFF2-40B4-BE49-F238E27FC236}">
                <a16:creationId xmlns:a16="http://schemas.microsoft.com/office/drawing/2014/main" id="{0E963D4C-564E-0F8A-B2CA-67B3309EFE80}"/>
              </a:ext>
            </a:extLst>
          </p:cNvPr>
          <p:cNvSpPr txBox="1">
            <a:spLocks/>
          </p:cNvSpPr>
          <p:nvPr/>
        </p:nvSpPr>
        <p:spPr>
          <a:xfrm>
            <a:off x="731520" y="2340864"/>
            <a:ext cx="5486400" cy="3749040"/>
          </a:xfrm>
          <a:prstGeom prst="rect">
            <a:avLst/>
          </a:prstGeom>
        </p:spPr>
        <p:txBody>
          <a:bodyPr/>
          <a:lstStyle>
            <a:lvl1pPr marL="228600" indent="-228600" algn="l" defTabSz="914400" rtl="0" eaLnBrk="1" latinLnBrk="0" hangingPunct="1">
              <a:lnSpc>
                <a:spcPct val="100000"/>
              </a:lnSpc>
              <a:spcBef>
                <a:spcPts val="1500"/>
              </a:spcBef>
              <a:buFont typeface="Arial" panose="020B0604020202020204" pitchFamily="34" charset="0"/>
              <a:buChar char="•"/>
              <a:defRPr sz="1500" kern="1200" spc="0" baseline="0">
                <a:solidFill>
                  <a:schemeClr val="tx1"/>
                </a:solidFill>
                <a:latin typeface="+mn-lt"/>
                <a:ea typeface="Meiryo UI" panose="020B0604030504040204" pitchFamily="34" charset="-128"/>
                <a:cs typeface="+mn-cs"/>
              </a:defRPr>
            </a:lvl1pPr>
            <a:lvl2pPr marL="685800" indent="-228600" algn="l" defTabSz="914400" rtl="0" eaLnBrk="1" latinLnBrk="0" hangingPunct="1">
              <a:lnSpc>
                <a:spcPct val="100000"/>
              </a:lnSpc>
              <a:spcBef>
                <a:spcPts val="1500"/>
              </a:spcBef>
              <a:buFont typeface="Arial" panose="020B0604020202020204" pitchFamily="34" charset="0"/>
              <a:buChar char="•"/>
              <a:defRPr sz="1500" kern="1200" spc="0" baseline="0">
                <a:solidFill>
                  <a:schemeClr val="tx1"/>
                </a:solidFill>
                <a:latin typeface="+mn-lt"/>
                <a:ea typeface="Meiryo UI" panose="020B0604030504040204" pitchFamily="34" charset="-128"/>
                <a:cs typeface="+mn-cs"/>
              </a:defRPr>
            </a:lvl2pPr>
            <a:lvl3pPr marL="11430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3pPr>
            <a:lvl4pPr marL="16002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4pPr>
            <a:lvl5pPr marL="20574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Elite Wellness Spa’s brand identity emphasises luxury, relaxation, and holistic wellness.  </a:t>
            </a:r>
          </a:p>
          <a:p>
            <a:r>
              <a:rPr lang="en-GB" dirty="0"/>
              <a:t> Effective marketing strategies attract and engage customers.  </a:t>
            </a:r>
          </a:p>
          <a:p>
            <a:r>
              <a:rPr lang="en-GB" dirty="0"/>
              <a:t>SEO and content marketing boost visibility and trust.  </a:t>
            </a:r>
          </a:p>
          <a:p>
            <a:r>
              <a:rPr lang="en-GB" dirty="0"/>
              <a:t>Cloud computing enables efficient operations and secure data management.  </a:t>
            </a:r>
          </a:p>
          <a:p>
            <a:r>
              <a:rPr lang="en-GB" dirty="0"/>
              <a:t>Security measures safeguard customer information and maintain confidence.</a:t>
            </a:r>
            <a:endParaRPr lang="en-US" dirty="0"/>
          </a:p>
        </p:txBody>
      </p:sp>
    </p:spTree>
    <p:extLst>
      <p:ext uri="{BB962C8B-B14F-4D97-AF65-F5344CB8AC3E}">
        <p14:creationId xmlns:p14="http://schemas.microsoft.com/office/powerpoint/2010/main" val="18694087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637D4-C416-E936-E68D-3773744A75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69FA64-C5DA-3549-2520-5F6BFA692DFB}"/>
              </a:ext>
            </a:extLst>
          </p:cNvPr>
          <p:cNvSpPr>
            <a:spLocks noGrp="1"/>
          </p:cNvSpPr>
          <p:nvPr>
            <p:ph type="ctrTitle"/>
          </p:nvPr>
        </p:nvSpPr>
        <p:spPr>
          <a:xfrm>
            <a:off x="3610610" y="668020"/>
            <a:ext cx="4970780" cy="845820"/>
          </a:xfrm>
        </p:spPr>
        <p:txBody>
          <a:bodyPr/>
          <a:lstStyle/>
          <a:p>
            <a:pPr algn="ctr"/>
            <a:r>
              <a:rPr lang="en-GB" dirty="0"/>
              <a:t>References </a:t>
            </a:r>
            <a:endParaRPr lang="en-US" dirty="0"/>
          </a:p>
        </p:txBody>
      </p:sp>
      <p:sp>
        <p:nvSpPr>
          <p:cNvPr id="6" name="Content Placeholder 2">
            <a:extLst>
              <a:ext uri="{FF2B5EF4-FFF2-40B4-BE49-F238E27FC236}">
                <a16:creationId xmlns:a16="http://schemas.microsoft.com/office/drawing/2014/main" id="{E7F2F722-1EAC-22AB-2CFF-C70A40CEE7EC}"/>
              </a:ext>
            </a:extLst>
          </p:cNvPr>
          <p:cNvSpPr txBox="1">
            <a:spLocks/>
          </p:cNvSpPr>
          <p:nvPr/>
        </p:nvSpPr>
        <p:spPr>
          <a:xfrm>
            <a:off x="731520" y="2340864"/>
            <a:ext cx="11054080" cy="4085336"/>
          </a:xfrm>
          <a:prstGeom prst="rect">
            <a:avLst/>
          </a:prstGeom>
        </p:spPr>
        <p:txBody>
          <a:bodyPr/>
          <a:lstStyle>
            <a:lvl1pPr marL="228600" indent="-228600" algn="l" defTabSz="914400" rtl="0" eaLnBrk="1" latinLnBrk="0" hangingPunct="1">
              <a:lnSpc>
                <a:spcPct val="100000"/>
              </a:lnSpc>
              <a:spcBef>
                <a:spcPts val="1500"/>
              </a:spcBef>
              <a:buFont typeface="Arial" panose="020B0604020202020204" pitchFamily="34" charset="0"/>
              <a:buChar char="•"/>
              <a:defRPr sz="1500" kern="1200" spc="0" baseline="0">
                <a:solidFill>
                  <a:schemeClr val="tx1"/>
                </a:solidFill>
                <a:latin typeface="+mn-lt"/>
                <a:ea typeface="Meiryo UI" panose="020B0604030504040204" pitchFamily="34" charset="-128"/>
                <a:cs typeface="+mn-cs"/>
              </a:defRPr>
            </a:lvl1pPr>
            <a:lvl2pPr marL="685800" indent="-228600" algn="l" defTabSz="914400" rtl="0" eaLnBrk="1" latinLnBrk="0" hangingPunct="1">
              <a:lnSpc>
                <a:spcPct val="100000"/>
              </a:lnSpc>
              <a:spcBef>
                <a:spcPts val="1500"/>
              </a:spcBef>
              <a:buFont typeface="Arial" panose="020B0604020202020204" pitchFamily="34" charset="0"/>
              <a:buChar char="•"/>
              <a:defRPr sz="1500" kern="1200" spc="0" baseline="0">
                <a:solidFill>
                  <a:schemeClr val="tx1"/>
                </a:solidFill>
                <a:latin typeface="+mn-lt"/>
                <a:ea typeface="Meiryo UI" panose="020B0604030504040204" pitchFamily="34" charset="-128"/>
                <a:cs typeface="+mn-cs"/>
              </a:defRPr>
            </a:lvl2pPr>
            <a:lvl3pPr marL="11430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3pPr>
            <a:lvl4pPr marL="16002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4pPr>
            <a:lvl5pPr marL="2057400" indent="-228600" algn="l" defTabSz="914400" rtl="0" eaLnBrk="1" latinLnBrk="0" hangingPunct="1">
              <a:lnSpc>
                <a:spcPct val="100000"/>
              </a:lnSpc>
              <a:spcBef>
                <a:spcPts val="1500"/>
              </a:spcBef>
              <a:buFont typeface="Arial" panose="020B0604020202020204" pitchFamily="34" charset="0"/>
              <a:buChar char="•"/>
              <a:defRPr sz="1400" kern="1200" spc="0" baseline="0">
                <a:solidFill>
                  <a:schemeClr val="tx1"/>
                </a:solidFill>
                <a:latin typeface="+mn-lt"/>
                <a:ea typeface="Meiryo UI"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GB" dirty="0"/>
              <a:t>[1] K. Kapoor et al., “Advances in Social Media Research,” </a:t>
            </a:r>
            <a:r>
              <a:rPr lang="en-GB" i="1" dirty="0"/>
              <a:t>Journal of Business Research</a:t>
            </a:r>
            <a:r>
              <a:rPr lang="en-GB" dirty="0"/>
              <a:t>, 2022.</a:t>
            </a:r>
            <a:br>
              <a:rPr lang="en-GB" dirty="0"/>
            </a:br>
            <a:r>
              <a:rPr lang="en-GB" dirty="0"/>
              <a:t>Available: </a:t>
            </a:r>
            <a:r>
              <a:rPr lang="en-GB" dirty="0">
                <a:hlinkClick r:id="rId3"/>
              </a:rPr>
              <a:t>https://doi.org/10.1016/j.jbusres</a:t>
            </a:r>
            <a:r>
              <a:rPr lang="en-GB">
                <a:hlinkClick r:id="rId3"/>
              </a:rPr>
              <a:t>.2022.07.003</a:t>
            </a:r>
            <a:r>
              <a:rPr lang="en-GB"/>
              <a:t> </a:t>
            </a:r>
            <a:endParaRPr lang="en-GB" dirty="0"/>
          </a:p>
          <a:p>
            <a:pPr>
              <a:buNone/>
            </a:pPr>
            <a:r>
              <a:rPr lang="en-GB" dirty="0"/>
              <a:t>[2] S. Liu et al., “Content Strategies and Consumer Trust,” </a:t>
            </a:r>
            <a:r>
              <a:rPr lang="en-GB" i="1" dirty="0"/>
              <a:t>Computers in Human </a:t>
            </a:r>
            <a:r>
              <a:rPr lang="en-GB" i="1" dirty="0" err="1"/>
              <a:t>Behavior</a:t>
            </a:r>
            <a:r>
              <a:rPr lang="en-GB" dirty="0"/>
              <a:t>, 2022.</a:t>
            </a:r>
            <a:br>
              <a:rPr lang="en-GB" dirty="0"/>
            </a:br>
            <a:r>
              <a:rPr lang="en-GB" dirty="0"/>
              <a:t>Available: </a:t>
            </a:r>
            <a:r>
              <a:rPr lang="en-GB" dirty="0">
                <a:hlinkClick r:id="rId4"/>
              </a:rPr>
              <a:t>https://doi.org/10.1016/j.chb.2022.107305</a:t>
            </a:r>
            <a:r>
              <a:rPr lang="en-GB" dirty="0"/>
              <a:t> </a:t>
            </a:r>
          </a:p>
          <a:p>
            <a:pPr>
              <a:buNone/>
            </a:pPr>
            <a:r>
              <a:rPr lang="en-GB" dirty="0"/>
              <a:t>[3] K. Hashizume et al., “Cloud Computing Security Issues,” </a:t>
            </a:r>
            <a:r>
              <a:rPr lang="en-GB" i="1" dirty="0"/>
              <a:t>Journal of Cloud Computing</a:t>
            </a:r>
            <a:r>
              <a:rPr lang="en-GB" dirty="0"/>
              <a:t>, 2019.</a:t>
            </a:r>
            <a:br>
              <a:rPr lang="en-GB" dirty="0"/>
            </a:br>
            <a:r>
              <a:rPr lang="en-GB" dirty="0"/>
              <a:t>Available: </a:t>
            </a:r>
            <a:r>
              <a:rPr lang="en-GB" dirty="0">
                <a:hlinkClick r:id="rId5"/>
              </a:rPr>
              <a:t>https://journalofcloudcomputing.springeropen.com/articles/10.1186/2192-113X-1-7</a:t>
            </a:r>
            <a:endParaRPr lang="en-GB" dirty="0"/>
          </a:p>
          <a:p>
            <a:pPr>
              <a:buNone/>
            </a:pPr>
            <a:r>
              <a:rPr lang="en-GB" dirty="0"/>
              <a:t>[4] A. Ali et al., “Data Protection and Threat Prevention,” </a:t>
            </a:r>
            <a:r>
              <a:rPr lang="en-GB" i="1" dirty="0"/>
              <a:t>Computers &amp; Security</a:t>
            </a:r>
            <a:r>
              <a:rPr lang="en-GB" dirty="0"/>
              <a:t>, 2021.</a:t>
            </a:r>
            <a:br>
              <a:rPr lang="en-GB" dirty="0"/>
            </a:br>
            <a:r>
              <a:rPr lang="en-GB" dirty="0"/>
              <a:t>Available: https://doi.org/10.1016/j.cose.2021.102300</a:t>
            </a:r>
          </a:p>
          <a:p>
            <a:pPr>
              <a:buNone/>
            </a:pPr>
            <a:r>
              <a:rPr lang="en-GB" dirty="0"/>
              <a:t>[5] OECD, “Digital Education Outlook 2024: AI, Literacy and Online Learning,” 2024.</a:t>
            </a:r>
            <a:br>
              <a:rPr lang="en-GB" dirty="0"/>
            </a:br>
            <a:r>
              <a:rPr lang="en-GB" dirty="0"/>
              <a:t>Available: </a:t>
            </a:r>
            <a:r>
              <a:rPr lang="en-GB" dirty="0">
                <a:hlinkClick r:id="rId6"/>
              </a:rPr>
              <a:t>https://www.oecd.org/education/digital-education-outlook</a:t>
            </a:r>
            <a:endParaRPr lang="en-GB" dirty="0"/>
          </a:p>
          <a:p>
            <a:pPr marL="0" indent="0">
              <a:buNone/>
            </a:pPr>
            <a:r>
              <a:rPr lang="en-GB" dirty="0"/>
              <a:t>[6] Nielsen Norman Group, “Mobile UX Best Practices,” 2023.</a:t>
            </a:r>
            <a:br>
              <a:rPr lang="en-GB" dirty="0"/>
            </a:br>
            <a:r>
              <a:rPr lang="en-GB" dirty="0"/>
              <a:t>Available: </a:t>
            </a:r>
            <a:r>
              <a:rPr lang="en-GB" dirty="0">
                <a:hlinkClick r:id="rId7"/>
              </a:rPr>
              <a:t>https://www.nngroup.com/articles/mobile-ux/</a:t>
            </a:r>
            <a:endParaRPr lang="en-GB" dirty="0"/>
          </a:p>
          <a:p>
            <a:pPr marL="0" indent="0">
              <a:buNone/>
            </a:pPr>
            <a:endParaRPr lang="en-US" dirty="0"/>
          </a:p>
        </p:txBody>
      </p:sp>
    </p:spTree>
    <p:extLst>
      <p:ext uri="{BB962C8B-B14F-4D97-AF65-F5344CB8AC3E}">
        <p14:creationId xmlns:p14="http://schemas.microsoft.com/office/powerpoint/2010/main" val="42654090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661CD4-082A-2DD0-DB8E-52BB068B3C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5867D9-D8F3-B467-DAD3-B2E889D98389}"/>
              </a:ext>
            </a:extLst>
          </p:cNvPr>
          <p:cNvSpPr>
            <a:spLocks noGrp="1"/>
          </p:cNvSpPr>
          <p:nvPr>
            <p:ph type="title"/>
          </p:nvPr>
        </p:nvSpPr>
        <p:spPr>
          <a:xfrm>
            <a:off x="3042920" y="1087120"/>
            <a:ext cx="5303520" cy="4023360"/>
          </a:xfrm>
        </p:spPr>
        <p:txBody>
          <a:bodyPr>
            <a:normAutofit/>
          </a:bodyPr>
          <a:lstStyle/>
          <a:p>
            <a:r>
              <a:rPr lang="en-US" dirty="0"/>
              <a:t>Thank you</a:t>
            </a:r>
          </a:p>
        </p:txBody>
      </p:sp>
      <p:pic>
        <p:nvPicPr>
          <p:cNvPr id="6" name="Picture 4">
            <a:extLst>
              <a:ext uri="{FF2B5EF4-FFF2-40B4-BE49-F238E27FC236}">
                <a16:creationId xmlns:a16="http://schemas.microsoft.com/office/drawing/2014/main" id="{310CFFB8-1F82-E402-232B-F2EE9F28D31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920" t="29607" r="13871" b="20792"/>
          <a:stretch/>
        </p:blipFill>
        <p:spPr bwMode="auto">
          <a:xfrm>
            <a:off x="9149080" y="393700"/>
            <a:ext cx="2484121" cy="1638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3541935"/>
      </p:ext>
    </p:extLst>
  </p:cSld>
  <p:clrMapOvr>
    <a:masterClrMapping/>
  </p:clrMapOvr>
</p:sld>
</file>

<file path=ppt/theme/theme1.xml><?xml version="1.0" encoding="utf-8"?>
<a:theme xmlns:a="http://schemas.openxmlformats.org/drawingml/2006/main" name="Creative Gradient ">
  <a:themeElements>
    <a:clrScheme name="Cherry Blossoms">
      <a:dk1>
        <a:srgbClr val="000000"/>
      </a:dk1>
      <a:lt1>
        <a:srgbClr val="FFFFFF"/>
      </a:lt1>
      <a:dk2>
        <a:srgbClr val="073A4B"/>
      </a:dk2>
      <a:lt2>
        <a:srgbClr val="E7E6E6"/>
      </a:lt2>
      <a:accent1>
        <a:srgbClr val="CC3059"/>
      </a:accent1>
      <a:accent2>
        <a:srgbClr val="839985"/>
      </a:accent2>
      <a:accent3>
        <a:srgbClr val="FC9FAD"/>
      </a:accent3>
      <a:accent4>
        <a:srgbClr val="EED6AA"/>
      </a:accent4>
      <a:accent5>
        <a:srgbClr val="191C30"/>
      </a:accent5>
      <a:accent6>
        <a:srgbClr val="6E774E"/>
      </a:accent6>
      <a:hlink>
        <a:srgbClr val="E7456B"/>
      </a:hlink>
      <a:folHlink>
        <a:srgbClr val="F0C55F"/>
      </a:folHlink>
    </a:clrScheme>
    <a:fontScheme name="Custom 33">
      <a:majorFont>
        <a:latin typeface="Perpetua Titling MT"/>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176810_win32_EF_v3" id="{23AE6A88-72AF-46C7-89B7-449EB9FADA56}" vid="{778CED17-04A8-4798-A8A2-38679DD162A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9" ma:contentTypeDescription="Create a new document." ma:contentTypeScope="" ma:versionID="6a914531ae0f23be31da2eba1f3b42a9">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ae00154c9e66547f022c4923f88826d6"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9A2D85B-06BE-42C0-9F9D-010F2E25A61A}">
  <ds:schemaRefs>
    <ds:schemaRef ds:uri="http://schemas.microsoft.com/sharepoint/v3/contenttype/forms"/>
  </ds:schemaRefs>
</ds:datastoreItem>
</file>

<file path=customXml/itemProps2.xml><?xml version="1.0" encoding="utf-8"?>
<ds:datastoreItem xmlns:ds="http://schemas.openxmlformats.org/officeDocument/2006/customXml" ds:itemID="{F06D6625-0C6A-47B9-9FF8-70FAB9A23EE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7021479C-C6C8-4A13-8A99-BC01E18804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Cherry blossom petals presentation</Template>
  <TotalTime>403</TotalTime>
  <Words>2107</Words>
  <Application>Microsoft Office PowerPoint</Application>
  <PresentationFormat>Widescreen</PresentationFormat>
  <Paragraphs>160</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Calibri</vt:lpstr>
      <vt:lpstr>glyph</vt:lpstr>
      <vt:lpstr>Perpetua Titling MT</vt:lpstr>
      <vt:lpstr>Creative Gradient </vt:lpstr>
      <vt:lpstr>Business and Web Management </vt:lpstr>
      <vt:lpstr>Introduction Overview of the Business and Digital Strategy</vt:lpstr>
      <vt:lpstr>Brand Identity – Logo design </vt:lpstr>
      <vt:lpstr>BRAND IDENTITY – OUR BRAND STORY</vt:lpstr>
      <vt:lpstr>SOCIAL MEDIA STRATEGY</vt:lpstr>
      <vt:lpstr>Content Marketing Masterpiece</vt:lpstr>
      <vt:lpstr>SEARCH ENGINE OPTIMISATION (SEO)</vt:lpstr>
      <vt:lpstr>CLOUD COMPUTING BENEFITS</vt:lpstr>
      <vt:lpstr>SECURITY MEASURES FOR ELITE WELLNESS SPA</vt:lpstr>
      <vt:lpstr>CONCLUSION</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Kelvin Tavares</dc:creator>
  <cp:lastModifiedBy>Kelvin Tavares</cp:lastModifiedBy>
  <cp:revision>1</cp:revision>
  <dcterms:created xsi:type="dcterms:W3CDTF">2025-12-10T18:27:08Z</dcterms:created>
  <dcterms:modified xsi:type="dcterms:W3CDTF">2025-12-18T23:11:44Z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