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256" r:id="rId2"/>
    <p:sldId id="257" r:id="rId3"/>
    <p:sldId id="259" r:id="rId4"/>
    <p:sldId id="260" r:id="rId5"/>
    <p:sldId id="258"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CD51A6-84B9-4373-A49D-07E0B18C56FF}" v="4" dt="2024-12-13T16:48:11.3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4" d="100"/>
          <a:sy n="64" d="100"/>
        </p:scale>
        <p:origin x="8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ru Sutherland" userId="a32455019530ba86" providerId="LiveId" clId="{20CD51A6-84B9-4373-A49D-07E0B18C56FF}"/>
    <pc:docChg chg="undo custSel addSld modSld">
      <pc:chgData name="Dru Sutherland" userId="a32455019530ba86" providerId="LiveId" clId="{20CD51A6-84B9-4373-A49D-07E0B18C56FF}" dt="2024-12-13T16:48:59.576" v="38" actId="26606"/>
      <pc:docMkLst>
        <pc:docMk/>
      </pc:docMkLst>
      <pc:sldChg chg="modSp mod">
        <pc:chgData name="Dru Sutherland" userId="a32455019530ba86" providerId="LiveId" clId="{20CD51A6-84B9-4373-A49D-07E0B18C56FF}" dt="2024-12-13T16:48:15.798" v="25" actId="20577"/>
        <pc:sldMkLst>
          <pc:docMk/>
          <pc:sldMk cId="2736409866" sldId="257"/>
        </pc:sldMkLst>
        <pc:spChg chg="mod">
          <ac:chgData name="Dru Sutherland" userId="a32455019530ba86" providerId="LiveId" clId="{20CD51A6-84B9-4373-A49D-07E0B18C56FF}" dt="2024-12-13T16:48:15.798" v="25" actId="20577"/>
          <ac:spMkLst>
            <pc:docMk/>
            <pc:sldMk cId="2736409866" sldId="257"/>
            <ac:spMk id="3" creationId="{6C75E877-8E14-27A6-CACF-48A9DB3D6B01}"/>
          </ac:spMkLst>
        </pc:spChg>
      </pc:sldChg>
      <pc:sldChg chg="addSp delSp modSp new mod setBg modAnim">
        <pc:chgData name="Dru Sutherland" userId="a32455019530ba86" providerId="LiveId" clId="{20CD51A6-84B9-4373-A49D-07E0B18C56FF}" dt="2024-12-13T16:46:30.876" v="7" actId="26606"/>
        <pc:sldMkLst>
          <pc:docMk/>
          <pc:sldMk cId="3934793657" sldId="259"/>
        </pc:sldMkLst>
        <pc:spChg chg="mod">
          <ac:chgData name="Dru Sutherland" userId="a32455019530ba86" providerId="LiveId" clId="{20CD51A6-84B9-4373-A49D-07E0B18C56FF}" dt="2024-12-13T16:46:30.876" v="7" actId="26606"/>
          <ac:spMkLst>
            <pc:docMk/>
            <pc:sldMk cId="3934793657" sldId="259"/>
            <ac:spMk id="2" creationId="{432962E6-D813-2C99-C12A-E6BD98F749EE}"/>
          </ac:spMkLst>
        </pc:spChg>
        <pc:spChg chg="del">
          <ac:chgData name="Dru Sutherland" userId="a32455019530ba86" providerId="LiveId" clId="{20CD51A6-84B9-4373-A49D-07E0B18C56FF}" dt="2024-12-13T16:45:57.816" v="1"/>
          <ac:spMkLst>
            <pc:docMk/>
            <pc:sldMk cId="3934793657" sldId="259"/>
            <ac:spMk id="3" creationId="{7D6D6B7A-786F-4C00-A6A0-CDD06DD19B2A}"/>
          </ac:spMkLst>
        </pc:spChg>
        <pc:spChg chg="add del">
          <ac:chgData name="Dru Sutherland" userId="a32455019530ba86" providerId="LiveId" clId="{20CD51A6-84B9-4373-A49D-07E0B18C56FF}" dt="2024-12-13T16:46:30.844" v="6" actId="26606"/>
          <ac:spMkLst>
            <pc:docMk/>
            <pc:sldMk cId="3934793657" sldId="259"/>
            <ac:spMk id="9" creationId="{DD7EAFE6-2BB9-41FB-9CF4-588CFC708774}"/>
          </ac:spMkLst>
        </pc:spChg>
        <pc:spChg chg="add del">
          <ac:chgData name="Dru Sutherland" userId="a32455019530ba86" providerId="LiveId" clId="{20CD51A6-84B9-4373-A49D-07E0B18C56FF}" dt="2024-12-13T16:46:30.844" v="6" actId="26606"/>
          <ac:spMkLst>
            <pc:docMk/>
            <pc:sldMk cId="3934793657" sldId="259"/>
            <ac:spMk id="11" creationId="{C3E06833-B59C-442F-9A6A-F8F55936D530}"/>
          </ac:spMkLst>
        </pc:spChg>
        <pc:spChg chg="add del">
          <ac:chgData name="Dru Sutherland" userId="a32455019530ba86" providerId="LiveId" clId="{20CD51A6-84B9-4373-A49D-07E0B18C56FF}" dt="2024-12-13T16:46:30.844" v="6" actId="26606"/>
          <ac:spMkLst>
            <pc:docMk/>
            <pc:sldMk cId="3934793657" sldId="259"/>
            <ac:spMk id="13" creationId="{FA2016CF-2F24-4AE4-8A87-D9B6A3DE31E2}"/>
          </ac:spMkLst>
        </pc:spChg>
        <pc:spChg chg="add">
          <ac:chgData name="Dru Sutherland" userId="a32455019530ba86" providerId="LiveId" clId="{20CD51A6-84B9-4373-A49D-07E0B18C56FF}" dt="2024-12-13T16:46:30.876" v="7" actId="26606"/>
          <ac:spMkLst>
            <pc:docMk/>
            <pc:sldMk cId="3934793657" sldId="259"/>
            <ac:spMk id="15" creationId="{02E45E95-311C-41C7-A882-6E43F0806865}"/>
          </ac:spMkLst>
        </pc:spChg>
        <pc:spChg chg="add">
          <ac:chgData name="Dru Sutherland" userId="a32455019530ba86" providerId="LiveId" clId="{20CD51A6-84B9-4373-A49D-07E0B18C56FF}" dt="2024-12-13T16:46:30.876" v="7" actId="26606"/>
          <ac:spMkLst>
            <pc:docMk/>
            <pc:sldMk cId="3934793657" sldId="259"/>
            <ac:spMk id="16" creationId="{DD7EAFE6-2BB9-41FB-9CF4-588CFC708774}"/>
          </ac:spMkLst>
        </pc:spChg>
        <pc:spChg chg="add">
          <ac:chgData name="Dru Sutherland" userId="a32455019530ba86" providerId="LiveId" clId="{20CD51A6-84B9-4373-A49D-07E0B18C56FF}" dt="2024-12-13T16:46:30.876" v="7" actId="26606"/>
          <ac:spMkLst>
            <pc:docMk/>
            <pc:sldMk cId="3934793657" sldId="259"/>
            <ac:spMk id="17" creationId="{B7299D5D-ECC5-41EB-B830-C3A35FB35516}"/>
          </ac:spMkLst>
        </pc:spChg>
        <pc:spChg chg="add">
          <ac:chgData name="Dru Sutherland" userId="a32455019530ba86" providerId="LiveId" clId="{20CD51A6-84B9-4373-A49D-07E0B18C56FF}" dt="2024-12-13T16:46:30.876" v="7" actId="26606"/>
          <ac:spMkLst>
            <pc:docMk/>
            <pc:sldMk cId="3934793657" sldId="259"/>
            <ac:spMk id="18" creationId="{610334BF-0422-4A9A-BE46-AEB8C348BAC4}"/>
          </ac:spMkLst>
        </pc:spChg>
        <pc:spChg chg="add">
          <ac:chgData name="Dru Sutherland" userId="a32455019530ba86" providerId="LiveId" clId="{20CD51A6-84B9-4373-A49D-07E0B18C56FF}" dt="2024-12-13T16:46:30.876" v="7" actId="26606"/>
          <ac:spMkLst>
            <pc:docMk/>
            <pc:sldMk cId="3934793657" sldId="259"/>
            <ac:spMk id="19" creationId="{88C91735-5EFE-44D1-8CC6-FDF0D11B6F5D}"/>
          </ac:spMkLst>
        </pc:spChg>
        <pc:spChg chg="add">
          <ac:chgData name="Dru Sutherland" userId="a32455019530ba86" providerId="LiveId" clId="{20CD51A6-84B9-4373-A49D-07E0B18C56FF}" dt="2024-12-13T16:46:30.876" v="7" actId="26606"/>
          <ac:spMkLst>
            <pc:docMk/>
            <pc:sldMk cId="3934793657" sldId="259"/>
            <ac:spMk id="20" creationId="{C98F2823-0279-49D8-928D-754B222533EF}"/>
          </ac:spMkLst>
        </pc:spChg>
        <pc:spChg chg="add">
          <ac:chgData name="Dru Sutherland" userId="a32455019530ba86" providerId="LiveId" clId="{20CD51A6-84B9-4373-A49D-07E0B18C56FF}" dt="2024-12-13T16:46:30.876" v="7" actId="26606"/>
          <ac:spMkLst>
            <pc:docMk/>
            <pc:sldMk cId="3934793657" sldId="259"/>
            <ac:spMk id="21" creationId="{D33F926C-2613-475D-AEE4-CD7D87D3BA2D}"/>
          </ac:spMkLst>
        </pc:spChg>
        <pc:picChg chg="add mod">
          <ac:chgData name="Dru Sutherland" userId="a32455019530ba86" providerId="LiveId" clId="{20CD51A6-84B9-4373-A49D-07E0B18C56FF}" dt="2024-12-13T16:46:30.876" v="7" actId="26606"/>
          <ac:picMkLst>
            <pc:docMk/>
            <pc:sldMk cId="3934793657" sldId="259"/>
            <ac:picMk id="4" creationId="{4DA5E46F-0595-86E2-FBC1-356944728A15}"/>
          </ac:picMkLst>
        </pc:picChg>
      </pc:sldChg>
      <pc:sldChg chg="addSp delSp modSp new mod setBg">
        <pc:chgData name="Dru Sutherland" userId="a32455019530ba86" providerId="LiveId" clId="{20CD51A6-84B9-4373-A49D-07E0B18C56FF}" dt="2024-12-13T16:48:59.576" v="38" actId="26606"/>
        <pc:sldMkLst>
          <pc:docMk/>
          <pc:sldMk cId="3880455538" sldId="260"/>
        </pc:sldMkLst>
        <pc:spChg chg="mod">
          <ac:chgData name="Dru Sutherland" userId="a32455019530ba86" providerId="LiveId" clId="{20CD51A6-84B9-4373-A49D-07E0B18C56FF}" dt="2024-12-13T16:48:59.576" v="38" actId="26606"/>
          <ac:spMkLst>
            <pc:docMk/>
            <pc:sldMk cId="3880455538" sldId="260"/>
            <ac:spMk id="2" creationId="{97C27ECE-A7BD-1F4B-9300-E6AB53858A58}"/>
          </ac:spMkLst>
        </pc:spChg>
        <pc:spChg chg="del">
          <ac:chgData name="Dru Sutherland" userId="a32455019530ba86" providerId="LiveId" clId="{20CD51A6-84B9-4373-A49D-07E0B18C56FF}" dt="2024-12-13T16:47:26.269" v="19"/>
          <ac:spMkLst>
            <pc:docMk/>
            <pc:sldMk cId="3880455538" sldId="260"/>
            <ac:spMk id="3" creationId="{B77D84A0-0237-C890-7963-9E07EAAF0C57}"/>
          </ac:spMkLst>
        </pc:spChg>
        <pc:spChg chg="add del mod">
          <ac:chgData name="Dru Sutherland" userId="a32455019530ba86" providerId="LiveId" clId="{20CD51A6-84B9-4373-A49D-07E0B18C56FF}" dt="2024-12-13T16:48:59.576" v="38" actId="26606"/>
          <ac:spMkLst>
            <pc:docMk/>
            <pc:sldMk cId="3880455538" sldId="260"/>
            <ac:spMk id="4" creationId="{B6AD7520-D3AD-4D3C-D732-F67A4FD4D719}"/>
          </ac:spMkLst>
        </pc:spChg>
        <pc:spChg chg="add del">
          <ac:chgData name="Dru Sutherland" userId="a32455019530ba86" providerId="LiveId" clId="{20CD51A6-84B9-4373-A49D-07E0B18C56FF}" dt="2024-12-13T16:48:59.576" v="38" actId="26606"/>
          <ac:spMkLst>
            <pc:docMk/>
            <pc:sldMk cId="3880455538" sldId="260"/>
            <ac:spMk id="9" creationId="{19B36E71-93BD-4984-AC9C-CC9FB9CC06D6}"/>
          </ac:spMkLst>
        </pc:spChg>
        <pc:spChg chg="add del">
          <ac:chgData name="Dru Sutherland" userId="a32455019530ba86" providerId="LiveId" clId="{20CD51A6-84B9-4373-A49D-07E0B18C56FF}" dt="2024-12-13T16:48:59.576" v="38" actId="26606"/>
          <ac:spMkLst>
            <pc:docMk/>
            <pc:sldMk cId="3880455538" sldId="260"/>
            <ac:spMk id="11" creationId="{1566AC62-7AC7-4ED5-A03D-E28AC560E482}"/>
          </ac:spMkLst>
        </pc:spChg>
        <pc:spChg chg="add">
          <ac:chgData name="Dru Sutherland" userId="a32455019530ba86" providerId="LiveId" clId="{20CD51A6-84B9-4373-A49D-07E0B18C56FF}" dt="2024-12-13T16:48:59.576" v="38" actId="26606"/>
          <ac:spMkLst>
            <pc:docMk/>
            <pc:sldMk cId="3880455538" sldId="260"/>
            <ac:spMk id="17" creationId="{32768DCD-B824-413A-B330-8D57ADB3724C}"/>
          </ac:spMkLst>
        </pc:spChg>
        <pc:graphicFrameChg chg="add">
          <ac:chgData name="Dru Sutherland" userId="a32455019530ba86" providerId="LiveId" clId="{20CD51A6-84B9-4373-A49D-07E0B18C56FF}" dt="2024-12-13T16:48:59.576" v="38" actId="26606"/>
          <ac:graphicFrameMkLst>
            <pc:docMk/>
            <pc:sldMk cId="3880455538" sldId="260"/>
            <ac:graphicFrameMk id="13" creationId="{7D361301-8F35-B388-9410-E8B93BB6767C}"/>
          </ac:graphicFrameMkLst>
        </pc:graphicFrameChg>
      </pc:sldChg>
    </pc:docChg>
  </pc:docChgLst>
</pc:chgInfo>
</file>

<file path=ppt/diagrams/_rels/data1.xml.rels><?xml version="1.0" encoding="UTF-8" standalone="yes"?>
<Relationships xmlns="http://schemas.openxmlformats.org/package/2006/relationships"><Relationship Id="rId1" Type="http://schemas.openxmlformats.org/officeDocument/2006/relationships/hyperlink" Target="https://www.youtube.com/watch?v=8urJrkUbpVk" TargetMode="External"/></Relationships>
</file>

<file path=ppt/diagrams/_rels/drawing1.xml.rels><?xml version="1.0" encoding="UTF-8" standalone="yes"?>
<Relationships xmlns="http://schemas.openxmlformats.org/package/2006/relationships"><Relationship Id="rId1" Type="http://schemas.openxmlformats.org/officeDocument/2006/relationships/hyperlink" Target="https://www.youtube.com/watch?v=8urJrkUbpVk" TargetMode="External"/></Relationships>
</file>

<file path=ppt/diagrams/colors1.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387F8B2-4F17-4B39-B420-FAF888D723CD}" type="doc">
      <dgm:prSet loTypeId="urn:microsoft.com/office/officeart/2005/8/layout/hierarchy1" loCatId="hierarchy" qsTypeId="urn:microsoft.com/office/officeart/2005/8/quickstyle/simple1" qsCatId="simple" csTypeId="urn:microsoft.com/office/officeart/2005/8/colors/accent4_2" csCatId="accent4"/>
      <dgm:spPr/>
      <dgm:t>
        <a:bodyPr/>
        <a:lstStyle/>
        <a:p>
          <a:endParaRPr lang="en-US"/>
        </a:p>
      </dgm:t>
    </dgm:pt>
    <dgm:pt modelId="{C6C9E33D-0DDD-4D05-A9F2-455961164D65}">
      <dgm:prSet/>
      <dgm:spPr/>
      <dgm:t>
        <a:bodyPr/>
        <a:lstStyle/>
        <a:p>
          <a:r>
            <a:rPr lang="en-US" b="0" i="0" baseline="0"/>
            <a:t>Dr Hayley Stainton (2022). </a:t>
          </a:r>
          <a:r>
            <a:rPr lang="en-US" b="0" i="1" baseline="0"/>
            <a:t>What Is Volunteer Tourism and Why Does It Exist? | The Pros And Cons Of Being A Voluntourist</a:t>
          </a:r>
          <a:r>
            <a:rPr lang="en-US" b="0" i="0" baseline="0"/>
            <a:t>. [online] YouTube. Available at: </a:t>
          </a:r>
          <a:r>
            <a:rPr lang="en-US" b="0" i="0" baseline="0">
              <a:hlinkClick xmlns:r="http://schemas.openxmlformats.org/officeDocument/2006/relationships" r:id="rId1"/>
            </a:rPr>
            <a:t>https://www.youtube.com/watch?v=8urJrkUbpVk</a:t>
          </a:r>
          <a:r>
            <a:rPr lang="en-US" b="0" i="0" baseline="0"/>
            <a:t>.</a:t>
          </a:r>
          <a:endParaRPr lang="en-US"/>
        </a:p>
      </dgm:t>
    </dgm:pt>
    <dgm:pt modelId="{C2664344-A64C-4F17-9BB3-52607B4E8AE3}" type="parTrans" cxnId="{9A513E6A-A1B3-453E-9200-F810E85B167E}">
      <dgm:prSet/>
      <dgm:spPr/>
      <dgm:t>
        <a:bodyPr/>
        <a:lstStyle/>
        <a:p>
          <a:endParaRPr lang="en-US"/>
        </a:p>
      </dgm:t>
    </dgm:pt>
    <dgm:pt modelId="{A780A19B-8D5E-4BB0-BD46-269D9F97D111}" type="sibTrans" cxnId="{9A513E6A-A1B3-453E-9200-F810E85B167E}">
      <dgm:prSet/>
      <dgm:spPr/>
      <dgm:t>
        <a:bodyPr/>
        <a:lstStyle/>
        <a:p>
          <a:endParaRPr lang="en-US"/>
        </a:p>
      </dgm:t>
    </dgm:pt>
    <dgm:pt modelId="{DB5BF055-BFB6-453A-BFCA-5D6C67B60E7C}">
      <dgm:prSet/>
      <dgm:spPr/>
      <dgm:t>
        <a:bodyPr/>
        <a:lstStyle/>
        <a:p>
          <a:r>
            <a:rPr lang="en-GB"/>
            <a:t>StudySmarter UK. (2019). Voluntourism: Definition &amp; Benefits | StudySmarter. [online] Available at:</a:t>
          </a:r>
          <a:br>
            <a:rPr lang="en-GB"/>
          </a:br>
          <a:r>
            <a:rPr lang="en-GB"/>
            <a:t>https://www.studysmarter.co.uk/explanations/hospitality-and-tourism/adventure-and-niche-tourism/voluntourism/ [Accessed 10 Dec. 2024].</a:t>
          </a:r>
          <a:endParaRPr lang="en-US"/>
        </a:p>
      </dgm:t>
    </dgm:pt>
    <dgm:pt modelId="{A9444F07-8B61-43CA-98E9-D08EE103172C}" type="parTrans" cxnId="{D362CF38-481E-4977-87C3-4F96736AD36E}">
      <dgm:prSet/>
      <dgm:spPr/>
      <dgm:t>
        <a:bodyPr/>
        <a:lstStyle/>
        <a:p>
          <a:endParaRPr lang="en-US"/>
        </a:p>
      </dgm:t>
    </dgm:pt>
    <dgm:pt modelId="{9681A239-97DE-4318-9083-D5159C304F94}" type="sibTrans" cxnId="{D362CF38-481E-4977-87C3-4F96736AD36E}">
      <dgm:prSet/>
      <dgm:spPr/>
      <dgm:t>
        <a:bodyPr/>
        <a:lstStyle/>
        <a:p>
          <a:endParaRPr lang="en-US"/>
        </a:p>
      </dgm:t>
    </dgm:pt>
    <dgm:pt modelId="{0B32B908-4760-478A-BBCE-DAD04163A307}" type="pres">
      <dgm:prSet presAssocID="{D387F8B2-4F17-4B39-B420-FAF888D723CD}" presName="hierChild1" presStyleCnt="0">
        <dgm:presLayoutVars>
          <dgm:chPref val="1"/>
          <dgm:dir/>
          <dgm:animOne val="branch"/>
          <dgm:animLvl val="lvl"/>
          <dgm:resizeHandles/>
        </dgm:presLayoutVars>
      </dgm:prSet>
      <dgm:spPr/>
    </dgm:pt>
    <dgm:pt modelId="{AFB47DA4-137F-4305-B6C8-37D5F730B37F}" type="pres">
      <dgm:prSet presAssocID="{C6C9E33D-0DDD-4D05-A9F2-455961164D65}" presName="hierRoot1" presStyleCnt="0"/>
      <dgm:spPr/>
    </dgm:pt>
    <dgm:pt modelId="{6AB0506D-F883-4FF3-8693-D66EB2DE9858}" type="pres">
      <dgm:prSet presAssocID="{C6C9E33D-0DDD-4D05-A9F2-455961164D65}" presName="composite" presStyleCnt="0"/>
      <dgm:spPr/>
    </dgm:pt>
    <dgm:pt modelId="{37189512-4856-44CA-A0D5-DB3E1A765847}" type="pres">
      <dgm:prSet presAssocID="{C6C9E33D-0DDD-4D05-A9F2-455961164D65}" presName="background" presStyleLbl="node0" presStyleIdx="0" presStyleCnt="2"/>
      <dgm:spPr/>
    </dgm:pt>
    <dgm:pt modelId="{BA0392A6-5B38-46F2-B876-90C5DF86F817}" type="pres">
      <dgm:prSet presAssocID="{C6C9E33D-0DDD-4D05-A9F2-455961164D65}" presName="text" presStyleLbl="fgAcc0" presStyleIdx="0" presStyleCnt="2">
        <dgm:presLayoutVars>
          <dgm:chPref val="3"/>
        </dgm:presLayoutVars>
      </dgm:prSet>
      <dgm:spPr/>
    </dgm:pt>
    <dgm:pt modelId="{2E1EBCDE-7B52-4AD1-838B-43350FB5D45A}" type="pres">
      <dgm:prSet presAssocID="{C6C9E33D-0DDD-4D05-A9F2-455961164D65}" presName="hierChild2" presStyleCnt="0"/>
      <dgm:spPr/>
    </dgm:pt>
    <dgm:pt modelId="{3CE0FC37-1D21-4425-82F6-46A6DEEE1F3E}" type="pres">
      <dgm:prSet presAssocID="{DB5BF055-BFB6-453A-BFCA-5D6C67B60E7C}" presName="hierRoot1" presStyleCnt="0"/>
      <dgm:spPr/>
    </dgm:pt>
    <dgm:pt modelId="{051CAB0B-FD3B-4FC5-B5C6-27CCE1E45E11}" type="pres">
      <dgm:prSet presAssocID="{DB5BF055-BFB6-453A-BFCA-5D6C67B60E7C}" presName="composite" presStyleCnt="0"/>
      <dgm:spPr/>
    </dgm:pt>
    <dgm:pt modelId="{D9C795BC-C2A4-4B51-8C22-828A3EF71497}" type="pres">
      <dgm:prSet presAssocID="{DB5BF055-BFB6-453A-BFCA-5D6C67B60E7C}" presName="background" presStyleLbl="node0" presStyleIdx="1" presStyleCnt="2"/>
      <dgm:spPr/>
    </dgm:pt>
    <dgm:pt modelId="{B8B8CEFF-FAF2-4A7B-BDF6-B10960A44EE9}" type="pres">
      <dgm:prSet presAssocID="{DB5BF055-BFB6-453A-BFCA-5D6C67B60E7C}" presName="text" presStyleLbl="fgAcc0" presStyleIdx="1" presStyleCnt="2">
        <dgm:presLayoutVars>
          <dgm:chPref val="3"/>
        </dgm:presLayoutVars>
      </dgm:prSet>
      <dgm:spPr/>
    </dgm:pt>
    <dgm:pt modelId="{2D584F21-2ABC-4E9F-9D4B-5E4F526FFBDB}" type="pres">
      <dgm:prSet presAssocID="{DB5BF055-BFB6-453A-BFCA-5D6C67B60E7C}" presName="hierChild2" presStyleCnt="0"/>
      <dgm:spPr/>
    </dgm:pt>
  </dgm:ptLst>
  <dgm:cxnLst>
    <dgm:cxn modelId="{ABEE0D29-4A26-4169-AD32-F5BEC2DE7B1A}" type="presOf" srcId="{C6C9E33D-0DDD-4D05-A9F2-455961164D65}" destId="{BA0392A6-5B38-46F2-B876-90C5DF86F817}" srcOrd="0" destOrd="0" presId="urn:microsoft.com/office/officeart/2005/8/layout/hierarchy1"/>
    <dgm:cxn modelId="{D362CF38-481E-4977-87C3-4F96736AD36E}" srcId="{D387F8B2-4F17-4B39-B420-FAF888D723CD}" destId="{DB5BF055-BFB6-453A-BFCA-5D6C67B60E7C}" srcOrd="1" destOrd="0" parTransId="{A9444F07-8B61-43CA-98E9-D08EE103172C}" sibTransId="{9681A239-97DE-4318-9083-D5159C304F94}"/>
    <dgm:cxn modelId="{8388D63A-6A40-4E44-ABE5-9802E9BF68C5}" type="presOf" srcId="{D387F8B2-4F17-4B39-B420-FAF888D723CD}" destId="{0B32B908-4760-478A-BBCE-DAD04163A307}" srcOrd="0" destOrd="0" presId="urn:microsoft.com/office/officeart/2005/8/layout/hierarchy1"/>
    <dgm:cxn modelId="{168F6E48-DD7C-469A-BE40-501E1AAC4A63}" type="presOf" srcId="{DB5BF055-BFB6-453A-BFCA-5D6C67B60E7C}" destId="{B8B8CEFF-FAF2-4A7B-BDF6-B10960A44EE9}" srcOrd="0" destOrd="0" presId="urn:microsoft.com/office/officeart/2005/8/layout/hierarchy1"/>
    <dgm:cxn modelId="{9A513E6A-A1B3-453E-9200-F810E85B167E}" srcId="{D387F8B2-4F17-4B39-B420-FAF888D723CD}" destId="{C6C9E33D-0DDD-4D05-A9F2-455961164D65}" srcOrd="0" destOrd="0" parTransId="{C2664344-A64C-4F17-9BB3-52607B4E8AE3}" sibTransId="{A780A19B-8D5E-4BB0-BD46-269D9F97D111}"/>
    <dgm:cxn modelId="{AA4BB3FD-3DD7-41A0-8E80-F046CB293738}" type="presParOf" srcId="{0B32B908-4760-478A-BBCE-DAD04163A307}" destId="{AFB47DA4-137F-4305-B6C8-37D5F730B37F}" srcOrd="0" destOrd="0" presId="urn:microsoft.com/office/officeart/2005/8/layout/hierarchy1"/>
    <dgm:cxn modelId="{B67A220A-EBC9-400B-9D14-5B1A89641E81}" type="presParOf" srcId="{AFB47DA4-137F-4305-B6C8-37D5F730B37F}" destId="{6AB0506D-F883-4FF3-8693-D66EB2DE9858}" srcOrd="0" destOrd="0" presId="urn:microsoft.com/office/officeart/2005/8/layout/hierarchy1"/>
    <dgm:cxn modelId="{95CB8DA5-F332-4DF5-8B91-FF1BF240776B}" type="presParOf" srcId="{6AB0506D-F883-4FF3-8693-D66EB2DE9858}" destId="{37189512-4856-44CA-A0D5-DB3E1A765847}" srcOrd="0" destOrd="0" presId="urn:microsoft.com/office/officeart/2005/8/layout/hierarchy1"/>
    <dgm:cxn modelId="{A8AAB4B4-21AF-4954-8ED7-A7AA4E67F8AC}" type="presParOf" srcId="{6AB0506D-F883-4FF3-8693-D66EB2DE9858}" destId="{BA0392A6-5B38-46F2-B876-90C5DF86F817}" srcOrd="1" destOrd="0" presId="urn:microsoft.com/office/officeart/2005/8/layout/hierarchy1"/>
    <dgm:cxn modelId="{C3C662EF-D33A-432A-B5EC-FAA337CD3AB5}" type="presParOf" srcId="{AFB47DA4-137F-4305-B6C8-37D5F730B37F}" destId="{2E1EBCDE-7B52-4AD1-838B-43350FB5D45A}" srcOrd="1" destOrd="0" presId="urn:microsoft.com/office/officeart/2005/8/layout/hierarchy1"/>
    <dgm:cxn modelId="{0FE2E717-EC4B-4C51-85BE-B2B40485B5C0}" type="presParOf" srcId="{0B32B908-4760-478A-BBCE-DAD04163A307}" destId="{3CE0FC37-1D21-4425-82F6-46A6DEEE1F3E}" srcOrd="1" destOrd="0" presId="urn:microsoft.com/office/officeart/2005/8/layout/hierarchy1"/>
    <dgm:cxn modelId="{0AC84D96-797B-4749-8FC7-3A477350AEA5}" type="presParOf" srcId="{3CE0FC37-1D21-4425-82F6-46A6DEEE1F3E}" destId="{051CAB0B-FD3B-4FC5-B5C6-27CCE1E45E11}" srcOrd="0" destOrd="0" presId="urn:microsoft.com/office/officeart/2005/8/layout/hierarchy1"/>
    <dgm:cxn modelId="{C186D365-CDC7-4715-B898-082818301292}" type="presParOf" srcId="{051CAB0B-FD3B-4FC5-B5C6-27CCE1E45E11}" destId="{D9C795BC-C2A4-4B51-8C22-828A3EF71497}" srcOrd="0" destOrd="0" presId="urn:microsoft.com/office/officeart/2005/8/layout/hierarchy1"/>
    <dgm:cxn modelId="{815975D0-4838-44C9-A84F-4F70FCCD8C9E}" type="presParOf" srcId="{051CAB0B-FD3B-4FC5-B5C6-27CCE1E45E11}" destId="{B8B8CEFF-FAF2-4A7B-BDF6-B10960A44EE9}" srcOrd="1" destOrd="0" presId="urn:microsoft.com/office/officeart/2005/8/layout/hierarchy1"/>
    <dgm:cxn modelId="{7009A0E7-31D1-4685-9B08-4F649115D0EF}" type="presParOf" srcId="{3CE0FC37-1D21-4425-82F6-46A6DEEE1F3E}" destId="{2D584F21-2ABC-4E9F-9D4B-5E4F526FFBDB}"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189512-4856-44CA-A0D5-DB3E1A765847}">
      <dsp:nvSpPr>
        <dsp:cNvPr id="0" name=""/>
        <dsp:cNvSpPr/>
      </dsp:nvSpPr>
      <dsp:spPr>
        <a:xfrm>
          <a:off x="497283" y="1196"/>
          <a:ext cx="4080443" cy="2591081"/>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0392A6-5B38-46F2-B876-90C5DF86F817}">
      <dsp:nvSpPr>
        <dsp:cNvPr id="0" name=""/>
        <dsp:cNvSpPr/>
      </dsp:nvSpPr>
      <dsp:spPr>
        <a:xfrm>
          <a:off x="950665" y="431910"/>
          <a:ext cx="4080443" cy="2591081"/>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0" i="0" kern="1200" baseline="0"/>
            <a:t>Dr Hayley Stainton (2022). </a:t>
          </a:r>
          <a:r>
            <a:rPr lang="en-US" sz="1100" b="0" i="1" kern="1200" baseline="0"/>
            <a:t>What Is Volunteer Tourism and Why Does It Exist? | The Pros And Cons Of Being A Voluntourist</a:t>
          </a:r>
          <a:r>
            <a:rPr lang="en-US" sz="1100" b="0" i="0" kern="1200" baseline="0"/>
            <a:t>. [online] YouTube. Available at: </a:t>
          </a:r>
          <a:r>
            <a:rPr lang="en-US" sz="1100" b="0" i="0" kern="1200" baseline="0">
              <a:hlinkClick xmlns:r="http://schemas.openxmlformats.org/officeDocument/2006/relationships" r:id="rId1"/>
            </a:rPr>
            <a:t>https://www.youtube.com/watch?v=8urJrkUbpVk</a:t>
          </a:r>
          <a:r>
            <a:rPr lang="en-US" sz="1100" b="0" i="0" kern="1200" baseline="0"/>
            <a:t>.</a:t>
          </a:r>
          <a:endParaRPr lang="en-US" sz="1100" kern="1200"/>
        </a:p>
      </dsp:txBody>
      <dsp:txXfrm>
        <a:off x="1026555" y="507800"/>
        <a:ext cx="3928663" cy="2439301"/>
      </dsp:txXfrm>
    </dsp:sp>
    <dsp:sp modelId="{D9C795BC-C2A4-4B51-8C22-828A3EF71497}">
      <dsp:nvSpPr>
        <dsp:cNvPr id="0" name=""/>
        <dsp:cNvSpPr/>
      </dsp:nvSpPr>
      <dsp:spPr>
        <a:xfrm>
          <a:off x="5484491" y="1196"/>
          <a:ext cx="4080443" cy="2591081"/>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B8CEFF-FAF2-4A7B-BDF6-B10960A44EE9}">
      <dsp:nvSpPr>
        <dsp:cNvPr id="0" name=""/>
        <dsp:cNvSpPr/>
      </dsp:nvSpPr>
      <dsp:spPr>
        <a:xfrm>
          <a:off x="5937873" y="431910"/>
          <a:ext cx="4080443" cy="2591081"/>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StudySmarter UK. (2019). Voluntourism: Definition &amp; Benefits | StudySmarter. [online] Available at:</a:t>
          </a:r>
          <a:br>
            <a:rPr lang="en-GB" sz="1100" kern="1200"/>
          </a:br>
          <a:r>
            <a:rPr lang="en-GB" sz="1100" kern="1200"/>
            <a:t>https://www.studysmarter.co.uk/explanations/hospitality-and-tourism/adventure-and-niche-tourism/voluntourism/ [Accessed 10 Dec. 2024].</a:t>
          </a:r>
          <a:endParaRPr lang="en-US" sz="1100" kern="1200"/>
        </a:p>
      </dsp:txBody>
      <dsp:txXfrm>
        <a:off x="6013763" y="507800"/>
        <a:ext cx="3928663" cy="2439301"/>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3B052-A59B-4AE3-A89A-E7748630C15B}"/>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FBDA9EC4-FEA9-41D2-BE8D-F709F01D37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E155CF-52F5-4879-B7F3-D05812AC4A6D}"/>
              </a:ext>
            </a:extLst>
          </p:cNvPr>
          <p:cNvSpPr>
            <a:spLocks noGrp="1"/>
          </p:cNvSpPr>
          <p:nvPr>
            <p:ph type="dt" sz="half" idx="10"/>
          </p:nvPr>
        </p:nvSpPr>
        <p:spPr/>
        <p:txBody>
          <a:bodyPr/>
          <a:lstStyle/>
          <a:p>
            <a:fld id="{AA70F276-1833-4A75-9C1D-A56E2295A68D}" type="datetimeFigureOut">
              <a:rPr lang="en-US" smtClean="0"/>
              <a:t>12/13/2024</a:t>
            </a:fld>
            <a:endParaRPr lang="en-US"/>
          </a:p>
        </p:txBody>
      </p:sp>
      <p:sp>
        <p:nvSpPr>
          <p:cNvPr id="5" name="Footer Placeholder 4">
            <a:extLst>
              <a:ext uri="{FF2B5EF4-FFF2-40B4-BE49-F238E27FC236}">
                <a16:creationId xmlns:a16="http://schemas.microsoft.com/office/drawing/2014/main" id="{80D053AC-61ED-4C2F-90BF-D4A9165451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38B2ED7-A198-4613-B8C9-EE02BAE24FA4}"/>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9024804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98991-AEF1-4F19-AAB8-436EAD58C282}"/>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D25B44F-E7DA-40C6-8B44-71EAB6BDFC98}"/>
              </a:ext>
            </a:extLst>
          </p:cNvPr>
          <p:cNvSpPr>
            <a:spLocks noGrp="1"/>
          </p:cNvSpPr>
          <p:nvPr>
            <p:ph idx="1"/>
          </p:nvPr>
        </p:nvSpPr>
        <p:spPr/>
        <p:txBody>
          <a:bodyPr/>
          <a:lstStyle>
            <a:lvl1pPr>
              <a:buFont typeface="Wingdings" panose="05000000000000000000" pitchFamily="2" charset="2"/>
              <a:buChar char="§"/>
              <a:defRPr/>
            </a:lvl1pPr>
            <a:lvl2pPr marL="685800" indent="-228600">
              <a:buFont typeface="Wingdings" panose="05000000000000000000" pitchFamily="2" charset="2"/>
              <a:buChar char="§"/>
              <a:defRPr/>
            </a:lvl2pPr>
            <a:lvl3pPr>
              <a:buFont typeface="Wingdings" panose="05000000000000000000" pitchFamily="2" charset="2"/>
              <a:buChar char="§"/>
              <a:defRPr/>
            </a:lvl3pPr>
            <a:lvl4pPr marL="1600200" indent="-228600">
              <a:buFont typeface="Wingdings" panose="05000000000000000000" pitchFamily="2" charset="2"/>
              <a:buChar char="§"/>
              <a:defRPr/>
            </a:lvl4pPr>
            <a:lvl5pPr>
              <a:buFont typeface="Wingdings" panose="05000000000000000000" pitchFamily="2" charset="2"/>
              <a:buChar cha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1F71817-A045-48C0-975B-CBEF88E9561E}"/>
              </a:ext>
            </a:extLst>
          </p:cNvPr>
          <p:cNvSpPr>
            <a:spLocks noGrp="1"/>
          </p:cNvSpPr>
          <p:nvPr>
            <p:ph type="dt" sz="half" idx="10"/>
          </p:nvPr>
        </p:nvSpPr>
        <p:spPr/>
        <p:txBody>
          <a:bodyPr/>
          <a:lstStyle/>
          <a:p>
            <a:fld id="{AA70F276-1833-4A75-9C1D-A56E2295A68D}" type="datetimeFigureOut">
              <a:rPr lang="en-US" smtClean="0"/>
              <a:t>12/13/2024</a:t>
            </a:fld>
            <a:endParaRPr lang="en-US"/>
          </a:p>
        </p:txBody>
      </p:sp>
      <p:sp>
        <p:nvSpPr>
          <p:cNvPr id="5" name="Footer Placeholder 4">
            <a:extLst>
              <a:ext uri="{FF2B5EF4-FFF2-40B4-BE49-F238E27FC236}">
                <a16:creationId xmlns:a16="http://schemas.microsoft.com/office/drawing/2014/main" id="{B61C39F0-32D4-407C-8BCA-97F2D9E500C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9CF4459-37B2-4F87-B508-DB04D4332067}"/>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9568821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BBD03-9D57-48E9-8B43-688B72997276}"/>
              </a:ext>
            </a:extLst>
          </p:cNvPr>
          <p:cNvSpPr>
            <a:spLocks noGrp="1"/>
          </p:cNvSpPr>
          <p:nvPr>
            <p:ph type="title"/>
          </p:nvPr>
        </p:nvSpPr>
        <p:spPr>
          <a:xfrm>
            <a:off x="831850" y="1709738"/>
            <a:ext cx="10515600" cy="2852737"/>
          </a:xfrm>
        </p:spPr>
        <p:txBody>
          <a:bodyPr anchor="b"/>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83F376C-8A2F-4BE5-9669-4A6DA21B771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654893-212E-4450-8F7A-27256B31F9FB}"/>
              </a:ext>
            </a:extLst>
          </p:cNvPr>
          <p:cNvSpPr>
            <a:spLocks noGrp="1"/>
          </p:cNvSpPr>
          <p:nvPr>
            <p:ph type="dt" sz="half" idx="10"/>
          </p:nvPr>
        </p:nvSpPr>
        <p:spPr/>
        <p:txBody>
          <a:bodyPr/>
          <a:lstStyle/>
          <a:p>
            <a:fld id="{AA70F276-1833-4A75-9C1D-A56E2295A68D}" type="datetimeFigureOut">
              <a:rPr lang="en-US" smtClean="0"/>
              <a:t>12/13/2024</a:t>
            </a:fld>
            <a:endParaRPr lang="en-US"/>
          </a:p>
        </p:txBody>
      </p:sp>
      <p:sp>
        <p:nvSpPr>
          <p:cNvPr id="5" name="Footer Placeholder 4">
            <a:extLst>
              <a:ext uri="{FF2B5EF4-FFF2-40B4-BE49-F238E27FC236}">
                <a16:creationId xmlns:a16="http://schemas.microsoft.com/office/drawing/2014/main" id="{600E881A-3958-44A9-9EDB-D86F4E4144C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EDBC4F-D9B8-4BFA-BE4F-D4B9B739D1BA}"/>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4301329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C8777-C460-4649-8822-CA943386D06D}"/>
              </a:ext>
            </a:extLst>
          </p:cNvPr>
          <p:cNvSpPr>
            <a:spLocks noGrp="1"/>
          </p:cNvSpPr>
          <p:nvPr>
            <p:ph type="title"/>
          </p:nvPr>
        </p:nvSpPr>
        <p:spPr/>
        <p:txBody>
          <a:bodyPr/>
          <a:lstStyle>
            <a:lvl1pPr>
              <a:defRPr sz="4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FDF69E6-1094-437B-AA7E-0E21B7136CCA}"/>
              </a:ext>
            </a:extLst>
          </p:cNvPr>
          <p:cNvSpPr>
            <a:spLocks noGrp="1"/>
          </p:cNvSpPr>
          <p:nvPr>
            <p:ph sz="half" idx="1"/>
          </p:nvPr>
        </p:nvSpPr>
        <p:spPr>
          <a:xfrm>
            <a:off x="838200" y="2057399"/>
            <a:ext cx="5181600" cy="41195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C20BC963-4591-4BE3-AE63-4999A13C5054}"/>
              </a:ext>
            </a:extLst>
          </p:cNvPr>
          <p:cNvSpPr>
            <a:spLocks noGrp="1"/>
          </p:cNvSpPr>
          <p:nvPr>
            <p:ph sz="half" idx="2"/>
          </p:nvPr>
        </p:nvSpPr>
        <p:spPr>
          <a:xfrm>
            <a:off x="6172200" y="2057399"/>
            <a:ext cx="5181600"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504D5BB-DB84-4266-9B4F-E65CCFE5B310}"/>
              </a:ext>
            </a:extLst>
          </p:cNvPr>
          <p:cNvSpPr>
            <a:spLocks noGrp="1"/>
          </p:cNvSpPr>
          <p:nvPr>
            <p:ph type="dt" sz="half" idx="10"/>
          </p:nvPr>
        </p:nvSpPr>
        <p:spPr/>
        <p:txBody>
          <a:bodyPr/>
          <a:lstStyle/>
          <a:p>
            <a:fld id="{AA70F276-1833-4A75-9C1D-A56E2295A68D}" type="datetimeFigureOut">
              <a:rPr lang="en-US" smtClean="0"/>
              <a:t>12/13/2024</a:t>
            </a:fld>
            <a:endParaRPr lang="en-US"/>
          </a:p>
        </p:txBody>
      </p:sp>
      <p:sp>
        <p:nvSpPr>
          <p:cNvPr id="6" name="Footer Placeholder 5">
            <a:extLst>
              <a:ext uri="{FF2B5EF4-FFF2-40B4-BE49-F238E27FC236}">
                <a16:creationId xmlns:a16="http://schemas.microsoft.com/office/drawing/2014/main" id="{891A99B5-D493-4AB1-AF24-6660540D56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FE178D0-5F1E-43FA-B447-53501EDD17C0}"/>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386352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C85CC-8D2B-4219-A2A4-1625A02DFECD}"/>
              </a:ext>
            </a:extLst>
          </p:cNvPr>
          <p:cNvSpPr>
            <a:spLocks noGrp="1"/>
          </p:cNvSpPr>
          <p:nvPr>
            <p:ph type="title"/>
          </p:nvPr>
        </p:nvSpPr>
        <p:spPr>
          <a:xfrm>
            <a:off x="839788" y="668338"/>
            <a:ext cx="10515600" cy="108426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DD6143C8-1CF7-440E-99A3-0527314598C6}"/>
              </a:ext>
            </a:extLst>
          </p:cNvPr>
          <p:cNvSpPr>
            <a:spLocks noGrp="1"/>
          </p:cNvSpPr>
          <p:nvPr>
            <p:ph type="body" idx="1"/>
          </p:nvPr>
        </p:nvSpPr>
        <p:spPr>
          <a:xfrm>
            <a:off x="839788" y="1828800"/>
            <a:ext cx="5157787"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AEEFF5CA-4662-4430-80C7-99CD7D66C9CF}"/>
              </a:ext>
            </a:extLst>
          </p:cNvPr>
          <p:cNvSpPr>
            <a:spLocks noGrp="1"/>
          </p:cNvSpPr>
          <p:nvPr>
            <p:ph sz="half" idx="2"/>
          </p:nvPr>
        </p:nvSpPr>
        <p:spPr>
          <a:xfrm>
            <a:off x="839788" y="2743199"/>
            <a:ext cx="5157787" cy="34464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76CB5B7-DC23-41CE-872B-E25BD64F84A5}"/>
              </a:ext>
            </a:extLst>
          </p:cNvPr>
          <p:cNvSpPr>
            <a:spLocks noGrp="1"/>
          </p:cNvSpPr>
          <p:nvPr>
            <p:ph type="body" sz="quarter" idx="3"/>
          </p:nvPr>
        </p:nvSpPr>
        <p:spPr>
          <a:xfrm>
            <a:off x="6172200" y="1828800"/>
            <a:ext cx="5183188"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4DF7633C-C24D-4947-979C-132B3AC405A8}"/>
              </a:ext>
            </a:extLst>
          </p:cNvPr>
          <p:cNvSpPr>
            <a:spLocks noGrp="1"/>
          </p:cNvSpPr>
          <p:nvPr>
            <p:ph sz="quarter" idx="4"/>
          </p:nvPr>
        </p:nvSpPr>
        <p:spPr>
          <a:xfrm>
            <a:off x="6172200" y="2743199"/>
            <a:ext cx="5183188" cy="34464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E8A46E1-3934-4807-900F-CA7A4D8D66B3}"/>
              </a:ext>
            </a:extLst>
          </p:cNvPr>
          <p:cNvSpPr>
            <a:spLocks noGrp="1"/>
          </p:cNvSpPr>
          <p:nvPr>
            <p:ph type="dt" sz="half" idx="10"/>
          </p:nvPr>
        </p:nvSpPr>
        <p:spPr/>
        <p:txBody>
          <a:bodyPr/>
          <a:lstStyle/>
          <a:p>
            <a:fld id="{AA70F276-1833-4A75-9C1D-A56E2295A68D}" type="datetimeFigureOut">
              <a:rPr lang="en-US" smtClean="0"/>
              <a:t>12/13/2024</a:t>
            </a:fld>
            <a:endParaRPr lang="en-US"/>
          </a:p>
        </p:txBody>
      </p:sp>
      <p:sp>
        <p:nvSpPr>
          <p:cNvPr id="8" name="Footer Placeholder 7">
            <a:extLst>
              <a:ext uri="{FF2B5EF4-FFF2-40B4-BE49-F238E27FC236}">
                <a16:creationId xmlns:a16="http://schemas.microsoft.com/office/drawing/2014/main" id="{4BC9C6EA-1549-4601-8226-E5C43469CAF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3658246-003D-4024-9F4B-BA3BD3FBFFBC}"/>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5902416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DD4C-BFBC-4087-B94C-4DD0690E838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EB9D434-8228-4C7F-B520-14121EBC903B}"/>
              </a:ext>
            </a:extLst>
          </p:cNvPr>
          <p:cNvSpPr>
            <a:spLocks noGrp="1"/>
          </p:cNvSpPr>
          <p:nvPr>
            <p:ph type="dt" sz="half" idx="10"/>
          </p:nvPr>
        </p:nvSpPr>
        <p:spPr/>
        <p:txBody>
          <a:bodyPr/>
          <a:lstStyle/>
          <a:p>
            <a:fld id="{AA70F276-1833-4A75-9C1D-A56E2295A68D}" type="datetimeFigureOut">
              <a:rPr lang="en-US" smtClean="0"/>
              <a:t>12/13/2024</a:t>
            </a:fld>
            <a:endParaRPr lang="en-US"/>
          </a:p>
        </p:txBody>
      </p:sp>
      <p:sp>
        <p:nvSpPr>
          <p:cNvPr id="4" name="Footer Placeholder 3">
            <a:extLst>
              <a:ext uri="{FF2B5EF4-FFF2-40B4-BE49-F238E27FC236}">
                <a16:creationId xmlns:a16="http://schemas.microsoft.com/office/drawing/2014/main" id="{997B89BD-A70A-48D2-A3D9-DB2C0DB123B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4ACF4EF-5A2A-4A47-81DF-80CB513060F6}"/>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445404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fld id="{AA70F276-1833-4A75-9C1D-A56E2295A68D}" type="datetimeFigureOut">
              <a:rPr lang="en-US" smtClean="0"/>
              <a:t>12/13/2024</a:t>
            </a:fld>
            <a:endParaRPr lang="en-US"/>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3238905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10DAA-DDE3-4C9C-8171-385A3DAC81CF}"/>
              </a:ext>
            </a:extLst>
          </p:cNvPr>
          <p:cNvSpPr>
            <a:spLocks noGrp="1"/>
          </p:cNvSpPr>
          <p:nvPr>
            <p:ph type="title"/>
          </p:nvPr>
        </p:nvSpPr>
        <p:spPr>
          <a:xfrm>
            <a:off x="839788" y="685800"/>
            <a:ext cx="3932237" cy="1371600"/>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AAF73DB2-BD72-4F5E-9CA2-197343A0908A}"/>
              </a:ext>
            </a:extLst>
          </p:cNvPr>
          <p:cNvSpPr>
            <a:spLocks noGrp="1"/>
          </p:cNvSpPr>
          <p:nvPr>
            <p:ph idx="1"/>
          </p:nvPr>
        </p:nvSpPr>
        <p:spPr>
          <a:xfrm>
            <a:off x="5183188" y="685801"/>
            <a:ext cx="6172200" cy="51752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71F01536-2B0A-42A2-827E-2EB2C324A5FE}"/>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722CD09-61EF-4733-831C-5B133DAE1F4C}"/>
              </a:ext>
            </a:extLst>
          </p:cNvPr>
          <p:cNvSpPr>
            <a:spLocks noGrp="1"/>
          </p:cNvSpPr>
          <p:nvPr>
            <p:ph type="dt" sz="half" idx="10"/>
          </p:nvPr>
        </p:nvSpPr>
        <p:spPr/>
        <p:txBody>
          <a:bodyPr/>
          <a:lstStyle/>
          <a:p>
            <a:fld id="{AA70F276-1833-4A75-9C1D-A56E2295A68D}" type="datetimeFigureOut">
              <a:rPr lang="en-US" smtClean="0"/>
              <a:t>12/13/2024</a:t>
            </a:fld>
            <a:endParaRPr lang="en-US"/>
          </a:p>
        </p:txBody>
      </p:sp>
      <p:sp>
        <p:nvSpPr>
          <p:cNvPr id="6" name="Footer Placeholder 5">
            <a:extLst>
              <a:ext uri="{FF2B5EF4-FFF2-40B4-BE49-F238E27FC236}">
                <a16:creationId xmlns:a16="http://schemas.microsoft.com/office/drawing/2014/main" id="{5B109FCF-96E4-4EBF-AAFB-5E9AD22A68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9E381A6-E580-49A4-989C-EF4A54F83B45}"/>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5591039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CFA6E-F719-4613-8815-591471E722E5}"/>
              </a:ext>
            </a:extLst>
          </p:cNvPr>
          <p:cNvSpPr>
            <a:spLocks noGrp="1"/>
          </p:cNvSpPr>
          <p:nvPr>
            <p:ph type="title"/>
          </p:nvPr>
        </p:nvSpPr>
        <p:spPr>
          <a:xfrm>
            <a:off x="839788" y="685800"/>
            <a:ext cx="3932237" cy="1371600"/>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654384F3-CDE0-4329-B76D-45AAC94B04A8}"/>
              </a:ext>
            </a:extLst>
          </p:cNvPr>
          <p:cNvSpPr>
            <a:spLocks noGrp="1"/>
          </p:cNvSpPr>
          <p:nvPr>
            <p:ph type="pic" idx="1"/>
          </p:nvPr>
        </p:nvSpPr>
        <p:spPr>
          <a:xfrm>
            <a:off x="5183188" y="685801"/>
            <a:ext cx="6172200" cy="5175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9A9D7EB-40DA-460F-A48A-3E6D5E5612E7}"/>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E56944C-E229-457E-868E-C48FF47DA37A}"/>
              </a:ext>
            </a:extLst>
          </p:cNvPr>
          <p:cNvSpPr>
            <a:spLocks noGrp="1"/>
          </p:cNvSpPr>
          <p:nvPr>
            <p:ph type="dt" sz="half" idx="10"/>
          </p:nvPr>
        </p:nvSpPr>
        <p:spPr/>
        <p:txBody>
          <a:bodyPr/>
          <a:lstStyle/>
          <a:p>
            <a:fld id="{AA70F276-1833-4A75-9C1D-A56E2295A68D}" type="datetimeFigureOut">
              <a:rPr lang="en-US" smtClean="0"/>
              <a:t>12/13/2024</a:t>
            </a:fld>
            <a:endParaRPr lang="en-US"/>
          </a:p>
        </p:txBody>
      </p:sp>
      <p:sp>
        <p:nvSpPr>
          <p:cNvPr id="6" name="Footer Placeholder 5">
            <a:extLst>
              <a:ext uri="{FF2B5EF4-FFF2-40B4-BE49-F238E27FC236}">
                <a16:creationId xmlns:a16="http://schemas.microsoft.com/office/drawing/2014/main" id="{CC7115FE-359F-46EA-A3C8-0D18544E34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165D17-3010-4FF5-9071-5CCD3E6995D6}"/>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4924892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B47DD-81F8-4128-9E50-04A9F2D3DCD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56564D1-2B83-4C0F-ACBA-E91472C50A3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FA1D7D-D2EC-4ADB-9C65-191DEC82DDF4}"/>
              </a:ext>
            </a:extLst>
          </p:cNvPr>
          <p:cNvSpPr>
            <a:spLocks noGrp="1"/>
          </p:cNvSpPr>
          <p:nvPr>
            <p:ph type="dt" sz="half" idx="10"/>
          </p:nvPr>
        </p:nvSpPr>
        <p:spPr/>
        <p:txBody>
          <a:bodyPr/>
          <a:lstStyle/>
          <a:p>
            <a:fld id="{AA70F276-1833-4A75-9C1D-A56E2295A68D}" type="datetimeFigureOut">
              <a:rPr lang="en-US" smtClean="0"/>
              <a:t>12/13/2024</a:t>
            </a:fld>
            <a:endParaRPr lang="en-US"/>
          </a:p>
        </p:txBody>
      </p:sp>
      <p:sp>
        <p:nvSpPr>
          <p:cNvPr id="5" name="Footer Placeholder 4">
            <a:extLst>
              <a:ext uri="{FF2B5EF4-FFF2-40B4-BE49-F238E27FC236}">
                <a16:creationId xmlns:a16="http://schemas.microsoft.com/office/drawing/2014/main" id="{534CB571-86F9-474A-826A-75CC21C8832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384F5F-50E6-4BB9-B848-EE2302C02ABE}"/>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2008698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E3F08DF-1C0D-4F53-A3AB-95D7B55FA063}"/>
              </a:ext>
            </a:extLst>
          </p:cNvPr>
          <p:cNvSpPr>
            <a:spLocks noGrp="1"/>
          </p:cNvSpPr>
          <p:nvPr>
            <p:ph type="title" orient="vert"/>
          </p:nvPr>
        </p:nvSpPr>
        <p:spPr>
          <a:xfrm>
            <a:off x="8724900" y="761999"/>
            <a:ext cx="2628900" cy="541496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C0D3BBD-C494-4E94-B189-319802A93E38}"/>
              </a:ext>
            </a:extLst>
          </p:cNvPr>
          <p:cNvSpPr>
            <a:spLocks noGrp="1"/>
          </p:cNvSpPr>
          <p:nvPr>
            <p:ph type="body" orient="vert" idx="1"/>
          </p:nvPr>
        </p:nvSpPr>
        <p:spPr>
          <a:xfrm>
            <a:off x="838200" y="761999"/>
            <a:ext cx="7734300" cy="5414963"/>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63C0BD9-4BED-43D3-852F-B74B949A2287}"/>
              </a:ext>
            </a:extLst>
          </p:cNvPr>
          <p:cNvSpPr>
            <a:spLocks noGrp="1"/>
          </p:cNvSpPr>
          <p:nvPr>
            <p:ph type="dt" sz="half" idx="10"/>
          </p:nvPr>
        </p:nvSpPr>
        <p:spPr/>
        <p:txBody>
          <a:bodyPr/>
          <a:lstStyle/>
          <a:p>
            <a:fld id="{AA70F276-1833-4A75-9C1D-A56E2295A68D}" type="datetimeFigureOut">
              <a:rPr lang="en-US" smtClean="0"/>
              <a:t>12/13/2024</a:t>
            </a:fld>
            <a:endParaRPr lang="en-US"/>
          </a:p>
        </p:txBody>
      </p:sp>
      <p:sp>
        <p:nvSpPr>
          <p:cNvPr id="5" name="Footer Placeholder 4">
            <a:extLst>
              <a:ext uri="{FF2B5EF4-FFF2-40B4-BE49-F238E27FC236}">
                <a16:creationId xmlns:a16="http://schemas.microsoft.com/office/drawing/2014/main" id="{BB7811DC-C725-4462-B622-DB96A89876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7C42D06-438F-4150-9238-E2FAEE5E28D9}"/>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6891351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ame 7">
            <a:extLst>
              <a:ext uri="{FF2B5EF4-FFF2-40B4-BE49-F238E27FC236}">
                <a16:creationId xmlns:a16="http://schemas.microsoft.com/office/drawing/2014/main" id="{DD7EAFE6-2BB9-41FB-9CF4-588CFC708774}"/>
              </a:ext>
            </a:extLst>
          </p:cNvPr>
          <p:cNvSpPr/>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41447F1F-BFA8-4A56-894B-40120132EE48}"/>
              </a:ext>
            </a:extLst>
          </p:cNvPr>
          <p:cNvSpPr>
            <a:spLocks noGrp="1"/>
          </p:cNvSpPr>
          <p:nvPr>
            <p:ph type="title"/>
          </p:nvPr>
        </p:nvSpPr>
        <p:spPr>
          <a:xfrm>
            <a:off x="838200" y="681037"/>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658FB99-0FA3-49F4-99A1-61919F942794}"/>
              </a:ext>
            </a:extLst>
          </p:cNvPr>
          <p:cNvSpPr>
            <a:spLocks noGrp="1"/>
          </p:cNvSpPr>
          <p:nvPr>
            <p:ph type="body" idx="1"/>
          </p:nvPr>
        </p:nvSpPr>
        <p:spPr>
          <a:xfrm>
            <a:off x="838200" y="2178657"/>
            <a:ext cx="10515600" cy="399830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CDCCAE5-4EB0-4174-BD15-4943899B0A29}"/>
              </a:ext>
            </a:extLst>
          </p:cNvPr>
          <p:cNvSpPr>
            <a:spLocks noGrp="1"/>
          </p:cNvSpPr>
          <p:nvPr>
            <p:ph type="dt" sz="half" idx="2"/>
          </p:nvPr>
        </p:nvSpPr>
        <p:spPr>
          <a:xfrm>
            <a:off x="838200" y="6429375"/>
            <a:ext cx="2743200" cy="365125"/>
          </a:xfrm>
          <a:prstGeom prst="rect">
            <a:avLst/>
          </a:prstGeom>
        </p:spPr>
        <p:txBody>
          <a:bodyPr vert="horz" lIns="91440" tIns="45720" rIns="91440" bIns="45720" rtlCol="0" anchor="ctr"/>
          <a:lstStyle>
            <a:lvl1pPr algn="l">
              <a:defRPr sz="900" cap="all" spc="150" baseline="0">
                <a:solidFill>
                  <a:srgbClr val="FFFFFF"/>
                </a:solidFill>
              </a:defRPr>
            </a:lvl1pPr>
          </a:lstStyle>
          <a:p>
            <a:fld id="{AA70F276-1833-4A75-9C1D-A56E2295A68D}" type="datetimeFigureOut">
              <a:rPr lang="en-US" smtClean="0"/>
              <a:pPr/>
              <a:t>12/13/2024</a:t>
            </a:fld>
            <a:endParaRPr lang="en-US" dirty="0"/>
          </a:p>
        </p:txBody>
      </p:sp>
      <p:sp>
        <p:nvSpPr>
          <p:cNvPr id="5" name="Footer Placeholder 4">
            <a:extLst>
              <a:ext uri="{FF2B5EF4-FFF2-40B4-BE49-F238E27FC236}">
                <a16:creationId xmlns:a16="http://schemas.microsoft.com/office/drawing/2014/main" id="{26A4189E-43B2-4CEE-B13E-61A1FBBBD25D}"/>
              </a:ext>
            </a:extLst>
          </p:cNvPr>
          <p:cNvSpPr>
            <a:spLocks noGrp="1"/>
          </p:cNvSpPr>
          <p:nvPr>
            <p:ph type="ftr" sz="quarter" idx="3"/>
          </p:nvPr>
        </p:nvSpPr>
        <p:spPr>
          <a:xfrm>
            <a:off x="4038600" y="6429375"/>
            <a:ext cx="4114800" cy="365125"/>
          </a:xfrm>
          <a:prstGeom prst="rect">
            <a:avLst/>
          </a:prstGeom>
        </p:spPr>
        <p:txBody>
          <a:bodyPr vert="horz" lIns="91440" tIns="45720" rIns="91440" bIns="45720" rtlCol="0" anchor="ctr"/>
          <a:lstStyle>
            <a:lvl1pPr algn="ctr">
              <a:defRPr sz="900" cap="all" spc="150" baseline="0">
                <a:solidFill>
                  <a:srgbClr val="FFFFFF"/>
                </a:solidFill>
              </a:defRPr>
            </a:lvl1pPr>
          </a:lstStyle>
          <a:p>
            <a:endParaRPr lang="en-US">
              <a:solidFill>
                <a:srgbClr val="FFFFFF"/>
              </a:solidFill>
            </a:endParaRPr>
          </a:p>
        </p:txBody>
      </p:sp>
      <p:sp>
        <p:nvSpPr>
          <p:cNvPr id="6" name="Slide Number Placeholder 5">
            <a:extLst>
              <a:ext uri="{FF2B5EF4-FFF2-40B4-BE49-F238E27FC236}">
                <a16:creationId xmlns:a16="http://schemas.microsoft.com/office/drawing/2014/main" id="{EAA0530F-0BC8-46EF-A765-DD58B5367528}"/>
              </a:ext>
            </a:extLst>
          </p:cNvPr>
          <p:cNvSpPr>
            <a:spLocks noGrp="1"/>
          </p:cNvSpPr>
          <p:nvPr>
            <p:ph type="sldNum" sz="quarter" idx="4"/>
          </p:nvPr>
        </p:nvSpPr>
        <p:spPr>
          <a:xfrm>
            <a:off x="8610600" y="6429375"/>
            <a:ext cx="2743200" cy="365125"/>
          </a:xfrm>
          <a:prstGeom prst="rect">
            <a:avLst/>
          </a:prstGeom>
        </p:spPr>
        <p:txBody>
          <a:bodyPr vert="horz" lIns="91440" tIns="45720" rIns="91440" bIns="45720" rtlCol="0" anchor="ctr"/>
          <a:lstStyle>
            <a:lvl1pPr algn="r">
              <a:defRPr sz="900" cap="all" spc="150" baseline="0">
                <a:solidFill>
                  <a:srgbClr val="FFFFFF"/>
                </a:solidFill>
              </a:defRPr>
            </a:lvl1pPr>
          </a:lstStyle>
          <a:p>
            <a:fld id="{28844951-7827-47D4-8276-7DDE1FA7D85A}" type="slidenum">
              <a:rPr lang="en-US" smtClean="0"/>
              <a:pPr/>
              <a:t>‹#›</a:t>
            </a:fld>
            <a:endParaRPr lang="en-US"/>
          </a:p>
        </p:txBody>
      </p:sp>
    </p:spTree>
    <p:extLst>
      <p:ext uri="{BB962C8B-B14F-4D97-AF65-F5344CB8AC3E}">
        <p14:creationId xmlns:p14="http://schemas.microsoft.com/office/powerpoint/2010/main" val="4223329685"/>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62" r:id="rId5"/>
    <p:sldLayoutId id="2147483667" r:id="rId6"/>
    <p:sldLayoutId id="2147483663" r:id="rId7"/>
    <p:sldLayoutId id="2147483664" r:id="rId8"/>
    <p:sldLayoutId id="2147483665" r:id="rId9"/>
    <p:sldLayoutId id="2147483666" r:id="rId10"/>
    <p:sldLayoutId id="2147483668" r:id="rId11"/>
  </p:sldLayoutIdLst>
  <p:txStyles>
    <p:titleStyle>
      <a:lvl1pPr marL="0" algn="l" defTabSz="914400" rtl="0" eaLnBrk="1" latinLnBrk="0" hangingPunct="1">
        <a:lnSpc>
          <a:spcPct val="90000"/>
        </a:lnSpc>
        <a:spcBef>
          <a:spcPct val="0"/>
        </a:spcBef>
        <a:buNone/>
        <a:defRPr lang="en-US" sz="5200" kern="1200" dirty="0">
          <a:gradFill flip="none" rotWithShape="1">
            <a:gsLst>
              <a:gs pos="0">
                <a:schemeClr val="accent5"/>
              </a:gs>
              <a:gs pos="100000">
                <a:schemeClr val="accent1">
                  <a:alpha val="70000"/>
                </a:schemeClr>
              </a:gs>
            </a:gsLst>
            <a:lin ang="0" scaled="1"/>
            <a:tileRect/>
          </a:gradFill>
          <a:latin typeface="+mj-lt"/>
          <a:ea typeface="+mn-ea"/>
          <a:cs typeface="Angsana New" panose="02020603050405020304" pitchFamily="18" charset="-34"/>
        </a:defRPr>
      </a:lvl1pPr>
    </p:titleStyle>
    <p:bodyStyle>
      <a:lvl1pPr marL="457200" indent="-228600" algn="l" defTabSz="914400" rtl="0" eaLnBrk="1" latinLnBrk="0" hangingPunct="1">
        <a:lnSpc>
          <a:spcPct val="110000"/>
        </a:lnSpc>
        <a:spcBef>
          <a:spcPts val="1000"/>
        </a:spcBef>
        <a:buClr>
          <a:schemeClr val="tx2">
            <a:lumMod val="10000"/>
            <a:lumOff val="90000"/>
          </a:schemeClr>
        </a:buClr>
        <a:buSzPct val="80000"/>
        <a:buFont typeface="Wingdings" panose="05000000000000000000" pitchFamily="2" charset="2"/>
        <a:buChar char="§"/>
        <a:defRPr sz="2800" kern="1200">
          <a:solidFill>
            <a:schemeClr val="tx2">
              <a:alpha val="70000"/>
            </a:schemeClr>
          </a:solidFill>
          <a:latin typeface="+mn-lt"/>
          <a:ea typeface="+mn-ea"/>
          <a:cs typeface="+mn-cs"/>
        </a:defRPr>
      </a:lvl1pPr>
      <a:lvl2pPr marL="8001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400" kern="1200">
          <a:solidFill>
            <a:schemeClr val="tx2">
              <a:alpha val="70000"/>
            </a:schemeClr>
          </a:solidFill>
          <a:latin typeface="+mn-lt"/>
          <a:ea typeface="+mn-ea"/>
          <a:cs typeface="+mn-cs"/>
        </a:defRPr>
      </a:lvl2pPr>
      <a:lvl3pPr marL="12573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000" kern="1200">
          <a:solidFill>
            <a:schemeClr val="tx2">
              <a:alpha val="70000"/>
            </a:schemeClr>
          </a:solidFill>
          <a:latin typeface="+mn-lt"/>
          <a:ea typeface="+mn-ea"/>
          <a:cs typeface="+mn-cs"/>
        </a:defRPr>
      </a:lvl3pPr>
      <a:lvl4pPr marL="16573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1800" kern="1200">
          <a:solidFill>
            <a:schemeClr val="tx2">
              <a:alpha val="70000"/>
            </a:schemeClr>
          </a:solidFill>
          <a:latin typeface="+mn-lt"/>
          <a:ea typeface="+mn-ea"/>
          <a:cs typeface="+mn-cs"/>
        </a:defRPr>
      </a:lvl4pPr>
      <a:lvl5pPr marL="21145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1800" kern="1200">
          <a:solidFill>
            <a:schemeClr val="tx2">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8urJrkUbpVk?feature=oembed" TargetMode="Externa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C37C960-91F5-4F61-B2CD-8A03792072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C31099-1BBD-40CE-BC60-FCE5074194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2BCBDFC-4ADF-4297-B113-3B3F524F28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3"/>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Oval 13">
            <a:extLst>
              <a:ext uri="{FF2B5EF4-FFF2-40B4-BE49-F238E27FC236}">
                <a16:creationId xmlns:a16="http://schemas.microsoft.com/office/drawing/2014/main" id="{CD1FC1EF-ABB9-4B80-9582-E47C76BD0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743200" y="0"/>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Oval 15">
            <a:extLst>
              <a:ext uri="{FF2B5EF4-FFF2-40B4-BE49-F238E27FC236}">
                <a16:creationId xmlns:a16="http://schemas.microsoft.com/office/drawing/2014/main" id="{1088ED32-3423-429F-96E6-C5BF1A957D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3990" y="1194074"/>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Oval 17">
            <a:extLst>
              <a:ext uri="{FF2B5EF4-FFF2-40B4-BE49-F238E27FC236}">
                <a16:creationId xmlns:a16="http://schemas.microsoft.com/office/drawing/2014/main" id="{C7C788C1-07E3-4AC3-B8E7-37A0856A0D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439622" y="194269"/>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Sample being pipetted into a petri dish">
            <a:extLst>
              <a:ext uri="{FF2B5EF4-FFF2-40B4-BE49-F238E27FC236}">
                <a16:creationId xmlns:a16="http://schemas.microsoft.com/office/drawing/2014/main" id="{9B444E7E-7D0C-47D1-D6E6-AC30AC7279D4}"/>
              </a:ext>
            </a:extLst>
          </p:cNvPr>
          <p:cNvPicPr>
            <a:picLocks noChangeAspect="1"/>
          </p:cNvPicPr>
          <p:nvPr/>
        </p:nvPicPr>
        <p:blipFill>
          <a:blip r:embed="rId2">
            <a:alphaModFix amt="20000"/>
          </a:blip>
          <a:srcRect t="17924" r="-1" b="6813"/>
          <a:stretch/>
        </p:blipFill>
        <p:spPr>
          <a:xfrm>
            <a:off x="20" y="10"/>
            <a:ext cx="12188932" cy="6857326"/>
          </a:xfrm>
          <a:prstGeom prst="rect">
            <a:avLst/>
          </a:prstGeom>
        </p:spPr>
      </p:pic>
      <p:sp>
        <p:nvSpPr>
          <p:cNvPr id="20" name="Frame 19">
            <a:extLst>
              <a:ext uri="{FF2B5EF4-FFF2-40B4-BE49-F238E27FC236}">
                <a16:creationId xmlns:a16="http://schemas.microsoft.com/office/drawing/2014/main" id="{BBB1F149-105F-4CE9-A59E-12133DCF58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4"/>
            <a:ext cx="12188952" cy="6858664"/>
          </a:xfrm>
          <a:prstGeom prst="frame">
            <a:avLst>
              <a:gd name="adj1" fmla="val 7164"/>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DBAE0046-D597-B0DC-7D07-9D2B49534071}"/>
              </a:ext>
            </a:extLst>
          </p:cNvPr>
          <p:cNvSpPr>
            <a:spLocks noGrp="1"/>
          </p:cNvSpPr>
          <p:nvPr>
            <p:ph type="ctrTitle"/>
          </p:nvPr>
        </p:nvSpPr>
        <p:spPr>
          <a:xfrm>
            <a:off x="1524000" y="1122363"/>
            <a:ext cx="9144000" cy="2387600"/>
          </a:xfrm>
        </p:spPr>
        <p:txBody>
          <a:bodyPr>
            <a:normAutofit/>
          </a:bodyPr>
          <a:lstStyle/>
          <a:p>
            <a:r>
              <a:rPr lang="en-GB" b="0" i="0" dirty="0">
                <a:solidFill>
                  <a:srgbClr val="FFFFFF"/>
                </a:solidFill>
                <a:effectLst/>
                <a:latin typeface="Arial" panose="020B0604020202020204" pitchFamily="34" charset="0"/>
              </a:rPr>
              <a:t>Case Studies and Analysis </a:t>
            </a:r>
            <a:endParaRPr lang="en-GB" dirty="0">
              <a:solidFill>
                <a:srgbClr val="FFFFFF"/>
              </a:solidFill>
            </a:endParaRPr>
          </a:p>
        </p:txBody>
      </p:sp>
    </p:spTree>
    <p:extLst>
      <p:ext uri="{BB962C8B-B14F-4D97-AF65-F5344CB8AC3E}">
        <p14:creationId xmlns:p14="http://schemas.microsoft.com/office/powerpoint/2010/main" val="2404601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C75E877-8E14-27A6-CACF-48A9DB3D6B01}"/>
              </a:ext>
            </a:extLst>
          </p:cNvPr>
          <p:cNvSpPr>
            <a:spLocks noGrp="1"/>
          </p:cNvSpPr>
          <p:nvPr>
            <p:ph idx="1"/>
          </p:nvPr>
        </p:nvSpPr>
        <p:spPr>
          <a:xfrm>
            <a:off x="838200" y="419725"/>
            <a:ext cx="5914938" cy="5757237"/>
          </a:xfrm>
        </p:spPr>
        <p:txBody>
          <a:bodyPr>
            <a:normAutofit/>
          </a:bodyPr>
          <a:lstStyle/>
          <a:p>
            <a:pPr marL="228600" indent="0">
              <a:lnSpc>
                <a:spcPct val="100000"/>
              </a:lnSpc>
              <a:buNone/>
            </a:pPr>
            <a:r>
              <a:rPr lang="en-GB" sz="1800" dirty="0">
                <a:solidFill>
                  <a:schemeClr val="tx2">
                    <a:alpha val="60000"/>
                  </a:schemeClr>
                </a:solidFill>
              </a:rPr>
              <a:t>Volunteer tourism experiences represent a combination of both voluntary work and travel. The success of a volunteer program lies in its ability to create a balance between opportunities to learn, experience new things, have fun, and contribute to worthwhile projects. Using the Volunteer Program at Batu </a:t>
            </a:r>
            <a:r>
              <a:rPr lang="en-GB" sz="1800" dirty="0" err="1">
                <a:solidFill>
                  <a:schemeClr val="tx2">
                    <a:alpha val="60000"/>
                  </a:schemeClr>
                </a:solidFill>
              </a:rPr>
              <a:t>Puteh</a:t>
            </a:r>
            <a:r>
              <a:rPr lang="en-GB" sz="1800" dirty="0">
                <a:solidFill>
                  <a:schemeClr val="tx2">
                    <a:alpha val="60000"/>
                  </a:schemeClr>
                </a:solidFill>
              </a:rPr>
              <a:t> Village in Kinabatangan, Malaysian Borneo as the case study, the present study determines the factors that drive individuals to participate in the program. It also examines volunteer tourists’ satisfaction with their volunteer tourism experiences. (StudySmarter UK, 2019)</a:t>
            </a:r>
          </a:p>
          <a:p>
            <a:pPr marL="228600" indent="0">
              <a:lnSpc>
                <a:spcPct val="100000"/>
              </a:lnSpc>
              <a:buNone/>
            </a:pPr>
            <a:endParaRPr lang="en-GB" sz="1800" dirty="0">
              <a:solidFill>
                <a:schemeClr val="tx2">
                  <a:alpha val="60000"/>
                </a:schemeClr>
              </a:solidFill>
            </a:endParaRPr>
          </a:p>
        </p:txBody>
      </p:sp>
      <p:pic>
        <p:nvPicPr>
          <p:cNvPr id="5" name="Picture 4" descr="hand holding ball">
            <a:extLst>
              <a:ext uri="{FF2B5EF4-FFF2-40B4-BE49-F238E27FC236}">
                <a16:creationId xmlns:a16="http://schemas.microsoft.com/office/drawing/2014/main" id="{15973BC3-6CA6-4B85-24D3-4484190492CA}"/>
              </a:ext>
            </a:extLst>
          </p:cNvPr>
          <p:cNvPicPr>
            <a:picLocks noChangeAspect="1"/>
          </p:cNvPicPr>
          <p:nvPr/>
        </p:nvPicPr>
        <p:blipFill>
          <a:blip r:embed="rId2"/>
          <a:srcRect l="27865" r="24112"/>
          <a:stretch/>
        </p:blipFill>
        <p:spPr>
          <a:xfrm>
            <a:off x="7236476" y="1"/>
            <a:ext cx="4952475" cy="6858000"/>
          </a:xfrm>
          <a:prstGeom prst="rect">
            <a:avLst/>
          </a:prstGeom>
        </p:spPr>
      </p:pic>
    </p:spTree>
    <p:extLst>
      <p:ext uri="{BB962C8B-B14F-4D97-AF65-F5344CB8AC3E}">
        <p14:creationId xmlns:p14="http://schemas.microsoft.com/office/powerpoint/2010/main" val="27364098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Frame 15">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7">
            <a:extLst>
              <a:ext uri="{FF2B5EF4-FFF2-40B4-BE49-F238E27FC236}">
                <a16:creationId xmlns:a16="http://schemas.microsoft.com/office/drawing/2014/main" id="{610334BF-0422-4A9A-BE46-AEB8C348BA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C98F2823-0279-49D8-928D-754B222533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4"/>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2E45E95-311C-41C7-A882-6E43F08068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3"/>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B7299D5D-ECC5-41EB-B830-C3A35FB355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537516" y="0"/>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88C91735-5EFE-44D1-8CC6-FDF0D11B6F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3990" y="1194074"/>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32962E6-D813-2C99-C12A-E6BD98F749EE}"/>
              </a:ext>
            </a:extLst>
          </p:cNvPr>
          <p:cNvSpPr>
            <a:spLocks noGrp="1"/>
          </p:cNvSpPr>
          <p:nvPr>
            <p:ph type="title"/>
          </p:nvPr>
        </p:nvSpPr>
        <p:spPr>
          <a:xfrm>
            <a:off x="838201" y="1122363"/>
            <a:ext cx="4242472" cy="2387600"/>
          </a:xfrm>
        </p:spPr>
        <p:txBody>
          <a:bodyPr vert="horz" lIns="91440" tIns="45720" rIns="91440" bIns="45720" rtlCol="0" anchor="b">
            <a:normAutofit/>
          </a:bodyPr>
          <a:lstStyle/>
          <a:p>
            <a:r>
              <a:rPr lang="en-US" sz="3800" b="1" i="0" dirty="0">
                <a:solidFill>
                  <a:srgbClr val="FFFFFF"/>
                </a:solidFill>
                <a:effectLst/>
              </a:rPr>
              <a:t>What Is Volunteer Tourism and Why Does It Exist? </a:t>
            </a:r>
            <a:br>
              <a:rPr lang="en-US" sz="3800" b="1" i="0" dirty="0">
                <a:solidFill>
                  <a:srgbClr val="FFFFFF"/>
                </a:solidFill>
                <a:effectLst/>
              </a:rPr>
            </a:br>
            <a:endParaRPr lang="en-US" sz="3800" dirty="0">
              <a:solidFill>
                <a:srgbClr val="FFFFFF"/>
              </a:solidFill>
            </a:endParaRPr>
          </a:p>
        </p:txBody>
      </p:sp>
      <p:sp>
        <p:nvSpPr>
          <p:cNvPr id="21" name="Oval 20">
            <a:extLst>
              <a:ext uri="{FF2B5EF4-FFF2-40B4-BE49-F238E27FC236}">
                <a16:creationId xmlns:a16="http://schemas.microsoft.com/office/drawing/2014/main" id="{D33F926C-2613-475D-AEE4-CD7D87D3BA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439622" y="194269"/>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Online Media 3" title="What Is Volunteer Tourism and Why Does It Exist? | The Pros And Cons Of Being A Voluntourist">
            <a:hlinkClick r:id="" action="ppaction://media"/>
            <a:extLst>
              <a:ext uri="{FF2B5EF4-FFF2-40B4-BE49-F238E27FC236}">
                <a16:creationId xmlns:a16="http://schemas.microsoft.com/office/drawing/2014/main" id="{4DA5E46F-0595-86E2-FBC1-356944728A15}"/>
              </a:ext>
            </a:extLst>
          </p:cNvPr>
          <p:cNvPicPr>
            <a:picLocks noGrp="1" noRot="1" noChangeAspect="1"/>
          </p:cNvPicPr>
          <p:nvPr>
            <p:ph idx="1"/>
            <a:videoFile r:link="rId1"/>
          </p:nvPr>
        </p:nvPicPr>
        <p:blipFill>
          <a:blip r:embed="rId3">
            <a:alphaModFix amt="80000"/>
          </a:blip>
          <a:stretch>
            <a:fillRect/>
          </a:stretch>
        </p:blipFill>
        <p:spPr>
          <a:xfrm>
            <a:off x="5450066" y="1665366"/>
            <a:ext cx="6261521" cy="3537759"/>
          </a:xfrm>
          <a:prstGeom prst="rect">
            <a:avLst/>
          </a:prstGeom>
        </p:spPr>
      </p:pic>
    </p:spTree>
    <p:extLst>
      <p:ext uri="{BB962C8B-B14F-4D97-AF65-F5344CB8AC3E}">
        <p14:creationId xmlns:p14="http://schemas.microsoft.com/office/powerpoint/2010/main" val="3934793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C27ECE-A7BD-1F4B-9300-E6AB53858A58}"/>
              </a:ext>
            </a:extLst>
          </p:cNvPr>
          <p:cNvSpPr>
            <a:spLocks noGrp="1"/>
          </p:cNvSpPr>
          <p:nvPr>
            <p:ph type="title"/>
          </p:nvPr>
        </p:nvSpPr>
        <p:spPr>
          <a:xfrm>
            <a:off x="838200" y="609600"/>
            <a:ext cx="10515600" cy="2324101"/>
          </a:xfrm>
        </p:spPr>
        <p:txBody>
          <a:bodyPr anchor="ctr">
            <a:normAutofit/>
          </a:bodyPr>
          <a:lstStyle/>
          <a:p>
            <a:r>
              <a:rPr lang="en-GB" sz="4400" dirty="0">
                <a:gradFill flip="none" rotWithShape="1">
                  <a:gsLst>
                    <a:gs pos="0">
                      <a:schemeClr val="accent5">
                        <a:alpha val="70000"/>
                      </a:schemeClr>
                    </a:gs>
                    <a:gs pos="100000">
                      <a:schemeClr val="accent1">
                        <a:alpha val="70000"/>
                      </a:schemeClr>
                    </a:gs>
                  </a:gsLst>
                  <a:lin ang="0" scaled="1"/>
                  <a:tileRect/>
                </a:gradFill>
              </a:rPr>
              <a:t>REFERENCES</a:t>
            </a:r>
          </a:p>
        </p:txBody>
      </p:sp>
      <p:graphicFrame>
        <p:nvGraphicFramePr>
          <p:cNvPr id="13" name="Rectangle 1">
            <a:extLst>
              <a:ext uri="{FF2B5EF4-FFF2-40B4-BE49-F238E27FC236}">
                <a16:creationId xmlns:a16="http://schemas.microsoft.com/office/drawing/2014/main" id="{7D361301-8F35-B388-9410-E8B93BB6767C}"/>
              </a:ext>
            </a:extLst>
          </p:cNvPr>
          <p:cNvGraphicFramePr>
            <a:graphicFrameLocks noGrp="1"/>
          </p:cNvGraphicFramePr>
          <p:nvPr>
            <p:ph idx="1"/>
            <p:extLst>
              <p:ext uri="{D42A27DB-BD31-4B8C-83A1-F6EECF244321}">
                <p14:modId xmlns:p14="http://schemas.microsoft.com/office/powerpoint/2010/main" val="290836381"/>
              </p:ext>
            </p:extLst>
          </p:nvPr>
        </p:nvGraphicFramePr>
        <p:xfrm>
          <a:off x="838200" y="3152775"/>
          <a:ext cx="10515600" cy="30241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804555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ame 7">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4E1EF4E8-5513-4BF5-BC41-04645281C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pic>
        <p:nvPicPr>
          <p:cNvPr id="4" name="Picture 3" descr="Blanket on the earth">
            <a:extLst>
              <a:ext uri="{FF2B5EF4-FFF2-40B4-BE49-F238E27FC236}">
                <a16:creationId xmlns:a16="http://schemas.microsoft.com/office/drawing/2014/main" id="{558F035A-0267-B2B0-B86D-099FAEC191A5}"/>
              </a:ext>
            </a:extLst>
          </p:cNvPr>
          <p:cNvPicPr>
            <a:picLocks noChangeAspect="1"/>
          </p:cNvPicPr>
          <p:nvPr/>
        </p:nvPicPr>
        <p:blipFill>
          <a:blip r:embed="rId2"/>
          <a:srcRect t="9934" b="5797"/>
          <a:stretch/>
        </p:blipFill>
        <p:spPr>
          <a:xfrm>
            <a:off x="20" y="10"/>
            <a:ext cx="12191980" cy="6857989"/>
          </a:xfrm>
          <a:prstGeom prst="rect">
            <a:avLst/>
          </a:prstGeom>
        </p:spPr>
      </p:pic>
      <p:sp>
        <p:nvSpPr>
          <p:cNvPr id="12" name="Rectangle 11">
            <a:extLst>
              <a:ext uri="{FF2B5EF4-FFF2-40B4-BE49-F238E27FC236}">
                <a16:creationId xmlns:a16="http://schemas.microsoft.com/office/drawing/2014/main" id="{F1195305-FB27-4331-8243-C4D3338DC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0" y="0"/>
            <a:ext cx="6858000" cy="6858000"/>
          </a:xfrm>
          <a:prstGeom prst="rect">
            <a:avLst/>
          </a:prstGeom>
          <a:gradFill>
            <a:gsLst>
              <a:gs pos="100000">
                <a:schemeClr val="tx1">
                  <a:alpha val="0"/>
                </a:schemeClr>
              </a:gs>
              <a:gs pos="0">
                <a:schemeClr val="tx1"/>
              </a:gs>
              <a:gs pos="0">
                <a:schemeClr val="tx1">
                  <a:alpha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02495A-75CA-331E-ECCF-52B8EDDD600A}"/>
              </a:ext>
            </a:extLst>
          </p:cNvPr>
          <p:cNvSpPr>
            <a:spLocks noGrp="1"/>
          </p:cNvSpPr>
          <p:nvPr>
            <p:ph type="title"/>
          </p:nvPr>
        </p:nvSpPr>
        <p:spPr>
          <a:xfrm>
            <a:off x="537410" y="728905"/>
            <a:ext cx="4567990" cy="3184274"/>
          </a:xfrm>
        </p:spPr>
        <p:txBody>
          <a:bodyPr vert="horz" lIns="91440" tIns="45720" rIns="91440" bIns="45720" rtlCol="0" anchor="b">
            <a:normAutofit/>
          </a:bodyPr>
          <a:lstStyle/>
          <a:p>
            <a:r>
              <a:rPr lang="en-US" sz="5400">
                <a:solidFill>
                  <a:srgbClr val="FFFFFF"/>
                </a:solidFill>
              </a:rPr>
              <a:t>ADDITIONAL SLIDES TO BE UPLOADED SOON!</a:t>
            </a:r>
          </a:p>
        </p:txBody>
      </p:sp>
    </p:spTree>
    <p:extLst>
      <p:ext uri="{BB962C8B-B14F-4D97-AF65-F5344CB8AC3E}">
        <p14:creationId xmlns:p14="http://schemas.microsoft.com/office/powerpoint/2010/main" val="14324015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LuminousVTI">
  <a:themeElements>
    <a:clrScheme name="AnalogousFromLightSeedRightStep">
      <a:dk1>
        <a:srgbClr val="000000"/>
      </a:dk1>
      <a:lt1>
        <a:srgbClr val="FFFFFF"/>
      </a:lt1>
      <a:dk2>
        <a:srgbClr val="243341"/>
      </a:dk2>
      <a:lt2>
        <a:srgbClr val="E8E3E2"/>
      </a:lt2>
      <a:accent1>
        <a:srgbClr val="56ABC4"/>
      </a:accent1>
      <a:accent2>
        <a:srgbClr val="6A8ECF"/>
      </a:accent2>
      <a:accent3>
        <a:srgbClr val="8985D8"/>
      </a:accent3>
      <a:accent4>
        <a:srgbClr val="9A6ACF"/>
      </a:accent4>
      <a:accent5>
        <a:srgbClr val="CF85D8"/>
      </a:accent5>
      <a:accent6>
        <a:srgbClr val="CF6AB0"/>
      </a:accent6>
      <a:hlink>
        <a:srgbClr val="AC7464"/>
      </a:hlink>
      <a:folHlink>
        <a:srgbClr val="7F7F7F"/>
      </a:folHlink>
    </a:clrScheme>
    <a:fontScheme name="Custom 51">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uminousVTI" id="{3EBF12FF-FD44-415B-AB75-5B4F7E5C3AC4}" vid="{521B7FAE-6A8D-4468-B79A-0706294A0D4A}"/>
    </a:ext>
  </a:extLst>
</a:theme>
</file>

<file path=docProps/app.xml><?xml version="1.0" encoding="utf-8"?>
<Properties xmlns="http://schemas.openxmlformats.org/officeDocument/2006/extended-properties" xmlns:vt="http://schemas.openxmlformats.org/officeDocument/2006/docPropsVTypes">
  <TotalTime>12</TotalTime>
  <Words>214</Words>
  <Application>Microsoft Office PowerPoint</Application>
  <PresentationFormat>Widescreen</PresentationFormat>
  <Paragraphs>7</Paragraphs>
  <Slides>5</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Arial</vt:lpstr>
      <vt:lpstr>Avenir Next LT Pro</vt:lpstr>
      <vt:lpstr>Sabon Next LT</vt:lpstr>
      <vt:lpstr>Wingdings</vt:lpstr>
      <vt:lpstr>LuminousVTI</vt:lpstr>
      <vt:lpstr>Case Studies and Analysis </vt:lpstr>
      <vt:lpstr>PowerPoint Presentation</vt:lpstr>
      <vt:lpstr>What Is Volunteer Tourism and Why Does It Exist?  </vt:lpstr>
      <vt:lpstr>REFERENCES</vt:lpstr>
      <vt:lpstr>ADDITIONAL SLIDES TO BE UPLOADED SOON!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Dru Sutherland</dc:creator>
  <cp:lastModifiedBy>Dru Sutherland</cp:lastModifiedBy>
  <cp:revision>1</cp:revision>
  <dcterms:created xsi:type="dcterms:W3CDTF">2024-12-10T00:47:20Z</dcterms:created>
  <dcterms:modified xsi:type="dcterms:W3CDTF">2024-12-13T16:49:05Z</dcterms:modified>
</cp:coreProperties>
</file>