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702"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9144000" cy="5143500" type="screen16x9"/>
  <p:notesSz cx="6858000" cy="9144000"/>
  <p:embeddedFontLst>
    <p:embeddedFont>
      <p:font typeface="Manrope" panose="020B0604020202020204" charset="0"/>
      <p:regular r:id="rId12"/>
      <p:bold r:id="rId13"/>
    </p:embeddedFont>
    <p:embeddedFont>
      <p:font typeface="Kulim Park SemiBold" panose="020B0604020202020204" charset="-18"/>
      <p:regular r:id="rId14"/>
      <p:bold r:id="rId15"/>
      <p:italic r:id="rId16"/>
      <p:boldItalic r:id="rId17"/>
    </p:embeddedFont>
    <p:embeddedFont>
      <p:font typeface="Kulim Park" panose="020B0604020202020204" charset="-18"/>
      <p:regular r:id="rId18"/>
      <p:bold r:id="rId19"/>
      <p:italic r:id="rId20"/>
      <p:boldItalic r:id="rId2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E881CF4D-7E17-42F4-B094-20F0955BF0B2}">
  <a:tblStyle styleId="{E881CF4D-7E17-42F4-B094-20F0955BF0B2}"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1578DF19-0F49-4A26-8D94-1C5463EB5B7D}" styleName="Table_1">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5" d="100"/>
          <a:sy n="95" d="100"/>
        </p:scale>
        <p:origin x="460" y="72"/>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2.fntdata"/><Relationship Id="rId18" Type="http://schemas.openxmlformats.org/officeDocument/2006/relationships/font" Target="fonts/font7.fntdata"/><Relationship Id="rId3" Type="http://schemas.openxmlformats.org/officeDocument/2006/relationships/slide" Target="slides/slide2.xml"/><Relationship Id="rId21" Type="http://schemas.openxmlformats.org/officeDocument/2006/relationships/font" Target="fonts/font10.fntdata"/><Relationship Id="rId7" Type="http://schemas.openxmlformats.org/officeDocument/2006/relationships/slide" Target="slides/slide6.xml"/><Relationship Id="rId12" Type="http://schemas.openxmlformats.org/officeDocument/2006/relationships/font" Target="fonts/font1.fntdata"/><Relationship Id="rId17" Type="http://schemas.openxmlformats.org/officeDocument/2006/relationships/font" Target="fonts/font6.fntdata"/><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font" Target="fonts/font5.fntdata"/><Relationship Id="rId20" Type="http://schemas.openxmlformats.org/officeDocument/2006/relationships/font" Target="fonts/font9.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font" Target="fonts/font4.fntdata"/><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8.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3.fntdata"/><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3_4">
  <dgm:title val=""/>
  <dgm:desc val=""/>
  <dgm:catLst>
    <dgm:cat type="accent3" pri="11400"/>
  </dgm:catLst>
  <dgm:styleLbl name="node0">
    <dgm:fillClrLst meth="cycle">
      <a:schemeClr val="accent3">
        <a:shade val="60000"/>
      </a:schemeClr>
    </dgm:fillClrLst>
    <dgm:linClrLst meth="repeat">
      <a:schemeClr val="lt1"/>
    </dgm:linClrLst>
    <dgm:effectClrLst/>
    <dgm:txLinClrLst/>
    <dgm:txFillClrLst/>
    <dgm:txEffectClrLst/>
  </dgm:styleLbl>
  <dgm:styleLbl name="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alignNode1">
    <dgm:fillClrLst meth="cycle">
      <a:schemeClr val="accent3">
        <a:shade val="50000"/>
      </a:schemeClr>
      <a:schemeClr val="accent3">
        <a:tint val="55000"/>
      </a:schemeClr>
    </dgm:fillClrLst>
    <dgm:linClrLst meth="cycle">
      <a:schemeClr val="accent3">
        <a:shade val="50000"/>
      </a:schemeClr>
      <a:schemeClr val="accent3">
        <a:tint val="55000"/>
      </a:schemeClr>
    </dgm:linClrLst>
    <dgm:effectClrLst/>
    <dgm:txLinClrLst/>
    <dgm:txFillClrLst/>
    <dgm:txEffectClrLst/>
  </dgm:styleLbl>
  <dgm:styleLbl name="ln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vennNode1">
    <dgm:fillClrLst meth="cycle">
      <a:schemeClr val="accent3">
        <a:shade val="80000"/>
        <a:alpha val="50000"/>
      </a:schemeClr>
      <a:schemeClr val="accent3">
        <a:tint val="50000"/>
        <a:alpha val="50000"/>
      </a:schemeClr>
    </dgm:fillClrLst>
    <dgm:linClrLst meth="repeat">
      <a:schemeClr val="lt1"/>
    </dgm:linClrLst>
    <dgm:effectClrLst/>
    <dgm:txLinClrLst/>
    <dgm:txFillClrLst/>
    <dgm:txEffectClrLst/>
  </dgm:styleLbl>
  <dgm:styleLbl name="node2">
    <dgm:fillClrLst>
      <a:schemeClr val="accent3">
        <a:shade val="80000"/>
      </a:schemeClr>
    </dgm:fillClrLst>
    <dgm:linClrLst meth="repeat">
      <a:schemeClr val="lt1"/>
    </dgm:linClrLst>
    <dgm:effectClrLst/>
    <dgm:txLinClrLst/>
    <dgm:txFillClrLst/>
    <dgm:txEffectClrLst/>
  </dgm:styleLbl>
  <dgm:styleLbl name="node3">
    <dgm:fillClrLst>
      <a:schemeClr val="accent3">
        <a:tint val="99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f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b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sibTrans1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0000"/>
      </a:schemeClr>
    </dgm:fillClrLst>
    <dgm:linClrLst meth="repeat">
      <a:schemeClr val="lt1"/>
    </dgm:linClrLst>
    <dgm:effectClrLst/>
    <dgm:txLinClrLst/>
    <dgm:txFillClrLst/>
    <dgm:txEffectClrLst/>
  </dgm:styleLbl>
  <dgm:styleLbl name="asst3">
    <dgm:fillClrLst>
      <a:schemeClr val="accent3">
        <a:tint val="70000"/>
      </a:schemeClr>
    </dgm:fillClrLst>
    <dgm:linClrLst meth="repeat">
      <a:schemeClr val="lt1"/>
    </dgm:linClrLst>
    <dgm:effectClrLst/>
    <dgm:txLinClrLst/>
    <dgm:txFillClrLst/>
    <dgm:txEffectClrLst/>
  </dgm:styleLbl>
  <dgm:styleLbl name="asst4">
    <dgm:fillClrLst>
      <a:schemeClr val="accent3">
        <a:tint val="5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align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bgAccFollowNode1">
    <dgm:fillClrLst meth="repeat">
      <a:schemeClr val="accent3">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55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705642E-2439-4DE4-81F2-9B759FDA04D5}"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A27EB316-22FF-4731-A2EB-7C7D5E057A5D}">
      <dgm:prSet phldrT="[Text]" custT="1"/>
      <dgm:spPr/>
      <dgm:t>
        <a:bodyPr/>
        <a:lstStyle/>
        <a:p>
          <a:pPr algn="ctr" rtl="0"/>
          <a:r>
            <a:rPr lang="en-US" sz="1200" b="0" i="0" u="none" dirty="0" smtClean="0">
              <a:solidFill>
                <a:schemeClr val="tx1"/>
              </a:solidFill>
              <a:latin typeface="Times New Roman" pitchFamily="18" charset="0"/>
              <a:cs typeface="Times New Roman" pitchFamily="18" charset="0"/>
            </a:rPr>
            <a:t>This presentation illustrates my professional development and self-awareness plan for working in the UK health and social sector. </a:t>
          </a:r>
          <a:endParaRPr lang="en-GB" sz="1200" dirty="0">
            <a:solidFill>
              <a:schemeClr val="tx1"/>
            </a:solidFill>
            <a:latin typeface="Times New Roman" pitchFamily="18" charset="0"/>
            <a:cs typeface="Times New Roman" pitchFamily="18" charset="0"/>
          </a:endParaRPr>
        </a:p>
      </dgm:t>
    </dgm:pt>
    <dgm:pt modelId="{9B5A809B-319A-4FB0-954D-3991F5A1F50F}" type="parTrans" cxnId="{D7332AC3-2088-4E9A-BB8B-D2DB795177B1}">
      <dgm:prSet/>
      <dgm:spPr/>
      <dgm:t>
        <a:bodyPr/>
        <a:lstStyle/>
        <a:p>
          <a:endParaRPr lang="en-GB"/>
        </a:p>
      </dgm:t>
    </dgm:pt>
    <dgm:pt modelId="{66FCB60D-C6F8-4FE9-8139-C160E3DE7B3E}" type="sibTrans" cxnId="{D7332AC3-2088-4E9A-BB8B-D2DB795177B1}">
      <dgm:prSet/>
      <dgm:spPr/>
      <dgm:t>
        <a:bodyPr/>
        <a:lstStyle/>
        <a:p>
          <a:endParaRPr lang="en-GB"/>
        </a:p>
      </dgm:t>
    </dgm:pt>
    <dgm:pt modelId="{C9A20F92-680F-4052-930A-5CBD848E8C02}">
      <dgm:prSet custT="1"/>
      <dgm:spPr/>
      <dgm:t>
        <a:bodyPr/>
        <a:lstStyle/>
        <a:p>
          <a:pPr algn="ctr" rtl="0"/>
          <a:r>
            <a:rPr lang="en-US" sz="1200" b="0" i="0" u="none" dirty="0" smtClean="0">
              <a:solidFill>
                <a:schemeClr val="tx1"/>
              </a:solidFill>
              <a:latin typeface="Times New Roman" pitchFamily="18" charset="0"/>
              <a:cs typeface="Times New Roman" pitchFamily="18" charset="0"/>
            </a:rPr>
            <a:t>I will conduct my personal SWOT analysis to understand my individual strengths, weaknesses, threats, and opportunities.</a:t>
          </a:r>
          <a:endParaRPr lang="en-US" sz="1200" b="0" i="0" u="none" dirty="0">
            <a:solidFill>
              <a:schemeClr val="tx1"/>
            </a:solidFill>
            <a:latin typeface="Times New Roman" pitchFamily="18" charset="0"/>
            <a:cs typeface="Times New Roman" pitchFamily="18" charset="0"/>
          </a:endParaRPr>
        </a:p>
      </dgm:t>
    </dgm:pt>
    <dgm:pt modelId="{FE6D128D-F4C4-45B4-B1EC-5D5E2B853A96}" type="parTrans" cxnId="{44166971-10F5-4F0C-9E8F-BDEE13A79ED8}">
      <dgm:prSet/>
      <dgm:spPr/>
      <dgm:t>
        <a:bodyPr/>
        <a:lstStyle/>
        <a:p>
          <a:endParaRPr lang="en-GB"/>
        </a:p>
      </dgm:t>
    </dgm:pt>
    <dgm:pt modelId="{7405A906-42B7-4378-BA3C-6C381C1766B4}" type="sibTrans" cxnId="{44166971-10F5-4F0C-9E8F-BDEE13A79ED8}">
      <dgm:prSet/>
      <dgm:spPr/>
      <dgm:t>
        <a:bodyPr/>
        <a:lstStyle/>
        <a:p>
          <a:endParaRPr lang="en-GB"/>
        </a:p>
      </dgm:t>
    </dgm:pt>
    <dgm:pt modelId="{8F70BBB7-B8F7-4B0F-81A6-AAA5513C236A}">
      <dgm:prSet custT="1"/>
      <dgm:spPr/>
      <dgm:t>
        <a:bodyPr/>
        <a:lstStyle/>
        <a:p>
          <a:pPr algn="ctr" rtl="0"/>
          <a:r>
            <a:rPr lang="en-US" sz="1200" b="0" i="0" u="none" dirty="0" smtClean="0">
              <a:solidFill>
                <a:schemeClr val="tx1"/>
              </a:solidFill>
              <a:latin typeface="Times New Roman" pitchFamily="18" charset="0"/>
              <a:cs typeface="Times New Roman" pitchFamily="18" charset="0"/>
            </a:rPr>
            <a:t>This presentation aims to provide a clear understanding of my current capabilities.</a:t>
          </a:r>
          <a:endParaRPr lang="en-US" sz="1200" b="0" i="0" u="none" dirty="0">
            <a:solidFill>
              <a:schemeClr val="tx1"/>
            </a:solidFill>
            <a:latin typeface="Times New Roman" pitchFamily="18" charset="0"/>
            <a:cs typeface="Times New Roman" pitchFamily="18" charset="0"/>
          </a:endParaRPr>
        </a:p>
      </dgm:t>
    </dgm:pt>
    <dgm:pt modelId="{6E7B4D5E-32F3-463C-841C-F909C2DF077B}" type="parTrans" cxnId="{768F3972-2FC9-43FC-91E1-F525D86BB7FD}">
      <dgm:prSet/>
      <dgm:spPr/>
      <dgm:t>
        <a:bodyPr/>
        <a:lstStyle/>
        <a:p>
          <a:endParaRPr lang="en-GB"/>
        </a:p>
      </dgm:t>
    </dgm:pt>
    <dgm:pt modelId="{4756C9B8-3F2D-4609-BD1B-61F78E5B8CEB}" type="sibTrans" cxnId="{768F3972-2FC9-43FC-91E1-F525D86BB7FD}">
      <dgm:prSet/>
      <dgm:spPr/>
      <dgm:t>
        <a:bodyPr/>
        <a:lstStyle/>
        <a:p>
          <a:endParaRPr lang="en-GB"/>
        </a:p>
      </dgm:t>
    </dgm:pt>
    <dgm:pt modelId="{928BFB5A-1FAB-4608-B67B-08A41B692C79}">
      <dgm:prSet custT="1"/>
      <dgm:spPr/>
      <dgm:t>
        <a:bodyPr/>
        <a:lstStyle/>
        <a:p>
          <a:pPr algn="ctr" rtl="0"/>
          <a:r>
            <a:rPr lang="en-US" sz="1200" b="0" i="0" u="none" dirty="0" smtClean="0">
              <a:solidFill>
                <a:schemeClr val="tx1"/>
              </a:solidFill>
              <a:latin typeface="Times New Roman" pitchFamily="18" charset="0"/>
              <a:cs typeface="Times New Roman" pitchFamily="18" charset="0"/>
            </a:rPr>
            <a:t>Based on my current capabilities, a reflective plan was also highlighted to evaluate necessary growth areas.</a:t>
          </a:r>
          <a:endParaRPr lang="en-US" sz="1200" b="0" i="0" u="none" dirty="0">
            <a:solidFill>
              <a:schemeClr val="tx1"/>
            </a:solidFill>
            <a:latin typeface="Times New Roman" pitchFamily="18" charset="0"/>
            <a:cs typeface="Times New Roman" pitchFamily="18" charset="0"/>
          </a:endParaRPr>
        </a:p>
      </dgm:t>
    </dgm:pt>
    <dgm:pt modelId="{4C37D1BC-6A3B-45EC-8EBB-8C54E7A40BC5}" type="parTrans" cxnId="{9270A4AD-C7E9-4B7D-B273-1D97CCAC4E99}">
      <dgm:prSet/>
      <dgm:spPr/>
      <dgm:t>
        <a:bodyPr/>
        <a:lstStyle/>
        <a:p>
          <a:endParaRPr lang="en-GB"/>
        </a:p>
      </dgm:t>
    </dgm:pt>
    <dgm:pt modelId="{28080E4D-EF3D-4961-AB18-65EAF03BC53A}" type="sibTrans" cxnId="{9270A4AD-C7E9-4B7D-B273-1D97CCAC4E99}">
      <dgm:prSet/>
      <dgm:spPr/>
      <dgm:t>
        <a:bodyPr/>
        <a:lstStyle/>
        <a:p>
          <a:endParaRPr lang="en-GB"/>
        </a:p>
      </dgm:t>
    </dgm:pt>
    <dgm:pt modelId="{AA413BF7-93C0-4EB0-808A-F81F5F15E55C}" type="pres">
      <dgm:prSet presAssocID="{6705642E-2439-4DE4-81F2-9B759FDA04D5}" presName="linear" presStyleCnt="0">
        <dgm:presLayoutVars>
          <dgm:dir/>
          <dgm:animLvl val="lvl"/>
          <dgm:resizeHandles val="exact"/>
        </dgm:presLayoutVars>
      </dgm:prSet>
      <dgm:spPr/>
      <dgm:t>
        <a:bodyPr/>
        <a:lstStyle/>
        <a:p>
          <a:endParaRPr lang="en-GB"/>
        </a:p>
      </dgm:t>
    </dgm:pt>
    <dgm:pt modelId="{44C3E666-9BBF-4DA1-B912-4234F7A6CE08}" type="pres">
      <dgm:prSet presAssocID="{A27EB316-22FF-4731-A2EB-7C7D5E057A5D}" presName="parentLin" presStyleCnt="0"/>
      <dgm:spPr/>
    </dgm:pt>
    <dgm:pt modelId="{92523D84-EFDC-4591-814A-BF11D01E3A92}" type="pres">
      <dgm:prSet presAssocID="{A27EB316-22FF-4731-A2EB-7C7D5E057A5D}" presName="parentLeftMargin" presStyleLbl="node1" presStyleIdx="0" presStyleCnt="4"/>
      <dgm:spPr/>
      <dgm:t>
        <a:bodyPr/>
        <a:lstStyle/>
        <a:p>
          <a:endParaRPr lang="en-GB"/>
        </a:p>
      </dgm:t>
    </dgm:pt>
    <dgm:pt modelId="{E83A4D8E-E90A-4610-BB2C-760BD57E20B0}" type="pres">
      <dgm:prSet presAssocID="{A27EB316-22FF-4731-A2EB-7C7D5E057A5D}" presName="parentText" presStyleLbl="node1" presStyleIdx="0" presStyleCnt="4">
        <dgm:presLayoutVars>
          <dgm:chMax val="0"/>
          <dgm:bulletEnabled val="1"/>
        </dgm:presLayoutVars>
      </dgm:prSet>
      <dgm:spPr/>
      <dgm:t>
        <a:bodyPr/>
        <a:lstStyle/>
        <a:p>
          <a:endParaRPr lang="en-GB"/>
        </a:p>
      </dgm:t>
    </dgm:pt>
    <dgm:pt modelId="{AF03B97F-65D6-4A0F-BC7A-256370B893F9}" type="pres">
      <dgm:prSet presAssocID="{A27EB316-22FF-4731-A2EB-7C7D5E057A5D}" presName="negativeSpace" presStyleCnt="0"/>
      <dgm:spPr/>
    </dgm:pt>
    <dgm:pt modelId="{83C281DF-B772-4BA1-A93C-5876E6DE986A}" type="pres">
      <dgm:prSet presAssocID="{A27EB316-22FF-4731-A2EB-7C7D5E057A5D}" presName="childText" presStyleLbl="conFgAcc1" presStyleIdx="0" presStyleCnt="4">
        <dgm:presLayoutVars>
          <dgm:bulletEnabled val="1"/>
        </dgm:presLayoutVars>
      </dgm:prSet>
      <dgm:spPr/>
    </dgm:pt>
    <dgm:pt modelId="{F6D5130E-2C51-4953-9FA0-EE3214CED382}" type="pres">
      <dgm:prSet presAssocID="{66FCB60D-C6F8-4FE9-8139-C160E3DE7B3E}" presName="spaceBetweenRectangles" presStyleCnt="0"/>
      <dgm:spPr/>
    </dgm:pt>
    <dgm:pt modelId="{7757803A-82C1-4E6B-88DD-4F9E8B51F2F9}" type="pres">
      <dgm:prSet presAssocID="{C9A20F92-680F-4052-930A-5CBD848E8C02}" presName="parentLin" presStyleCnt="0"/>
      <dgm:spPr/>
    </dgm:pt>
    <dgm:pt modelId="{91220F0D-3F54-401F-B67C-92BB5648778E}" type="pres">
      <dgm:prSet presAssocID="{C9A20F92-680F-4052-930A-5CBD848E8C02}" presName="parentLeftMargin" presStyleLbl="node1" presStyleIdx="0" presStyleCnt="4"/>
      <dgm:spPr/>
      <dgm:t>
        <a:bodyPr/>
        <a:lstStyle/>
        <a:p>
          <a:endParaRPr lang="en-GB"/>
        </a:p>
      </dgm:t>
    </dgm:pt>
    <dgm:pt modelId="{CACC870C-7A65-4983-9E15-64328F492232}" type="pres">
      <dgm:prSet presAssocID="{C9A20F92-680F-4052-930A-5CBD848E8C02}" presName="parentText" presStyleLbl="node1" presStyleIdx="1" presStyleCnt="4">
        <dgm:presLayoutVars>
          <dgm:chMax val="0"/>
          <dgm:bulletEnabled val="1"/>
        </dgm:presLayoutVars>
      </dgm:prSet>
      <dgm:spPr/>
      <dgm:t>
        <a:bodyPr/>
        <a:lstStyle/>
        <a:p>
          <a:endParaRPr lang="en-GB"/>
        </a:p>
      </dgm:t>
    </dgm:pt>
    <dgm:pt modelId="{626D45EF-124E-485A-89CF-D1ACF161FB7A}" type="pres">
      <dgm:prSet presAssocID="{C9A20F92-680F-4052-930A-5CBD848E8C02}" presName="negativeSpace" presStyleCnt="0"/>
      <dgm:spPr/>
    </dgm:pt>
    <dgm:pt modelId="{6B5E4AA9-018A-4753-AE43-638C4E4F1A98}" type="pres">
      <dgm:prSet presAssocID="{C9A20F92-680F-4052-930A-5CBD848E8C02}" presName="childText" presStyleLbl="conFgAcc1" presStyleIdx="1" presStyleCnt="4">
        <dgm:presLayoutVars>
          <dgm:bulletEnabled val="1"/>
        </dgm:presLayoutVars>
      </dgm:prSet>
      <dgm:spPr/>
    </dgm:pt>
    <dgm:pt modelId="{37A7B430-602B-400B-84C4-ECD1B8ACB145}" type="pres">
      <dgm:prSet presAssocID="{7405A906-42B7-4378-BA3C-6C381C1766B4}" presName="spaceBetweenRectangles" presStyleCnt="0"/>
      <dgm:spPr/>
    </dgm:pt>
    <dgm:pt modelId="{CF7369F5-989F-422D-B322-3044F103ADBA}" type="pres">
      <dgm:prSet presAssocID="{8F70BBB7-B8F7-4B0F-81A6-AAA5513C236A}" presName="parentLin" presStyleCnt="0"/>
      <dgm:spPr/>
    </dgm:pt>
    <dgm:pt modelId="{684272D4-4EBB-4994-9605-730BCDD5A4FB}" type="pres">
      <dgm:prSet presAssocID="{8F70BBB7-B8F7-4B0F-81A6-AAA5513C236A}" presName="parentLeftMargin" presStyleLbl="node1" presStyleIdx="1" presStyleCnt="4"/>
      <dgm:spPr/>
      <dgm:t>
        <a:bodyPr/>
        <a:lstStyle/>
        <a:p>
          <a:endParaRPr lang="en-GB"/>
        </a:p>
      </dgm:t>
    </dgm:pt>
    <dgm:pt modelId="{0D01D766-90F1-4844-A52D-40B5E2518669}" type="pres">
      <dgm:prSet presAssocID="{8F70BBB7-B8F7-4B0F-81A6-AAA5513C236A}" presName="parentText" presStyleLbl="node1" presStyleIdx="2" presStyleCnt="4">
        <dgm:presLayoutVars>
          <dgm:chMax val="0"/>
          <dgm:bulletEnabled val="1"/>
        </dgm:presLayoutVars>
      </dgm:prSet>
      <dgm:spPr/>
      <dgm:t>
        <a:bodyPr/>
        <a:lstStyle/>
        <a:p>
          <a:endParaRPr lang="en-GB"/>
        </a:p>
      </dgm:t>
    </dgm:pt>
    <dgm:pt modelId="{84586561-A0DC-4389-B5F1-03763FA9F4F9}" type="pres">
      <dgm:prSet presAssocID="{8F70BBB7-B8F7-4B0F-81A6-AAA5513C236A}" presName="negativeSpace" presStyleCnt="0"/>
      <dgm:spPr/>
    </dgm:pt>
    <dgm:pt modelId="{744B53C2-7871-43E7-A19F-68558FDEBB09}" type="pres">
      <dgm:prSet presAssocID="{8F70BBB7-B8F7-4B0F-81A6-AAA5513C236A}" presName="childText" presStyleLbl="conFgAcc1" presStyleIdx="2" presStyleCnt="4">
        <dgm:presLayoutVars>
          <dgm:bulletEnabled val="1"/>
        </dgm:presLayoutVars>
      </dgm:prSet>
      <dgm:spPr/>
    </dgm:pt>
    <dgm:pt modelId="{DE046045-5D5F-431B-92A9-45F258D299C2}" type="pres">
      <dgm:prSet presAssocID="{4756C9B8-3F2D-4609-BD1B-61F78E5B8CEB}" presName="spaceBetweenRectangles" presStyleCnt="0"/>
      <dgm:spPr/>
    </dgm:pt>
    <dgm:pt modelId="{629C65DF-DF3F-491E-AD42-97BB1B123A8B}" type="pres">
      <dgm:prSet presAssocID="{928BFB5A-1FAB-4608-B67B-08A41B692C79}" presName="parentLin" presStyleCnt="0"/>
      <dgm:spPr/>
    </dgm:pt>
    <dgm:pt modelId="{45C34259-9E4C-47B5-9ED2-D3E0C3D54180}" type="pres">
      <dgm:prSet presAssocID="{928BFB5A-1FAB-4608-B67B-08A41B692C79}" presName="parentLeftMargin" presStyleLbl="node1" presStyleIdx="2" presStyleCnt="4"/>
      <dgm:spPr/>
      <dgm:t>
        <a:bodyPr/>
        <a:lstStyle/>
        <a:p>
          <a:endParaRPr lang="en-GB"/>
        </a:p>
      </dgm:t>
    </dgm:pt>
    <dgm:pt modelId="{391F825C-121A-46B3-95B3-4B12CE4E1872}" type="pres">
      <dgm:prSet presAssocID="{928BFB5A-1FAB-4608-B67B-08A41B692C79}" presName="parentText" presStyleLbl="node1" presStyleIdx="3" presStyleCnt="4">
        <dgm:presLayoutVars>
          <dgm:chMax val="0"/>
          <dgm:bulletEnabled val="1"/>
        </dgm:presLayoutVars>
      </dgm:prSet>
      <dgm:spPr/>
      <dgm:t>
        <a:bodyPr/>
        <a:lstStyle/>
        <a:p>
          <a:endParaRPr lang="en-GB"/>
        </a:p>
      </dgm:t>
    </dgm:pt>
    <dgm:pt modelId="{F35F326A-5D84-46C9-94EA-AFAC95760FD2}" type="pres">
      <dgm:prSet presAssocID="{928BFB5A-1FAB-4608-B67B-08A41B692C79}" presName="negativeSpace" presStyleCnt="0"/>
      <dgm:spPr/>
    </dgm:pt>
    <dgm:pt modelId="{7A83AAEC-7437-4C24-B5C5-EA5FFF1DD2BF}" type="pres">
      <dgm:prSet presAssocID="{928BFB5A-1FAB-4608-B67B-08A41B692C79}" presName="childText" presStyleLbl="conFgAcc1" presStyleIdx="3" presStyleCnt="4">
        <dgm:presLayoutVars>
          <dgm:bulletEnabled val="1"/>
        </dgm:presLayoutVars>
      </dgm:prSet>
      <dgm:spPr/>
    </dgm:pt>
  </dgm:ptLst>
  <dgm:cxnLst>
    <dgm:cxn modelId="{2757AA04-B5D9-437E-8532-3367140BB660}" type="presOf" srcId="{928BFB5A-1FAB-4608-B67B-08A41B692C79}" destId="{391F825C-121A-46B3-95B3-4B12CE4E1872}" srcOrd="1" destOrd="0" presId="urn:microsoft.com/office/officeart/2005/8/layout/list1"/>
    <dgm:cxn modelId="{09C7749B-E9AC-47D9-80A3-40FD0C6003A2}" type="presOf" srcId="{A27EB316-22FF-4731-A2EB-7C7D5E057A5D}" destId="{92523D84-EFDC-4591-814A-BF11D01E3A92}" srcOrd="0" destOrd="0" presId="urn:microsoft.com/office/officeart/2005/8/layout/list1"/>
    <dgm:cxn modelId="{44166971-10F5-4F0C-9E8F-BDEE13A79ED8}" srcId="{6705642E-2439-4DE4-81F2-9B759FDA04D5}" destId="{C9A20F92-680F-4052-930A-5CBD848E8C02}" srcOrd="1" destOrd="0" parTransId="{FE6D128D-F4C4-45B4-B1EC-5D5E2B853A96}" sibTransId="{7405A906-42B7-4378-BA3C-6C381C1766B4}"/>
    <dgm:cxn modelId="{4E4A62BF-28BE-4D95-A844-96E45655395C}" type="presOf" srcId="{A27EB316-22FF-4731-A2EB-7C7D5E057A5D}" destId="{E83A4D8E-E90A-4610-BB2C-760BD57E20B0}" srcOrd="1" destOrd="0" presId="urn:microsoft.com/office/officeart/2005/8/layout/list1"/>
    <dgm:cxn modelId="{2876B509-FACD-45BB-B431-A8F7971BDF45}" type="presOf" srcId="{C9A20F92-680F-4052-930A-5CBD848E8C02}" destId="{91220F0D-3F54-401F-B67C-92BB5648778E}" srcOrd="0" destOrd="0" presId="urn:microsoft.com/office/officeart/2005/8/layout/list1"/>
    <dgm:cxn modelId="{D7332AC3-2088-4E9A-BB8B-D2DB795177B1}" srcId="{6705642E-2439-4DE4-81F2-9B759FDA04D5}" destId="{A27EB316-22FF-4731-A2EB-7C7D5E057A5D}" srcOrd="0" destOrd="0" parTransId="{9B5A809B-319A-4FB0-954D-3991F5A1F50F}" sibTransId="{66FCB60D-C6F8-4FE9-8139-C160E3DE7B3E}"/>
    <dgm:cxn modelId="{768F3972-2FC9-43FC-91E1-F525D86BB7FD}" srcId="{6705642E-2439-4DE4-81F2-9B759FDA04D5}" destId="{8F70BBB7-B8F7-4B0F-81A6-AAA5513C236A}" srcOrd="2" destOrd="0" parTransId="{6E7B4D5E-32F3-463C-841C-F909C2DF077B}" sibTransId="{4756C9B8-3F2D-4609-BD1B-61F78E5B8CEB}"/>
    <dgm:cxn modelId="{8A911F2F-98C1-480C-8665-1F5059F707E3}" type="presOf" srcId="{6705642E-2439-4DE4-81F2-9B759FDA04D5}" destId="{AA413BF7-93C0-4EB0-808A-F81F5F15E55C}" srcOrd="0" destOrd="0" presId="urn:microsoft.com/office/officeart/2005/8/layout/list1"/>
    <dgm:cxn modelId="{6DEE87AB-91FE-4BA0-8B0A-8D074C46E71A}" type="presOf" srcId="{928BFB5A-1FAB-4608-B67B-08A41B692C79}" destId="{45C34259-9E4C-47B5-9ED2-D3E0C3D54180}" srcOrd="0" destOrd="0" presId="urn:microsoft.com/office/officeart/2005/8/layout/list1"/>
    <dgm:cxn modelId="{9270A4AD-C7E9-4B7D-B273-1D97CCAC4E99}" srcId="{6705642E-2439-4DE4-81F2-9B759FDA04D5}" destId="{928BFB5A-1FAB-4608-B67B-08A41B692C79}" srcOrd="3" destOrd="0" parTransId="{4C37D1BC-6A3B-45EC-8EBB-8C54E7A40BC5}" sibTransId="{28080E4D-EF3D-4961-AB18-65EAF03BC53A}"/>
    <dgm:cxn modelId="{FDA37356-2CC6-427C-BEBA-3573FD4C4848}" type="presOf" srcId="{8F70BBB7-B8F7-4B0F-81A6-AAA5513C236A}" destId="{0D01D766-90F1-4844-A52D-40B5E2518669}" srcOrd="1" destOrd="0" presId="urn:microsoft.com/office/officeart/2005/8/layout/list1"/>
    <dgm:cxn modelId="{F391E3DC-8224-49C2-A9A9-6E9D3629C11B}" type="presOf" srcId="{8F70BBB7-B8F7-4B0F-81A6-AAA5513C236A}" destId="{684272D4-4EBB-4994-9605-730BCDD5A4FB}" srcOrd="0" destOrd="0" presId="urn:microsoft.com/office/officeart/2005/8/layout/list1"/>
    <dgm:cxn modelId="{8BDD2DB8-827F-448E-8257-483728606E3C}" type="presOf" srcId="{C9A20F92-680F-4052-930A-5CBD848E8C02}" destId="{CACC870C-7A65-4983-9E15-64328F492232}" srcOrd="1" destOrd="0" presId="urn:microsoft.com/office/officeart/2005/8/layout/list1"/>
    <dgm:cxn modelId="{14F49B73-4C82-4C38-B527-2FE36B4C502C}" type="presParOf" srcId="{AA413BF7-93C0-4EB0-808A-F81F5F15E55C}" destId="{44C3E666-9BBF-4DA1-B912-4234F7A6CE08}" srcOrd="0" destOrd="0" presId="urn:microsoft.com/office/officeart/2005/8/layout/list1"/>
    <dgm:cxn modelId="{50727413-E5A4-43A9-8B5D-E63C8D0E5A73}" type="presParOf" srcId="{44C3E666-9BBF-4DA1-B912-4234F7A6CE08}" destId="{92523D84-EFDC-4591-814A-BF11D01E3A92}" srcOrd="0" destOrd="0" presId="urn:microsoft.com/office/officeart/2005/8/layout/list1"/>
    <dgm:cxn modelId="{E0CEB2CE-B2CC-4455-888B-AA424E2BA6D3}" type="presParOf" srcId="{44C3E666-9BBF-4DA1-B912-4234F7A6CE08}" destId="{E83A4D8E-E90A-4610-BB2C-760BD57E20B0}" srcOrd="1" destOrd="0" presId="urn:microsoft.com/office/officeart/2005/8/layout/list1"/>
    <dgm:cxn modelId="{121E2469-A08B-4CC7-8884-4DE98BC3FB4D}" type="presParOf" srcId="{AA413BF7-93C0-4EB0-808A-F81F5F15E55C}" destId="{AF03B97F-65D6-4A0F-BC7A-256370B893F9}" srcOrd="1" destOrd="0" presId="urn:microsoft.com/office/officeart/2005/8/layout/list1"/>
    <dgm:cxn modelId="{1AE60C0E-AC27-42BB-871F-83CEF39E14C0}" type="presParOf" srcId="{AA413BF7-93C0-4EB0-808A-F81F5F15E55C}" destId="{83C281DF-B772-4BA1-A93C-5876E6DE986A}" srcOrd="2" destOrd="0" presId="urn:microsoft.com/office/officeart/2005/8/layout/list1"/>
    <dgm:cxn modelId="{9A967698-30A9-44BC-B0A3-ABBD2ABD32C1}" type="presParOf" srcId="{AA413BF7-93C0-4EB0-808A-F81F5F15E55C}" destId="{F6D5130E-2C51-4953-9FA0-EE3214CED382}" srcOrd="3" destOrd="0" presId="urn:microsoft.com/office/officeart/2005/8/layout/list1"/>
    <dgm:cxn modelId="{71161465-9B71-46E2-A6A4-4E591105862A}" type="presParOf" srcId="{AA413BF7-93C0-4EB0-808A-F81F5F15E55C}" destId="{7757803A-82C1-4E6B-88DD-4F9E8B51F2F9}" srcOrd="4" destOrd="0" presId="urn:microsoft.com/office/officeart/2005/8/layout/list1"/>
    <dgm:cxn modelId="{1E4A5B10-2809-4DEA-BE92-99781BA40C86}" type="presParOf" srcId="{7757803A-82C1-4E6B-88DD-4F9E8B51F2F9}" destId="{91220F0D-3F54-401F-B67C-92BB5648778E}" srcOrd="0" destOrd="0" presId="urn:microsoft.com/office/officeart/2005/8/layout/list1"/>
    <dgm:cxn modelId="{248B97B3-C72B-4A73-B1EF-203BF23883C7}" type="presParOf" srcId="{7757803A-82C1-4E6B-88DD-4F9E8B51F2F9}" destId="{CACC870C-7A65-4983-9E15-64328F492232}" srcOrd="1" destOrd="0" presId="urn:microsoft.com/office/officeart/2005/8/layout/list1"/>
    <dgm:cxn modelId="{63AF8C4C-6FC7-4DBF-AE2D-E3349F043CC4}" type="presParOf" srcId="{AA413BF7-93C0-4EB0-808A-F81F5F15E55C}" destId="{626D45EF-124E-485A-89CF-D1ACF161FB7A}" srcOrd="5" destOrd="0" presId="urn:microsoft.com/office/officeart/2005/8/layout/list1"/>
    <dgm:cxn modelId="{DA2BB12A-0C5D-458D-A3A4-1B6B0E535D6A}" type="presParOf" srcId="{AA413BF7-93C0-4EB0-808A-F81F5F15E55C}" destId="{6B5E4AA9-018A-4753-AE43-638C4E4F1A98}" srcOrd="6" destOrd="0" presId="urn:microsoft.com/office/officeart/2005/8/layout/list1"/>
    <dgm:cxn modelId="{0FDCDFA6-521A-42FD-A3D5-B6DAE885B37F}" type="presParOf" srcId="{AA413BF7-93C0-4EB0-808A-F81F5F15E55C}" destId="{37A7B430-602B-400B-84C4-ECD1B8ACB145}" srcOrd="7" destOrd="0" presId="urn:microsoft.com/office/officeart/2005/8/layout/list1"/>
    <dgm:cxn modelId="{37EC9ED8-24ED-4AB7-8E67-04B0EB843AE6}" type="presParOf" srcId="{AA413BF7-93C0-4EB0-808A-F81F5F15E55C}" destId="{CF7369F5-989F-422D-B322-3044F103ADBA}" srcOrd="8" destOrd="0" presId="urn:microsoft.com/office/officeart/2005/8/layout/list1"/>
    <dgm:cxn modelId="{A684C5A6-45B8-4279-8D77-C209F3F46CE9}" type="presParOf" srcId="{CF7369F5-989F-422D-B322-3044F103ADBA}" destId="{684272D4-4EBB-4994-9605-730BCDD5A4FB}" srcOrd="0" destOrd="0" presId="urn:microsoft.com/office/officeart/2005/8/layout/list1"/>
    <dgm:cxn modelId="{51C5DFA0-76DE-40FE-BE98-89FFFE1D58C3}" type="presParOf" srcId="{CF7369F5-989F-422D-B322-3044F103ADBA}" destId="{0D01D766-90F1-4844-A52D-40B5E2518669}" srcOrd="1" destOrd="0" presId="urn:microsoft.com/office/officeart/2005/8/layout/list1"/>
    <dgm:cxn modelId="{0EA087F7-83A6-43DD-9B43-E1B96CFBDF65}" type="presParOf" srcId="{AA413BF7-93C0-4EB0-808A-F81F5F15E55C}" destId="{84586561-A0DC-4389-B5F1-03763FA9F4F9}" srcOrd="9" destOrd="0" presId="urn:microsoft.com/office/officeart/2005/8/layout/list1"/>
    <dgm:cxn modelId="{57248BF7-47B6-4DFC-8DB5-A8B727E9740A}" type="presParOf" srcId="{AA413BF7-93C0-4EB0-808A-F81F5F15E55C}" destId="{744B53C2-7871-43E7-A19F-68558FDEBB09}" srcOrd="10" destOrd="0" presId="urn:microsoft.com/office/officeart/2005/8/layout/list1"/>
    <dgm:cxn modelId="{33EEDFF7-9392-490D-B415-A9BB22E074C5}" type="presParOf" srcId="{AA413BF7-93C0-4EB0-808A-F81F5F15E55C}" destId="{DE046045-5D5F-431B-92A9-45F258D299C2}" srcOrd="11" destOrd="0" presId="urn:microsoft.com/office/officeart/2005/8/layout/list1"/>
    <dgm:cxn modelId="{9BAA1753-0348-4FE3-87A5-CE54444B8C3C}" type="presParOf" srcId="{AA413BF7-93C0-4EB0-808A-F81F5F15E55C}" destId="{629C65DF-DF3F-491E-AD42-97BB1B123A8B}" srcOrd="12" destOrd="0" presId="urn:microsoft.com/office/officeart/2005/8/layout/list1"/>
    <dgm:cxn modelId="{104A0A67-4103-46C7-87FB-FE40C320953E}" type="presParOf" srcId="{629C65DF-DF3F-491E-AD42-97BB1B123A8B}" destId="{45C34259-9E4C-47B5-9ED2-D3E0C3D54180}" srcOrd="0" destOrd="0" presId="urn:microsoft.com/office/officeart/2005/8/layout/list1"/>
    <dgm:cxn modelId="{8C4D87C0-AD5D-41EA-8E8B-66FEEF417686}" type="presParOf" srcId="{629C65DF-DF3F-491E-AD42-97BB1B123A8B}" destId="{391F825C-121A-46B3-95B3-4B12CE4E1872}" srcOrd="1" destOrd="0" presId="urn:microsoft.com/office/officeart/2005/8/layout/list1"/>
    <dgm:cxn modelId="{10FBD4DA-FB59-4478-93F6-A24C7843BE80}" type="presParOf" srcId="{AA413BF7-93C0-4EB0-808A-F81F5F15E55C}" destId="{F35F326A-5D84-46C9-94EA-AFAC95760FD2}" srcOrd="13" destOrd="0" presId="urn:microsoft.com/office/officeart/2005/8/layout/list1"/>
    <dgm:cxn modelId="{CDEEBA96-D5A8-4D24-A0EE-E0BD444C059A}" type="presParOf" srcId="{AA413BF7-93C0-4EB0-808A-F81F5F15E55C}" destId="{7A83AAEC-7437-4C24-B5C5-EA5FFF1DD2BF}"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AA02F2A-204A-4230-B26E-C45462EF7F24}" type="doc">
      <dgm:prSet loTypeId="urn:microsoft.com/office/officeart/2008/layout/VerticalCurvedList" loCatId="list" qsTypeId="urn:microsoft.com/office/officeart/2005/8/quickstyle/3d3" qsCatId="3D" csTypeId="urn:microsoft.com/office/officeart/2005/8/colors/accent3_3" csCatId="accent3" phldr="1"/>
      <dgm:spPr/>
    </dgm:pt>
    <dgm:pt modelId="{00C62351-DAEE-4577-AD6B-746A56240537}">
      <dgm:prSet phldrT="[Text]" custT="1"/>
      <dgm:spPr/>
      <dgm:t>
        <a:bodyPr/>
        <a:lstStyle/>
        <a:p>
          <a:pPr rtl="0">
            <a:lnSpc>
              <a:spcPct val="150000"/>
            </a:lnSpc>
          </a:pPr>
          <a:r>
            <a:rPr lang="en-US" sz="1200" b="0" i="0" u="none" dirty="0" smtClean="0">
              <a:solidFill>
                <a:schemeClr val="tx1"/>
              </a:solidFill>
              <a:latin typeface="Times New Roman" pitchFamily="18" charset="0"/>
              <a:cs typeface="Times New Roman" pitchFamily="18" charset="0"/>
            </a:rPr>
            <a:t>My strong communication skills can help me in active outlining of deadline management and workload capacity.</a:t>
          </a:r>
          <a:endParaRPr lang="en-GB" sz="1200" dirty="0">
            <a:solidFill>
              <a:schemeClr val="tx1"/>
            </a:solidFill>
            <a:latin typeface="Times New Roman" pitchFamily="18" charset="0"/>
            <a:cs typeface="Times New Roman" pitchFamily="18" charset="0"/>
          </a:endParaRPr>
        </a:p>
      </dgm:t>
    </dgm:pt>
    <dgm:pt modelId="{005EC818-3BF0-443F-BE25-552EED6719F4}" type="parTrans" cxnId="{A875AE33-03B4-43F3-B312-7E1EBB0FE195}">
      <dgm:prSet/>
      <dgm:spPr/>
      <dgm:t>
        <a:bodyPr/>
        <a:lstStyle/>
        <a:p>
          <a:endParaRPr lang="en-GB"/>
        </a:p>
      </dgm:t>
    </dgm:pt>
    <dgm:pt modelId="{16FC39CF-5181-41D8-8E85-FC5EBC019DCF}" type="sibTrans" cxnId="{A875AE33-03B4-43F3-B312-7E1EBB0FE195}">
      <dgm:prSet/>
      <dgm:spPr/>
      <dgm:t>
        <a:bodyPr/>
        <a:lstStyle/>
        <a:p>
          <a:endParaRPr lang="en-GB"/>
        </a:p>
      </dgm:t>
    </dgm:pt>
    <dgm:pt modelId="{DA034003-64BB-407D-9D08-CBCCA7C4A29F}">
      <dgm:prSet custT="1"/>
      <dgm:spPr/>
      <dgm:t>
        <a:bodyPr/>
        <a:lstStyle/>
        <a:p>
          <a:pPr rtl="0">
            <a:lnSpc>
              <a:spcPct val="150000"/>
            </a:lnSpc>
          </a:pPr>
          <a:r>
            <a:rPr lang="en-US" sz="1200" b="0" i="0" u="none" dirty="0" smtClean="0">
              <a:solidFill>
                <a:schemeClr val="tx1"/>
              </a:solidFill>
              <a:latin typeface="Times New Roman" pitchFamily="18" charset="0"/>
              <a:cs typeface="Times New Roman" pitchFamily="18" charset="0"/>
            </a:rPr>
            <a:t>My strong empathy can help in understanding other perspectives and suggest an associative solution for time management. </a:t>
          </a:r>
          <a:endParaRPr lang="en-US" sz="1200" b="0" i="0" u="none" dirty="0">
            <a:solidFill>
              <a:schemeClr val="tx1"/>
            </a:solidFill>
            <a:latin typeface="Times New Roman" pitchFamily="18" charset="0"/>
            <a:cs typeface="Times New Roman" pitchFamily="18" charset="0"/>
          </a:endParaRPr>
        </a:p>
      </dgm:t>
    </dgm:pt>
    <dgm:pt modelId="{C98031F6-FF06-40C9-9EC0-376EDD03655C}" type="parTrans" cxnId="{38037EC8-D127-4B34-9915-FB1C0B05AD57}">
      <dgm:prSet/>
      <dgm:spPr/>
      <dgm:t>
        <a:bodyPr/>
        <a:lstStyle/>
        <a:p>
          <a:endParaRPr lang="en-GB"/>
        </a:p>
      </dgm:t>
    </dgm:pt>
    <dgm:pt modelId="{AA683C6E-346B-41DD-AC6C-1F674EDC8BE9}" type="sibTrans" cxnId="{38037EC8-D127-4B34-9915-FB1C0B05AD57}">
      <dgm:prSet/>
      <dgm:spPr/>
      <dgm:t>
        <a:bodyPr/>
        <a:lstStyle/>
        <a:p>
          <a:endParaRPr lang="en-GB"/>
        </a:p>
      </dgm:t>
    </dgm:pt>
    <dgm:pt modelId="{71C3AF47-DB99-4DA1-9617-2731827CA283}">
      <dgm:prSet custT="1"/>
      <dgm:spPr/>
      <dgm:t>
        <a:bodyPr/>
        <a:lstStyle/>
        <a:p>
          <a:pPr rtl="0">
            <a:lnSpc>
              <a:spcPct val="150000"/>
            </a:lnSpc>
          </a:pPr>
          <a:r>
            <a:rPr lang="en-US" sz="1200" b="0" i="0" u="none" dirty="0" smtClean="0">
              <a:solidFill>
                <a:schemeClr val="tx1"/>
              </a:solidFill>
              <a:latin typeface="Times New Roman" pitchFamily="18" charset="0"/>
              <a:cs typeface="Times New Roman" pitchFamily="18" charset="0"/>
            </a:rPr>
            <a:t>My strong willingness to learn can help me improve my communication skills. </a:t>
          </a:r>
          <a:endParaRPr lang="en-US" sz="1200" b="0" i="0" u="none" dirty="0">
            <a:solidFill>
              <a:schemeClr val="tx1"/>
            </a:solidFill>
            <a:latin typeface="Times New Roman" pitchFamily="18" charset="0"/>
            <a:cs typeface="Times New Roman" pitchFamily="18" charset="0"/>
          </a:endParaRPr>
        </a:p>
      </dgm:t>
    </dgm:pt>
    <dgm:pt modelId="{DAF0FCDF-CC9B-4604-AD66-CC778602CBF6}" type="parTrans" cxnId="{9E378C0C-768E-44BB-87F7-CDCF4F3E6077}">
      <dgm:prSet/>
      <dgm:spPr/>
      <dgm:t>
        <a:bodyPr/>
        <a:lstStyle/>
        <a:p>
          <a:endParaRPr lang="en-GB"/>
        </a:p>
      </dgm:t>
    </dgm:pt>
    <dgm:pt modelId="{A213A2BA-07DB-4C0D-9E23-AC320A6FA93E}" type="sibTrans" cxnId="{9E378C0C-768E-44BB-87F7-CDCF4F3E6077}">
      <dgm:prSet/>
      <dgm:spPr/>
      <dgm:t>
        <a:bodyPr/>
        <a:lstStyle/>
        <a:p>
          <a:endParaRPr lang="en-GB"/>
        </a:p>
      </dgm:t>
    </dgm:pt>
    <dgm:pt modelId="{31D90F79-5266-4876-BE93-34553187098F}">
      <dgm:prSet custT="1"/>
      <dgm:spPr/>
      <dgm:t>
        <a:bodyPr/>
        <a:lstStyle/>
        <a:p>
          <a:pPr rtl="0">
            <a:lnSpc>
              <a:spcPct val="150000"/>
            </a:lnSpc>
          </a:pPr>
          <a:r>
            <a:rPr lang="en-US" sz="1200" b="0" i="0" u="none" dirty="0" smtClean="0">
              <a:solidFill>
                <a:schemeClr val="tx1"/>
              </a:solidFill>
              <a:latin typeface="Times New Roman" pitchFamily="18" charset="0"/>
              <a:cs typeface="Times New Roman" pitchFamily="18" charset="0"/>
            </a:rPr>
            <a:t>My strong reliability can help me attain confidence.</a:t>
          </a:r>
          <a:endParaRPr lang="en-US" sz="1200" b="0" i="0" u="none" dirty="0">
            <a:solidFill>
              <a:schemeClr val="tx1"/>
            </a:solidFill>
            <a:latin typeface="Times New Roman" pitchFamily="18" charset="0"/>
            <a:cs typeface="Times New Roman" pitchFamily="18" charset="0"/>
          </a:endParaRPr>
        </a:p>
      </dgm:t>
    </dgm:pt>
    <dgm:pt modelId="{B155D3FB-C34A-4679-97AC-A38F25FD6EB4}" type="parTrans" cxnId="{444FFFE0-FBA2-48C7-8FDF-AA4A00E1615B}">
      <dgm:prSet/>
      <dgm:spPr/>
      <dgm:t>
        <a:bodyPr/>
        <a:lstStyle/>
        <a:p>
          <a:endParaRPr lang="en-GB"/>
        </a:p>
      </dgm:t>
    </dgm:pt>
    <dgm:pt modelId="{07600166-7403-4E06-A407-946BB3A43804}" type="sibTrans" cxnId="{444FFFE0-FBA2-48C7-8FDF-AA4A00E1615B}">
      <dgm:prSet/>
      <dgm:spPr/>
      <dgm:t>
        <a:bodyPr/>
        <a:lstStyle/>
        <a:p>
          <a:endParaRPr lang="en-GB"/>
        </a:p>
      </dgm:t>
    </dgm:pt>
    <dgm:pt modelId="{A35B5CB2-033D-4FD1-99E9-D11586E87C37}" type="pres">
      <dgm:prSet presAssocID="{9AA02F2A-204A-4230-B26E-C45462EF7F24}" presName="Name0" presStyleCnt="0">
        <dgm:presLayoutVars>
          <dgm:chMax val="7"/>
          <dgm:chPref val="7"/>
          <dgm:dir/>
        </dgm:presLayoutVars>
      </dgm:prSet>
      <dgm:spPr/>
    </dgm:pt>
    <dgm:pt modelId="{07398827-DF55-4CBA-83C4-612ABC33BB8E}" type="pres">
      <dgm:prSet presAssocID="{9AA02F2A-204A-4230-B26E-C45462EF7F24}" presName="Name1" presStyleCnt="0"/>
      <dgm:spPr/>
    </dgm:pt>
    <dgm:pt modelId="{AAF00C73-2C69-431C-8D0A-ADC8ECFE64EF}" type="pres">
      <dgm:prSet presAssocID="{9AA02F2A-204A-4230-B26E-C45462EF7F24}" presName="cycle" presStyleCnt="0"/>
      <dgm:spPr/>
    </dgm:pt>
    <dgm:pt modelId="{07CAF258-4EA9-43F6-B2FD-D4C1DFF0631E}" type="pres">
      <dgm:prSet presAssocID="{9AA02F2A-204A-4230-B26E-C45462EF7F24}" presName="srcNode" presStyleLbl="node1" presStyleIdx="0" presStyleCnt="4"/>
      <dgm:spPr/>
    </dgm:pt>
    <dgm:pt modelId="{A79D5823-692F-4209-89D4-3A22A39902D0}" type="pres">
      <dgm:prSet presAssocID="{9AA02F2A-204A-4230-B26E-C45462EF7F24}" presName="conn" presStyleLbl="parChTrans1D2" presStyleIdx="0" presStyleCnt="1"/>
      <dgm:spPr/>
      <dgm:t>
        <a:bodyPr/>
        <a:lstStyle/>
        <a:p>
          <a:endParaRPr lang="en-GB"/>
        </a:p>
      </dgm:t>
    </dgm:pt>
    <dgm:pt modelId="{D6685424-A8C5-4558-B71E-A4FEF9A75560}" type="pres">
      <dgm:prSet presAssocID="{9AA02F2A-204A-4230-B26E-C45462EF7F24}" presName="extraNode" presStyleLbl="node1" presStyleIdx="0" presStyleCnt="4"/>
      <dgm:spPr/>
    </dgm:pt>
    <dgm:pt modelId="{488ECD5F-527E-4B7C-B8EE-B3118F9550E5}" type="pres">
      <dgm:prSet presAssocID="{9AA02F2A-204A-4230-B26E-C45462EF7F24}" presName="dstNode" presStyleLbl="node1" presStyleIdx="0" presStyleCnt="4"/>
      <dgm:spPr/>
    </dgm:pt>
    <dgm:pt modelId="{4383853E-67D6-461D-82A0-FABDA8629C26}" type="pres">
      <dgm:prSet presAssocID="{00C62351-DAEE-4577-AD6B-746A56240537}" presName="text_1" presStyleLbl="node1" presStyleIdx="0" presStyleCnt="4">
        <dgm:presLayoutVars>
          <dgm:bulletEnabled val="1"/>
        </dgm:presLayoutVars>
      </dgm:prSet>
      <dgm:spPr/>
      <dgm:t>
        <a:bodyPr/>
        <a:lstStyle/>
        <a:p>
          <a:endParaRPr lang="en-GB"/>
        </a:p>
      </dgm:t>
    </dgm:pt>
    <dgm:pt modelId="{03B67EC6-0EC9-4483-8571-7B4B813175A2}" type="pres">
      <dgm:prSet presAssocID="{00C62351-DAEE-4577-AD6B-746A56240537}" presName="accent_1" presStyleCnt="0"/>
      <dgm:spPr/>
    </dgm:pt>
    <dgm:pt modelId="{6A8A48FF-372B-4F6C-A082-F7B45F132B9C}" type="pres">
      <dgm:prSet presAssocID="{00C62351-DAEE-4577-AD6B-746A56240537}" presName="accentRepeatNode" presStyleLbl="solidFgAcc1" presStyleIdx="0" presStyleCnt="4"/>
      <dgm:spPr/>
    </dgm:pt>
    <dgm:pt modelId="{6CD0BA55-1B4D-4B08-8D5C-2F11D9FC6EB4}" type="pres">
      <dgm:prSet presAssocID="{DA034003-64BB-407D-9D08-CBCCA7C4A29F}" presName="text_2" presStyleLbl="node1" presStyleIdx="1" presStyleCnt="4">
        <dgm:presLayoutVars>
          <dgm:bulletEnabled val="1"/>
        </dgm:presLayoutVars>
      </dgm:prSet>
      <dgm:spPr/>
      <dgm:t>
        <a:bodyPr/>
        <a:lstStyle/>
        <a:p>
          <a:endParaRPr lang="en-GB"/>
        </a:p>
      </dgm:t>
    </dgm:pt>
    <dgm:pt modelId="{5EAAA525-A8DA-4AE9-81F5-FFF145CB74EE}" type="pres">
      <dgm:prSet presAssocID="{DA034003-64BB-407D-9D08-CBCCA7C4A29F}" presName="accent_2" presStyleCnt="0"/>
      <dgm:spPr/>
    </dgm:pt>
    <dgm:pt modelId="{56B7F16F-D4CB-4B4C-849A-EFBA40EADBC4}" type="pres">
      <dgm:prSet presAssocID="{DA034003-64BB-407D-9D08-CBCCA7C4A29F}" presName="accentRepeatNode" presStyleLbl="solidFgAcc1" presStyleIdx="1" presStyleCnt="4"/>
      <dgm:spPr/>
    </dgm:pt>
    <dgm:pt modelId="{54DA28CB-426C-428E-8486-BEE7EA6FD35A}" type="pres">
      <dgm:prSet presAssocID="{71C3AF47-DB99-4DA1-9617-2731827CA283}" presName="text_3" presStyleLbl="node1" presStyleIdx="2" presStyleCnt="4">
        <dgm:presLayoutVars>
          <dgm:bulletEnabled val="1"/>
        </dgm:presLayoutVars>
      </dgm:prSet>
      <dgm:spPr/>
      <dgm:t>
        <a:bodyPr/>
        <a:lstStyle/>
        <a:p>
          <a:endParaRPr lang="en-GB"/>
        </a:p>
      </dgm:t>
    </dgm:pt>
    <dgm:pt modelId="{24942CA8-89CD-4363-874D-DEB5A532AEC0}" type="pres">
      <dgm:prSet presAssocID="{71C3AF47-DB99-4DA1-9617-2731827CA283}" presName="accent_3" presStyleCnt="0"/>
      <dgm:spPr/>
    </dgm:pt>
    <dgm:pt modelId="{D7166A8D-4221-4BF0-A1D5-A66844431BD4}" type="pres">
      <dgm:prSet presAssocID="{71C3AF47-DB99-4DA1-9617-2731827CA283}" presName="accentRepeatNode" presStyleLbl="solidFgAcc1" presStyleIdx="2" presStyleCnt="4"/>
      <dgm:spPr/>
    </dgm:pt>
    <dgm:pt modelId="{799722AF-6334-4DEB-9446-79FD743981C8}" type="pres">
      <dgm:prSet presAssocID="{31D90F79-5266-4876-BE93-34553187098F}" presName="text_4" presStyleLbl="node1" presStyleIdx="3" presStyleCnt="4">
        <dgm:presLayoutVars>
          <dgm:bulletEnabled val="1"/>
        </dgm:presLayoutVars>
      </dgm:prSet>
      <dgm:spPr/>
      <dgm:t>
        <a:bodyPr/>
        <a:lstStyle/>
        <a:p>
          <a:endParaRPr lang="en-GB"/>
        </a:p>
      </dgm:t>
    </dgm:pt>
    <dgm:pt modelId="{AB7C7141-5ADD-488D-8BFF-A2530FBA83F9}" type="pres">
      <dgm:prSet presAssocID="{31D90F79-5266-4876-BE93-34553187098F}" presName="accent_4" presStyleCnt="0"/>
      <dgm:spPr/>
    </dgm:pt>
    <dgm:pt modelId="{6846D937-BF40-46A5-8F7F-48513BCC393A}" type="pres">
      <dgm:prSet presAssocID="{31D90F79-5266-4876-BE93-34553187098F}" presName="accentRepeatNode" presStyleLbl="solidFgAcc1" presStyleIdx="3" presStyleCnt="4"/>
      <dgm:spPr/>
    </dgm:pt>
  </dgm:ptLst>
  <dgm:cxnLst>
    <dgm:cxn modelId="{A4B72E48-8847-4071-8994-2513452D3871}" type="presOf" srcId="{71C3AF47-DB99-4DA1-9617-2731827CA283}" destId="{54DA28CB-426C-428E-8486-BEE7EA6FD35A}" srcOrd="0" destOrd="0" presId="urn:microsoft.com/office/officeart/2008/layout/VerticalCurvedList"/>
    <dgm:cxn modelId="{444FFFE0-FBA2-48C7-8FDF-AA4A00E1615B}" srcId="{9AA02F2A-204A-4230-B26E-C45462EF7F24}" destId="{31D90F79-5266-4876-BE93-34553187098F}" srcOrd="3" destOrd="0" parTransId="{B155D3FB-C34A-4679-97AC-A38F25FD6EB4}" sibTransId="{07600166-7403-4E06-A407-946BB3A43804}"/>
    <dgm:cxn modelId="{919154F1-392B-49A4-B451-256FDF58D79C}" type="presOf" srcId="{31D90F79-5266-4876-BE93-34553187098F}" destId="{799722AF-6334-4DEB-9446-79FD743981C8}" srcOrd="0" destOrd="0" presId="urn:microsoft.com/office/officeart/2008/layout/VerticalCurvedList"/>
    <dgm:cxn modelId="{9E378C0C-768E-44BB-87F7-CDCF4F3E6077}" srcId="{9AA02F2A-204A-4230-B26E-C45462EF7F24}" destId="{71C3AF47-DB99-4DA1-9617-2731827CA283}" srcOrd="2" destOrd="0" parTransId="{DAF0FCDF-CC9B-4604-AD66-CC778602CBF6}" sibTransId="{A213A2BA-07DB-4C0D-9E23-AC320A6FA93E}"/>
    <dgm:cxn modelId="{D638EAAF-8313-4586-AD92-33946171004A}" type="presOf" srcId="{16FC39CF-5181-41D8-8E85-FC5EBC019DCF}" destId="{A79D5823-692F-4209-89D4-3A22A39902D0}" srcOrd="0" destOrd="0" presId="urn:microsoft.com/office/officeart/2008/layout/VerticalCurvedList"/>
    <dgm:cxn modelId="{38037EC8-D127-4B34-9915-FB1C0B05AD57}" srcId="{9AA02F2A-204A-4230-B26E-C45462EF7F24}" destId="{DA034003-64BB-407D-9D08-CBCCA7C4A29F}" srcOrd="1" destOrd="0" parTransId="{C98031F6-FF06-40C9-9EC0-376EDD03655C}" sibTransId="{AA683C6E-346B-41DD-AC6C-1F674EDC8BE9}"/>
    <dgm:cxn modelId="{5775B91A-B8FA-4809-91EC-0E05B2D5BFDA}" type="presOf" srcId="{DA034003-64BB-407D-9D08-CBCCA7C4A29F}" destId="{6CD0BA55-1B4D-4B08-8D5C-2F11D9FC6EB4}" srcOrd="0" destOrd="0" presId="urn:microsoft.com/office/officeart/2008/layout/VerticalCurvedList"/>
    <dgm:cxn modelId="{A875AE33-03B4-43F3-B312-7E1EBB0FE195}" srcId="{9AA02F2A-204A-4230-B26E-C45462EF7F24}" destId="{00C62351-DAEE-4577-AD6B-746A56240537}" srcOrd="0" destOrd="0" parTransId="{005EC818-3BF0-443F-BE25-552EED6719F4}" sibTransId="{16FC39CF-5181-41D8-8E85-FC5EBC019DCF}"/>
    <dgm:cxn modelId="{4BF17F8C-AF37-43EC-AC7B-4DE0D4C1C64A}" type="presOf" srcId="{00C62351-DAEE-4577-AD6B-746A56240537}" destId="{4383853E-67D6-461D-82A0-FABDA8629C26}" srcOrd="0" destOrd="0" presId="urn:microsoft.com/office/officeart/2008/layout/VerticalCurvedList"/>
    <dgm:cxn modelId="{7507DD90-A800-45B6-95CB-436296C5605D}" type="presOf" srcId="{9AA02F2A-204A-4230-B26E-C45462EF7F24}" destId="{A35B5CB2-033D-4FD1-99E9-D11586E87C37}" srcOrd="0" destOrd="0" presId="urn:microsoft.com/office/officeart/2008/layout/VerticalCurvedList"/>
    <dgm:cxn modelId="{895D7699-1F27-42F3-8AEF-F1C053A8AEBA}" type="presParOf" srcId="{A35B5CB2-033D-4FD1-99E9-D11586E87C37}" destId="{07398827-DF55-4CBA-83C4-612ABC33BB8E}" srcOrd="0" destOrd="0" presId="urn:microsoft.com/office/officeart/2008/layout/VerticalCurvedList"/>
    <dgm:cxn modelId="{7D3FB52C-B65D-4FF8-A50F-9B5D79B12867}" type="presParOf" srcId="{07398827-DF55-4CBA-83C4-612ABC33BB8E}" destId="{AAF00C73-2C69-431C-8D0A-ADC8ECFE64EF}" srcOrd="0" destOrd="0" presId="urn:microsoft.com/office/officeart/2008/layout/VerticalCurvedList"/>
    <dgm:cxn modelId="{D5893308-1EA1-422C-A407-933571CB7ABA}" type="presParOf" srcId="{AAF00C73-2C69-431C-8D0A-ADC8ECFE64EF}" destId="{07CAF258-4EA9-43F6-B2FD-D4C1DFF0631E}" srcOrd="0" destOrd="0" presId="urn:microsoft.com/office/officeart/2008/layout/VerticalCurvedList"/>
    <dgm:cxn modelId="{09BC5518-EB91-4824-BBDE-D43A17EC3E6F}" type="presParOf" srcId="{AAF00C73-2C69-431C-8D0A-ADC8ECFE64EF}" destId="{A79D5823-692F-4209-89D4-3A22A39902D0}" srcOrd="1" destOrd="0" presId="urn:microsoft.com/office/officeart/2008/layout/VerticalCurvedList"/>
    <dgm:cxn modelId="{6361C9BB-8B3D-44B0-A600-F1B83EFCC80C}" type="presParOf" srcId="{AAF00C73-2C69-431C-8D0A-ADC8ECFE64EF}" destId="{D6685424-A8C5-4558-B71E-A4FEF9A75560}" srcOrd="2" destOrd="0" presId="urn:microsoft.com/office/officeart/2008/layout/VerticalCurvedList"/>
    <dgm:cxn modelId="{D8951C15-ADDD-40F5-B36D-8B7F59529F80}" type="presParOf" srcId="{AAF00C73-2C69-431C-8D0A-ADC8ECFE64EF}" destId="{488ECD5F-527E-4B7C-B8EE-B3118F9550E5}" srcOrd="3" destOrd="0" presId="urn:microsoft.com/office/officeart/2008/layout/VerticalCurvedList"/>
    <dgm:cxn modelId="{F271C698-4D95-4D16-8824-8B2AE44D94F4}" type="presParOf" srcId="{07398827-DF55-4CBA-83C4-612ABC33BB8E}" destId="{4383853E-67D6-461D-82A0-FABDA8629C26}" srcOrd="1" destOrd="0" presId="urn:microsoft.com/office/officeart/2008/layout/VerticalCurvedList"/>
    <dgm:cxn modelId="{8BCC3BAE-A83D-4F68-A68A-2E5EF6058ED1}" type="presParOf" srcId="{07398827-DF55-4CBA-83C4-612ABC33BB8E}" destId="{03B67EC6-0EC9-4483-8571-7B4B813175A2}" srcOrd="2" destOrd="0" presId="urn:microsoft.com/office/officeart/2008/layout/VerticalCurvedList"/>
    <dgm:cxn modelId="{2CBF7F55-A783-411C-969A-87DEB6177521}" type="presParOf" srcId="{03B67EC6-0EC9-4483-8571-7B4B813175A2}" destId="{6A8A48FF-372B-4F6C-A082-F7B45F132B9C}" srcOrd="0" destOrd="0" presId="urn:microsoft.com/office/officeart/2008/layout/VerticalCurvedList"/>
    <dgm:cxn modelId="{6A4AEB77-F2E0-40C4-B2CD-62C2921A5232}" type="presParOf" srcId="{07398827-DF55-4CBA-83C4-612ABC33BB8E}" destId="{6CD0BA55-1B4D-4B08-8D5C-2F11D9FC6EB4}" srcOrd="3" destOrd="0" presId="urn:microsoft.com/office/officeart/2008/layout/VerticalCurvedList"/>
    <dgm:cxn modelId="{F7C6FB65-70EA-47DD-A7A6-86B574B21AD7}" type="presParOf" srcId="{07398827-DF55-4CBA-83C4-612ABC33BB8E}" destId="{5EAAA525-A8DA-4AE9-81F5-FFF145CB74EE}" srcOrd="4" destOrd="0" presId="urn:microsoft.com/office/officeart/2008/layout/VerticalCurvedList"/>
    <dgm:cxn modelId="{8EF4AC8E-6359-4DD0-BF22-6869D830BCD7}" type="presParOf" srcId="{5EAAA525-A8DA-4AE9-81F5-FFF145CB74EE}" destId="{56B7F16F-D4CB-4B4C-849A-EFBA40EADBC4}" srcOrd="0" destOrd="0" presId="urn:microsoft.com/office/officeart/2008/layout/VerticalCurvedList"/>
    <dgm:cxn modelId="{3FADC6AE-2258-4F5E-BC48-50DFBCEAC339}" type="presParOf" srcId="{07398827-DF55-4CBA-83C4-612ABC33BB8E}" destId="{54DA28CB-426C-428E-8486-BEE7EA6FD35A}" srcOrd="5" destOrd="0" presId="urn:microsoft.com/office/officeart/2008/layout/VerticalCurvedList"/>
    <dgm:cxn modelId="{289D3E69-40E2-4743-9A77-3F53790069F7}" type="presParOf" srcId="{07398827-DF55-4CBA-83C4-612ABC33BB8E}" destId="{24942CA8-89CD-4363-874D-DEB5A532AEC0}" srcOrd="6" destOrd="0" presId="urn:microsoft.com/office/officeart/2008/layout/VerticalCurvedList"/>
    <dgm:cxn modelId="{A83CD65F-A67A-4D75-B6CB-F57021A7BC83}" type="presParOf" srcId="{24942CA8-89CD-4363-874D-DEB5A532AEC0}" destId="{D7166A8D-4221-4BF0-A1D5-A66844431BD4}" srcOrd="0" destOrd="0" presId="urn:microsoft.com/office/officeart/2008/layout/VerticalCurvedList"/>
    <dgm:cxn modelId="{DB2325CD-6900-4D43-90D2-EA5148C8954E}" type="presParOf" srcId="{07398827-DF55-4CBA-83C4-612ABC33BB8E}" destId="{799722AF-6334-4DEB-9446-79FD743981C8}" srcOrd="7" destOrd="0" presId="urn:microsoft.com/office/officeart/2008/layout/VerticalCurvedList"/>
    <dgm:cxn modelId="{BDB7A53C-5AD8-4FA9-8894-231AA05BAC06}" type="presParOf" srcId="{07398827-DF55-4CBA-83C4-612ABC33BB8E}" destId="{AB7C7141-5ADD-488D-8BFF-A2530FBA83F9}" srcOrd="8" destOrd="0" presId="urn:microsoft.com/office/officeart/2008/layout/VerticalCurvedList"/>
    <dgm:cxn modelId="{1387FB65-8E6E-443E-B4D5-598861595037}" type="presParOf" srcId="{AB7C7141-5ADD-488D-8BFF-A2530FBA83F9}" destId="{6846D937-BF40-46A5-8F7F-48513BCC393A}"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5504153-684E-419C-90D5-050092D63642}"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GB"/>
        </a:p>
      </dgm:t>
    </dgm:pt>
    <dgm:pt modelId="{704391B5-5802-417B-8EA0-4E215B48FF63}">
      <dgm:prSet phldrT="[Text]" custT="1"/>
      <dgm:spPr/>
      <dgm:t>
        <a:bodyPr/>
        <a:lstStyle/>
        <a:p>
          <a:pPr algn="just" rtl="0">
            <a:lnSpc>
              <a:spcPct val="150000"/>
            </a:lnSpc>
          </a:pPr>
          <a:r>
            <a:rPr lang="en-US" sz="1200" b="0" i="0" u="none" dirty="0" smtClean="0">
              <a:solidFill>
                <a:schemeClr val="bg1">
                  <a:lumMod val="50000"/>
                </a:schemeClr>
              </a:solidFill>
              <a:latin typeface="Times New Roman" pitchFamily="18" charset="0"/>
              <a:cs typeface="Times New Roman" pitchFamily="18" charset="0"/>
            </a:rPr>
            <a:t>Initiation of direct and empathetic communication can help in attaining an associative solution for a high workload. </a:t>
          </a:r>
          <a:endParaRPr lang="en-GB" sz="1200" dirty="0">
            <a:solidFill>
              <a:schemeClr val="bg1">
                <a:lumMod val="50000"/>
              </a:schemeClr>
            </a:solidFill>
            <a:latin typeface="Times New Roman" pitchFamily="18" charset="0"/>
            <a:cs typeface="Times New Roman" pitchFamily="18" charset="0"/>
          </a:endParaRPr>
        </a:p>
      </dgm:t>
    </dgm:pt>
    <dgm:pt modelId="{F01763C6-B0A9-4EB7-A2A1-59C28B0000CA}" type="parTrans" cxnId="{F38A67D7-03C3-4FD9-AD16-64DF4ECED9A5}">
      <dgm:prSet/>
      <dgm:spPr/>
      <dgm:t>
        <a:bodyPr/>
        <a:lstStyle/>
        <a:p>
          <a:endParaRPr lang="en-GB"/>
        </a:p>
      </dgm:t>
    </dgm:pt>
    <dgm:pt modelId="{EB6A480E-B5E9-41BE-ADE6-12E358E5EA95}" type="sibTrans" cxnId="{F38A67D7-03C3-4FD9-AD16-64DF4ECED9A5}">
      <dgm:prSet/>
      <dgm:spPr/>
      <dgm:t>
        <a:bodyPr/>
        <a:lstStyle/>
        <a:p>
          <a:endParaRPr lang="en-GB"/>
        </a:p>
      </dgm:t>
    </dgm:pt>
    <dgm:pt modelId="{7630EB4F-F623-4657-B45F-D82739C97DFF}">
      <dgm:prSet custT="1"/>
      <dgm:spPr/>
      <dgm:t>
        <a:bodyPr/>
        <a:lstStyle/>
        <a:p>
          <a:pPr algn="just" rtl="0">
            <a:lnSpc>
              <a:spcPct val="150000"/>
            </a:lnSpc>
          </a:pPr>
          <a:r>
            <a:rPr lang="en-US" sz="1200" b="0" i="0" u="none" dirty="0" smtClean="0">
              <a:solidFill>
                <a:schemeClr val="bg1">
                  <a:lumMod val="50000"/>
                </a:schemeClr>
              </a:solidFill>
              <a:latin typeface="Times New Roman" pitchFamily="18" charset="0"/>
              <a:cs typeface="Times New Roman" pitchFamily="18" charset="0"/>
            </a:rPr>
            <a:t>My strong learning and growing ability can help in mitigating the threat of huge competition in the healthcare industry. </a:t>
          </a:r>
          <a:endParaRPr lang="en-US" sz="1200" b="0" i="0" u="none" dirty="0">
            <a:solidFill>
              <a:schemeClr val="bg1">
                <a:lumMod val="50000"/>
              </a:schemeClr>
            </a:solidFill>
            <a:latin typeface="Times New Roman" pitchFamily="18" charset="0"/>
            <a:cs typeface="Times New Roman" pitchFamily="18" charset="0"/>
          </a:endParaRPr>
        </a:p>
      </dgm:t>
    </dgm:pt>
    <dgm:pt modelId="{27C0B6E9-F7FF-47B5-B12A-42AA091130A0}" type="parTrans" cxnId="{82EE1573-308A-4439-A901-ED762A44E15B}">
      <dgm:prSet/>
      <dgm:spPr/>
      <dgm:t>
        <a:bodyPr/>
        <a:lstStyle/>
        <a:p>
          <a:endParaRPr lang="en-GB"/>
        </a:p>
      </dgm:t>
    </dgm:pt>
    <dgm:pt modelId="{B18AF096-7A3D-4567-9C72-1EBC1309094D}" type="sibTrans" cxnId="{82EE1573-308A-4439-A901-ED762A44E15B}">
      <dgm:prSet/>
      <dgm:spPr/>
      <dgm:t>
        <a:bodyPr/>
        <a:lstStyle/>
        <a:p>
          <a:endParaRPr lang="en-GB"/>
        </a:p>
      </dgm:t>
    </dgm:pt>
    <dgm:pt modelId="{12BCA62E-74CA-4414-8AA3-F1CD4582980B}">
      <dgm:prSet custT="1"/>
      <dgm:spPr/>
      <dgm:t>
        <a:bodyPr/>
        <a:lstStyle/>
        <a:p>
          <a:pPr algn="just" rtl="0">
            <a:lnSpc>
              <a:spcPct val="150000"/>
            </a:lnSpc>
          </a:pPr>
          <a:r>
            <a:rPr lang="en-US" sz="1200" b="0" i="0" u="none" smtClean="0">
              <a:solidFill>
                <a:schemeClr val="bg1">
                  <a:lumMod val="50000"/>
                </a:schemeClr>
              </a:solidFill>
              <a:latin typeface="Times New Roman" pitchFamily="18" charset="0"/>
              <a:cs typeface="Times New Roman" pitchFamily="18" charset="0"/>
            </a:rPr>
            <a:t>My ability to learn and grow can help me in training for proper job selection with associated job opportunities. </a:t>
          </a:r>
          <a:endParaRPr lang="en-US" sz="1200" b="0" i="0" u="none" dirty="0">
            <a:solidFill>
              <a:schemeClr val="bg1">
                <a:lumMod val="50000"/>
              </a:schemeClr>
            </a:solidFill>
            <a:latin typeface="Times New Roman" pitchFamily="18" charset="0"/>
            <a:cs typeface="Times New Roman" pitchFamily="18" charset="0"/>
          </a:endParaRPr>
        </a:p>
      </dgm:t>
    </dgm:pt>
    <dgm:pt modelId="{F8F3326C-48C1-49DF-9F02-5C938DC12191}" type="parTrans" cxnId="{847CD9C3-8DC4-4BA3-9283-FE2B34DBABBF}">
      <dgm:prSet/>
      <dgm:spPr/>
      <dgm:t>
        <a:bodyPr/>
        <a:lstStyle/>
        <a:p>
          <a:endParaRPr lang="en-GB"/>
        </a:p>
      </dgm:t>
    </dgm:pt>
    <dgm:pt modelId="{AB036AD2-8BB7-43A4-90D9-E4208CB41435}" type="sibTrans" cxnId="{847CD9C3-8DC4-4BA3-9283-FE2B34DBABBF}">
      <dgm:prSet/>
      <dgm:spPr/>
      <dgm:t>
        <a:bodyPr/>
        <a:lstStyle/>
        <a:p>
          <a:endParaRPr lang="en-GB"/>
        </a:p>
      </dgm:t>
    </dgm:pt>
    <dgm:pt modelId="{895B8629-A8D1-44B7-BD7B-76D25EE65E06}">
      <dgm:prSet custT="1"/>
      <dgm:spPr/>
      <dgm:t>
        <a:bodyPr/>
        <a:lstStyle/>
        <a:p>
          <a:pPr algn="just" rtl="0">
            <a:lnSpc>
              <a:spcPct val="150000"/>
            </a:lnSpc>
          </a:pPr>
          <a:r>
            <a:rPr lang="en-US" sz="1200" b="0" i="0" u="none" dirty="0" smtClean="0">
              <a:solidFill>
                <a:schemeClr val="bg1">
                  <a:lumMod val="50000"/>
                </a:schemeClr>
              </a:solidFill>
              <a:latin typeface="Times New Roman" pitchFamily="18" charset="0"/>
              <a:cs typeface="Times New Roman" pitchFamily="18" charset="0"/>
            </a:rPr>
            <a:t>Proposing of shared plan with my strong resilience can help me mitigate unnecessary burdens.</a:t>
          </a:r>
          <a:endParaRPr lang="en-US" sz="1200" b="0" i="0" u="none" dirty="0">
            <a:solidFill>
              <a:schemeClr val="bg1">
                <a:lumMod val="50000"/>
              </a:schemeClr>
            </a:solidFill>
            <a:latin typeface="Times New Roman" pitchFamily="18" charset="0"/>
            <a:cs typeface="Times New Roman" pitchFamily="18" charset="0"/>
          </a:endParaRPr>
        </a:p>
      </dgm:t>
    </dgm:pt>
    <dgm:pt modelId="{E060FECB-845C-4CEF-BB73-E3D0CC76318F}" type="parTrans" cxnId="{41FD454E-FF8A-440C-8EA0-6311FAB34881}">
      <dgm:prSet/>
      <dgm:spPr/>
      <dgm:t>
        <a:bodyPr/>
        <a:lstStyle/>
        <a:p>
          <a:endParaRPr lang="en-GB"/>
        </a:p>
      </dgm:t>
    </dgm:pt>
    <dgm:pt modelId="{A98B0E3A-00E7-472E-8A75-B508522C9092}" type="sibTrans" cxnId="{41FD454E-FF8A-440C-8EA0-6311FAB34881}">
      <dgm:prSet/>
      <dgm:spPr/>
      <dgm:t>
        <a:bodyPr/>
        <a:lstStyle/>
        <a:p>
          <a:endParaRPr lang="en-GB"/>
        </a:p>
      </dgm:t>
    </dgm:pt>
    <dgm:pt modelId="{136FF9E6-6F65-4EB5-8C94-366C5EAD1778}" type="pres">
      <dgm:prSet presAssocID="{15504153-684E-419C-90D5-050092D63642}" presName="outerComposite" presStyleCnt="0">
        <dgm:presLayoutVars>
          <dgm:chMax val="5"/>
          <dgm:dir/>
          <dgm:resizeHandles val="exact"/>
        </dgm:presLayoutVars>
      </dgm:prSet>
      <dgm:spPr/>
      <dgm:t>
        <a:bodyPr/>
        <a:lstStyle/>
        <a:p>
          <a:endParaRPr lang="en-GB"/>
        </a:p>
      </dgm:t>
    </dgm:pt>
    <dgm:pt modelId="{1B1CFEF0-9654-40A5-9667-B54F156047D2}" type="pres">
      <dgm:prSet presAssocID="{15504153-684E-419C-90D5-050092D63642}" presName="dummyMaxCanvas" presStyleCnt="0">
        <dgm:presLayoutVars/>
      </dgm:prSet>
      <dgm:spPr/>
      <dgm:t>
        <a:bodyPr/>
        <a:lstStyle/>
        <a:p>
          <a:endParaRPr lang="en-US"/>
        </a:p>
      </dgm:t>
    </dgm:pt>
    <dgm:pt modelId="{B9DBE24D-E7A8-430B-AF52-59C1820FD65C}" type="pres">
      <dgm:prSet presAssocID="{15504153-684E-419C-90D5-050092D63642}" presName="FourNodes_1" presStyleLbl="node1" presStyleIdx="0" presStyleCnt="4">
        <dgm:presLayoutVars>
          <dgm:bulletEnabled val="1"/>
        </dgm:presLayoutVars>
      </dgm:prSet>
      <dgm:spPr/>
      <dgm:t>
        <a:bodyPr/>
        <a:lstStyle/>
        <a:p>
          <a:endParaRPr lang="en-GB"/>
        </a:p>
      </dgm:t>
    </dgm:pt>
    <dgm:pt modelId="{E58FB162-7E4B-4585-8E6C-F8122D6BC850}" type="pres">
      <dgm:prSet presAssocID="{15504153-684E-419C-90D5-050092D63642}" presName="FourNodes_2" presStyleLbl="node1" presStyleIdx="1" presStyleCnt="4">
        <dgm:presLayoutVars>
          <dgm:bulletEnabled val="1"/>
        </dgm:presLayoutVars>
      </dgm:prSet>
      <dgm:spPr/>
      <dgm:t>
        <a:bodyPr/>
        <a:lstStyle/>
        <a:p>
          <a:endParaRPr lang="en-GB"/>
        </a:p>
      </dgm:t>
    </dgm:pt>
    <dgm:pt modelId="{0FA1FAA0-7962-4474-92E3-D88EF499FBAA}" type="pres">
      <dgm:prSet presAssocID="{15504153-684E-419C-90D5-050092D63642}" presName="FourNodes_3" presStyleLbl="node1" presStyleIdx="2" presStyleCnt="4">
        <dgm:presLayoutVars>
          <dgm:bulletEnabled val="1"/>
        </dgm:presLayoutVars>
      </dgm:prSet>
      <dgm:spPr/>
      <dgm:t>
        <a:bodyPr/>
        <a:lstStyle/>
        <a:p>
          <a:endParaRPr lang="en-GB"/>
        </a:p>
      </dgm:t>
    </dgm:pt>
    <dgm:pt modelId="{5197E466-5885-4507-834A-A53FB9DC7DBD}" type="pres">
      <dgm:prSet presAssocID="{15504153-684E-419C-90D5-050092D63642}" presName="FourNodes_4" presStyleLbl="node1" presStyleIdx="3" presStyleCnt="4">
        <dgm:presLayoutVars>
          <dgm:bulletEnabled val="1"/>
        </dgm:presLayoutVars>
      </dgm:prSet>
      <dgm:spPr/>
      <dgm:t>
        <a:bodyPr/>
        <a:lstStyle/>
        <a:p>
          <a:endParaRPr lang="en-GB"/>
        </a:p>
      </dgm:t>
    </dgm:pt>
    <dgm:pt modelId="{ABFA75A4-2E48-42A9-8943-BF7156733939}" type="pres">
      <dgm:prSet presAssocID="{15504153-684E-419C-90D5-050092D63642}" presName="FourConn_1-2" presStyleLbl="fgAccFollowNode1" presStyleIdx="0" presStyleCnt="3">
        <dgm:presLayoutVars>
          <dgm:bulletEnabled val="1"/>
        </dgm:presLayoutVars>
      </dgm:prSet>
      <dgm:spPr/>
      <dgm:t>
        <a:bodyPr/>
        <a:lstStyle/>
        <a:p>
          <a:endParaRPr lang="en-GB"/>
        </a:p>
      </dgm:t>
    </dgm:pt>
    <dgm:pt modelId="{E92E1535-A274-4752-9924-FCF1ACC406A0}" type="pres">
      <dgm:prSet presAssocID="{15504153-684E-419C-90D5-050092D63642}" presName="FourConn_2-3" presStyleLbl="fgAccFollowNode1" presStyleIdx="1" presStyleCnt="3">
        <dgm:presLayoutVars>
          <dgm:bulletEnabled val="1"/>
        </dgm:presLayoutVars>
      </dgm:prSet>
      <dgm:spPr/>
      <dgm:t>
        <a:bodyPr/>
        <a:lstStyle/>
        <a:p>
          <a:endParaRPr lang="en-GB"/>
        </a:p>
      </dgm:t>
    </dgm:pt>
    <dgm:pt modelId="{88113706-212B-46EA-BA30-0296464B5AE9}" type="pres">
      <dgm:prSet presAssocID="{15504153-684E-419C-90D5-050092D63642}" presName="FourConn_3-4" presStyleLbl="fgAccFollowNode1" presStyleIdx="2" presStyleCnt="3">
        <dgm:presLayoutVars>
          <dgm:bulletEnabled val="1"/>
        </dgm:presLayoutVars>
      </dgm:prSet>
      <dgm:spPr/>
      <dgm:t>
        <a:bodyPr/>
        <a:lstStyle/>
        <a:p>
          <a:endParaRPr lang="en-GB"/>
        </a:p>
      </dgm:t>
    </dgm:pt>
    <dgm:pt modelId="{2558A8CA-B365-4524-8DA8-ED2A4738E0D8}" type="pres">
      <dgm:prSet presAssocID="{15504153-684E-419C-90D5-050092D63642}" presName="FourNodes_1_text" presStyleLbl="node1" presStyleIdx="3" presStyleCnt="4">
        <dgm:presLayoutVars>
          <dgm:bulletEnabled val="1"/>
        </dgm:presLayoutVars>
      </dgm:prSet>
      <dgm:spPr/>
      <dgm:t>
        <a:bodyPr/>
        <a:lstStyle/>
        <a:p>
          <a:endParaRPr lang="en-GB"/>
        </a:p>
      </dgm:t>
    </dgm:pt>
    <dgm:pt modelId="{99B5EEE1-E16E-4694-9AAE-AB3B544FAA2B}" type="pres">
      <dgm:prSet presAssocID="{15504153-684E-419C-90D5-050092D63642}" presName="FourNodes_2_text" presStyleLbl="node1" presStyleIdx="3" presStyleCnt="4">
        <dgm:presLayoutVars>
          <dgm:bulletEnabled val="1"/>
        </dgm:presLayoutVars>
      </dgm:prSet>
      <dgm:spPr/>
      <dgm:t>
        <a:bodyPr/>
        <a:lstStyle/>
        <a:p>
          <a:endParaRPr lang="en-GB"/>
        </a:p>
      </dgm:t>
    </dgm:pt>
    <dgm:pt modelId="{FCAFF4C1-091C-45AA-9939-141E64E1C72D}" type="pres">
      <dgm:prSet presAssocID="{15504153-684E-419C-90D5-050092D63642}" presName="FourNodes_3_text" presStyleLbl="node1" presStyleIdx="3" presStyleCnt="4">
        <dgm:presLayoutVars>
          <dgm:bulletEnabled val="1"/>
        </dgm:presLayoutVars>
      </dgm:prSet>
      <dgm:spPr/>
      <dgm:t>
        <a:bodyPr/>
        <a:lstStyle/>
        <a:p>
          <a:endParaRPr lang="en-GB"/>
        </a:p>
      </dgm:t>
    </dgm:pt>
    <dgm:pt modelId="{93BD1011-C3B3-46FD-BF63-1452DCED6252}" type="pres">
      <dgm:prSet presAssocID="{15504153-684E-419C-90D5-050092D63642}" presName="FourNodes_4_text" presStyleLbl="node1" presStyleIdx="3" presStyleCnt="4">
        <dgm:presLayoutVars>
          <dgm:bulletEnabled val="1"/>
        </dgm:presLayoutVars>
      </dgm:prSet>
      <dgm:spPr/>
      <dgm:t>
        <a:bodyPr/>
        <a:lstStyle/>
        <a:p>
          <a:endParaRPr lang="en-GB"/>
        </a:p>
      </dgm:t>
    </dgm:pt>
  </dgm:ptLst>
  <dgm:cxnLst>
    <dgm:cxn modelId="{41FD454E-FF8A-440C-8EA0-6311FAB34881}" srcId="{15504153-684E-419C-90D5-050092D63642}" destId="{895B8629-A8D1-44B7-BD7B-76D25EE65E06}" srcOrd="3" destOrd="0" parTransId="{E060FECB-845C-4CEF-BB73-E3D0CC76318F}" sibTransId="{A98B0E3A-00E7-472E-8A75-B508522C9092}"/>
    <dgm:cxn modelId="{495B0CCD-84E2-4289-85A3-C85C11DE488B}" type="presOf" srcId="{12BCA62E-74CA-4414-8AA3-F1CD4582980B}" destId="{FCAFF4C1-091C-45AA-9939-141E64E1C72D}" srcOrd="1" destOrd="0" presId="urn:microsoft.com/office/officeart/2005/8/layout/vProcess5"/>
    <dgm:cxn modelId="{14AB2828-B460-48E7-A7DC-3320EBBFAD9B}" type="presOf" srcId="{EB6A480E-B5E9-41BE-ADE6-12E358E5EA95}" destId="{ABFA75A4-2E48-42A9-8943-BF7156733939}" srcOrd="0" destOrd="0" presId="urn:microsoft.com/office/officeart/2005/8/layout/vProcess5"/>
    <dgm:cxn modelId="{BA52282F-5E69-467A-83C2-16042A30A32D}" type="presOf" srcId="{15504153-684E-419C-90D5-050092D63642}" destId="{136FF9E6-6F65-4EB5-8C94-366C5EAD1778}" srcOrd="0" destOrd="0" presId="urn:microsoft.com/office/officeart/2005/8/layout/vProcess5"/>
    <dgm:cxn modelId="{519B649B-AF45-4FA8-807C-3E1C98836D49}" type="presOf" srcId="{895B8629-A8D1-44B7-BD7B-76D25EE65E06}" destId="{5197E466-5885-4507-834A-A53FB9DC7DBD}" srcOrd="0" destOrd="0" presId="urn:microsoft.com/office/officeart/2005/8/layout/vProcess5"/>
    <dgm:cxn modelId="{2AD41031-D61B-4840-AA94-416977DA4830}" type="presOf" srcId="{7630EB4F-F623-4657-B45F-D82739C97DFF}" destId="{99B5EEE1-E16E-4694-9AAE-AB3B544FAA2B}" srcOrd="1" destOrd="0" presId="urn:microsoft.com/office/officeart/2005/8/layout/vProcess5"/>
    <dgm:cxn modelId="{FB4E315C-C7E2-4BFF-8688-D0AA0709DDDF}" type="presOf" srcId="{895B8629-A8D1-44B7-BD7B-76D25EE65E06}" destId="{93BD1011-C3B3-46FD-BF63-1452DCED6252}" srcOrd="1" destOrd="0" presId="urn:microsoft.com/office/officeart/2005/8/layout/vProcess5"/>
    <dgm:cxn modelId="{847CD9C3-8DC4-4BA3-9283-FE2B34DBABBF}" srcId="{15504153-684E-419C-90D5-050092D63642}" destId="{12BCA62E-74CA-4414-8AA3-F1CD4582980B}" srcOrd="2" destOrd="0" parTransId="{F8F3326C-48C1-49DF-9F02-5C938DC12191}" sibTransId="{AB036AD2-8BB7-43A4-90D9-E4208CB41435}"/>
    <dgm:cxn modelId="{5141953D-94A9-45DC-89BE-61FE11D8629D}" type="presOf" srcId="{704391B5-5802-417B-8EA0-4E215B48FF63}" destId="{B9DBE24D-E7A8-430B-AF52-59C1820FD65C}" srcOrd="0" destOrd="0" presId="urn:microsoft.com/office/officeart/2005/8/layout/vProcess5"/>
    <dgm:cxn modelId="{40EAA714-0574-41AA-8DCD-44ADCAD4E69A}" type="presOf" srcId="{B18AF096-7A3D-4567-9C72-1EBC1309094D}" destId="{E92E1535-A274-4752-9924-FCF1ACC406A0}" srcOrd="0" destOrd="0" presId="urn:microsoft.com/office/officeart/2005/8/layout/vProcess5"/>
    <dgm:cxn modelId="{334C0F9F-0A63-4BDF-B3BE-8CC7DB80F910}" type="presOf" srcId="{AB036AD2-8BB7-43A4-90D9-E4208CB41435}" destId="{88113706-212B-46EA-BA30-0296464B5AE9}" srcOrd="0" destOrd="0" presId="urn:microsoft.com/office/officeart/2005/8/layout/vProcess5"/>
    <dgm:cxn modelId="{82EE1573-308A-4439-A901-ED762A44E15B}" srcId="{15504153-684E-419C-90D5-050092D63642}" destId="{7630EB4F-F623-4657-B45F-D82739C97DFF}" srcOrd="1" destOrd="0" parTransId="{27C0B6E9-F7FF-47B5-B12A-42AA091130A0}" sibTransId="{B18AF096-7A3D-4567-9C72-1EBC1309094D}"/>
    <dgm:cxn modelId="{77544EF6-88EE-4533-8B69-3BB8F07E15F5}" type="presOf" srcId="{7630EB4F-F623-4657-B45F-D82739C97DFF}" destId="{E58FB162-7E4B-4585-8E6C-F8122D6BC850}" srcOrd="0" destOrd="0" presId="urn:microsoft.com/office/officeart/2005/8/layout/vProcess5"/>
    <dgm:cxn modelId="{85697BC1-1A14-4F7E-BBB7-5920E99C4A6D}" type="presOf" srcId="{12BCA62E-74CA-4414-8AA3-F1CD4582980B}" destId="{0FA1FAA0-7962-4474-92E3-D88EF499FBAA}" srcOrd="0" destOrd="0" presId="urn:microsoft.com/office/officeart/2005/8/layout/vProcess5"/>
    <dgm:cxn modelId="{F38A67D7-03C3-4FD9-AD16-64DF4ECED9A5}" srcId="{15504153-684E-419C-90D5-050092D63642}" destId="{704391B5-5802-417B-8EA0-4E215B48FF63}" srcOrd="0" destOrd="0" parTransId="{F01763C6-B0A9-4EB7-A2A1-59C28B0000CA}" sibTransId="{EB6A480E-B5E9-41BE-ADE6-12E358E5EA95}"/>
    <dgm:cxn modelId="{1A5AAAB6-838D-458B-A4CD-1B20F54F89D5}" type="presOf" srcId="{704391B5-5802-417B-8EA0-4E215B48FF63}" destId="{2558A8CA-B365-4524-8DA8-ED2A4738E0D8}" srcOrd="1" destOrd="0" presId="urn:microsoft.com/office/officeart/2005/8/layout/vProcess5"/>
    <dgm:cxn modelId="{46E306D6-D299-453B-BB6A-1592FDDC2133}" type="presParOf" srcId="{136FF9E6-6F65-4EB5-8C94-366C5EAD1778}" destId="{1B1CFEF0-9654-40A5-9667-B54F156047D2}" srcOrd="0" destOrd="0" presId="urn:microsoft.com/office/officeart/2005/8/layout/vProcess5"/>
    <dgm:cxn modelId="{1E172310-483E-4A7A-91AF-D9D8BF0A7BE9}" type="presParOf" srcId="{136FF9E6-6F65-4EB5-8C94-366C5EAD1778}" destId="{B9DBE24D-E7A8-430B-AF52-59C1820FD65C}" srcOrd="1" destOrd="0" presId="urn:microsoft.com/office/officeart/2005/8/layout/vProcess5"/>
    <dgm:cxn modelId="{EA2B3CC2-EA2A-47A1-8A66-4432F24ED59A}" type="presParOf" srcId="{136FF9E6-6F65-4EB5-8C94-366C5EAD1778}" destId="{E58FB162-7E4B-4585-8E6C-F8122D6BC850}" srcOrd="2" destOrd="0" presId="urn:microsoft.com/office/officeart/2005/8/layout/vProcess5"/>
    <dgm:cxn modelId="{7B0D599B-C24D-4B4A-AC4A-5FEA86D279EE}" type="presParOf" srcId="{136FF9E6-6F65-4EB5-8C94-366C5EAD1778}" destId="{0FA1FAA0-7962-4474-92E3-D88EF499FBAA}" srcOrd="3" destOrd="0" presId="urn:microsoft.com/office/officeart/2005/8/layout/vProcess5"/>
    <dgm:cxn modelId="{C4BF797D-1755-4917-8604-CBBB7569C224}" type="presParOf" srcId="{136FF9E6-6F65-4EB5-8C94-366C5EAD1778}" destId="{5197E466-5885-4507-834A-A53FB9DC7DBD}" srcOrd="4" destOrd="0" presId="urn:microsoft.com/office/officeart/2005/8/layout/vProcess5"/>
    <dgm:cxn modelId="{11569AAA-12B3-42DD-918D-89925531433A}" type="presParOf" srcId="{136FF9E6-6F65-4EB5-8C94-366C5EAD1778}" destId="{ABFA75A4-2E48-42A9-8943-BF7156733939}" srcOrd="5" destOrd="0" presId="urn:microsoft.com/office/officeart/2005/8/layout/vProcess5"/>
    <dgm:cxn modelId="{DF153D91-62C1-4C68-A2B5-1143A616438C}" type="presParOf" srcId="{136FF9E6-6F65-4EB5-8C94-366C5EAD1778}" destId="{E92E1535-A274-4752-9924-FCF1ACC406A0}" srcOrd="6" destOrd="0" presId="urn:microsoft.com/office/officeart/2005/8/layout/vProcess5"/>
    <dgm:cxn modelId="{00CE60C7-6B42-4828-9829-2EDEA6F20720}" type="presParOf" srcId="{136FF9E6-6F65-4EB5-8C94-366C5EAD1778}" destId="{88113706-212B-46EA-BA30-0296464B5AE9}" srcOrd="7" destOrd="0" presId="urn:microsoft.com/office/officeart/2005/8/layout/vProcess5"/>
    <dgm:cxn modelId="{AF1A39A7-A99D-4FCC-A4DD-490E8B6D8101}" type="presParOf" srcId="{136FF9E6-6F65-4EB5-8C94-366C5EAD1778}" destId="{2558A8CA-B365-4524-8DA8-ED2A4738E0D8}" srcOrd="8" destOrd="0" presId="urn:microsoft.com/office/officeart/2005/8/layout/vProcess5"/>
    <dgm:cxn modelId="{28F49E82-4052-4820-BFB0-AC2C7FCC03D9}" type="presParOf" srcId="{136FF9E6-6F65-4EB5-8C94-366C5EAD1778}" destId="{99B5EEE1-E16E-4694-9AAE-AB3B544FAA2B}" srcOrd="9" destOrd="0" presId="urn:microsoft.com/office/officeart/2005/8/layout/vProcess5"/>
    <dgm:cxn modelId="{E450CA8D-0C76-44AD-98EA-DD2B8F011F1F}" type="presParOf" srcId="{136FF9E6-6F65-4EB5-8C94-366C5EAD1778}" destId="{FCAFF4C1-091C-45AA-9939-141E64E1C72D}" srcOrd="10" destOrd="0" presId="urn:microsoft.com/office/officeart/2005/8/layout/vProcess5"/>
    <dgm:cxn modelId="{64FC2EA7-10AA-47A7-8708-2B07EEB61B3A}" type="presParOf" srcId="{136FF9E6-6F65-4EB5-8C94-366C5EAD1778}" destId="{93BD1011-C3B3-46FD-BF63-1452DCED6252}"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6A63E53-B423-40FD-A058-36B5C2B82FFD}" type="doc">
      <dgm:prSet loTypeId="urn:microsoft.com/office/officeart/2005/8/layout/venn3" loCatId="relationship" qsTypeId="urn:microsoft.com/office/officeart/2005/8/quickstyle/3d1" qsCatId="3D" csTypeId="urn:microsoft.com/office/officeart/2005/8/colors/colorful2" csCatId="colorful" phldr="1"/>
      <dgm:spPr/>
    </dgm:pt>
    <dgm:pt modelId="{714FBE88-0615-4E7E-82DD-2AD85353E168}">
      <dgm:prSet phldrT="[Text]" custT="1"/>
      <dgm:spPr/>
      <dgm:t>
        <a:bodyPr/>
        <a:lstStyle/>
        <a:p>
          <a:pPr rtl="0">
            <a:lnSpc>
              <a:spcPct val="150000"/>
            </a:lnSpc>
          </a:pPr>
          <a:r>
            <a:rPr lang="en-US" sz="1200" b="0" i="0" u="none" smtClean="0">
              <a:latin typeface="Times New Roman" pitchFamily="18" charset="0"/>
              <a:cs typeface="Times New Roman" pitchFamily="18" charset="0"/>
            </a:rPr>
            <a:t>My strong communication skills can help me in maintaining connections with higher professionals.</a:t>
          </a:r>
          <a:endParaRPr lang="en-GB" sz="1200">
            <a:latin typeface="Times New Roman" pitchFamily="18" charset="0"/>
            <a:cs typeface="Times New Roman" pitchFamily="18" charset="0"/>
          </a:endParaRPr>
        </a:p>
      </dgm:t>
    </dgm:pt>
    <dgm:pt modelId="{5F309945-DDB2-48DE-92A1-102253491542}" type="parTrans" cxnId="{F5ECC1F3-E58D-4A5C-8FA7-F0600011B9AA}">
      <dgm:prSet/>
      <dgm:spPr/>
      <dgm:t>
        <a:bodyPr/>
        <a:lstStyle/>
        <a:p>
          <a:endParaRPr lang="en-GB"/>
        </a:p>
      </dgm:t>
    </dgm:pt>
    <dgm:pt modelId="{358FBA05-C1C3-4831-9D38-1A205C1B7296}" type="sibTrans" cxnId="{F5ECC1F3-E58D-4A5C-8FA7-F0600011B9AA}">
      <dgm:prSet/>
      <dgm:spPr/>
      <dgm:t>
        <a:bodyPr/>
        <a:lstStyle/>
        <a:p>
          <a:endParaRPr lang="en-GB"/>
        </a:p>
      </dgm:t>
    </dgm:pt>
    <dgm:pt modelId="{DF897DA6-4F6E-4E89-AD6A-3B8C71BBD49D}">
      <dgm:prSet custT="1"/>
      <dgm:spPr/>
      <dgm:t>
        <a:bodyPr/>
        <a:lstStyle/>
        <a:p>
          <a:pPr rtl="0">
            <a:lnSpc>
              <a:spcPct val="150000"/>
            </a:lnSpc>
          </a:pPr>
          <a:r>
            <a:rPr lang="en-US" sz="1200" b="0" i="0" u="none" dirty="0" smtClean="0">
              <a:latin typeface="Times New Roman" pitchFamily="18" charset="0"/>
              <a:cs typeface="Times New Roman" pitchFamily="18" charset="0"/>
            </a:rPr>
            <a:t>My willingness to learn more can help me gain practical opportunities easily.</a:t>
          </a:r>
          <a:endParaRPr lang="en-US" sz="1200" b="0" i="0" u="none" dirty="0">
            <a:latin typeface="Times New Roman" pitchFamily="18" charset="0"/>
            <a:cs typeface="Times New Roman" pitchFamily="18" charset="0"/>
          </a:endParaRPr>
        </a:p>
      </dgm:t>
    </dgm:pt>
    <dgm:pt modelId="{2C823A4F-0D49-418B-8474-1CF12842B140}" type="parTrans" cxnId="{D56D9D4F-3CA8-4997-BF0D-A8E79E3B723A}">
      <dgm:prSet/>
      <dgm:spPr/>
      <dgm:t>
        <a:bodyPr/>
        <a:lstStyle/>
        <a:p>
          <a:endParaRPr lang="en-GB"/>
        </a:p>
      </dgm:t>
    </dgm:pt>
    <dgm:pt modelId="{CEDC7E76-332B-450E-8ED8-F5EA9F2BA222}" type="sibTrans" cxnId="{D56D9D4F-3CA8-4997-BF0D-A8E79E3B723A}">
      <dgm:prSet/>
      <dgm:spPr/>
      <dgm:t>
        <a:bodyPr/>
        <a:lstStyle/>
        <a:p>
          <a:endParaRPr lang="en-GB"/>
        </a:p>
      </dgm:t>
    </dgm:pt>
    <dgm:pt modelId="{B2D4FE99-52B3-4AAA-889F-BED35DA70CBC}">
      <dgm:prSet custT="1"/>
      <dgm:spPr/>
      <dgm:t>
        <a:bodyPr/>
        <a:lstStyle/>
        <a:p>
          <a:pPr rtl="0">
            <a:lnSpc>
              <a:spcPct val="150000"/>
            </a:lnSpc>
          </a:pPr>
          <a:r>
            <a:rPr lang="en-US" sz="1200" b="0" i="0" u="none" dirty="0" smtClean="0">
              <a:latin typeface="Times New Roman" pitchFamily="18" charset="0"/>
              <a:cs typeface="Times New Roman" pitchFamily="18" charset="0"/>
            </a:rPr>
            <a:t>My quick adaptability sense can help me in managing the patient needs while assuring proper shift transition.</a:t>
          </a:r>
          <a:endParaRPr lang="en-US" sz="1200" b="0" i="0" u="none" dirty="0">
            <a:latin typeface="Times New Roman" pitchFamily="18" charset="0"/>
            <a:cs typeface="Times New Roman" pitchFamily="18" charset="0"/>
          </a:endParaRPr>
        </a:p>
      </dgm:t>
    </dgm:pt>
    <dgm:pt modelId="{30C7B7F3-850F-4B02-95E7-23C95C3D4A96}" type="parTrans" cxnId="{7F55DF4A-F7D3-41AF-AFA5-6A9D85AFD0CE}">
      <dgm:prSet/>
      <dgm:spPr/>
      <dgm:t>
        <a:bodyPr/>
        <a:lstStyle/>
        <a:p>
          <a:endParaRPr lang="en-GB"/>
        </a:p>
      </dgm:t>
    </dgm:pt>
    <dgm:pt modelId="{23C424FE-7D0E-48CC-B086-94B2D14B0522}" type="sibTrans" cxnId="{7F55DF4A-F7D3-41AF-AFA5-6A9D85AFD0CE}">
      <dgm:prSet/>
      <dgm:spPr/>
      <dgm:t>
        <a:bodyPr/>
        <a:lstStyle/>
        <a:p>
          <a:endParaRPr lang="en-GB"/>
        </a:p>
      </dgm:t>
    </dgm:pt>
    <dgm:pt modelId="{7863E3ED-2C41-4091-BB8D-3950EC0F8C0E}" type="pres">
      <dgm:prSet presAssocID="{16A63E53-B423-40FD-A058-36B5C2B82FFD}" presName="Name0" presStyleCnt="0">
        <dgm:presLayoutVars>
          <dgm:dir/>
          <dgm:resizeHandles val="exact"/>
        </dgm:presLayoutVars>
      </dgm:prSet>
      <dgm:spPr/>
    </dgm:pt>
    <dgm:pt modelId="{A6987465-2C98-4B0B-8EB2-8D69EAB1273A}" type="pres">
      <dgm:prSet presAssocID="{714FBE88-0615-4E7E-82DD-2AD85353E168}" presName="Name5" presStyleLbl="vennNode1" presStyleIdx="0" presStyleCnt="3">
        <dgm:presLayoutVars>
          <dgm:bulletEnabled val="1"/>
        </dgm:presLayoutVars>
      </dgm:prSet>
      <dgm:spPr/>
      <dgm:t>
        <a:bodyPr/>
        <a:lstStyle/>
        <a:p>
          <a:endParaRPr lang="en-US"/>
        </a:p>
      </dgm:t>
    </dgm:pt>
    <dgm:pt modelId="{C09FD096-F1ED-4362-9552-14CB68495116}" type="pres">
      <dgm:prSet presAssocID="{358FBA05-C1C3-4831-9D38-1A205C1B7296}" presName="space" presStyleCnt="0"/>
      <dgm:spPr/>
    </dgm:pt>
    <dgm:pt modelId="{F9107715-05CB-4058-A9F3-E431C1058935}" type="pres">
      <dgm:prSet presAssocID="{DF897DA6-4F6E-4E89-AD6A-3B8C71BBD49D}" presName="Name5" presStyleLbl="vennNode1" presStyleIdx="1" presStyleCnt="3">
        <dgm:presLayoutVars>
          <dgm:bulletEnabled val="1"/>
        </dgm:presLayoutVars>
      </dgm:prSet>
      <dgm:spPr/>
      <dgm:t>
        <a:bodyPr/>
        <a:lstStyle/>
        <a:p>
          <a:endParaRPr lang="en-US"/>
        </a:p>
      </dgm:t>
    </dgm:pt>
    <dgm:pt modelId="{2FE2CD3C-6C25-40B2-AA24-02E407EE82F9}" type="pres">
      <dgm:prSet presAssocID="{CEDC7E76-332B-450E-8ED8-F5EA9F2BA222}" presName="space" presStyleCnt="0"/>
      <dgm:spPr/>
    </dgm:pt>
    <dgm:pt modelId="{BAD3AD81-DE68-4247-AD1B-6EA5F40951B8}" type="pres">
      <dgm:prSet presAssocID="{B2D4FE99-52B3-4AAA-889F-BED35DA70CBC}" presName="Name5" presStyleLbl="vennNode1" presStyleIdx="2" presStyleCnt="3">
        <dgm:presLayoutVars>
          <dgm:bulletEnabled val="1"/>
        </dgm:presLayoutVars>
      </dgm:prSet>
      <dgm:spPr/>
      <dgm:t>
        <a:bodyPr/>
        <a:lstStyle/>
        <a:p>
          <a:endParaRPr lang="en-US"/>
        </a:p>
      </dgm:t>
    </dgm:pt>
  </dgm:ptLst>
  <dgm:cxnLst>
    <dgm:cxn modelId="{FCA722B4-8830-4283-A5FA-E662AF0A1270}" type="presOf" srcId="{DF897DA6-4F6E-4E89-AD6A-3B8C71BBD49D}" destId="{F9107715-05CB-4058-A9F3-E431C1058935}" srcOrd="0" destOrd="0" presId="urn:microsoft.com/office/officeart/2005/8/layout/venn3"/>
    <dgm:cxn modelId="{EA64BFA4-A1B2-402A-A622-BF9C99B5BE19}" type="presOf" srcId="{714FBE88-0615-4E7E-82DD-2AD85353E168}" destId="{A6987465-2C98-4B0B-8EB2-8D69EAB1273A}" srcOrd="0" destOrd="0" presId="urn:microsoft.com/office/officeart/2005/8/layout/venn3"/>
    <dgm:cxn modelId="{F5ECC1F3-E58D-4A5C-8FA7-F0600011B9AA}" srcId="{16A63E53-B423-40FD-A058-36B5C2B82FFD}" destId="{714FBE88-0615-4E7E-82DD-2AD85353E168}" srcOrd="0" destOrd="0" parTransId="{5F309945-DDB2-48DE-92A1-102253491542}" sibTransId="{358FBA05-C1C3-4831-9D38-1A205C1B7296}"/>
    <dgm:cxn modelId="{D56D9D4F-3CA8-4997-BF0D-A8E79E3B723A}" srcId="{16A63E53-B423-40FD-A058-36B5C2B82FFD}" destId="{DF897DA6-4F6E-4E89-AD6A-3B8C71BBD49D}" srcOrd="1" destOrd="0" parTransId="{2C823A4F-0D49-418B-8474-1CF12842B140}" sibTransId="{CEDC7E76-332B-450E-8ED8-F5EA9F2BA222}"/>
    <dgm:cxn modelId="{2B9BD0CF-84E6-4607-8DB6-AF516329208A}" type="presOf" srcId="{B2D4FE99-52B3-4AAA-889F-BED35DA70CBC}" destId="{BAD3AD81-DE68-4247-AD1B-6EA5F40951B8}" srcOrd="0" destOrd="0" presId="urn:microsoft.com/office/officeart/2005/8/layout/venn3"/>
    <dgm:cxn modelId="{F918AF49-8745-42F3-975F-434194CB408E}" type="presOf" srcId="{16A63E53-B423-40FD-A058-36B5C2B82FFD}" destId="{7863E3ED-2C41-4091-BB8D-3950EC0F8C0E}" srcOrd="0" destOrd="0" presId="urn:microsoft.com/office/officeart/2005/8/layout/venn3"/>
    <dgm:cxn modelId="{7F55DF4A-F7D3-41AF-AFA5-6A9D85AFD0CE}" srcId="{16A63E53-B423-40FD-A058-36B5C2B82FFD}" destId="{B2D4FE99-52B3-4AAA-889F-BED35DA70CBC}" srcOrd="2" destOrd="0" parTransId="{30C7B7F3-850F-4B02-95E7-23C95C3D4A96}" sibTransId="{23C424FE-7D0E-48CC-B086-94B2D14B0522}"/>
    <dgm:cxn modelId="{127BA6DB-1396-447C-B9E2-5538490E1D47}" type="presParOf" srcId="{7863E3ED-2C41-4091-BB8D-3950EC0F8C0E}" destId="{A6987465-2C98-4B0B-8EB2-8D69EAB1273A}" srcOrd="0" destOrd="0" presId="urn:microsoft.com/office/officeart/2005/8/layout/venn3"/>
    <dgm:cxn modelId="{F30EBFCB-B140-41A6-88D0-826D32D26AE2}" type="presParOf" srcId="{7863E3ED-2C41-4091-BB8D-3950EC0F8C0E}" destId="{C09FD096-F1ED-4362-9552-14CB68495116}" srcOrd="1" destOrd="0" presId="urn:microsoft.com/office/officeart/2005/8/layout/venn3"/>
    <dgm:cxn modelId="{8F8BDC40-E0D9-4555-B712-40D34DA56F10}" type="presParOf" srcId="{7863E3ED-2C41-4091-BB8D-3950EC0F8C0E}" destId="{F9107715-05CB-4058-A9F3-E431C1058935}" srcOrd="2" destOrd="0" presId="urn:microsoft.com/office/officeart/2005/8/layout/venn3"/>
    <dgm:cxn modelId="{98307404-991C-4367-B410-2E0D0A7F564E}" type="presParOf" srcId="{7863E3ED-2C41-4091-BB8D-3950EC0F8C0E}" destId="{2FE2CD3C-6C25-40B2-AA24-02E407EE82F9}" srcOrd="3" destOrd="0" presId="urn:microsoft.com/office/officeart/2005/8/layout/venn3"/>
    <dgm:cxn modelId="{6554D2FC-B410-4028-A42C-FC5D4D035088}" type="presParOf" srcId="{7863E3ED-2C41-4091-BB8D-3950EC0F8C0E}" destId="{BAD3AD81-DE68-4247-AD1B-6EA5F40951B8}" srcOrd="4" destOrd="0" presId="urn:microsoft.com/office/officeart/2005/8/layout/ven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6B436E8-D24B-40C8-ABC3-6A1E130AF040}" type="doc">
      <dgm:prSet loTypeId="urn:microsoft.com/office/officeart/2005/8/layout/vList2" loCatId="list" qsTypeId="urn:microsoft.com/office/officeart/2005/8/quickstyle/3d3" qsCatId="3D" csTypeId="urn:microsoft.com/office/officeart/2005/8/colors/accent3_4" csCatId="accent3" phldr="1"/>
      <dgm:spPr/>
      <dgm:t>
        <a:bodyPr/>
        <a:lstStyle/>
        <a:p>
          <a:endParaRPr lang="en-GB"/>
        </a:p>
      </dgm:t>
    </dgm:pt>
    <dgm:pt modelId="{91C5CCB6-1AB3-4308-8BB8-6DF3306038A4}">
      <dgm:prSet custT="1"/>
      <dgm:spPr/>
      <dgm:t>
        <a:bodyPr/>
        <a:lstStyle/>
        <a:p>
          <a:pPr rtl="0"/>
          <a:r>
            <a:rPr lang="en-US" sz="1200" b="0" i="0" u="none" dirty="0" smtClean="0">
              <a:solidFill>
                <a:schemeClr val="tx1"/>
              </a:solidFill>
              <a:latin typeface="Times New Roman" pitchFamily="18" charset="0"/>
              <a:cs typeface="Times New Roman" pitchFamily="18" charset="0"/>
            </a:rPr>
            <a:t>My identified strengths also align with all possible opportunities in my career in the UK healthcare industry. </a:t>
          </a:r>
          <a:endParaRPr lang="en-US" sz="1200" b="0" i="0" u="none" dirty="0">
            <a:solidFill>
              <a:schemeClr val="tx1"/>
            </a:solidFill>
            <a:latin typeface="Times New Roman" pitchFamily="18" charset="0"/>
            <a:cs typeface="Times New Roman" pitchFamily="18" charset="0"/>
          </a:endParaRPr>
        </a:p>
      </dgm:t>
    </dgm:pt>
    <dgm:pt modelId="{752476D0-E7AE-4DD9-B506-E04C51E05FDB}" type="sibTrans" cxnId="{57A85836-F139-42C2-A3D8-1228699CBD60}">
      <dgm:prSet/>
      <dgm:spPr/>
      <dgm:t>
        <a:bodyPr/>
        <a:lstStyle/>
        <a:p>
          <a:endParaRPr lang="en-GB"/>
        </a:p>
      </dgm:t>
    </dgm:pt>
    <dgm:pt modelId="{37FD5131-ED89-470D-BEEE-A408F8125E71}" type="parTrans" cxnId="{57A85836-F139-42C2-A3D8-1228699CBD60}">
      <dgm:prSet/>
      <dgm:spPr/>
      <dgm:t>
        <a:bodyPr/>
        <a:lstStyle/>
        <a:p>
          <a:endParaRPr lang="en-GB"/>
        </a:p>
      </dgm:t>
    </dgm:pt>
    <dgm:pt modelId="{8B600981-1F6A-4AEE-8559-1C29D668AD74}">
      <dgm:prSet custT="1"/>
      <dgm:spPr/>
      <dgm:t>
        <a:bodyPr/>
        <a:lstStyle/>
        <a:p>
          <a:pPr rtl="0"/>
          <a:r>
            <a:rPr lang="en-US" sz="1200" b="0" i="0" u="none" dirty="0" smtClean="0">
              <a:solidFill>
                <a:schemeClr val="tx1"/>
              </a:solidFill>
              <a:latin typeface="Times New Roman" pitchFamily="18" charset="0"/>
              <a:cs typeface="Times New Roman" pitchFamily="18" charset="0"/>
            </a:rPr>
            <a:t>The personal reflection also helps me in understanding my professional and personal growth. Analysis of my strengths is significant to use them in mitigating all potential weaknesses and threats.</a:t>
          </a:r>
          <a:endParaRPr lang="en-US" sz="1200" b="0" i="0" u="none" dirty="0">
            <a:solidFill>
              <a:schemeClr val="tx1"/>
            </a:solidFill>
            <a:latin typeface="Times New Roman" pitchFamily="18" charset="0"/>
            <a:cs typeface="Times New Roman" pitchFamily="18" charset="0"/>
          </a:endParaRPr>
        </a:p>
      </dgm:t>
    </dgm:pt>
    <dgm:pt modelId="{C71069F6-EA4E-4BB3-A85E-7716DA635969}" type="sibTrans" cxnId="{4700B902-A2C4-4A55-9F74-649FDFB3E0FA}">
      <dgm:prSet/>
      <dgm:spPr/>
      <dgm:t>
        <a:bodyPr/>
        <a:lstStyle/>
        <a:p>
          <a:endParaRPr lang="en-GB"/>
        </a:p>
      </dgm:t>
    </dgm:pt>
    <dgm:pt modelId="{2CCF21E0-1BA5-44E9-B79B-0DD97987D15C}" type="parTrans" cxnId="{4700B902-A2C4-4A55-9F74-649FDFB3E0FA}">
      <dgm:prSet/>
      <dgm:spPr/>
      <dgm:t>
        <a:bodyPr/>
        <a:lstStyle/>
        <a:p>
          <a:endParaRPr lang="en-GB"/>
        </a:p>
      </dgm:t>
    </dgm:pt>
    <dgm:pt modelId="{E4AE86BC-B865-4B7E-B298-5F69773BF580}">
      <dgm:prSet phldrT="[Text]" custT="1"/>
      <dgm:spPr/>
      <dgm:t>
        <a:bodyPr/>
        <a:lstStyle/>
        <a:p>
          <a:pPr rtl="0"/>
          <a:r>
            <a:rPr lang="en-US" sz="1200" b="0" i="0" u="none" dirty="0" smtClean="0">
              <a:solidFill>
                <a:schemeClr val="tx1"/>
              </a:solidFill>
              <a:latin typeface="Times New Roman" pitchFamily="18" charset="0"/>
              <a:cs typeface="Times New Roman" pitchFamily="18" charset="0"/>
            </a:rPr>
            <a:t>Conducting my personal SWOT analysis helps me in strengthening my professional goals in the UK social care.</a:t>
          </a:r>
          <a:endParaRPr lang="en-GB" sz="1200" dirty="0">
            <a:solidFill>
              <a:schemeClr val="tx1"/>
            </a:solidFill>
            <a:latin typeface="Times New Roman" pitchFamily="18" charset="0"/>
            <a:cs typeface="Times New Roman" pitchFamily="18" charset="0"/>
          </a:endParaRPr>
        </a:p>
      </dgm:t>
    </dgm:pt>
    <dgm:pt modelId="{64CB8811-10B8-48CD-814E-BA697CF6B2D2}" type="sibTrans" cxnId="{78DD1A5C-984C-422B-BEFA-11DA9B65BD48}">
      <dgm:prSet/>
      <dgm:spPr/>
      <dgm:t>
        <a:bodyPr/>
        <a:lstStyle/>
        <a:p>
          <a:endParaRPr lang="en-GB"/>
        </a:p>
      </dgm:t>
    </dgm:pt>
    <dgm:pt modelId="{533C23F4-D862-4E83-990C-F0E9466088BB}" type="parTrans" cxnId="{78DD1A5C-984C-422B-BEFA-11DA9B65BD48}">
      <dgm:prSet/>
      <dgm:spPr/>
      <dgm:t>
        <a:bodyPr/>
        <a:lstStyle/>
        <a:p>
          <a:endParaRPr lang="en-GB"/>
        </a:p>
      </dgm:t>
    </dgm:pt>
    <dgm:pt modelId="{D67F8C85-2980-411C-9FDE-AD4AC9E575C5}" type="pres">
      <dgm:prSet presAssocID="{26B436E8-D24B-40C8-ABC3-6A1E130AF040}" presName="linear" presStyleCnt="0">
        <dgm:presLayoutVars>
          <dgm:animLvl val="lvl"/>
          <dgm:resizeHandles val="exact"/>
        </dgm:presLayoutVars>
      </dgm:prSet>
      <dgm:spPr/>
      <dgm:t>
        <a:bodyPr/>
        <a:lstStyle/>
        <a:p>
          <a:endParaRPr lang="en-GB"/>
        </a:p>
      </dgm:t>
    </dgm:pt>
    <dgm:pt modelId="{2757BD4E-51FC-4BD9-A5A5-F740B94AE6A2}" type="pres">
      <dgm:prSet presAssocID="{E4AE86BC-B865-4B7E-B298-5F69773BF580}" presName="parentText" presStyleLbl="node1" presStyleIdx="0" presStyleCnt="3" custScaleX="85000" custScaleY="93771">
        <dgm:presLayoutVars>
          <dgm:chMax val="0"/>
          <dgm:bulletEnabled val="1"/>
        </dgm:presLayoutVars>
      </dgm:prSet>
      <dgm:spPr/>
      <dgm:t>
        <a:bodyPr/>
        <a:lstStyle/>
        <a:p>
          <a:endParaRPr lang="en-GB"/>
        </a:p>
      </dgm:t>
    </dgm:pt>
    <dgm:pt modelId="{681815F7-8F73-45AE-987B-B2B8F605AE1F}" type="pres">
      <dgm:prSet presAssocID="{64CB8811-10B8-48CD-814E-BA697CF6B2D2}" presName="spacer" presStyleCnt="0"/>
      <dgm:spPr/>
    </dgm:pt>
    <dgm:pt modelId="{CB9BCC07-E486-4C05-83DD-D1207FD51354}" type="pres">
      <dgm:prSet presAssocID="{8B600981-1F6A-4AEE-8559-1C29D668AD74}" presName="parentText" presStyleLbl="node1" presStyleIdx="1" presStyleCnt="3" custScaleX="85000" custScaleY="93771">
        <dgm:presLayoutVars>
          <dgm:chMax val="0"/>
          <dgm:bulletEnabled val="1"/>
        </dgm:presLayoutVars>
      </dgm:prSet>
      <dgm:spPr/>
      <dgm:t>
        <a:bodyPr/>
        <a:lstStyle/>
        <a:p>
          <a:endParaRPr lang="en-GB"/>
        </a:p>
      </dgm:t>
    </dgm:pt>
    <dgm:pt modelId="{D5E415BB-4BA2-4DBA-B1D1-55E392F3C41C}" type="pres">
      <dgm:prSet presAssocID="{C71069F6-EA4E-4BB3-A85E-7716DA635969}" presName="spacer" presStyleCnt="0"/>
      <dgm:spPr/>
    </dgm:pt>
    <dgm:pt modelId="{57E945AB-DF63-48E9-B0A6-A4F9747C592F}" type="pres">
      <dgm:prSet presAssocID="{91C5CCB6-1AB3-4308-8BB8-6DF3306038A4}" presName="parentText" presStyleLbl="node1" presStyleIdx="2" presStyleCnt="3" custScaleX="85000" custScaleY="93771">
        <dgm:presLayoutVars>
          <dgm:chMax val="0"/>
          <dgm:bulletEnabled val="1"/>
        </dgm:presLayoutVars>
      </dgm:prSet>
      <dgm:spPr/>
      <dgm:t>
        <a:bodyPr/>
        <a:lstStyle/>
        <a:p>
          <a:endParaRPr lang="en-GB"/>
        </a:p>
      </dgm:t>
    </dgm:pt>
  </dgm:ptLst>
  <dgm:cxnLst>
    <dgm:cxn modelId="{4700B902-A2C4-4A55-9F74-649FDFB3E0FA}" srcId="{26B436E8-D24B-40C8-ABC3-6A1E130AF040}" destId="{8B600981-1F6A-4AEE-8559-1C29D668AD74}" srcOrd="1" destOrd="0" parTransId="{2CCF21E0-1BA5-44E9-B79B-0DD97987D15C}" sibTransId="{C71069F6-EA4E-4BB3-A85E-7716DA635969}"/>
    <dgm:cxn modelId="{728AEE33-AE14-4C83-9485-D1928C695EFA}" type="presOf" srcId="{91C5CCB6-1AB3-4308-8BB8-6DF3306038A4}" destId="{57E945AB-DF63-48E9-B0A6-A4F9747C592F}" srcOrd="0" destOrd="0" presId="urn:microsoft.com/office/officeart/2005/8/layout/vList2"/>
    <dgm:cxn modelId="{20D0E7C6-9FE4-47BB-B201-E84C001B4243}" type="presOf" srcId="{E4AE86BC-B865-4B7E-B298-5F69773BF580}" destId="{2757BD4E-51FC-4BD9-A5A5-F740B94AE6A2}" srcOrd="0" destOrd="0" presId="urn:microsoft.com/office/officeart/2005/8/layout/vList2"/>
    <dgm:cxn modelId="{57A85836-F139-42C2-A3D8-1228699CBD60}" srcId="{26B436E8-D24B-40C8-ABC3-6A1E130AF040}" destId="{91C5CCB6-1AB3-4308-8BB8-6DF3306038A4}" srcOrd="2" destOrd="0" parTransId="{37FD5131-ED89-470D-BEEE-A408F8125E71}" sibTransId="{752476D0-E7AE-4DD9-B506-E04C51E05FDB}"/>
    <dgm:cxn modelId="{DC58697B-C1C3-46DD-B3EC-DAA767CD6226}" type="presOf" srcId="{26B436E8-D24B-40C8-ABC3-6A1E130AF040}" destId="{D67F8C85-2980-411C-9FDE-AD4AC9E575C5}" srcOrd="0" destOrd="0" presId="urn:microsoft.com/office/officeart/2005/8/layout/vList2"/>
    <dgm:cxn modelId="{C59A0916-E856-48BB-8854-F018A13FD27D}" type="presOf" srcId="{8B600981-1F6A-4AEE-8559-1C29D668AD74}" destId="{CB9BCC07-E486-4C05-83DD-D1207FD51354}" srcOrd="0" destOrd="0" presId="urn:microsoft.com/office/officeart/2005/8/layout/vList2"/>
    <dgm:cxn modelId="{78DD1A5C-984C-422B-BEFA-11DA9B65BD48}" srcId="{26B436E8-D24B-40C8-ABC3-6A1E130AF040}" destId="{E4AE86BC-B865-4B7E-B298-5F69773BF580}" srcOrd="0" destOrd="0" parTransId="{533C23F4-D862-4E83-990C-F0E9466088BB}" sibTransId="{64CB8811-10B8-48CD-814E-BA697CF6B2D2}"/>
    <dgm:cxn modelId="{D04293D3-F3E6-445C-B91A-8778BCED234D}" type="presParOf" srcId="{D67F8C85-2980-411C-9FDE-AD4AC9E575C5}" destId="{2757BD4E-51FC-4BD9-A5A5-F740B94AE6A2}" srcOrd="0" destOrd="0" presId="urn:microsoft.com/office/officeart/2005/8/layout/vList2"/>
    <dgm:cxn modelId="{52DCC769-F608-49B9-9ACC-5B6B6206D6BA}" type="presParOf" srcId="{D67F8C85-2980-411C-9FDE-AD4AC9E575C5}" destId="{681815F7-8F73-45AE-987B-B2B8F605AE1F}" srcOrd="1" destOrd="0" presId="urn:microsoft.com/office/officeart/2005/8/layout/vList2"/>
    <dgm:cxn modelId="{3B264D9C-3D8D-48C1-BC1A-B4B86EB23E18}" type="presParOf" srcId="{D67F8C85-2980-411C-9FDE-AD4AC9E575C5}" destId="{CB9BCC07-E486-4C05-83DD-D1207FD51354}" srcOrd="2" destOrd="0" presId="urn:microsoft.com/office/officeart/2005/8/layout/vList2"/>
    <dgm:cxn modelId="{7B59D9AF-2A29-4D47-BDF3-77A78D0239D7}" type="presParOf" srcId="{D67F8C85-2980-411C-9FDE-AD4AC9E575C5}" destId="{D5E415BB-4BA2-4DBA-B1D1-55E392F3C41C}" srcOrd="3" destOrd="0" presId="urn:microsoft.com/office/officeart/2005/8/layout/vList2"/>
    <dgm:cxn modelId="{858DCA17-5087-48BD-BAEF-BFC603FC01BE}" type="presParOf" srcId="{D67F8C85-2980-411C-9FDE-AD4AC9E575C5}" destId="{57E945AB-DF63-48E9-B0A6-A4F9747C592F}"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C281DF-B772-4BA1-A93C-5876E6DE986A}">
      <dsp:nvSpPr>
        <dsp:cNvPr id="0" name=""/>
        <dsp:cNvSpPr/>
      </dsp:nvSpPr>
      <dsp:spPr>
        <a:xfrm>
          <a:off x="0" y="379239"/>
          <a:ext cx="6629400" cy="5292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83A4D8E-E90A-4610-BB2C-760BD57E20B0}">
      <dsp:nvSpPr>
        <dsp:cNvPr id="0" name=""/>
        <dsp:cNvSpPr/>
      </dsp:nvSpPr>
      <dsp:spPr>
        <a:xfrm>
          <a:off x="331470" y="69279"/>
          <a:ext cx="4640580" cy="61992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5403" tIns="0" rIns="175403" bIns="0" numCol="1" spcCol="1270" anchor="ctr" anchorCtr="0">
          <a:noAutofit/>
        </a:bodyPr>
        <a:lstStyle/>
        <a:p>
          <a:pPr lvl="0" algn="ctr" defTabSz="533400" rtl="0">
            <a:lnSpc>
              <a:spcPct val="90000"/>
            </a:lnSpc>
            <a:spcBef>
              <a:spcPct val="0"/>
            </a:spcBef>
            <a:spcAft>
              <a:spcPct val="35000"/>
            </a:spcAft>
          </a:pPr>
          <a:r>
            <a:rPr lang="en-US" sz="1200" b="0" i="0" u="none" kern="1200" dirty="0" smtClean="0">
              <a:solidFill>
                <a:schemeClr val="tx1"/>
              </a:solidFill>
              <a:latin typeface="Times New Roman" pitchFamily="18" charset="0"/>
              <a:cs typeface="Times New Roman" pitchFamily="18" charset="0"/>
            </a:rPr>
            <a:t>This presentation illustrates my professional development and self-awareness plan for working in the UK health and social sector. </a:t>
          </a:r>
          <a:endParaRPr lang="en-GB" sz="1200" kern="1200" dirty="0">
            <a:solidFill>
              <a:schemeClr val="tx1"/>
            </a:solidFill>
            <a:latin typeface="Times New Roman" pitchFamily="18" charset="0"/>
            <a:cs typeface="Times New Roman" pitchFamily="18" charset="0"/>
          </a:endParaRPr>
        </a:p>
      </dsp:txBody>
      <dsp:txXfrm>
        <a:off x="361732" y="99541"/>
        <a:ext cx="4580056" cy="559396"/>
      </dsp:txXfrm>
    </dsp:sp>
    <dsp:sp modelId="{6B5E4AA9-018A-4753-AE43-638C4E4F1A98}">
      <dsp:nvSpPr>
        <dsp:cNvPr id="0" name=""/>
        <dsp:cNvSpPr/>
      </dsp:nvSpPr>
      <dsp:spPr>
        <a:xfrm>
          <a:off x="0" y="1331799"/>
          <a:ext cx="6629400" cy="5292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ACC870C-7A65-4983-9E15-64328F492232}">
      <dsp:nvSpPr>
        <dsp:cNvPr id="0" name=""/>
        <dsp:cNvSpPr/>
      </dsp:nvSpPr>
      <dsp:spPr>
        <a:xfrm>
          <a:off x="331470" y="1021839"/>
          <a:ext cx="4640580" cy="61992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5403" tIns="0" rIns="175403" bIns="0" numCol="1" spcCol="1270" anchor="ctr" anchorCtr="0">
          <a:noAutofit/>
        </a:bodyPr>
        <a:lstStyle/>
        <a:p>
          <a:pPr lvl="0" algn="ctr" defTabSz="533400" rtl="0">
            <a:lnSpc>
              <a:spcPct val="90000"/>
            </a:lnSpc>
            <a:spcBef>
              <a:spcPct val="0"/>
            </a:spcBef>
            <a:spcAft>
              <a:spcPct val="35000"/>
            </a:spcAft>
          </a:pPr>
          <a:r>
            <a:rPr lang="en-US" sz="1200" b="0" i="0" u="none" kern="1200" dirty="0" smtClean="0">
              <a:solidFill>
                <a:schemeClr val="tx1"/>
              </a:solidFill>
              <a:latin typeface="Times New Roman" pitchFamily="18" charset="0"/>
              <a:cs typeface="Times New Roman" pitchFamily="18" charset="0"/>
            </a:rPr>
            <a:t>I will conduct my personal SWOT analysis to understand my individual strengths, weaknesses, threats, and opportunities.</a:t>
          </a:r>
          <a:endParaRPr lang="en-US" sz="1200" b="0" i="0" u="none" kern="1200" dirty="0">
            <a:solidFill>
              <a:schemeClr val="tx1"/>
            </a:solidFill>
            <a:latin typeface="Times New Roman" pitchFamily="18" charset="0"/>
            <a:cs typeface="Times New Roman" pitchFamily="18" charset="0"/>
          </a:endParaRPr>
        </a:p>
      </dsp:txBody>
      <dsp:txXfrm>
        <a:off x="361732" y="1052101"/>
        <a:ext cx="4580056" cy="559396"/>
      </dsp:txXfrm>
    </dsp:sp>
    <dsp:sp modelId="{744B53C2-7871-43E7-A19F-68558FDEBB09}">
      <dsp:nvSpPr>
        <dsp:cNvPr id="0" name=""/>
        <dsp:cNvSpPr/>
      </dsp:nvSpPr>
      <dsp:spPr>
        <a:xfrm>
          <a:off x="0" y="2284360"/>
          <a:ext cx="6629400" cy="5292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D01D766-90F1-4844-A52D-40B5E2518669}">
      <dsp:nvSpPr>
        <dsp:cNvPr id="0" name=""/>
        <dsp:cNvSpPr/>
      </dsp:nvSpPr>
      <dsp:spPr>
        <a:xfrm>
          <a:off x="331470" y="1974400"/>
          <a:ext cx="4640580" cy="61992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5403" tIns="0" rIns="175403" bIns="0" numCol="1" spcCol="1270" anchor="ctr" anchorCtr="0">
          <a:noAutofit/>
        </a:bodyPr>
        <a:lstStyle/>
        <a:p>
          <a:pPr lvl="0" algn="ctr" defTabSz="533400" rtl="0">
            <a:lnSpc>
              <a:spcPct val="90000"/>
            </a:lnSpc>
            <a:spcBef>
              <a:spcPct val="0"/>
            </a:spcBef>
            <a:spcAft>
              <a:spcPct val="35000"/>
            </a:spcAft>
          </a:pPr>
          <a:r>
            <a:rPr lang="en-US" sz="1200" b="0" i="0" u="none" kern="1200" dirty="0" smtClean="0">
              <a:solidFill>
                <a:schemeClr val="tx1"/>
              </a:solidFill>
              <a:latin typeface="Times New Roman" pitchFamily="18" charset="0"/>
              <a:cs typeface="Times New Roman" pitchFamily="18" charset="0"/>
            </a:rPr>
            <a:t>This presentation aims to provide a clear understanding of my current capabilities.</a:t>
          </a:r>
          <a:endParaRPr lang="en-US" sz="1200" b="0" i="0" u="none" kern="1200" dirty="0">
            <a:solidFill>
              <a:schemeClr val="tx1"/>
            </a:solidFill>
            <a:latin typeface="Times New Roman" pitchFamily="18" charset="0"/>
            <a:cs typeface="Times New Roman" pitchFamily="18" charset="0"/>
          </a:endParaRPr>
        </a:p>
      </dsp:txBody>
      <dsp:txXfrm>
        <a:off x="361732" y="2004662"/>
        <a:ext cx="4580056" cy="559396"/>
      </dsp:txXfrm>
    </dsp:sp>
    <dsp:sp modelId="{7A83AAEC-7437-4C24-B5C5-EA5FFF1DD2BF}">
      <dsp:nvSpPr>
        <dsp:cNvPr id="0" name=""/>
        <dsp:cNvSpPr/>
      </dsp:nvSpPr>
      <dsp:spPr>
        <a:xfrm>
          <a:off x="0" y="3236920"/>
          <a:ext cx="6629400" cy="5292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91F825C-121A-46B3-95B3-4B12CE4E1872}">
      <dsp:nvSpPr>
        <dsp:cNvPr id="0" name=""/>
        <dsp:cNvSpPr/>
      </dsp:nvSpPr>
      <dsp:spPr>
        <a:xfrm>
          <a:off x="331470" y="2926960"/>
          <a:ext cx="4640580" cy="61992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5403" tIns="0" rIns="175403" bIns="0" numCol="1" spcCol="1270" anchor="ctr" anchorCtr="0">
          <a:noAutofit/>
        </a:bodyPr>
        <a:lstStyle/>
        <a:p>
          <a:pPr lvl="0" algn="ctr" defTabSz="533400" rtl="0">
            <a:lnSpc>
              <a:spcPct val="90000"/>
            </a:lnSpc>
            <a:spcBef>
              <a:spcPct val="0"/>
            </a:spcBef>
            <a:spcAft>
              <a:spcPct val="35000"/>
            </a:spcAft>
          </a:pPr>
          <a:r>
            <a:rPr lang="en-US" sz="1200" b="0" i="0" u="none" kern="1200" dirty="0" smtClean="0">
              <a:solidFill>
                <a:schemeClr val="tx1"/>
              </a:solidFill>
              <a:latin typeface="Times New Roman" pitchFamily="18" charset="0"/>
              <a:cs typeface="Times New Roman" pitchFamily="18" charset="0"/>
            </a:rPr>
            <a:t>Based on my current capabilities, a reflective plan was also highlighted to evaluate necessary growth areas.</a:t>
          </a:r>
          <a:endParaRPr lang="en-US" sz="1200" b="0" i="0" u="none" kern="1200" dirty="0">
            <a:solidFill>
              <a:schemeClr val="tx1"/>
            </a:solidFill>
            <a:latin typeface="Times New Roman" pitchFamily="18" charset="0"/>
            <a:cs typeface="Times New Roman" pitchFamily="18" charset="0"/>
          </a:endParaRPr>
        </a:p>
      </dsp:txBody>
      <dsp:txXfrm>
        <a:off x="361732" y="2957222"/>
        <a:ext cx="4580056" cy="55939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9D5823-692F-4209-89D4-3A22A39902D0}">
      <dsp:nvSpPr>
        <dsp:cNvPr id="0" name=""/>
        <dsp:cNvSpPr/>
      </dsp:nvSpPr>
      <dsp:spPr>
        <a:xfrm>
          <a:off x="-4192016" y="-643244"/>
          <a:ext cx="4994889" cy="4994889"/>
        </a:xfrm>
        <a:prstGeom prst="blockArc">
          <a:avLst>
            <a:gd name="adj1" fmla="val 18900000"/>
            <a:gd name="adj2" fmla="val 2700000"/>
            <a:gd name="adj3" fmla="val 432"/>
          </a:avLst>
        </a:prstGeom>
        <a:noFill/>
        <a:ln w="25400" cap="flat" cmpd="sng" algn="ctr">
          <a:solidFill>
            <a:schemeClr val="accent3">
              <a:tint val="99000"/>
              <a:hueOff val="0"/>
              <a:satOff val="0"/>
              <a:lumOff val="0"/>
              <a:alphaOff val="0"/>
            </a:schemeClr>
          </a:solidFill>
          <a:prstDash val="solid"/>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4383853E-67D6-461D-82A0-FABDA8629C26}">
      <dsp:nvSpPr>
        <dsp:cNvPr id="0" name=""/>
        <dsp:cNvSpPr/>
      </dsp:nvSpPr>
      <dsp:spPr>
        <a:xfrm>
          <a:off x="420654" y="285101"/>
          <a:ext cx="5549574" cy="570500"/>
        </a:xfrm>
        <a:prstGeom prst="rect">
          <a:avLst/>
        </a:prstGeom>
        <a:solidFill>
          <a:schemeClr val="accent3">
            <a:shade val="80000"/>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52835" tIns="30480" rIns="30480" bIns="30480" numCol="1" spcCol="1270" anchor="ctr" anchorCtr="0">
          <a:noAutofit/>
        </a:bodyPr>
        <a:lstStyle/>
        <a:p>
          <a:pPr lvl="0" algn="l" defTabSz="533400" rtl="0">
            <a:lnSpc>
              <a:spcPct val="150000"/>
            </a:lnSpc>
            <a:spcBef>
              <a:spcPct val="0"/>
            </a:spcBef>
            <a:spcAft>
              <a:spcPct val="35000"/>
            </a:spcAft>
          </a:pPr>
          <a:r>
            <a:rPr lang="en-US" sz="1200" b="0" i="0" u="none" kern="1200" dirty="0" smtClean="0">
              <a:solidFill>
                <a:schemeClr val="tx1"/>
              </a:solidFill>
              <a:latin typeface="Times New Roman" pitchFamily="18" charset="0"/>
              <a:cs typeface="Times New Roman" pitchFamily="18" charset="0"/>
            </a:rPr>
            <a:t>My strong communication skills can help me in active outlining of deadline management and workload capacity.</a:t>
          </a:r>
          <a:endParaRPr lang="en-GB" sz="1200" kern="1200" dirty="0">
            <a:solidFill>
              <a:schemeClr val="tx1"/>
            </a:solidFill>
            <a:latin typeface="Times New Roman" pitchFamily="18" charset="0"/>
            <a:cs typeface="Times New Roman" pitchFamily="18" charset="0"/>
          </a:endParaRPr>
        </a:p>
      </dsp:txBody>
      <dsp:txXfrm>
        <a:off x="420654" y="285101"/>
        <a:ext cx="5549574" cy="570500"/>
      </dsp:txXfrm>
    </dsp:sp>
    <dsp:sp modelId="{6A8A48FF-372B-4F6C-A082-F7B45F132B9C}">
      <dsp:nvSpPr>
        <dsp:cNvPr id="0" name=""/>
        <dsp:cNvSpPr/>
      </dsp:nvSpPr>
      <dsp:spPr>
        <a:xfrm>
          <a:off x="64092" y="213789"/>
          <a:ext cx="713125" cy="713125"/>
        </a:xfrm>
        <a:prstGeom prst="ellipse">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z="300000" contourW="12700" prstMaterial="flat">
          <a:bevelT w="177800" h="254000"/>
          <a:bevelB w="152400"/>
        </a:sp3d>
      </dsp:spPr>
      <dsp:style>
        <a:lnRef idx="0">
          <a:scrgbClr r="0" g="0" b="0"/>
        </a:lnRef>
        <a:fillRef idx="1">
          <a:scrgbClr r="0" g="0" b="0"/>
        </a:fillRef>
        <a:effectRef idx="0">
          <a:scrgbClr r="0" g="0" b="0"/>
        </a:effectRef>
        <a:fontRef idx="minor"/>
      </dsp:style>
    </dsp:sp>
    <dsp:sp modelId="{6CD0BA55-1B4D-4B08-8D5C-2F11D9FC6EB4}">
      <dsp:nvSpPr>
        <dsp:cNvPr id="0" name=""/>
        <dsp:cNvSpPr/>
      </dsp:nvSpPr>
      <dsp:spPr>
        <a:xfrm>
          <a:off x="747735" y="1141000"/>
          <a:ext cx="5222494" cy="570500"/>
        </a:xfrm>
        <a:prstGeom prst="rect">
          <a:avLst/>
        </a:prstGeom>
        <a:solidFill>
          <a:schemeClr val="accent3">
            <a:shade val="80000"/>
            <a:hueOff val="-15496"/>
            <a:satOff val="4332"/>
            <a:lumOff val="5153"/>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52835" tIns="30480" rIns="30480" bIns="30480" numCol="1" spcCol="1270" anchor="ctr" anchorCtr="0">
          <a:noAutofit/>
        </a:bodyPr>
        <a:lstStyle/>
        <a:p>
          <a:pPr lvl="0" algn="l" defTabSz="533400" rtl="0">
            <a:lnSpc>
              <a:spcPct val="150000"/>
            </a:lnSpc>
            <a:spcBef>
              <a:spcPct val="0"/>
            </a:spcBef>
            <a:spcAft>
              <a:spcPct val="35000"/>
            </a:spcAft>
          </a:pPr>
          <a:r>
            <a:rPr lang="en-US" sz="1200" b="0" i="0" u="none" kern="1200" dirty="0" smtClean="0">
              <a:solidFill>
                <a:schemeClr val="tx1"/>
              </a:solidFill>
              <a:latin typeface="Times New Roman" pitchFamily="18" charset="0"/>
              <a:cs typeface="Times New Roman" pitchFamily="18" charset="0"/>
            </a:rPr>
            <a:t>My strong empathy can help in understanding other perspectives and suggest an associative solution for time management. </a:t>
          </a:r>
          <a:endParaRPr lang="en-US" sz="1200" b="0" i="0" u="none" kern="1200" dirty="0">
            <a:solidFill>
              <a:schemeClr val="tx1"/>
            </a:solidFill>
            <a:latin typeface="Times New Roman" pitchFamily="18" charset="0"/>
            <a:cs typeface="Times New Roman" pitchFamily="18" charset="0"/>
          </a:endParaRPr>
        </a:p>
      </dsp:txBody>
      <dsp:txXfrm>
        <a:off x="747735" y="1141000"/>
        <a:ext cx="5222494" cy="570500"/>
      </dsp:txXfrm>
    </dsp:sp>
    <dsp:sp modelId="{56B7F16F-D4CB-4B4C-849A-EFBA40EADBC4}">
      <dsp:nvSpPr>
        <dsp:cNvPr id="0" name=""/>
        <dsp:cNvSpPr/>
      </dsp:nvSpPr>
      <dsp:spPr>
        <a:xfrm>
          <a:off x="391173" y="1069687"/>
          <a:ext cx="713125" cy="713125"/>
        </a:xfrm>
        <a:prstGeom prst="ellipse">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z="300000" contourW="12700" prstMaterial="flat">
          <a:bevelT w="177800" h="254000"/>
          <a:bevelB w="152400"/>
        </a:sp3d>
      </dsp:spPr>
      <dsp:style>
        <a:lnRef idx="0">
          <a:scrgbClr r="0" g="0" b="0"/>
        </a:lnRef>
        <a:fillRef idx="1">
          <a:scrgbClr r="0" g="0" b="0"/>
        </a:fillRef>
        <a:effectRef idx="0">
          <a:scrgbClr r="0" g="0" b="0"/>
        </a:effectRef>
        <a:fontRef idx="minor"/>
      </dsp:style>
    </dsp:sp>
    <dsp:sp modelId="{54DA28CB-426C-428E-8486-BEE7EA6FD35A}">
      <dsp:nvSpPr>
        <dsp:cNvPr id="0" name=""/>
        <dsp:cNvSpPr/>
      </dsp:nvSpPr>
      <dsp:spPr>
        <a:xfrm>
          <a:off x="747735" y="1996899"/>
          <a:ext cx="5222494" cy="570500"/>
        </a:xfrm>
        <a:prstGeom prst="rect">
          <a:avLst/>
        </a:prstGeom>
        <a:solidFill>
          <a:schemeClr val="accent3">
            <a:shade val="80000"/>
            <a:hueOff val="-30992"/>
            <a:satOff val="8663"/>
            <a:lumOff val="10306"/>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52835" tIns="30480" rIns="30480" bIns="30480" numCol="1" spcCol="1270" anchor="ctr" anchorCtr="0">
          <a:noAutofit/>
        </a:bodyPr>
        <a:lstStyle/>
        <a:p>
          <a:pPr lvl="0" algn="l" defTabSz="533400" rtl="0">
            <a:lnSpc>
              <a:spcPct val="150000"/>
            </a:lnSpc>
            <a:spcBef>
              <a:spcPct val="0"/>
            </a:spcBef>
            <a:spcAft>
              <a:spcPct val="35000"/>
            </a:spcAft>
          </a:pPr>
          <a:r>
            <a:rPr lang="en-US" sz="1200" b="0" i="0" u="none" kern="1200" dirty="0" smtClean="0">
              <a:solidFill>
                <a:schemeClr val="tx1"/>
              </a:solidFill>
              <a:latin typeface="Times New Roman" pitchFamily="18" charset="0"/>
              <a:cs typeface="Times New Roman" pitchFamily="18" charset="0"/>
            </a:rPr>
            <a:t>My strong willingness to learn can help me improve my communication skills. </a:t>
          </a:r>
          <a:endParaRPr lang="en-US" sz="1200" b="0" i="0" u="none" kern="1200" dirty="0">
            <a:solidFill>
              <a:schemeClr val="tx1"/>
            </a:solidFill>
            <a:latin typeface="Times New Roman" pitchFamily="18" charset="0"/>
            <a:cs typeface="Times New Roman" pitchFamily="18" charset="0"/>
          </a:endParaRPr>
        </a:p>
      </dsp:txBody>
      <dsp:txXfrm>
        <a:off x="747735" y="1996899"/>
        <a:ext cx="5222494" cy="570500"/>
      </dsp:txXfrm>
    </dsp:sp>
    <dsp:sp modelId="{D7166A8D-4221-4BF0-A1D5-A66844431BD4}">
      <dsp:nvSpPr>
        <dsp:cNvPr id="0" name=""/>
        <dsp:cNvSpPr/>
      </dsp:nvSpPr>
      <dsp:spPr>
        <a:xfrm>
          <a:off x="391173" y="1925586"/>
          <a:ext cx="713125" cy="713125"/>
        </a:xfrm>
        <a:prstGeom prst="ellipse">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z="300000" contourW="12700" prstMaterial="flat">
          <a:bevelT w="177800" h="254000"/>
          <a:bevelB w="152400"/>
        </a:sp3d>
      </dsp:spPr>
      <dsp:style>
        <a:lnRef idx="0">
          <a:scrgbClr r="0" g="0" b="0"/>
        </a:lnRef>
        <a:fillRef idx="1">
          <a:scrgbClr r="0" g="0" b="0"/>
        </a:fillRef>
        <a:effectRef idx="0">
          <a:scrgbClr r="0" g="0" b="0"/>
        </a:effectRef>
        <a:fontRef idx="minor"/>
      </dsp:style>
    </dsp:sp>
    <dsp:sp modelId="{799722AF-6334-4DEB-9446-79FD743981C8}">
      <dsp:nvSpPr>
        <dsp:cNvPr id="0" name=""/>
        <dsp:cNvSpPr/>
      </dsp:nvSpPr>
      <dsp:spPr>
        <a:xfrm>
          <a:off x="420654" y="2852797"/>
          <a:ext cx="5549574" cy="570500"/>
        </a:xfrm>
        <a:prstGeom prst="rect">
          <a:avLst/>
        </a:prstGeom>
        <a:solidFill>
          <a:schemeClr val="accent3">
            <a:shade val="80000"/>
            <a:hueOff val="-46488"/>
            <a:satOff val="12995"/>
            <a:lumOff val="15459"/>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52835" tIns="30480" rIns="30480" bIns="30480" numCol="1" spcCol="1270" anchor="ctr" anchorCtr="0">
          <a:noAutofit/>
        </a:bodyPr>
        <a:lstStyle/>
        <a:p>
          <a:pPr lvl="0" algn="l" defTabSz="533400" rtl="0">
            <a:lnSpc>
              <a:spcPct val="150000"/>
            </a:lnSpc>
            <a:spcBef>
              <a:spcPct val="0"/>
            </a:spcBef>
            <a:spcAft>
              <a:spcPct val="35000"/>
            </a:spcAft>
          </a:pPr>
          <a:r>
            <a:rPr lang="en-US" sz="1200" b="0" i="0" u="none" kern="1200" dirty="0" smtClean="0">
              <a:solidFill>
                <a:schemeClr val="tx1"/>
              </a:solidFill>
              <a:latin typeface="Times New Roman" pitchFamily="18" charset="0"/>
              <a:cs typeface="Times New Roman" pitchFamily="18" charset="0"/>
            </a:rPr>
            <a:t>My strong reliability can help me attain confidence.</a:t>
          </a:r>
          <a:endParaRPr lang="en-US" sz="1200" b="0" i="0" u="none" kern="1200" dirty="0">
            <a:solidFill>
              <a:schemeClr val="tx1"/>
            </a:solidFill>
            <a:latin typeface="Times New Roman" pitchFamily="18" charset="0"/>
            <a:cs typeface="Times New Roman" pitchFamily="18" charset="0"/>
          </a:endParaRPr>
        </a:p>
      </dsp:txBody>
      <dsp:txXfrm>
        <a:off x="420654" y="2852797"/>
        <a:ext cx="5549574" cy="570500"/>
      </dsp:txXfrm>
    </dsp:sp>
    <dsp:sp modelId="{6846D937-BF40-46A5-8F7F-48513BCC393A}">
      <dsp:nvSpPr>
        <dsp:cNvPr id="0" name=""/>
        <dsp:cNvSpPr/>
      </dsp:nvSpPr>
      <dsp:spPr>
        <a:xfrm>
          <a:off x="64092" y="2781485"/>
          <a:ext cx="713125" cy="713125"/>
        </a:xfrm>
        <a:prstGeom prst="ellipse">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z="300000" contourW="12700" prstMaterial="flat">
          <a:bevelT w="177800" h="254000"/>
          <a:bevelB w="152400"/>
        </a:sp3d>
      </dsp:spPr>
      <dsp:style>
        <a:lnRef idx="0">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DBE24D-E7A8-430B-AF52-59C1820FD65C}">
      <dsp:nvSpPr>
        <dsp:cNvPr id="0" name=""/>
        <dsp:cNvSpPr/>
      </dsp:nvSpPr>
      <dsp:spPr>
        <a:xfrm>
          <a:off x="0" y="0"/>
          <a:ext cx="5303520" cy="815848"/>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just" defTabSz="533400" rtl="0">
            <a:lnSpc>
              <a:spcPct val="150000"/>
            </a:lnSpc>
            <a:spcBef>
              <a:spcPct val="0"/>
            </a:spcBef>
            <a:spcAft>
              <a:spcPct val="35000"/>
            </a:spcAft>
          </a:pPr>
          <a:r>
            <a:rPr lang="en-US" sz="1200" b="0" i="0" u="none" kern="1200" dirty="0" smtClean="0">
              <a:solidFill>
                <a:schemeClr val="bg1">
                  <a:lumMod val="50000"/>
                </a:schemeClr>
              </a:solidFill>
              <a:latin typeface="Times New Roman" pitchFamily="18" charset="0"/>
              <a:cs typeface="Times New Roman" pitchFamily="18" charset="0"/>
            </a:rPr>
            <a:t>Initiation of direct and empathetic communication can help in attaining an associative solution for a high workload. </a:t>
          </a:r>
          <a:endParaRPr lang="en-GB" sz="1200" kern="1200" dirty="0">
            <a:solidFill>
              <a:schemeClr val="bg1">
                <a:lumMod val="50000"/>
              </a:schemeClr>
            </a:solidFill>
            <a:latin typeface="Times New Roman" pitchFamily="18" charset="0"/>
            <a:cs typeface="Times New Roman" pitchFamily="18" charset="0"/>
          </a:endParaRPr>
        </a:p>
      </dsp:txBody>
      <dsp:txXfrm>
        <a:off x="23895" y="23895"/>
        <a:ext cx="4354218" cy="768058"/>
      </dsp:txXfrm>
    </dsp:sp>
    <dsp:sp modelId="{E58FB162-7E4B-4585-8E6C-F8122D6BC850}">
      <dsp:nvSpPr>
        <dsp:cNvPr id="0" name=""/>
        <dsp:cNvSpPr/>
      </dsp:nvSpPr>
      <dsp:spPr>
        <a:xfrm>
          <a:off x="444169" y="964184"/>
          <a:ext cx="5303520" cy="815848"/>
        </a:xfrm>
        <a:prstGeom prst="roundRect">
          <a:avLst>
            <a:gd name="adj" fmla="val 10000"/>
          </a:avLst>
        </a:prstGeom>
        <a:solidFill>
          <a:schemeClr val="accent2">
            <a:hueOff val="199976"/>
            <a:satOff val="16949"/>
            <a:lumOff val="-614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just" defTabSz="533400" rtl="0">
            <a:lnSpc>
              <a:spcPct val="150000"/>
            </a:lnSpc>
            <a:spcBef>
              <a:spcPct val="0"/>
            </a:spcBef>
            <a:spcAft>
              <a:spcPct val="35000"/>
            </a:spcAft>
          </a:pPr>
          <a:r>
            <a:rPr lang="en-US" sz="1200" b="0" i="0" u="none" kern="1200" dirty="0" smtClean="0">
              <a:solidFill>
                <a:schemeClr val="bg1">
                  <a:lumMod val="50000"/>
                </a:schemeClr>
              </a:solidFill>
              <a:latin typeface="Times New Roman" pitchFamily="18" charset="0"/>
              <a:cs typeface="Times New Roman" pitchFamily="18" charset="0"/>
            </a:rPr>
            <a:t>My strong learning and growing ability can help in mitigating the threat of huge competition in the healthcare industry. </a:t>
          </a:r>
          <a:endParaRPr lang="en-US" sz="1200" b="0" i="0" u="none" kern="1200" dirty="0">
            <a:solidFill>
              <a:schemeClr val="bg1">
                <a:lumMod val="50000"/>
              </a:schemeClr>
            </a:solidFill>
            <a:latin typeface="Times New Roman" pitchFamily="18" charset="0"/>
            <a:cs typeface="Times New Roman" pitchFamily="18" charset="0"/>
          </a:endParaRPr>
        </a:p>
      </dsp:txBody>
      <dsp:txXfrm>
        <a:off x="468064" y="988079"/>
        <a:ext cx="4281259" cy="768058"/>
      </dsp:txXfrm>
    </dsp:sp>
    <dsp:sp modelId="{0FA1FAA0-7962-4474-92E3-D88EF499FBAA}">
      <dsp:nvSpPr>
        <dsp:cNvPr id="0" name=""/>
        <dsp:cNvSpPr/>
      </dsp:nvSpPr>
      <dsp:spPr>
        <a:xfrm>
          <a:off x="881710" y="1928368"/>
          <a:ext cx="5303520" cy="815848"/>
        </a:xfrm>
        <a:prstGeom prst="roundRect">
          <a:avLst>
            <a:gd name="adj" fmla="val 10000"/>
          </a:avLst>
        </a:prstGeom>
        <a:solidFill>
          <a:schemeClr val="accent2">
            <a:hueOff val="399951"/>
            <a:satOff val="33897"/>
            <a:lumOff val="-1228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just" defTabSz="533400" rtl="0">
            <a:lnSpc>
              <a:spcPct val="150000"/>
            </a:lnSpc>
            <a:spcBef>
              <a:spcPct val="0"/>
            </a:spcBef>
            <a:spcAft>
              <a:spcPct val="35000"/>
            </a:spcAft>
          </a:pPr>
          <a:r>
            <a:rPr lang="en-US" sz="1200" b="0" i="0" u="none" kern="1200" smtClean="0">
              <a:solidFill>
                <a:schemeClr val="bg1">
                  <a:lumMod val="50000"/>
                </a:schemeClr>
              </a:solidFill>
              <a:latin typeface="Times New Roman" pitchFamily="18" charset="0"/>
              <a:cs typeface="Times New Roman" pitchFamily="18" charset="0"/>
            </a:rPr>
            <a:t>My ability to learn and grow can help me in training for proper job selection with associated job opportunities. </a:t>
          </a:r>
          <a:endParaRPr lang="en-US" sz="1200" b="0" i="0" u="none" kern="1200" dirty="0">
            <a:solidFill>
              <a:schemeClr val="bg1">
                <a:lumMod val="50000"/>
              </a:schemeClr>
            </a:solidFill>
            <a:latin typeface="Times New Roman" pitchFamily="18" charset="0"/>
            <a:cs typeface="Times New Roman" pitchFamily="18" charset="0"/>
          </a:endParaRPr>
        </a:p>
      </dsp:txBody>
      <dsp:txXfrm>
        <a:off x="905605" y="1952263"/>
        <a:ext cx="4287889" cy="768058"/>
      </dsp:txXfrm>
    </dsp:sp>
    <dsp:sp modelId="{5197E466-5885-4507-834A-A53FB9DC7DBD}">
      <dsp:nvSpPr>
        <dsp:cNvPr id="0" name=""/>
        <dsp:cNvSpPr/>
      </dsp:nvSpPr>
      <dsp:spPr>
        <a:xfrm>
          <a:off x="1325880" y="2892551"/>
          <a:ext cx="5303520" cy="815848"/>
        </a:xfrm>
        <a:prstGeom prst="roundRect">
          <a:avLst>
            <a:gd name="adj" fmla="val 10000"/>
          </a:avLst>
        </a:prstGeom>
        <a:solidFill>
          <a:schemeClr val="accent2">
            <a:hueOff val="599927"/>
            <a:satOff val="50846"/>
            <a:lumOff val="-1843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just" defTabSz="533400" rtl="0">
            <a:lnSpc>
              <a:spcPct val="150000"/>
            </a:lnSpc>
            <a:spcBef>
              <a:spcPct val="0"/>
            </a:spcBef>
            <a:spcAft>
              <a:spcPct val="35000"/>
            </a:spcAft>
          </a:pPr>
          <a:r>
            <a:rPr lang="en-US" sz="1200" b="0" i="0" u="none" kern="1200" dirty="0" smtClean="0">
              <a:solidFill>
                <a:schemeClr val="bg1">
                  <a:lumMod val="50000"/>
                </a:schemeClr>
              </a:solidFill>
              <a:latin typeface="Times New Roman" pitchFamily="18" charset="0"/>
              <a:cs typeface="Times New Roman" pitchFamily="18" charset="0"/>
            </a:rPr>
            <a:t>Proposing of shared plan with my strong resilience can help me mitigate unnecessary burdens.</a:t>
          </a:r>
          <a:endParaRPr lang="en-US" sz="1200" b="0" i="0" u="none" kern="1200" dirty="0">
            <a:solidFill>
              <a:schemeClr val="bg1">
                <a:lumMod val="50000"/>
              </a:schemeClr>
            </a:solidFill>
            <a:latin typeface="Times New Roman" pitchFamily="18" charset="0"/>
            <a:cs typeface="Times New Roman" pitchFamily="18" charset="0"/>
          </a:endParaRPr>
        </a:p>
      </dsp:txBody>
      <dsp:txXfrm>
        <a:off x="1349775" y="2916446"/>
        <a:ext cx="4281259" cy="768058"/>
      </dsp:txXfrm>
    </dsp:sp>
    <dsp:sp modelId="{ABFA75A4-2E48-42A9-8943-BF7156733939}">
      <dsp:nvSpPr>
        <dsp:cNvPr id="0" name=""/>
        <dsp:cNvSpPr/>
      </dsp:nvSpPr>
      <dsp:spPr>
        <a:xfrm>
          <a:off x="4773219" y="624865"/>
          <a:ext cx="530301" cy="530301"/>
        </a:xfrm>
        <a:prstGeom prst="downArrow">
          <a:avLst>
            <a:gd name="adj1" fmla="val 55000"/>
            <a:gd name="adj2" fmla="val 45000"/>
          </a:avLst>
        </a:prstGeom>
        <a:solidFill>
          <a:schemeClr val="accent2">
            <a:tint val="40000"/>
            <a:alpha val="90000"/>
            <a:hueOff val="0"/>
            <a:satOff val="0"/>
            <a:lumOff val="0"/>
            <a:alphaOff val="0"/>
          </a:schemeClr>
        </a:solidFill>
        <a:ln w="254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lvl="0" algn="ctr" defTabSz="1111250">
            <a:lnSpc>
              <a:spcPct val="90000"/>
            </a:lnSpc>
            <a:spcBef>
              <a:spcPct val="0"/>
            </a:spcBef>
            <a:spcAft>
              <a:spcPct val="35000"/>
            </a:spcAft>
          </a:pPr>
          <a:endParaRPr lang="en-GB" sz="2500" kern="1200"/>
        </a:p>
      </dsp:txBody>
      <dsp:txXfrm>
        <a:off x="4892537" y="624865"/>
        <a:ext cx="291665" cy="399052"/>
      </dsp:txXfrm>
    </dsp:sp>
    <dsp:sp modelId="{E92E1535-A274-4752-9924-FCF1ACC406A0}">
      <dsp:nvSpPr>
        <dsp:cNvPr id="0" name=""/>
        <dsp:cNvSpPr/>
      </dsp:nvSpPr>
      <dsp:spPr>
        <a:xfrm>
          <a:off x="5217389" y="1589049"/>
          <a:ext cx="530301" cy="530301"/>
        </a:xfrm>
        <a:prstGeom prst="downArrow">
          <a:avLst>
            <a:gd name="adj1" fmla="val 55000"/>
            <a:gd name="adj2" fmla="val 45000"/>
          </a:avLst>
        </a:prstGeom>
        <a:solidFill>
          <a:schemeClr val="accent2">
            <a:tint val="40000"/>
            <a:alpha val="90000"/>
            <a:hueOff val="262717"/>
            <a:satOff val="23111"/>
            <a:lumOff val="-3107"/>
            <a:alphaOff val="0"/>
          </a:schemeClr>
        </a:solidFill>
        <a:ln w="25400" cap="flat" cmpd="sng" algn="ctr">
          <a:solidFill>
            <a:schemeClr val="accent2">
              <a:tint val="40000"/>
              <a:alpha val="90000"/>
              <a:hueOff val="262717"/>
              <a:satOff val="23111"/>
              <a:lumOff val="-310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lvl="0" algn="ctr" defTabSz="1111250">
            <a:lnSpc>
              <a:spcPct val="90000"/>
            </a:lnSpc>
            <a:spcBef>
              <a:spcPct val="0"/>
            </a:spcBef>
            <a:spcAft>
              <a:spcPct val="35000"/>
            </a:spcAft>
          </a:pPr>
          <a:endParaRPr lang="en-GB" sz="2500" kern="1200"/>
        </a:p>
      </dsp:txBody>
      <dsp:txXfrm>
        <a:off x="5336707" y="1589049"/>
        <a:ext cx="291665" cy="399052"/>
      </dsp:txXfrm>
    </dsp:sp>
    <dsp:sp modelId="{88113706-212B-46EA-BA30-0296464B5AE9}">
      <dsp:nvSpPr>
        <dsp:cNvPr id="0" name=""/>
        <dsp:cNvSpPr/>
      </dsp:nvSpPr>
      <dsp:spPr>
        <a:xfrm>
          <a:off x="5654929" y="2553233"/>
          <a:ext cx="530301" cy="530301"/>
        </a:xfrm>
        <a:prstGeom prst="downArrow">
          <a:avLst>
            <a:gd name="adj1" fmla="val 55000"/>
            <a:gd name="adj2" fmla="val 45000"/>
          </a:avLst>
        </a:prstGeom>
        <a:solidFill>
          <a:schemeClr val="accent2">
            <a:tint val="40000"/>
            <a:alpha val="90000"/>
            <a:hueOff val="525435"/>
            <a:satOff val="46222"/>
            <a:lumOff val="-6214"/>
            <a:alphaOff val="0"/>
          </a:schemeClr>
        </a:solidFill>
        <a:ln w="25400" cap="flat" cmpd="sng" algn="ctr">
          <a:solidFill>
            <a:schemeClr val="accent2">
              <a:tint val="40000"/>
              <a:alpha val="90000"/>
              <a:hueOff val="525435"/>
              <a:satOff val="46222"/>
              <a:lumOff val="-621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lvl="0" algn="ctr" defTabSz="1111250">
            <a:lnSpc>
              <a:spcPct val="90000"/>
            </a:lnSpc>
            <a:spcBef>
              <a:spcPct val="0"/>
            </a:spcBef>
            <a:spcAft>
              <a:spcPct val="35000"/>
            </a:spcAft>
          </a:pPr>
          <a:endParaRPr lang="en-GB" sz="2500" kern="1200"/>
        </a:p>
      </dsp:txBody>
      <dsp:txXfrm>
        <a:off x="5774247" y="2553233"/>
        <a:ext cx="291665" cy="39905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987465-2C98-4B0B-8EB2-8D69EAB1273A}">
      <dsp:nvSpPr>
        <dsp:cNvPr id="0" name=""/>
        <dsp:cNvSpPr/>
      </dsp:nvSpPr>
      <dsp:spPr>
        <a:xfrm>
          <a:off x="3549" y="73657"/>
          <a:ext cx="3103884" cy="3103884"/>
        </a:xfrm>
        <a:prstGeom prst="ellipse">
          <a:avLst/>
        </a:prstGeom>
        <a:solidFill>
          <a:schemeClr val="accent2">
            <a:alpha val="50000"/>
            <a:hueOff val="0"/>
            <a:satOff val="0"/>
            <a:lumOff val="0"/>
            <a:alphaOff val="0"/>
          </a:schemeClr>
        </a:solidFill>
        <a:ln>
          <a:noFill/>
        </a:ln>
        <a:effectLst>
          <a:outerShdw blurRad="40000" dist="20000" dir="5400000" rotWithShape="0">
            <a:srgbClr val="000000">
              <a:alpha val="38000"/>
            </a:srgbClr>
          </a:outerShdw>
        </a:effectLst>
        <a:scene3d>
          <a:camera prst="orthographicFront"/>
          <a:lightRig rig="flat" dir="t"/>
        </a:scene3d>
        <a:sp3d prstMaterial="plastic">
          <a:bevelT w="120900" h="88900"/>
          <a:bevelB w="88900" h="31750" prst="angle"/>
        </a:sp3d>
      </dsp:spPr>
      <dsp:style>
        <a:lnRef idx="0">
          <a:scrgbClr r="0" g="0" b="0"/>
        </a:lnRef>
        <a:fillRef idx="1">
          <a:scrgbClr r="0" g="0" b="0"/>
        </a:fillRef>
        <a:effectRef idx="1">
          <a:scrgbClr r="0" g="0" b="0"/>
        </a:effectRef>
        <a:fontRef idx="minor">
          <a:schemeClr val="tx1"/>
        </a:fontRef>
      </dsp:style>
      <dsp:txBody>
        <a:bodyPr spcFirstLastPara="0" vert="horz" wrap="square" lIns="170817" tIns="15240" rIns="170817" bIns="15240" numCol="1" spcCol="1270" anchor="ctr" anchorCtr="0">
          <a:noAutofit/>
        </a:bodyPr>
        <a:lstStyle/>
        <a:p>
          <a:pPr lvl="0" algn="ctr" defTabSz="533400" rtl="0">
            <a:lnSpc>
              <a:spcPct val="150000"/>
            </a:lnSpc>
            <a:spcBef>
              <a:spcPct val="0"/>
            </a:spcBef>
            <a:spcAft>
              <a:spcPct val="35000"/>
            </a:spcAft>
          </a:pPr>
          <a:r>
            <a:rPr lang="en-US" sz="1200" b="0" i="0" u="none" kern="1200" smtClean="0">
              <a:latin typeface="Times New Roman" pitchFamily="18" charset="0"/>
              <a:cs typeface="Times New Roman" pitchFamily="18" charset="0"/>
            </a:rPr>
            <a:t>My strong communication skills can help me in maintaining connections with higher professionals.</a:t>
          </a:r>
          <a:endParaRPr lang="en-GB" sz="1200" kern="1200">
            <a:latin typeface="Times New Roman" pitchFamily="18" charset="0"/>
            <a:cs typeface="Times New Roman" pitchFamily="18" charset="0"/>
          </a:endParaRPr>
        </a:p>
      </dsp:txBody>
      <dsp:txXfrm>
        <a:off x="458102" y="528210"/>
        <a:ext cx="2194778" cy="2194778"/>
      </dsp:txXfrm>
    </dsp:sp>
    <dsp:sp modelId="{F9107715-05CB-4058-A9F3-E431C1058935}">
      <dsp:nvSpPr>
        <dsp:cNvPr id="0" name=""/>
        <dsp:cNvSpPr/>
      </dsp:nvSpPr>
      <dsp:spPr>
        <a:xfrm>
          <a:off x="2486657" y="73657"/>
          <a:ext cx="3103884" cy="3103884"/>
        </a:xfrm>
        <a:prstGeom prst="ellipse">
          <a:avLst/>
        </a:prstGeom>
        <a:solidFill>
          <a:schemeClr val="accent2">
            <a:alpha val="50000"/>
            <a:hueOff val="299963"/>
            <a:satOff val="25423"/>
            <a:lumOff val="-9215"/>
            <a:alphaOff val="0"/>
          </a:schemeClr>
        </a:solidFill>
        <a:ln>
          <a:noFill/>
        </a:ln>
        <a:effectLst>
          <a:outerShdw blurRad="40000" dist="20000" dir="5400000" rotWithShape="0">
            <a:srgbClr val="000000">
              <a:alpha val="38000"/>
            </a:srgbClr>
          </a:outerShdw>
        </a:effectLst>
        <a:scene3d>
          <a:camera prst="orthographicFront"/>
          <a:lightRig rig="flat" dir="t"/>
        </a:scene3d>
        <a:sp3d prstMaterial="plastic">
          <a:bevelT w="120900" h="88900"/>
          <a:bevelB w="88900" h="31750" prst="angle"/>
        </a:sp3d>
      </dsp:spPr>
      <dsp:style>
        <a:lnRef idx="0">
          <a:scrgbClr r="0" g="0" b="0"/>
        </a:lnRef>
        <a:fillRef idx="1">
          <a:scrgbClr r="0" g="0" b="0"/>
        </a:fillRef>
        <a:effectRef idx="1">
          <a:scrgbClr r="0" g="0" b="0"/>
        </a:effectRef>
        <a:fontRef idx="minor">
          <a:schemeClr val="tx1"/>
        </a:fontRef>
      </dsp:style>
      <dsp:txBody>
        <a:bodyPr spcFirstLastPara="0" vert="horz" wrap="square" lIns="170817" tIns="15240" rIns="170817" bIns="15240" numCol="1" spcCol="1270" anchor="ctr" anchorCtr="0">
          <a:noAutofit/>
        </a:bodyPr>
        <a:lstStyle/>
        <a:p>
          <a:pPr lvl="0" algn="ctr" defTabSz="533400" rtl="0">
            <a:lnSpc>
              <a:spcPct val="150000"/>
            </a:lnSpc>
            <a:spcBef>
              <a:spcPct val="0"/>
            </a:spcBef>
            <a:spcAft>
              <a:spcPct val="35000"/>
            </a:spcAft>
          </a:pPr>
          <a:r>
            <a:rPr lang="en-US" sz="1200" b="0" i="0" u="none" kern="1200" dirty="0" smtClean="0">
              <a:latin typeface="Times New Roman" pitchFamily="18" charset="0"/>
              <a:cs typeface="Times New Roman" pitchFamily="18" charset="0"/>
            </a:rPr>
            <a:t>My willingness to learn more can help me gain practical opportunities easily.</a:t>
          </a:r>
          <a:endParaRPr lang="en-US" sz="1200" b="0" i="0" u="none" kern="1200" dirty="0">
            <a:latin typeface="Times New Roman" pitchFamily="18" charset="0"/>
            <a:cs typeface="Times New Roman" pitchFamily="18" charset="0"/>
          </a:endParaRPr>
        </a:p>
      </dsp:txBody>
      <dsp:txXfrm>
        <a:off x="2941210" y="528210"/>
        <a:ext cx="2194778" cy="2194778"/>
      </dsp:txXfrm>
    </dsp:sp>
    <dsp:sp modelId="{BAD3AD81-DE68-4247-AD1B-6EA5F40951B8}">
      <dsp:nvSpPr>
        <dsp:cNvPr id="0" name=""/>
        <dsp:cNvSpPr/>
      </dsp:nvSpPr>
      <dsp:spPr>
        <a:xfrm>
          <a:off x="4969765" y="73657"/>
          <a:ext cx="3103884" cy="3103884"/>
        </a:xfrm>
        <a:prstGeom prst="ellipse">
          <a:avLst/>
        </a:prstGeom>
        <a:solidFill>
          <a:schemeClr val="accent2">
            <a:alpha val="50000"/>
            <a:hueOff val="599927"/>
            <a:satOff val="50846"/>
            <a:lumOff val="-18431"/>
            <a:alphaOff val="0"/>
          </a:schemeClr>
        </a:solidFill>
        <a:ln>
          <a:noFill/>
        </a:ln>
        <a:effectLst>
          <a:outerShdw blurRad="40000" dist="20000" dir="5400000" rotWithShape="0">
            <a:srgbClr val="000000">
              <a:alpha val="38000"/>
            </a:srgbClr>
          </a:outerShdw>
        </a:effectLst>
        <a:scene3d>
          <a:camera prst="orthographicFront"/>
          <a:lightRig rig="flat" dir="t"/>
        </a:scene3d>
        <a:sp3d prstMaterial="plastic">
          <a:bevelT w="120900" h="88900"/>
          <a:bevelB w="88900" h="31750" prst="angle"/>
        </a:sp3d>
      </dsp:spPr>
      <dsp:style>
        <a:lnRef idx="0">
          <a:scrgbClr r="0" g="0" b="0"/>
        </a:lnRef>
        <a:fillRef idx="1">
          <a:scrgbClr r="0" g="0" b="0"/>
        </a:fillRef>
        <a:effectRef idx="1">
          <a:scrgbClr r="0" g="0" b="0"/>
        </a:effectRef>
        <a:fontRef idx="minor">
          <a:schemeClr val="tx1"/>
        </a:fontRef>
      </dsp:style>
      <dsp:txBody>
        <a:bodyPr spcFirstLastPara="0" vert="horz" wrap="square" lIns="170817" tIns="15240" rIns="170817" bIns="15240" numCol="1" spcCol="1270" anchor="ctr" anchorCtr="0">
          <a:noAutofit/>
        </a:bodyPr>
        <a:lstStyle/>
        <a:p>
          <a:pPr lvl="0" algn="ctr" defTabSz="533400" rtl="0">
            <a:lnSpc>
              <a:spcPct val="150000"/>
            </a:lnSpc>
            <a:spcBef>
              <a:spcPct val="0"/>
            </a:spcBef>
            <a:spcAft>
              <a:spcPct val="35000"/>
            </a:spcAft>
          </a:pPr>
          <a:r>
            <a:rPr lang="en-US" sz="1200" b="0" i="0" u="none" kern="1200" dirty="0" smtClean="0">
              <a:latin typeface="Times New Roman" pitchFamily="18" charset="0"/>
              <a:cs typeface="Times New Roman" pitchFamily="18" charset="0"/>
            </a:rPr>
            <a:t>My quick adaptability sense can help me in managing the patient needs while assuring proper shift transition.</a:t>
          </a:r>
          <a:endParaRPr lang="en-US" sz="1200" b="0" i="0" u="none" kern="1200" dirty="0">
            <a:latin typeface="Times New Roman" pitchFamily="18" charset="0"/>
            <a:cs typeface="Times New Roman" pitchFamily="18" charset="0"/>
          </a:endParaRPr>
        </a:p>
      </dsp:txBody>
      <dsp:txXfrm>
        <a:off x="5424318" y="528210"/>
        <a:ext cx="2194778" cy="219477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57BD4E-51FC-4BD9-A5A5-F740B94AE6A2}">
      <dsp:nvSpPr>
        <dsp:cNvPr id="0" name=""/>
        <dsp:cNvSpPr/>
      </dsp:nvSpPr>
      <dsp:spPr>
        <a:xfrm>
          <a:off x="434339" y="107891"/>
          <a:ext cx="4922520" cy="1141005"/>
        </a:xfrm>
        <a:prstGeom prst="roundRect">
          <a:avLst/>
        </a:prstGeom>
        <a:solidFill>
          <a:schemeClr val="accent3">
            <a:shade val="50000"/>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lvl="0" algn="l" defTabSz="533400" rtl="0">
            <a:lnSpc>
              <a:spcPct val="90000"/>
            </a:lnSpc>
            <a:spcBef>
              <a:spcPct val="0"/>
            </a:spcBef>
            <a:spcAft>
              <a:spcPct val="35000"/>
            </a:spcAft>
          </a:pPr>
          <a:r>
            <a:rPr lang="en-US" sz="1200" b="0" i="0" u="none" kern="1200" dirty="0" smtClean="0">
              <a:solidFill>
                <a:schemeClr val="tx1"/>
              </a:solidFill>
              <a:latin typeface="Times New Roman" pitchFamily="18" charset="0"/>
              <a:cs typeface="Times New Roman" pitchFamily="18" charset="0"/>
            </a:rPr>
            <a:t>Conducting my personal SWOT analysis helps me in strengthening my professional goals in the UK social care.</a:t>
          </a:r>
          <a:endParaRPr lang="en-GB" sz="1200" kern="1200" dirty="0">
            <a:solidFill>
              <a:schemeClr val="tx1"/>
            </a:solidFill>
            <a:latin typeface="Times New Roman" pitchFamily="18" charset="0"/>
            <a:cs typeface="Times New Roman" pitchFamily="18" charset="0"/>
          </a:endParaRPr>
        </a:p>
      </dsp:txBody>
      <dsp:txXfrm>
        <a:off x="490038" y="163590"/>
        <a:ext cx="4811122" cy="1029607"/>
      </dsp:txXfrm>
    </dsp:sp>
    <dsp:sp modelId="{CB9BCC07-E486-4C05-83DD-D1207FD51354}">
      <dsp:nvSpPr>
        <dsp:cNvPr id="0" name=""/>
        <dsp:cNvSpPr/>
      </dsp:nvSpPr>
      <dsp:spPr>
        <a:xfrm>
          <a:off x="434339" y="1436097"/>
          <a:ext cx="4922520" cy="1141005"/>
        </a:xfrm>
        <a:prstGeom prst="roundRect">
          <a:avLst/>
        </a:prstGeom>
        <a:solidFill>
          <a:schemeClr val="accent3">
            <a:shade val="50000"/>
            <a:hueOff val="-41398"/>
            <a:satOff val="18019"/>
            <a:lumOff val="21593"/>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lvl="0" algn="l" defTabSz="533400" rtl="0">
            <a:lnSpc>
              <a:spcPct val="90000"/>
            </a:lnSpc>
            <a:spcBef>
              <a:spcPct val="0"/>
            </a:spcBef>
            <a:spcAft>
              <a:spcPct val="35000"/>
            </a:spcAft>
          </a:pPr>
          <a:r>
            <a:rPr lang="en-US" sz="1200" b="0" i="0" u="none" kern="1200" dirty="0" smtClean="0">
              <a:solidFill>
                <a:schemeClr val="tx1"/>
              </a:solidFill>
              <a:latin typeface="Times New Roman" pitchFamily="18" charset="0"/>
              <a:cs typeface="Times New Roman" pitchFamily="18" charset="0"/>
            </a:rPr>
            <a:t>The personal reflection also helps me in understanding my professional and personal growth. Analysis of my strengths is significant to use them in mitigating all potential weaknesses and threats.</a:t>
          </a:r>
          <a:endParaRPr lang="en-US" sz="1200" b="0" i="0" u="none" kern="1200" dirty="0">
            <a:solidFill>
              <a:schemeClr val="tx1"/>
            </a:solidFill>
            <a:latin typeface="Times New Roman" pitchFamily="18" charset="0"/>
            <a:cs typeface="Times New Roman" pitchFamily="18" charset="0"/>
          </a:endParaRPr>
        </a:p>
      </dsp:txBody>
      <dsp:txXfrm>
        <a:off x="490038" y="1491796"/>
        <a:ext cx="4811122" cy="1029607"/>
      </dsp:txXfrm>
    </dsp:sp>
    <dsp:sp modelId="{57E945AB-DF63-48E9-B0A6-A4F9747C592F}">
      <dsp:nvSpPr>
        <dsp:cNvPr id="0" name=""/>
        <dsp:cNvSpPr/>
      </dsp:nvSpPr>
      <dsp:spPr>
        <a:xfrm>
          <a:off x="434339" y="2764302"/>
          <a:ext cx="4922520" cy="1141005"/>
        </a:xfrm>
        <a:prstGeom prst="roundRect">
          <a:avLst/>
        </a:prstGeom>
        <a:solidFill>
          <a:schemeClr val="accent3">
            <a:shade val="50000"/>
            <a:hueOff val="-41398"/>
            <a:satOff val="18019"/>
            <a:lumOff val="21593"/>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lvl="0" algn="l" defTabSz="533400" rtl="0">
            <a:lnSpc>
              <a:spcPct val="90000"/>
            </a:lnSpc>
            <a:spcBef>
              <a:spcPct val="0"/>
            </a:spcBef>
            <a:spcAft>
              <a:spcPct val="35000"/>
            </a:spcAft>
          </a:pPr>
          <a:r>
            <a:rPr lang="en-US" sz="1200" b="0" i="0" u="none" kern="1200" dirty="0" smtClean="0">
              <a:solidFill>
                <a:schemeClr val="tx1"/>
              </a:solidFill>
              <a:latin typeface="Times New Roman" pitchFamily="18" charset="0"/>
              <a:cs typeface="Times New Roman" pitchFamily="18" charset="0"/>
            </a:rPr>
            <a:t>My identified strengths also align with all possible opportunities in my career in the UK healthcare industry. </a:t>
          </a:r>
          <a:endParaRPr lang="en-US" sz="1200" b="0" i="0" u="none" kern="1200" dirty="0">
            <a:solidFill>
              <a:schemeClr val="tx1"/>
            </a:solidFill>
            <a:latin typeface="Times New Roman" pitchFamily="18" charset="0"/>
            <a:cs typeface="Times New Roman" pitchFamily="18" charset="0"/>
          </a:endParaRPr>
        </a:p>
      </dsp:txBody>
      <dsp:txXfrm>
        <a:off x="490038" y="2820001"/>
        <a:ext cx="4811122" cy="1029607"/>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1659574350"/>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6"/>
        <p:cNvGrpSpPr/>
        <p:nvPr/>
      </p:nvGrpSpPr>
      <p:grpSpPr>
        <a:xfrm>
          <a:off x="0" y="0"/>
          <a:ext cx="0" cy="0"/>
          <a:chOff x="0" y="0"/>
          <a:chExt cx="0" cy="0"/>
        </a:xfrm>
      </p:grpSpPr>
      <p:sp>
        <p:nvSpPr>
          <p:cNvPr id="557" name="Google Shape;557;g4dfce81f19_0_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58" name="Google Shape;558;g4dfce81f19_0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7742974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2"/>
        <p:cNvGrpSpPr/>
        <p:nvPr/>
      </p:nvGrpSpPr>
      <p:grpSpPr>
        <a:xfrm>
          <a:off x="0" y="0"/>
          <a:ext cx="0" cy="0"/>
          <a:chOff x="0" y="0"/>
          <a:chExt cx="0" cy="0"/>
        </a:xfrm>
      </p:grpSpPr>
      <p:sp>
        <p:nvSpPr>
          <p:cNvPr id="563" name="Google Shape;563;gd431007ba2_0_20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64" name="Google Shape;564;gd431007ba2_0_2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100" b="0" i="0" u="none" strike="noStrike" cap="none" dirty="0" smtClean="0">
                <a:solidFill>
                  <a:srgbClr val="000000"/>
                </a:solidFill>
                <a:effectLst/>
                <a:latin typeface="Arial"/>
                <a:ea typeface="Arial"/>
                <a:cs typeface="Arial"/>
                <a:sym typeface="Arial"/>
              </a:rPr>
              <a:t>This slide represents the overall introduction of this presentation. This presentation mainly focuses on my necessary professional and self-awareness plan in the UK social and health care. In attaining all necessary plans, I have conducted a personal SWOT analysis of mine to evaluate my strengths, weaknesses, threats and opportunities. Such analysis helped me in supporting my employability and growth. </a:t>
            </a:r>
            <a:endParaRPr dirty="0"/>
          </a:p>
        </p:txBody>
      </p:sp>
    </p:spTree>
    <p:extLst>
      <p:ext uri="{BB962C8B-B14F-4D97-AF65-F5344CB8AC3E}">
        <p14:creationId xmlns:p14="http://schemas.microsoft.com/office/powerpoint/2010/main" val="15738186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r>
              <a:rPr lang="en-US" sz="1100" b="0" i="0" u="none" strike="noStrike" cap="none" dirty="0" smtClean="0">
                <a:solidFill>
                  <a:srgbClr val="000000"/>
                </a:solidFill>
                <a:effectLst/>
                <a:latin typeface="Arial"/>
                <a:ea typeface="Arial"/>
                <a:cs typeface="Arial"/>
                <a:sym typeface="Arial"/>
              </a:rPr>
              <a:t>In this slide, my personal SWOT analysis is highlighted. My strengths include strong communication skills in both written and verbal forms. My active listening and empathy skill also helps me in building trust with patients and with their families. My weaknesses also include my poor time management skills and lack of confidence in public speaking. My opportunities include continuous worker demand and link maintenance with other professionals. Still threat also comprises with high workload and less self-motivation. </a:t>
            </a:r>
            <a:endParaRPr lang="en-GB" dirty="0"/>
          </a:p>
        </p:txBody>
      </p:sp>
    </p:spTree>
    <p:extLst>
      <p:ext uri="{BB962C8B-B14F-4D97-AF65-F5344CB8AC3E}">
        <p14:creationId xmlns:p14="http://schemas.microsoft.com/office/powerpoint/2010/main" val="8116296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r>
              <a:rPr lang="en-US" sz="1100" b="0" i="0" u="none" strike="noStrike" cap="none" dirty="0" smtClean="0">
                <a:solidFill>
                  <a:srgbClr val="000000"/>
                </a:solidFill>
                <a:effectLst/>
                <a:latin typeface="Arial"/>
                <a:ea typeface="Arial"/>
                <a:cs typeface="Arial"/>
                <a:sym typeface="Arial"/>
              </a:rPr>
              <a:t>This slide represents various practical examples through which I can create a proper action plan for growth. I am also intent on nurturing my communication and adaptability strengths to mitigate my issue with confidence. Furthermore, I will also use necessary organisational skills in managing the time management issue to ensure that I can meet all my deadlines while maintaining the quality of care.</a:t>
            </a:r>
            <a:endParaRPr lang="en-GB" dirty="0"/>
          </a:p>
        </p:txBody>
      </p:sp>
    </p:spTree>
    <p:extLst>
      <p:ext uri="{BB962C8B-B14F-4D97-AF65-F5344CB8AC3E}">
        <p14:creationId xmlns:p14="http://schemas.microsoft.com/office/powerpoint/2010/main" val="31573926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r>
              <a:rPr lang="en-US" sz="1100" b="0" i="0" u="none" strike="noStrike" cap="none" dirty="0" smtClean="0">
                <a:solidFill>
                  <a:srgbClr val="000000"/>
                </a:solidFill>
                <a:effectLst/>
                <a:latin typeface="Arial"/>
                <a:ea typeface="Arial"/>
                <a:cs typeface="Arial"/>
                <a:sym typeface="Arial"/>
              </a:rPr>
              <a:t>This slide explains how I can enhance my strengths to mitigate all potential threats. For instance, I can use my strong communication skills in the health and social care setting for a collaborative solution. Use of my strength in empathy can help during my collaborative work to understand others' challenges. It can help me in assuring a team oriented approach instead of a competitive approach. </a:t>
            </a:r>
            <a:endParaRPr lang="en-GB" dirty="0"/>
          </a:p>
        </p:txBody>
      </p:sp>
    </p:spTree>
    <p:extLst>
      <p:ext uri="{BB962C8B-B14F-4D97-AF65-F5344CB8AC3E}">
        <p14:creationId xmlns:p14="http://schemas.microsoft.com/office/powerpoint/2010/main" val="35361603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rtl="0">
              <a:buNone/>
            </a:pPr>
            <a:r>
              <a:rPr lang="en-US" sz="1100" b="0" i="0" u="none" strike="noStrike" cap="none" dirty="0" smtClean="0">
                <a:solidFill>
                  <a:srgbClr val="000000"/>
                </a:solidFill>
                <a:effectLst/>
                <a:latin typeface="Arial"/>
                <a:ea typeface="Arial"/>
                <a:cs typeface="Arial"/>
                <a:sym typeface="Arial"/>
              </a:rPr>
              <a:t>This slide highlights how all my strengths align with my potential opportunities. As a new healthcare assistant, my strong communication and empathy skills can help me to maintain trust among the patients. Opportunities for continuous skilled worker needs can help in gaining the opportunity to become a part of the UK healthcare and care industry. My strong adaptability skills can help me ensure a proper shift in career transition. </a:t>
            </a:r>
            <a:endParaRPr lang="en-US" b="0" dirty="0" smtClean="0">
              <a:effectLst/>
            </a:endParaRPr>
          </a:p>
          <a:p>
            <a:pPr marL="158750" indent="0">
              <a:buNone/>
            </a:pPr>
            <a:endParaRPr lang="en-GB" dirty="0"/>
          </a:p>
        </p:txBody>
      </p:sp>
    </p:spTree>
    <p:extLst>
      <p:ext uri="{BB962C8B-B14F-4D97-AF65-F5344CB8AC3E}">
        <p14:creationId xmlns:p14="http://schemas.microsoft.com/office/powerpoint/2010/main" val="20597797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r>
              <a:rPr lang="en-US" sz="1100" b="0" i="0" u="none" strike="noStrike" cap="none" dirty="0" smtClean="0">
                <a:solidFill>
                  <a:srgbClr val="000000"/>
                </a:solidFill>
                <a:effectLst/>
                <a:latin typeface="Arial"/>
                <a:ea typeface="Arial"/>
                <a:cs typeface="Arial"/>
                <a:sym typeface="Arial"/>
              </a:rPr>
              <a:t>The overall presentation was significantly different from my self-awareness presentation in the UK health and social care. The conduct of my personal SWOT analysis helps in addressing all my strengths and weaknesses. All my potential threats align with my possible opportunities and significantly help me in mitigating all potential threats and my own weaknesses. </a:t>
            </a:r>
            <a:endParaRPr lang="en-GB" dirty="0"/>
          </a:p>
        </p:txBody>
      </p:sp>
    </p:spTree>
    <p:extLst>
      <p:ext uri="{BB962C8B-B14F-4D97-AF65-F5344CB8AC3E}">
        <p14:creationId xmlns:p14="http://schemas.microsoft.com/office/powerpoint/2010/main" val="31456041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p:nvPr/>
        </p:nvSpPr>
        <p:spPr>
          <a:xfrm rot="813319">
            <a:off x="-1616877" y="-3424273"/>
            <a:ext cx="6402109" cy="5689153"/>
          </a:xfrm>
          <a:custGeom>
            <a:avLst/>
            <a:gdLst/>
            <a:ahLst/>
            <a:cxnLst/>
            <a:rect l="l" t="t" r="r" b="b"/>
            <a:pathLst>
              <a:path w="31788" h="28248" extrusionOk="0">
                <a:moveTo>
                  <a:pt x="16729" y="0"/>
                </a:moveTo>
                <a:cubicBezTo>
                  <a:pt x="16601" y="0"/>
                  <a:pt x="16474" y="1"/>
                  <a:pt x="16346" y="2"/>
                </a:cubicBezTo>
                <a:cubicBezTo>
                  <a:pt x="16060" y="2"/>
                  <a:pt x="15764" y="5"/>
                  <a:pt x="15461" y="9"/>
                </a:cubicBezTo>
                <a:cubicBezTo>
                  <a:pt x="11690" y="44"/>
                  <a:pt x="7009" y="207"/>
                  <a:pt x="4237" y="2881"/>
                </a:cubicBezTo>
                <a:cubicBezTo>
                  <a:pt x="2392" y="4661"/>
                  <a:pt x="2135" y="8048"/>
                  <a:pt x="1618" y="10410"/>
                </a:cubicBezTo>
                <a:cubicBezTo>
                  <a:pt x="938" y="13517"/>
                  <a:pt x="381" y="16657"/>
                  <a:pt x="219" y="19839"/>
                </a:cubicBezTo>
                <a:cubicBezTo>
                  <a:pt x="1" y="24133"/>
                  <a:pt x="1988" y="26141"/>
                  <a:pt x="6130" y="26720"/>
                </a:cubicBezTo>
                <a:cubicBezTo>
                  <a:pt x="9755" y="27227"/>
                  <a:pt x="13382" y="27712"/>
                  <a:pt x="17036" y="27956"/>
                </a:cubicBezTo>
                <a:cubicBezTo>
                  <a:pt x="18561" y="28056"/>
                  <a:pt x="20165" y="28248"/>
                  <a:pt x="21749" y="28248"/>
                </a:cubicBezTo>
                <a:cubicBezTo>
                  <a:pt x="23047" y="28248"/>
                  <a:pt x="24332" y="28119"/>
                  <a:pt x="25547" y="27706"/>
                </a:cubicBezTo>
                <a:cubicBezTo>
                  <a:pt x="28287" y="26775"/>
                  <a:pt x="29435" y="24198"/>
                  <a:pt x="29933" y="21508"/>
                </a:cubicBezTo>
                <a:cubicBezTo>
                  <a:pt x="30554" y="18140"/>
                  <a:pt x="30847" y="14721"/>
                  <a:pt x="31348" y="11337"/>
                </a:cubicBezTo>
                <a:cubicBezTo>
                  <a:pt x="31787" y="8393"/>
                  <a:pt x="31569" y="5097"/>
                  <a:pt x="28963" y="3194"/>
                </a:cubicBezTo>
                <a:cubicBezTo>
                  <a:pt x="25477" y="645"/>
                  <a:pt x="20958" y="0"/>
                  <a:pt x="16729" y="0"/>
                </a:cubicBezTo>
                <a:close/>
              </a:path>
            </a:pathLst>
          </a:custGeom>
          <a:solidFill>
            <a:schemeClr val="dk2">
              <a:alpha val="67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10;p2"/>
          <p:cNvSpPr/>
          <p:nvPr/>
        </p:nvSpPr>
        <p:spPr>
          <a:xfrm rot="-649785" flipH="1">
            <a:off x="6475477" y="-738425"/>
            <a:ext cx="4558897" cy="1365861"/>
          </a:xfrm>
          <a:custGeom>
            <a:avLst/>
            <a:gdLst/>
            <a:ahLst/>
            <a:cxnLst/>
            <a:rect l="l" t="t" r="r" b="b"/>
            <a:pathLst>
              <a:path w="49165" h="14730" extrusionOk="0">
                <a:moveTo>
                  <a:pt x="10042" y="1"/>
                </a:moveTo>
                <a:cubicBezTo>
                  <a:pt x="7738" y="1"/>
                  <a:pt x="5495" y="326"/>
                  <a:pt x="4009" y="1712"/>
                </a:cubicBezTo>
                <a:cubicBezTo>
                  <a:pt x="1833" y="3743"/>
                  <a:pt x="1312" y="7198"/>
                  <a:pt x="759" y="9976"/>
                </a:cubicBezTo>
                <a:cubicBezTo>
                  <a:pt x="1" y="13802"/>
                  <a:pt x="5815" y="14642"/>
                  <a:pt x="11014" y="14723"/>
                </a:cubicBezTo>
                <a:cubicBezTo>
                  <a:pt x="11312" y="14728"/>
                  <a:pt x="11609" y="14730"/>
                  <a:pt x="11901" y="14730"/>
                </a:cubicBezTo>
                <a:cubicBezTo>
                  <a:pt x="14717" y="14730"/>
                  <a:pt x="17219" y="14537"/>
                  <a:pt x="18198" y="14531"/>
                </a:cubicBezTo>
                <a:cubicBezTo>
                  <a:pt x="20643" y="14515"/>
                  <a:pt x="23088" y="14508"/>
                  <a:pt x="25533" y="14508"/>
                </a:cubicBezTo>
                <a:cubicBezTo>
                  <a:pt x="31860" y="14508"/>
                  <a:pt x="38186" y="14553"/>
                  <a:pt x="44512" y="14593"/>
                </a:cubicBezTo>
                <a:cubicBezTo>
                  <a:pt x="44551" y="14593"/>
                  <a:pt x="44589" y="14594"/>
                  <a:pt x="44628" y="14594"/>
                </a:cubicBezTo>
                <a:cubicBezTo>
                  <a:pt x="45065" y="14594"/>
                  <a:pt x="45520" y="14568"/>
                  <a:pt x="45879" y="14323"/>
                </a:cubicBezTo>
                <a:cubicBezTo>
                  <a:pt x="46214" y="14095"/>
                  <a:pt x="46403" y="13708"/>
                  <a:pt x="46569" y="13337"/>
                </a:cubicBezTo>
                <a:cubicBezTo>
                  <a:pt x="47681" y="10865"/>
                  <a:pt x="49165" y="7692"/>
                  <a:pt x="48504" y="4911"/>
                </a:cubicBezTo>
                <a:cubicBezTo>
                  <a:pt x="47559" y="915"/>
                  <a:pt x="42091" y="691"/>
                  <a:pt x="37832" y="691"/>
                </a:cubicBezTo>
                <a:cubicBezTo>
                  <a:pt x="37295" y="691"/>
                  <a:pt x="36777" y="694"/>
                  <a:pt x="36289" y="694"/>
                </a:cubicBezTo>
                <a:cubicBezTo>
                  <a:pt x="35639" y="694"/>
                  <a:pt x="35044" y="688"/>
                  <a:pt x="34531" y="658"/>
                </a:cubicBezTo>
                <a:cubicBezTo>
                  <a:pt x="29340" y="361"/>
                  <a:pt x="24149" y="242"/>
                  <a:pt x="18952" y="242"/>
                </a:cubicBezTo>
                <a:cubicBezTo>
                  <a:pt x="17950" y="242"/>
                  <a:pt x="16949" y="246"/>
                  <a:pt x="15946" y="255"/>
                </a:cubicBezTo>
                <a:cubicBezTo>
                  <a:pt x="15904" y="255"/>
                  <a:pt x="15862" y="255"/>
                  <a:pt x="15819" y="255"/>
                </a:cubicBezTo>
                <a:cubicBezTo>
                  <a:pt x="14168" y="255"/>
                  <a:pt x="12081" y="1"/>
                  <a:pt x="10042" y="1"/>
                </a:cubicBezTo>
                <a:close/>
              </a:path>
            </a:pathLst>
          </a:custGeom>
          <a:solidFill>
            <a:schemeClr val="accent1">
              <a:alpha val="4637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p:nvPr/>
        </p:nvSpPr>
        <p:spPr>
          <a:xfrm>
            <a:off x="1125387" y="2238100"/>
            <a:ext cx="7471673" cy="4771807"/>
          </a:xfrm>
          <a:custGeom>
            <a:avLst/>
            <a:gdLst/>
            <a:ahLst/>
            <a:cxnLst/>
            <a:rect l="l" t="t" r="r" b="b"/>
            <a:pathLst>
              <a:path w="87791" h="56068" extrusionOk="0">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chemeClr val="accent1">
              <a:alpha val="4637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rot="8823147">
            <a:off x="-2265377" y="2808773"/>
            <a:ext cx="5990392" cy="5613180"/>
          </a:xfrm>
          <a:custGeom>
            <a:avLst/>
            <a:gdLst/>
            <a:ahLst/>
            <a:cxnLst/>
            <a:rect l="l" t="t" r="r" b="b"/>
            <a:pathLst>
              <a:path w="93299" h="87424" extrusionOk="0">
                <a:moveTo>
                  <a:pt x="34162" y="1"/>
                </a:moveTo>
                <a:cubicBezTo>
                  <a:pt x="24245" y="1"/>
                  <a:pt x="25039" y="12520"/>
                  <a:pt x="13717" y="17147"/>
                </a:cubicBezTo>
                <a:cubicBezTo>
                  <a:pt x="1" y="22753"/>
                  <a:pt x="25599" y="33483"/>
                  <a:pt x="18923" y="50349"/>
                </a:cubicBezTo>
                <a:cubicBezTo>
                  <a:pt x="13077" y="65115"/>
                  <a:pt x="23069" y="87424"/>
                  <a:pt x="32143" y="87424"/>
                </a:cubicBezTo>
                <a:cubicBezTo>
                  <a:pt x="33432" y="87424"/>
                  <a:pt x="34703" y="86974"/>
                  <a:pt x="35906" y="85988"/>
                </a:cubicBezTo>
                <a:cubicBezTo>
                  <a:pt x="38841" y="83585"/>
                  <a:pt x="41192" y="82952"/>
                  <a:pt x="43240" y="82952"/>
                </a:cubicBezTo>
                <a:cubicBezTo>
                  <a:pt x="45526" y="82952"/>
                  <a:pt x="47435" y="83741"/>
                  <a:pt x="49356" y="83741"/>
                </a:cubicBezTo>
                <a:cubicBezTo>
                  <a:pt x="51391" y="83741"/>
                  <a:pt x="53441" y="82856"/>
                  <a:pt x="55968" y="79208"/>
                </a:cubicBezTo>
                <a:cubicBezTo>
                  <a:pt x="79663" y="45004"/>
                  <a:pt x="87416" y="44135"/>
                  <a:pt x="87416" y="44135"/>
                </a:cubicBezTo>
                <a:cubicBezTo>
                  <a:pt x="93298" y="21497"/>
                  <a:pt x="60858" y="9397"/>
                  <a:pt x="42111" y="1875"/>
                </a:cubicBezTo>
                <a:cubicBezTo>
                  <a:pt x="38838" y="561"/>
                  <a:pt x="36260" y="1"/>
                  <a:pt x="34162" y="1"/>
                </a:cubicBezTo>
                <a:close/>
              </a:path>
            </a:pathLst>
          </a:custGeom>
          <a:solidFill>
            <a:schemeClr val="accent3">
              <a:alpha val="335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a:off x="6536238" y="-142500"/>
            <a:ext cx="4935815" cy="3769836"/>
          </a:xfrm>
          <a:custGeom>
            <a:avLst/>
            <a:gdLst/>
            <a:ahLst/>
            <a:cxnLst/>
            <a:rect l="l" t="t" r="r" b="b"/>
            <a:pathLst>
              <a:path w="38799" h="29633" extrusionOk="0">
                <a:moveTo>
                  <a:pt x="24862" y="1"/>
                </a:moveTo>
                <a:cubicBezTo>
                  <a:pt x="17606" y="1"/>
                  <a:pt x="2522" y="6530"/>
                  <a:pt x="2408" y="6818"/>
                </a:cubicBezTo>
                <a:cubicBezTo>
                  <a:pt x="0" y="12908"/>
                  <a:pt x="709" y="23105"/>
                  <a:pt x="5362" y="28314"/>
                </a:cubicBezTo>
                <a:cubicBezTo>
                  <a:pt x="6190" y="29241"/>
                  <a:pt x="7638" y="29632"/>
                  <a:pt x="9471" y="29632"/>
                </a:cubicBezTo>
                <a:cubicBezTo>
                  <a:pt x="17936" y="29632"/>
                  <a:pt x="34625" y="21288"/>
                  <a:pt x="36508" y="18846"/>
                </a:cubicBezTo>
                <a:cubicBezTo>
                  <a:pt x="38798" y="15872"/>
                  <a:pt x="32779" y="1993"/>
                  <a:pt x="26923" y="249"/>
                </a:cubicBezTo>
                <a:cubicBezTo>
                  <a:pt x="26348" y="78"/>
                  <a:pt x="25651" y="1"/>
                  <a:pt x="24862" y="1"/>
                </a:cubicBezTo>
                <a:close/>
              </a:path>
            </a:pathLst>
          </a:custGeom>
          <a:solidFill>
            <a:schemeClr val="accent3">
              <a:alpha val="258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rot="649785">
            <a:off x="716152" y="4401125"/>
            <a:ext cx="4558897" cy="1365861"/>
          </a:xfrm>
          <a:custGeom>
            <a:avLst/>
            <a:gdLst/>
            <a:ahLst/>
            <a:cxnLst/>
            <a:rect l="l" t="t" r="r" b="b"/>
            <a:pathLst>
              <a:path w="49165" h="14730" extrusionOk="0">
                <a:moveTo>
                  <a:pt x="10042" y="1"/>
                </a:moveTo>
                <a:cubicBezTo>
                  <a:pt x="7738" y="1"/>
                  <a:pt x="5495" y="326"/>
                  <a:pt x="4009" y="1712"/>
                </a:cubicBezTo>
                <a:cubicBezTo>
                  <a:pt x="1833" y="3743"/>
                  <a:pt x="1312" y="7198"/>
                  <a:pt x="759" y="9976"/>
                </a:cubicBezTo>
                <a:cubicBezTo>
                  <a:pt x="1" y="13802"/>
                  <a:pt x="5815" y="14642"/>
                  <a:pt x="11014" y="14723"/>
                </a:cubicBezTo>
                <a:cubicBezTo>
                  <a:pt x="11312" y="14728"/>
                  <a:pt x="11609" y="14730"/>
                  <a:pt x="11901" y="14730"/>
                </a:cubicBezTo>
                <a:cubicBezTo>
                  <a:pt x="14717" y="14730"/>
                  <a:pt x="17219" y="14537"/>
                  <a:pt x="18198" y="14531"/>
                </a:cubicBezTo>
                <a:cubicBezTo>
                  <a:pt x="20643" y="14515"/>
                  <a:pt x="23088" y="14508"/>
                  <a:pt x="25533" y="14508"/>
                </a:cubicBezTo>
                <a:cubicBezTo>
                  <a:pt x="31860" y="14508"/>
                  <a:pt x="38186" y="14553"/>
                  <a:pt x="44512" y="14593"/>
                </a:cubicBezTo>
                <a:cubicBezTo>
                  <a:pt x="44551" y="14593"/>
                  <a:pt x="44589" y="14594"/>
                  <a:pt x="44628" y="14594"/>
                </a:cubicBezTo>
                <a:cubicBezTo>
                  <a:pt x="45065" y="14594"/>
                  <a:pt x="45520" y="14568"/>
                  <a:pt x="45879" y="14323"/>
                </a:cubicBezTo>
                <a:cubicBezTo>
                  <a:pt x="46214" y="14095"/>
                  <a:pt x="46403" y="13708"/>
                  <a:pt x="46569" y="13337"/>
                </a:cubicBezTo>
                <a:cubicBezTo>
                  <a:pt x="47681" y="10865"/>
                  <a:pt x="49165" y="7692"/>
                  <a:pt x="48504" y="4911"/>
                </a:cubicBezTo>
                <a:cubicBezTo>
                  <a:pt x="47559" y="915"/>
                  <a:pt x="42091" y="691"/>
                  <a:pt x="37832" y="691"/>
                </a:cubicBezTo>
                <a:cubicBezTo>
                  <a:pt x="37295" y="691"/>
                  <a:pt x="36777" y="694"/>
                  <a:pt x="36289" y="694"/>
                </a:cubicBezTo>
                <a:cubicBezTo>
                  <a:pt x="35639" y="694"/>
                  <a:pt x="35044" y="688"/>
                  <a:pt x="34531" y="658"/>
                </a:cubicBezTo>
                <a:cubicBezTo>
                  <a:pt x="29340" y="361"/>
                  <a:pt x="24149" y="242"/>
                  <a:pt x="18952" y="242"/>
                </a:cubicBezTo>
                <a:cubicBezTo>
                  <a:pt x="17950" y="242"/>
                  <a:pt x="16949" y="246"/>
                  <a:pt x="15946" y="255"/>
                </a:cubicBezTo>
                <a:cubicBezTo>
                  <a:pt x="15904" y="255"/>
                  <a:pt x="15862" y="255"/>
                  <a:pt x="15819" y="255"/>
                </a:cubicBezTo>
                <a:cubicBezTo>
                  <a:pt x="14168" y="255"/>
                  <a:pt x="12081" y="1"/>
                  <a:pt x="10042" y="1"/>
                </a:cubicBezTo>
                <a:close/>
              </a:path>
            </a:pathLst>
          </a:custGeom>
          <a:solidFill>
            <a:srgbClr val="AC9078">
              <a:alpha val="128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rot="1244193">
            <a:off x="4086917" y="-777268"/>
            <a:ext cx="7826096" cy="2877857"/>
          </a:xfrm>
          <a:custGeom>
            <a:avLst/>
            <a:gdLst/>
            <a:ahLst/>
            <a:cxnLst/>
            <a:rect l="l" t="t" r="r" b="b"/>
            <a:pathLst>
              <a:path w="76674" h="28195" fill="none" extrusionOk="0">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w="28575" cap="flat" cmpd="sng">
            <a:solidFill>
              <a:schemeClr val="accent3"/>
            </a:solidFill>
            <a:prstDash val="solid"/>
            <a:miter lim="325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rot="-9555807">
            <a:off x="-6119383" y="2297294"/>
            <a:ext cx="7826096" cy="2877857"/>
          </a:xfrm>
          <a:custGeom>
            <a:avLst/>
            <a:gdLst/>
            <a:ahLst/>
            <a:cxnLst/>
            <a:rect l="l" t="t" r="r" b="b"/>
            <a:pathLst>
              <a:path w="76674" h="28195" fill="none" extrusionOk="0">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w="28575" cap="flat" cmpd="sng">
            <a:solidFill>
              <a:schemeClr val="accent3"/>
            </a:solidFill>
            <a:prstDash val="solid"/>
            <a:miter lim="325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txBox="1">
            <a:spLocks noGrp="1"/>
          </p:cNvSpPr>
          <p:nvPr>
            <p:ph type="ctrTitle"/>
          </p:nvPr>
        </p:nvSpPr>
        <p:spPr>
          <a:xfrm>
            <a:off x="723150" y="1494200"/>
            <a:ext cx="7697700" cy="1598100"/>
          </a:xfrm>
          <a:prstGeom prst="rect">
            <a:avLst/>
          </a:prstGeom>
        </p:spPr>
        <p:txBody>
          <a:bodyPr spcFirstLastPara="1" wrap="square" lIns="91425" tIns="91425" rIns="91425" bIns="91425" anchor="ctr" anchorCtr="0">
            <a:noAutofit/>
          </a:bodyPr>
          <a:lstStyle>
            <a:lvl1pPr lvl="0" rtl="0">
              <a:lnSpc>
                <a:spcPct val="90000"/>
              </a:lnSpc>
              <a:spcBef>
                <a:spcPts val="0"/>
              </a:spcBef>
              <a:spcAft>
                <a:spcPts val="0"/>
              </a:spcAft>
              <a:buSzPts val="5200"/>
              <a:buNone/>
              <a:defRPr sz="6600">
                <a:latin typeface="Kulim Park SemiBold"/>
                <a:ea typeface="Kulim Park SemiBold"/>
                <a:cs typeface="Kulim Park SemiBold"/>
                <a:sym typeface="Kulim Park SemiBold"/>
              </a:defRPr>
            </a:lvl1pPr>
            <a:lvl2pPr lvl="1" algn="ctr" rtl="0">
              <a:spcBef>
                <a:spcPts val="0"/>
              </a:spcBef>
              <a:spcAft>
                <a:spcPts val="0"/>
              </a:spcAft>
              <a:buSzPts val="5200"/>
              <a:buNone/>
              <a:defRPr sz="5200"/>
            </a:lvl2pPr>
            <a:lvl3pPr lvl="2" algn="ctr" rtl="0">
              <a:spcBef>
                <a:spcPts val="0"/>
              </a:spcBef>
              <a:spcAft>
                <a:spcPts val="0"/>
              </a:spcAft>
              <a:buSzPts val="5200"/>
              <a:buNone/>
              <a:defRPr sz="5200"/>
            </a:lvl3pPr>
            <a:lvl4pPr lvl="3" algn="ctr" rtl="0">
              <a:spcBef>
                <a:spcPts val="0"/>
              </a:spcBef>
              <a:spcAft>
                <a:spcPts val="0"/>
              </a:spcAft>
              <a:buSzPts val="5200"/>
              <a:buNone/>
              <a:defRPr sz="5200"/>
            </a:lvl4pPr>
            <a:lvl5pPr lvl="4" algn="ctr" rtl="0">
              <a:spcBef>
                <a:spcPts val="0"/>
              </a:spcBef>
              <a:spcAft>
                <a:spcPts val="0"/>
              </a:spcAft>
              <a:buSzPts val="5200"/>
              <a:buNone/>
              <a:defRPr sz="5200"/>
            </a:lvl5pPr>
            <a:lvl6pPr lvl="5" algn="ctr" rtl="0">
              <a:spcBef>
                <a:spcPts val="0"/>
              </a:spcBef>
              <a:spcAft>
                <a:spcPts val="0"/>
              </a:spcAft>
              <a:buSzPts val="5200"/>
              <a:buNone/>
              <a:defRPr sz="5200"/>
            </a:lvl6pPr>
            <a:lvl7pPr lvl="6" algn="ctr" rtl="0">
              <a:spcBef>
                <a:spcPts val="0"/>
              </a:spcBef>
              <a:spcAft>
                <a:spcPts val="0"/>
              </a:spcAft>
              <a:buSzPts val="5200"/>
              <a:buNone/>
              <a:defRPr sz="5200"/>
            </a:lvl7pPr>
            <a:lvl8pPr lvl="7" algn="ctr" rtl="0">
              <a:spcBef>
                <a:spcPts val="0"/>
              </a:spcBef>
              <a:spcAft>
                <a:spcPts val="0"/>
              </a:spcAft>
              <a:buSzPts val="5200"/>
              <a:buNone/>
              <a:defRPr sz="5200"/>
            </a:lvl8pPr>
            <a:lvl9pPr lvl="8" algn="ctr" rtl="0">
              <a:spcBef>
                <a:spcPts val="0"/>
              </a:spcBef>
              <a:spcAft>
                <a:spcPts val="0"/>
              </a:spcAft>
              <a:buSzPts val="5200"/>
              <a:buNone/>
              <a:defRPr sz="5200"/>
            </a:lvl9pPr>
          </a:lstStyle>
          <a:p>
            <a:endParaRPr/>
          </a:p>
        </p:txBody>
      </p:sp>
      <p:sp>
        <p:nvSpPr>
          <p:cNvPr id="18" name="Google Shape;18;p2"/>
          <p:cNvSpPr txBox="1">
            <a:spLocks noGrp="1"/>
          </p:cNvSpPr>
          <p:nvPr>
            <p:ph type="subTitle" idx="1"/>
          </p:nvPr>
        </p:nvSpPr>
        <p:spPr>
          <a:xfrm>
            <a:off x="1962550" y="3100575"/>
            <a:ext cx="5218500" cy="5487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SzPts val="1600"/>
              <a:buNone/>
              <a:defRPr>
                <a:latin typeface="Manrope"/>
                <a:ea typeface="Manrope"/>
                <a:cs typeface="Manrope"/>
                <a:sym typeface="Manrope"/>
              </a:defRPr>
            </a:lvl1pPr>
            <a:lvl2pPr lvl="1" algn="ctr" rtl="0">
              <a:lnSpc>
                <a:spcPct val="100000"/>
              </a:lnSpc>
              <a:spcBef>
                <a:spcPts val="0"/>
              </a:spcBef>
              <a:spcAft>
                <a:spcPts val="0"/>
              </a:spcAft>
              <a:buSzPts val="1800"/>
              <a:buNone/>
              <a:defRPr sz="1800"/>
            </a:lvl2pPr>
            <a:lvl3pPr lvl="2" algn="ctr" rtl="0">
              <a:lnSpc>
                <a:spcPct val="100000"/>
              </a:lnSpc>
              <a:spcBef>
                <a:spcPts val="0"/>
              </a:spcBef>
              <a:spcAft>
                <a:spcPts val="0"/>
              </a:spcAft>
              <a:buSzPts val="1800"/>
              <a:buNone/>
              <a:defRPr sz="1800"/>
            </a:lvl3pPr>
            <a:lvl4pPr lvl="3" algn="ctr" rtl="0">
              <a:lnSpc>
                <a:spcPct val="100000"/>
              </a:lnSpc>
              <a:spcBef>
                <a:spcPts val="0"/>
              </a:spcBef>
              <a:spcAft>
                <a:spcPts val="0"/>
              </a:spcAft>
              <a:buSzPts val="1800"/>
              <a:buNone/>
              <a:defRPr sz="1800"/>
            </a:lvl4pPr>
            <a:lvl5pPr lvl="4" algn="ctr" rtl="0">
              <a:lnSpc>
                <a:spcPct val="100000"/>
              </a:lnSpc>
              <a:spcBef>
                <a:spcPts val="0"/>
              </a:spcBef>
              <a:spcAft>
                <a:spcPts val="0"/>
              </a:spcAft>
              <a:buSzPts val="1800"/>
              <a:buNone/>
              <a:defRPr sz="1800"/>
            </a:lvl5pPr>
            <a:lvl6pPr lvl="5" algn="ctr" rtl="0">
              <a:lnSpc>
                <a:spcPct val="100000"/>
              </a:lnSpc>
              <a:spcBef>
                <a:spcPts val="0"/>
              </a:spcBef>
              <a:spcAft>
                <a:spcPts val="0"/>
              </a:spcAft>
              <a:buSzPts val="1800"/>
              <a:buNone/>
              <a:defRPr sz="1800"/>
            </a:lvl6pPr>
            <a:lvl7pPr lvl="6" algn="ctr" rtl="0">
              <a:lnSpc>
                <a:spcPct val="100000"/>
              </a:lnSpc>
              <a:spcBef>
                <a:spcPts val="0"/>
              </a:spcBef>
              <a:spcAft>
                <a:spcPts val="0"/>
              </a:spcAft>
              <a:buSzPts val="1800"/>
              <a:buNone/>
              <a:defRPr sz="1800"/>
            </a:lvl7pPr>
            <a:lvl8pPr lvl="7" algn="ctr" rtl="0">
              <a:lnSpc>
                <a:spcPct val="100000"/>
              </a:lnSpc>
              <a:spcBef>
                <a:spcPts val="0"/>
              </a:spcBef>
              <a:spcAft>
                <a:spcPts val="0"/>
              </a:spcAft>
              <a:buSzPts val="1800"/>
              <a:buNone/>
              <a:defRPr sz="1800"/>
            </a:lvl8pPr>
            <a:lvl9pPr lvl="8" algn="ctr" rtl="0">
              <a:lnSpc>
                <a:spcPct val="100000"/>
              </a:lnSpc>
              <a:spcBef>
                <a:spcPts val="0"/>
              </a:spcBef>
              <a:spcAft>
                <a:spcPts val="0"/>
              </a:spcAft>
              <a:buSzPts val="1800"/>
              <a:buNone/>
              <a:defRPr sz="180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9"/>
        <p:cNvGrpSpPr/>
        <p:nvPr/>
      </p:nvGrpSpPr>
      <p:grpSpPr>
        <a:xfrm>
          <a:off x="0" y="0"/>
          <a:ext cx="0" cy="0"/>
          <a:chOff x="0" y="0"/>
          <a:chExt cx="0" cy="0"/>
        </a:xfrm>
      </p:grpSpPr>
      <p:sp>
        <p:nvSpPr>
          <p:cNvPr id="30" name="Google Shape;30;p4"/>
          <p:cNvSpPr/>
          <p:nvPr/>
        </p:nvSpPr>
        <p:spPr>
          <a:xfrm rot="813319">
            <a:off x="-704002" y="2342077"/>
            <a:ext cx="6402109" cy="5689153"/>
          </a:xfrm>
          <a:custGeom>
            <a:avLst/>
            <a:gdLst/>
            <a:ahLst/>
            <a:cxnLst/>
            <a:rect l="l" t="t" r="r" b="b"/>
            <a:pathLst>
              <a:path w="31788" h="28248" extrusionOk="0">
                <a:moveTo>
                  <a:pt x="16729" y="0"/>
                </a:moveTo>
                <a:cubicBezTo>
                  <a:pt x="16601" y="0"/>
                  <a:pt x="16474" y="1"/>
                  <a:pt x="16346" y="2"/>
                </a:cubicBezTo>
                <a:cubicBezTo>
                  <a:pt x="16060" y="2"/>
                  <a:pt x="15764" y="5"/>
                  <a:pt x="15461" y="9"/>
                </a:cubicBezTo>
                <a:cubicBezTo>
                  <a:pt x="11690" y="44"/>
                  <a:pt x="7009" y="207"/>
                  <a:pt x="4237" y="2881"/>
                </a:cubicBezTo>
                <a:cubicBezTo>
                  <a:pt x="2392" y="4661"/>
                  <a:pt x="2135" y="8048"/>
                  <a:pt x="1618" y="10410"/>
                </a:cubicBezTo>
                <a:cubicBezTo>
                  <a:pt x="938" y="13517"/>
                  <a:pt x="381" y="16657"/>
                  <a:pt x="219" y="19839"/>
                </a:cubicBezTo>
                <a:cubicBezTo>
                  <a:pt x="1" y="24133"/>
                  <a:pt x="1988" y="26141"/>
                  <a:pt x="6130" y="26720"/>
                </a:cubicBezTo>
                <a:cubicBezTo>
                  <a:pt x="9755" y="27227"/>
                  <a:pt x="13382" y="27712"/>
                  <a:pt x="17036" y="27956"/>
                </a:cubicBezTo>
                <a:cubicBezTo>
                  <a:pt x="18561" y="28056"/>
                  <a:pt x="20165" y="28248"/>
                  <a:pt x="21749" y="28248"/>
                </a:cubicBezTo>
                <a:cubicBezTo>
                  <a:pt x="23047" y="28248"/>
                  <a:pt x="24332" y="28119"/>
                  <a:pt x="25547" y="27706"/>
                </a:cubicBezTo>
                <a:cubicBezTo>
                  <a:pt x="28287" y="26775"/>
                  <a:pt x="29435" y="24198"/>
                  <a:pt x="29933" y="21508"/>
                </a:cubicBezTo>
                <a:cubicBezTo>
                  <a:pt x="30554" y="18140"/>
                  <a:pt x="30847" y="14721"/>
                  <a:pt x="31348" y="11337"/>
                </a:cubicBezTo>
                <a:cubicBezTo>
                  <a:pt x="31787" y="8393"/>
                  <a:pt x="31569" y="5097"/>
                  <a:pt x="28963" y="3194"/>
                </a:cubicBezTo>
                <a:cubicBezTo>
                  <a:pt x="25477" y="645"/>
                  <a:pt x="20958" y="0"/>
                  <a:pt x="16729" y="0"/>
                </a:cubicBezTo>
                <a:close/>
              </a:path>
            </a:pathLst>
          </a:custGeom>
          <a:solidFill>
            <a:schemeClr val="dk2">
              <a:alpha val="67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4"/>
          <p:cNvSpPr/>
          <p:nvPr/>
        </p:nvSpPr>
        <p:spPr>
          <a:xfrm rot="-5553048">
            <a:off x="-3421688" y="1600648"/>
            <a:ext cx="5990367" cy="5613156"/>
          </a:xfrm>
          <a:custGeom>
            <a:avLst/>
            <a:gdLst/>
            <a:ahLst/>
            <a:cxnLst/>
            <a:rect l="l" t="t" r="r" b="b"/>
            <a:pathLst>
              <a:path w="93299" h="87424" extrusionOk="0">
                <a:moveTo>
                  <a:pt x="34162" y="1"/>
                </a:moveTo>
                <a:cubicBezTo>
                  <a:pt x="24245" y="1"/>
                  <a:pt x="25039" y="12520"/>
                  <a:pt x="13717" y="17147"/>
                </a:cubicBezTo>
                <a:cubicBezTo>
                  <a:pt x="1" y="22753"/>
                  <a:pt x="25599" y="33483"/>
                  <a:pt x="18923" y="50349"/>
                </a:cubicBezTo>
                <a:cubicBezTo>
                  <a:pt x="13077" y="65115"/>
                  <a:pt x="23069" y="87424"/>
                  <a:pt x="32143" y="87424"/>
                </a:cubicBezTo>
                <a:cubicBezTo>
                  <a:pt x="33432" y="87424"/>
                  <a:pt x="34703" y="86974"/>
                  <a:pt x="35906" y="85988"/>
                </a:cubicBezTo>
                <a:cubicBezTo>
                  <a:pt x="38841" y="83585"/>
                  <a:pt x="41192" y="82952"/>
                  <a:pt x="43240" y="82952"/>
                </a:cubicBezTo>
                <a:cubicBezTo>
                  <a:pt x="45526" y="82952"/>
                  <a:pt x="47435" y="83741"/>
                  <a:pt x="49356" y="83741"/>
                </a:cubicBezTo>
                <a:cubicBezTo>
                  <a:pt x="51391" y="83741"/>
                  <a:pt x="53441" y="82856"/>
                  <a:pt x="55968" y="79208"/>
                </a:cubicBezTo>
                <a:cubicBezTo>
                  <a:pt x="79663" y="45004"/>
                  <a:pt x="87416" y="44135"/>
                  <a:pt x="87416" y="44135"/>
                </a:cubicBezTo>
                <a:cubicBezTo>
                  <a:pt x="93298" y="21497"/>
                  <a:pt x="60858" y="9397"/>
                  <a:pt x="42111" y="1875"/>
                </a:cubicBezTo>
                <a:cubicBezTo>
                  <a:pt x="38838" y="561"/>
                  <a:pt x="36260" y="1"/>
                  <a:pt x="34162" y="1"/>
                </a:cubicBezTo>
                <a:close/>
              </a:path>
            </a:pathLst>
          </a:custGeom>
          <a:solidFill>
            <a:srgbClr val="AC9078">
              <a:alpha val="72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4"/>
          <p:cNvSpPr/>
          <p:nvPr/>
        </p:nvSpPr>
        <p:spPr>
          <a:xfrm rot="-1460553" flipH="1">
            <a:off x="6702382" y="-661835"/>
            <a:ext cx="7471555" cy="4771732"/>
          </a:xfrm>
          <a:custGeom>
            <a:avLst/>
            <a:gdLst/>
            <a:ahLst/>
            <a:cxnLst/>
            <a:rect l="l" t="t" r="r" b="b"/>
            <a:pathLst>
              <a:path w="87791" h="56068" extrusionOk="0">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chemeClr val="accent1">
              <a:alpha val="4637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4"/>
          <p:cNvSpPr/>
          <p:nvPr/>
        </p:nvSpPr>
        <p:spPr>
          <a:xfrm rot="3657786">
            <a:off x="7243056" y="893138"/>
            <a:ext cx="4558957" cy="1365879"/>
          </a:xfrm>
          <a:custGeom>
            <a:avLst/>
            <a:gdLst/>
            <a:ahLst/>
            <a:cxnLst/>
            <a:rect l="l" t="t" r="r" b="b"/>
            <a:pathLst>
              <a:path w="49165" h="14730" extrusionOk="0">
                <a:moveTo>
                  <a:pt x="10042" y="1"/>
                </a:moveTo>
                <a:cubicBezTo>
                  <a:pt x="7738" y="1"/>
                  <a:pt x="5495" y="326"/>
                  <a:pt x="4009" y="1712"/>
                </a:cubicBezTo>
                <a:cubicBezTo>
                  <a:pt x="1833" y="3743"/>
                  <a:pt x="1312" y="7198"/>
                  <a:pt x="759" y="9976"/>
                </a:cubicBezTo>
                <a:cubicBezTo>
                  <a:pt x="1" y="13802"/>
                  <a:pt x="5815" y="14642"/>
                  <a:pt x="11014" y="14723"/>
                </a:cubicBezTo>
                <a:cubicBezTo>
                  <a:pt x="11312" y="14728"/>
                  <a:pt x="11609" y="14730"/>
                  <a:pt x="11901" y="14730"/>
                </a:cubicBezTo>
                <a:cubicBezTo>
                  <a:pt x="14717" y="14730"/>
                  <a:pt x="17219" y="14537"/>
                  <a:pt x="18198" y="14531"/>
                </a:cubicBezTo>
                <a:cubicBezTo>
                  <a:pt x="20643" y="14515"/>
                  <a:pt x="23088" y="14508"/>
                  <a:pt x="25533" y="14508"/>
                </a:cubicBezTo>
                <a:cubicBezTo>
                  <a:pt x="31860" y="14508"/>
                  <a:pt x="38186" y="14553"/>
                  <a:pt x="44512" y="14593"/>
                </a:cubicBezTo>
                <a:cubicBezTo>
                  <a:pt x="44551" y="14593"/>
                  <a:pt x="44589" y="14594"/>
                  <a:pt x="44628" y="14594"/>
                </a:cubicBezTo>
                <a:cubicBezTo>
                  <a:pt x="45065" y="14594"/>
                  <a:pt x="45520" y="14568"/>
                  <a:pt x="45879" y="14323"/>
                </a:cubicBezTo>
                <a:cubicBezTo>
                  <a:pt x="46214" y="14095"/>
                  <a:pt x="46403" y="13708"/>
                  <a:pt x="46569" y="13337"/>
                </a:cubicBezTo>
                <a:cubicBezTo>
                  <a:pt x="47681" y="10865"/>
                  <a:pt x="49165" y="7692"/>
                  <a:pt x="48504" y="4911"/>
                </a:cubicBezTo>
                <a:cubicBezTo>
                  <a:pt x="47559" y="915"/>
                  <a:pt x="42091" y="691"/>
                  <a:pt x="37832" y="691"/>
                </a:cubicBezTo>
                <a:cubicBezTo>
                  <a:pt x="37295" y="691"/>
                  <a:pt x="36777" y="694"/>
                  <a:pt x="36289" y="694"/>
                </a:cubicBezTo>
                <a:cubicBezTo>
                  <a:pt x="35639" y="694"/>
                  <a:pt x="35044" y="688"/>
                  <a:pt x="34531" y="658"/>
                </a:cubicBezTo>
                <a:cubicBezTo>
                  <a:pt x="29340" y="361"/>
                  <a:pt x="24149" y="242"/>
                  <a:pt x="18952" y="242"/>
                </a:cubicBezTo>
                <a:cubicBezTo>
                  <a:pt x="17950" y="242"/>
                  <a:pt x="16949" y="246"/>
                  <a:pt x="15946" y="255"/>
                </a:cubicBezTo>
                <a:cubicBezTo>
                  <a:pt x="15904" y="255"/>
                  <a:pt x="15862" y="255"/>
                  <a:pt x="15819" y="255"/>
                </a:cubicBezTo>
                <a:cubicBezTo>
                  <a:pt x="14168" y="255"/>
                  <a:pt x="12081" y="1"/>
                  <a:pt x="10042" y="1"/>
                </a:cubicBezTo>
                <a:close/>
              </a:path>
            </a:pathLst>
          </a:custGeom>
          <a:solidFill>
            <a:schemeClr val="accent3">
              <a:alpha val="335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4"/>
          <p:cNvSpPr/>
          <p:nvPr/>
        </p:nvSpPr>
        <p:spPr>
          <a:xfrm rot="3624623">
            <a:off x="5761668" y="608449"/>
            <a:ext cx="7826028" cy="2877832"/>
          </a:xfrm>
          <a:custGeom>
            <a:avLst/>
            <a:gdLst/>
            <a:ahLst/>
            <a:cxnLst/>
            <a:rect l="l" t="t" r="r" b="b"/>
            <a:pathLst>
              <a:path w="76674" h="28195" fill="none" extrusionOk="0">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w="28575" cap="flat" cmpd="sng">
            <a:solidFill>
              <a:schemeClr val="accent3"/>
            </a:solidFill>
            <a:prstDash val="solid"/>
            <a:miter lim="325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4"/>
          <p:cNvSpPr txBox="1">
            <a:spLocks noGrp="1"/>
          </p:cNvSpPr>
          <p:nvPr>
            <p:ph type="title"/>
          </p:nvPr>
        </p:nvSpPr>
        <p:spPr>
          <a:xfrm>
            <a:off x="720000" y="437700"/>
            <a:ext cx="7702800" cy="657900"/>
          </a:xfrm>
          <a:prstGeom prst="rect">
            <a:avLst/>
          </a:prstGeom>
          <a:noFill/>
          <a:ln>
            <a:noFill/>
          </a:ln>
        </p:spPr>
        <p:txBody>
          <a:bodyPr spcFirstLastPara="1" wrap="square" lIns="91425" tIns="91425" rIns="91425" bIns="91425" anchor="ctr" anchorCtr="0">
            <a:noAutofit/>
          </a:bodyPr>
          <a:lstStyle>
            <a:lvl1pPr lvl="0" rtl="0">
              <a:spcBef>
                <a:spcPts val="0"/>
              </a:spcBef>
              <a:spcAft>
                <a:spcPts val="0"/>
              </a:spcAft>
              <a:buSzPts val="2800"/>
              <a:buNone/>
              <a:defRPr sz="3000">
                <a:latin typeface="Kulim Park"/>
                <a:ea typeface="Kulim Park"/>
                <a:cs typeface="Kulim Park"/>
                <a:sym typeface="Kulim Park"/>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36" name="Google Shape;36;p4"/>
          <p:cNvSpPr txBox="1">
            <a:spLocks noGrp="1"/>
          </p:cNvSpPr>
          <p:nvPr>
            <p:ph type="body" idx="1"/>
          </p:nvPr>
        </p:nvSpPr>
        <p:spPr>
          <a:xfrm>
            <a:off x="720000" y="1095450"/>
            <a:ext cx="7702800" cy="3610800"/>
          </a:xfrm>
          <a:prstGeom prst="rect">
            <a:avLst/>
          </a:prstGeom>
          <a:noFill/>
          <a:ln>
            <a:noFill/>
          </a:ln>
        </p:spPr>
        <p:txBody>
          <a:bodyPr spcFirstLastPara="1" wrap="square" lIns="91425" tIns="91425" rIns="91425" bIns="91425" anchor="b" anchorCtr="0">
            <a:noAutofit/>
          </a:bodyPr>
          <a:lstStyle>
            <a:lvl1pPr marL="457200" lvl="0" indent="-330200" rtl="0">
              <a:lnSpc>
                <a:spcPct val="100000"/>
              </a:lnSpc>
              <a:spcBef>
                <a:spcPts val="0"/>
              </a:spcBef>
              <a:spcAft>
                <a:spcPts val="0"/>
              </a:spcAft>
              <a:buSzPts val="1600"/>
              <a:buChar char="●"/>
              <a:defRPr sz="1250">
                <a:latin typeface="Manrope"/>
                <a:ea typeface="Manrope"/>
                <a:cs typeface="Manrope"/>
                <a:sym typeface="Manrope"/>
              </a:defRPr>
            </a:lvl1pPr>
            <a:lvl2pPr marL="914400" lvl="1" indent="-330200" rtl="0">
              <a:lnSpc>
                <a:spcPct val="100000"/>
              </a:lnSpc>
              <a:spcBef>
                <a:spcPts val="0"/>
              </a:spcBef>
              <a:spcAft>
                <a:spcPts val="0"/>
              </a:spcAft>
              <a:buSzPts val="1600"/>
              <a:buChar char="○"/>
              <a:defRPr/>
            </a:lvl2pPr>
            <a:lvl3pPr marL="1371600" lvl="2" indent="-330200" rtl="0">
              <a:lnSpc>
                <a:spcPct val="100000"/>
              </a:lnSpc>
              <a:spcBef>
                <a:spcPts val="0"/>
              </a:spcBef>
              <a:spcAft>
                <a:spcPts val="0"/>
              </a:spcAft>
              <a:buSzPts val="1600"/>
              <a:buChar char="■"/>
              <a:defRPr/>
            </a:lvl3pPr>
            <a:lvl4pPr marL="1828800" lvl="3" indent="-330200" rtl="0">
              <a:lnSpc>
                <a:spcPct val="100000"/>
              </a:lnSpc>
              <a:spcBef>
                <a:spcPts val="0"/>
              </a:spcBef>
              <a:spcAft>
                <a:spcPts val="0"/>
              </a:spcAft>
              <a:buSzPts val="1600"/>
              <a:buChar char="●"/>
              <a:defRPr/>
            </a:lvl4pPr>
            <a:lvl5pPr marL="2286000" lvl="4" indent="-330200" rtl="0">
              <a:lnSpc>
                <a:spcPct val="100000"/>
              </a:lnSpc>
              <a:spcBef>
                <a:spcPts val="0"/>
              </a:spcBef>
              <a:spcAft>
                <a:spcPts val="0"/>
              </a:spcAft>
              <a:buSzPts val="1600"/>
              <a:buChar char="○"/>
              <a:defRPr/>
            </a:lvl5pPr>
            <a:lvl6pPr marL="2743200" lvl="5" indent="-330200" rtl="0">
              <a:lnSpc>
                <a:spcPct val="100000"/>
              </a:lnSpc>
              <a:spcBef>
                <a:spcPts val="0"/>
              </a:spcBef>
              <a:spcAft>
                <a:spcPts val="0"/>
              </a:spcAft>
              <a:buSzPts val="1600"/>
              <a:buChar char="■"/>
              <a:defRPr/>
            </a:lvl6pPr>
            <a:lvl7pPr marL="3200400" lvl="6" indent="-330200" rtl="0">
              <a:lnSpc>
                <a:spcPct val="100000"/>
              </a:lnSpc>
              <a:spcBef>
                <a:spcPts val="0"/>
              </a:spcBef>
              <a:spcAft>
                <a:spcPts val="0"/>
              </a:spcAft>
              <a:buSzPts val="1600"/>
              <a:buChar char="●"/>
              <a:defRPr/>
            </a:lvl7pPr>
            <a:lvl8pPr marL="3657600" lvl="7" indent="-330200" rtl="0">
              <a:lnSpc>
                <a:spcPct val="100000"/>
              </a:lnSpc>
              <a:spcBef>
                <a:spcPts val="0"/>
              </a:spcBef>
              <a:spcAft>
                <a:spcPts val="0"/>
              </a:spcAft>
              <a:buSzPts val="1600"/>
              <a:buChar char="○"/>
              <a:defRPr/>
            </a:lvl8pPr>
            <a:lvl9pPr marL="4114800" lvl="8" indent="-330200" rtl="0">
              <a:lnSpc>
                <a:spcPct val="100000"/>
              </a:lnSpc>
              <a:spcBef>
                <a:spcPts val="0"/>
              </a:spcBef>
              <a:spcAft>
                <a:spcPts val="0"/>
              </a:spcAft>
              <a:buSzPts val="1600"/>
              <a:buChar char="■"/>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8"/>
        <p:cNvGrpSpPr/>
        <p:nvPr/>
      </p:nvGrpSpPr>
      <p:grpSpPr>
        <a:xfrm>
          <a:off x="0" y="0"/>
          <a:ext cx="0" cy="0"/>
          <a:chOff x="0" y="0"/>
          <a:chExt cx="0" cy="0"/>
        </a:xfrm>
      </p:grpSpPr>
      <p:sp>
        <p:nvSpPr>
          <p:cNvPr id="49" name="Google Shape;49;p6"/>
          <p:cNvSpPr/>
          <p:nvPr/>
        </p:nvSpPr>
        <p:spPr>
          <a:xfrm rot="3394465" flipH="1">
            <a:off x="3077084" y="3433218"/>
            <a:ext cx="8703343" cy="5558223"/>
          </a:xfrm>
          <a:custGeom>
            <a:avLst/>
            <a:gdLst/>
            <a:ahLst/>
            <a:cxnLst/>
            <a:rect l="l" t="t" r="r" b="b"/>
            <a:pathLst>
              <a:path w="87791" h="56068" extrusionOk="0">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chemeClr val="accent1">
              <a:alpha val="4637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50;p6"/>
          <p:cNvSpPr/>
          <p:nvPr/>
        </p:nvSpPr>
        <p:spPr>
          <a:xfrm>
            <a:off x="5867027" y="-1243497"/>
            <a:ext cx="7065492" cy="5396392"/>
          </a:xfrm>
          <a:custGeom>
            <a:avLst/>
            <a:gdLst/>
            <a:ahLst/>
            <a:cxnLst/>
            <a:rect l="l" t="t" r="r" b="b"/>
            <a:pathLst>
              <a:path w="38799" h="29633" extrusionOk="0">
                <a:moveTo>
                  <a:pt x="24862" y="1"/>
                </a:moveTo>
                <a:cubicBezTo>
                  <a:pt x="17606" y="1"/>
                  <a:pt x="2522" y="6530"/>
                  <a:pt x="2408" y="6818"/>
                </a:cubicBezTo>
                <a:cubicBezTo>
                  <a:pt x="0" y="12908"/>
                  <a:pt x="709" y="23105"/>
                  <a:pt x="5362" y="28314"/>
                </a:cubicBezTo>
                <a:cubicBezTo>
                  <a:pt x="6190" y="29241"/>
                  <a:pt x="7638" y="29632"/>
                  <a:pt x="9471" y="29632"/>
                </a:cubicBezTo>
                <a:cubicBezTo>
                  <a:pt x="17936" y="29632"/>
                  <a:pt x="34625" y="21288"/>
                  <a:pt x="36508" y="18846"/>
                </a:cubicBezTo>
                <a:cubicBezTo>
                  <a:pt x="38798" y="15872"/>
                  <a:pt x="32779" y="1993"/>
                  <a:pt x="26923" y="249"/>
                </a:cubicBezTo>
                <a:cubicBezTo>
                  <a:pt x="26348" y="78"/>
                  <a:pt x="25651" y="1"/>
                  <a:pt x="24862" y="1"/>
                </a:cubicBezTo>
                <a:close/>
              </a:path>
            </a:pathLst>
          </a:custGeom>
          <a:solidFill>
            <a:schemeClr val="accent3">
              <a:alpha val="258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6"/>
          <p:cNvSpPr/>
          <p:nvPr/>
        </p:nvSpPr>
        <p:spPr>
          <a:xfrm rot="3952094">
            <a:off x="4978836" y="-32116"/>
            <a:ext cx="7826127" cy="2877868"/>
          </a:xfrm>
          <a:custGeom>
            <a:avLst/>
            <a:gdLst/>
            <a:ahLst/>
            <a:cxnLst/>
            <a:rect l="l" t="t" r="r" b="b"/>
            <a:pathLst>
              <a:path w="76674" h="28195" fill="none" extrusionOk="0">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w="28575" cap="flat" cmpd="sng">
            <a:solidFill>
              <a:schemeClr val="accent3"/>
            </a:solidFill>
            <a:prstDash val="solid"/>
            <a:miter lim="325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52;p6"/>
          <p:cNvSpPr/>
          <p:nvPr/>
        </p:nvSpPr>
        <p:spPr>
          <a:xfrm rot="-649760" flipH="1">
            <a:off x="7075142" y="-713258"/>
            <a:ext cx="4974484" cy="1490372"/>
          </a:xfrm>
          <a:custGeom>
            <a:avLst/>
            <a:gdLst/>
            <a:ahLst/>
            <a:cxnLst/>
            <a:rect l="l" t="t" r="r" b="b"/>
            <a:pathLst>
              <a:path w="49165" h="14730" extrusionOk="0">
                <a:moveTo>
                  <a:pt x="10042" y="1"/>
                </a:moveTo>
                <a:cubicBezTo>
                  <a:pt x="7738" y="1"/>
                  <a:pt x="5495" y="326"/>
                  <a:pt x="4009" y="1712"/>
                </a:cubicBezTo>
                <a:cubicBezTo>
                  <a:pt x="1833" y="3743"/>
                  <a:pt x="1312" y="7198"/>
                  <a:pt x="759" y="9976"/>
                </a:cubicBezTo>
                <a:cubicBezTo>
                  <a:pt x="1" y="13802"/>
                  <a:pt x="5815" y="14642"/>
                  <a:pt x="11014" y="14723"/>
                </a:cubicBezTo>
                <a:cubicBezTo>
                  <a:pt x="11312" y="14728"/>
                  <a:pt x="11609" y="14730"/>
                  <a:pt x="11901" y="14730"/>
                </a:cubicBezTo>
                <a:cubicBezTo>
                  <a:pt x="14717" y="14730"/>
                  <a:pt x="17219" y="14537"/>
                  <a:pt x="18198" y="14531"/>
                </a:cubicBezTo>
                <a:cubicBezTo>
                  <a:pt x="20643" y="14515"/>
                  <a:pt x="23088" y="14508"/>
                  <a:pt x="25533" y="14508"/>
                </a:cubicBezTo>
                <a:cubicBezTo>
                  <a:pt x="31860" y="14508"/>
                  <a:pt x="38186" y="14553"/>
                  <a:pt x="44512" y="14593"/>
                </a:cubicBezTo>
                <a:cubicBezTo>
                  <a:pt x="44551" y="14593"/>
                  <a:pt x="44589" y="14594"/>
                  <a:pt x="44628" y="14594"/>
                </a:cubicBezTo>
                <a:cubicBezTo>
                  <a:pt x="45065" y="14594"/>
                  <a:pt x="45520" y="14568"/>
                  <a:pt x="45879" y="14323"/>
                </a:cubicBezTo>
                <a:cubicBezTo>
                  <a:pt x="46214" y="14095"/>
                  <a:pt x="46403" y="13708"/>
                  <a:pt x="46569" y="13337"/>
                </a:cubicBezTo>
                <a:cubicBezTo>
                  <a:pt x="47681" y="10865"/>
                  <a:pt x="49165" y="7692"/>
                  <a:pt x="48504" y="4911"/>
                </a:cubicBezTo>
                <a:cubicBezTo>
                  <a:pt x="47559" y="915"/>
                  <a:pt x="42091" y="691"/>
                  <a:pt x="37832" y="691"/>
                </a:cubicBezTo>
                <a:cubicBezTo>
                  <a:pt x="37295" y="691"/>
                  <a:pt x="36777" y="694"/>
                  <a:pt x="36289" y="694"/>
                </a:cubicBezTo>
                <a:cubicBezTo>
                  <a:pt x="35639" y="694"/>
                  <a:pt x="35044" y="688"/>
                  <a:pt x="34531" y="658"/>
                </a:cubicBezTo>
                <a:cubicBezTo>
                  <a:pt x="29340" y="361"/>
                  <a:pt x="24149" y="242"/>
                  <a:pt x="18952" y="242"/>
                </a:cubicBezTo>
                <a:cubicBezTo>
                  <a:pt x="17950" y="242"/>
                  <a:pt x="16949" y="246"/>
                  <a:pt x="15946" y="255"/>
                </a:cubicBezTo>
                <a:cubicBezTo>
                  <a:pt x="15904" y="255"/>
                  <a:pt x="15862" y="255"/>
                  <a:pt x="15819" y="255"/>
                </a:cubicBezTo>
                <a:cubicBezTo>
                  <a:pt x="14168" y="255"/>
                  <a:pt x="12081" y="1"/>
                  <a:pt x="10042" y="1"/>
                </a:cubicBezTo>
                <a:close/>
              </a:path>
            </a:pathLst>
          </a:custGeom>
          <a:solidFill>
            <a:schemeClr val="accent3">
              <a:alpha val="3464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6"/>
          <p:cNvSpPr/>
          <p:nvPr/>
        </p:nvSpPr>
        <p:spPr>
          <a:xfrm rot="813319">
            <a:off x="-2477752" y="-3074323"/>
            <a:ext cx="6402109" cy="5689153"/>
          </a:xfrm>
          <a:custGeom>
            <a:avLst/>
            <a:gdLst/>
            <a:ahLst/>
            <a:cxnLst/>
            <a:rect l="l" t="t" r="r" b="b"/>
            <a:pathLst>
              <a:path w="31788" h="28248" extrusionOk="0">
                <a:moveTo>
                  <a:pt x="16729" y="0"/>
                </a:moveTo>
                <a:cubicBezTo>
                  <a:pt x="16601" y="0"/>
                  <a:pt x="16474" y="1"/>
                  <a:pt x="16346" y="2"/>
                </a:cubicBezTo>
                <a:cubicBezTo>
                  <a:pt x="16060" y="2"/>
                  <a:pt x="15764" y="5"/>
                  <a:pt x="15461" y="9"/>
                </a:cubicBezTo>
                <a:cubicBezTo>
                  <a:pt x="11690" y="44"/>
                  <a:pt x="7009" y="207"/>
                  <a:pt x="4237" y="2881"/>
                </a:cubicBezTo>
                <a:cubicBezTo>
                  <a:pt x="2392" y="4661"/>
                  <a:pt x="2135" y="8048"/>
                  <a:pt x="1618" y="10410"/>
                </a:cubicBezTo>
                <a:cubicBezTo>
                  <a:pt x="938" y="13517"/>
                  <a:pt x="381" y="16657"/>
                  <a:pt x="219" y="19839"/>
                </a:cubicBezTo>
                <a:cubicBezTo>
                  <a:pt x="1" y="24133"/>
                  <a:pt x="1988" y="26141"/>
                  <a:pt x="6130" y="26720"/>
                </a:cubicBezTo>
                <a:cubicBezTo>
                  <a:pt x="9755" y="27227"/>
                  <a:pt x="13382" y="27712"/>
                  <a:pt x="17036" y="27956"/>
                </a:cubicBezTo>
                <a:cubicBezTo>
                  <a:pt x="18561" y="28056"/>
                  <a:pt x="20165" y="28248"/>
                  <a:pt x="21749" y="28248"/>
                </a:cubicBezTo>
                <a:cubicBezTo>
                  <a:pt x="23047" y="28248"/>
                  <a:pt x="24332" y="28119"/>
                  <a:pt x="25547" y="27706"/>
                </a:cubicBezTo>
                <a:cubicBezTo>
                  <a:pt x="28287" y="26775"/>
                  <a:pt x="29435" y="24198"/>
                  <a:pt x="29933" y="21508"/>
                </a:cubicBezTo>
                <a:cubicBezTo>
                  <a:pt x="30554" y="18140"/>
                  <a:pt x="30847" y="14721"/>
                  <a:pt x="31348" y="11337"/>
                </a:cubicBezTo>
                <a:cubicBezTo>
                  <a:pt x="31787" y="8393"/>
                  <a:pt x="31569" y="5097"/>
                  <a:pt x="28963" y="3194"/>
                </a:cubicBezTo>
                <a:cubicBezTo>
                  <a:pt x="25477" y="645"/>
                  <a:pt x="20958" y="0"/>
                  <a:pt x="16729" y="0"/>
                </a:cubicBezTo>
                <a:close/>
              </a:path>
            </a:pathLst>
          </a:custGeom>
          <a:solidFill>
            <a:schemeClr val="dk2">
              <a:alpha val="67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6"/>
          <p:cNvSpPr/>
          <p:nvPr/>
        </p:nvSpPr>
        <p:spPr>
          <a:xfrm rot="-10285603">
            <a:off x="-4701904" y="3752842"/>
            <a:ext cx="7471761" cy="4771864"/>
          </a:xfrm>
          <a:custGeom>
            <a:avLst/>
            <a:gdLst/>
            <a:ahLst/>
            <a:cxnLst/>
            <a:rect l="l" t="t" r="r" b="b"/>
            <a:pathLst>
              <a:path w="87791" h="56068" extrusionOk="0">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chemeClr val="accent1">
              <a:alpha val="4637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6"/>
          <p:cNvSpPr/>
          <p:nvPr/>
        </p:nvSpPr>
        <p:spPr>
          <a:xfrm rot="-7426355">
            <a:off x="-5557542" y="1132830"/>
            <a:ext cx="7826046" cy="2877838"/>
          </a:xfrm>
          <a:custGeom>
            <a:avLst/>
            <a:gdLst/>
            <a:ahLst/>
            <a:cxnLst/>
            <a:rect l="l" t="t" r="r" b="b"/>
            <a:pathLst>
              <a:path w="76674" h="28195" fill="none" extrusionOk="0">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w="28575" cap="flat" cmpd="sng">
            <a:solidFill>
              <a:schemeClr val="accent3"/>
            </a:solidFill>
            <a:prstDash val="solid"/>
            <a:miter lim="325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p6"/>
          <p:cNvSpPr txBox="1">
            <a:spLocks noGrp="1"/>
          </p:cNvSpPr>
          <p:nvPr>
            <p:ph type="title"/>
          </p:nvPr>
        </p:nvSpPr>
        <p:spPr>
          <a:xfrm flipH="1">
            <a:off x="719925" y="437700"/>
            <a:ext cx="7704000" cy="657900"/>
          </a:xfrm>
          <a:prstGeom prst="rect">
            <a:avLst/>
          </a:prstGeom>
          <a:noFill/>
          <a:ln>
            <a:noFill/>
          </a:ln>
        </p:spPr>
        <p:txBody>
          <a:bodyPr spcFirstLastPara="1" wrap="square" lIns="91425" tIns="91425" rIns="91425" bIns="91425" anchor="ctr" anchorCtr="0">
            <a:noAutofit/>
          </a:bodyPr>
          <a:lstStyle>
            <a:lvl1pPr lvl="0" rtl="0">
              <a:spcBef>
                <a:spcPts val="0"/>
              </a:spcBef>
              <a:spcAft>
                <a:spcPts val="0"/>
              </a:spcAft>
              <a:buSzPts val="2800"/>
              <a:buNone/>
              <a:defRPr sz="3000">
                <a:latin typeface="Kulim Park"/>
                <a:ea typeface="Kulim Park"/>
                <a:cs typeface="Kulim Park"/>
                <a:sym typeface="Kulim Park"/>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57"/>
        <p:cNvGrpSpPr/>
        <p:nvPr/>
      </p:nvGrpSpPr>
      <p:grpSpPr>
        <a:xfrm>
          <a:off x="0" y="0"/>
          <a:ext cx="0" cy="0"/>
          <a:chOff x="0" y="0"/>
          <a:chExt cx="0" cy="0"/>
        </a:xfrm>
      </p:grpSpPr>
      <p:sp>
        <p:nvSpPr>
          <p:cNvPr id="58" name="Google Shape;58;p7"/>
          <p:cNvSpPr/>
          <p:nvPr/>
        </p:nvSpPr>
        <p:spPr>
          <a:xfrm rot="3394465" flipH="1">
            <a:off x="5041484" y="2286018"/>
            <a:ext cx="8703343" cy="5558223"/>
          </a:xfrm>
          <a:custGeom>
            <a:avLst/>
            <a:gdLst/>
            <a:ahLst/>
            <a:cxnLst/>
            <a:rect l="l" t="t" r="r" b="b"/>
            <a:pathLst>
              <a:path w="87791" h="56068" extrusionOk="0">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chemeClr val="accent1">
              <a:alpha val="4637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7"/>
          <p:cNvSpPr/>
          <p:nvPr/>
        </p:nvSpPr>
        <p:spPr>
          <a:xfrm rot="-10285603">
            <a:off x="7150321" y="-2266383"/>
            <a:ext cx="7471761" cy="4771864"/>
          </a:xfrm>
          <a:custGeom>
            <a:avLst/>
            <a:gdLst/>
            <a:ahLst/>
            <a:cxnLst/>
            <a:rect l="l" t="t" r="r" b="b"/>
            <a:pathLst>
              <a:path w="87791" h="56068" extrusionOk="0">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chemeClr val="accent3">
              <a:alpha val="2549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7"/>
          <p:cNvSpPr/>
          <p:nvPr/>
        </p:nvSpPr>
        <p:spPr>
          <a:xfrm rot="955394" flipH="1">
            <a:off x="1460861" y="-2197712"/>
            <a:ext cx="7826028" cy="2877832"/>
          </a:xfrm>
          <a:custGeom>
            <a:avLst/>
            <a:gdLst/>
            <a:ahLst/>
            <a:cxnLst/>
            <a:rect l="l" t="t" r="r" b="b"/>
            <a:pathLst>
              <a:path w="76674" h="28195" fill="none" extrusionOk="0">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w="28575" cap="flat" cmpd="sng">
            <a:solidFill>
              <a:schemeClr val="accent3"/>
            </a:solidFill>
            <a:prstDash val="solid"/>
            <a:miter lim="325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61;p7"/>
          <p:cNvSpPr txBox="1">
            <a:spLocks noGrp="1"/>
          </p:cNvSpPr>
          <p:nvPr>
            <p:ph type="body" idx="1"/>
          </p:nvPr>
        </p:nvSpPr>
        <p:spPr>
          <a:xfrm>
            <a:off x="4572000" y="1369325"/>
            <a:ext cx="3850500" cy="3332700"/>
          </a:xfrm>
          <a:prstGeom prst="rect">
            <a:avLst/>
          </a:prstGeom>
        </p:spPr>
        <p:txBody>
          <a:bodyPr spcFirstLastPara="1" wrap="square" lIns="91425" tIns="91425" rIns="91425" bIns="91425" anchor="ctr" anchorCtr="0">
            <a:noAutofit/>
          </a:bodyPr>
          <a:lstStyle>
            <a:lvl1pPr marL="457200" lvl="0" indent="-330200" rtl="0">
              <a:lnSpc>
                <a:spcPct val="100000"/>
              </a:lnSpc>
              <a:spcBef>
                <a:spcPts val="0"/>
              </a:spcBef>
              <a:spcAft>
                <a:spcPts val="0"/>
              </a:spcAft>
              <a:buSzPts val="1600"/>
              <a:buFont typeface="Nunito Light"/>
              <a:buChar char="●"/>
              <a:defRPr sz="1400"/>
            </a:lvl1pPr>
            <a:lvl2pPr marL="914400" lvl="1" indent="-330200" rtl="0">
              <a:lnSpc>
                <a:spcPct val="100000"/>
              </a:lnSpc>
              <a:spcBef>
                <a:spcPts val="0"/>
              </a:spcBef>
              <a:spcAft>
                <a:spcPts val="0"/>
              </a:spcAft>
              <a:buSzPts val="1600"/>
              <a:buFont typeface="Nunito Light"/>
              <a:buChar char="○"/>
              <a:defRPr/>
            </a:lvl2pPr>
            <a:lvl3pPr marL="1371600" lvl="2" indent="-323850" rtl="0">
              <a:lnSpc>
                <a:spcPct val="100000"/>
              </a:lnSpc>
              <a:spcBef>
                <a:spcPts val="1600"/>
              </a:spcBef>
              <a:spcAft>
                <a:spcPts val="0"/>
              </a:spcAft>
              <a:buSzPts val="1500"/>
              <a:buFont typeface="Nunito Light"/>
              <a:buChar char="■"/>
              <a:defRPr/>
            </a:lvl3pPr>
            <a:lvl4pPr marL="1828800" lvl="3" indent="-323850" rtl="0">
              <a:lnSpc>
                <a:spcPct val="100000"/>
              </a:lnSpc>
              <a:spcBef>
                <a:spcPts val="1600"/>
              </a:spcBef>
              <a:spcAft>
                <a:spcPts val="0"/>
              </a:spcAft>
              <a:buSzPts val="1500"/>
              <a:buFont typeface="Nunito Light"/>
              <a:buChar char="●"/>
              <a:defRPr/>
            </a:lvl4pPr>
            <a:lvl5pPr marL="2286000" lvl="4" indent="-330200" rtl="0">
              <a:lnSpc>
                <a:spcPct val="100000"/>
              </a:lnSpc>
              <a:spcBef>
                <a:spcPts val="1600"/>
              </a:spcBef>
              <a:spcAft>
                <a:spcPts val="0"/>
              </a:spcAft>
              <a:buSzPts val="1600"/>
              <a:buFont typeface="Nunito Light"/>
              <a:buChar char="○"/>
              <a:defRPr/>
            </a:lvl5pPr>
            <a:lvl6pPr marL="2743200" lvl="5" indent="-330200" rtl="0">
              <a:lnSpc>
                <a:spcPct val="100000"/>
              </a:lnSpc>
              <a:spcBef>
                <a:spcPts val="1600"/>
              </a:spcBef>
              <a:spcAft>
                <a:spcPts val="0"/>
              </a:spcAft>
              <a:buSzPts val="1600"/>
              <a:buFont typeface="Nunito Light"/>
              <a:buChar char="■"/>
              <a:defRPr/>
            </a:lvl6pPr>
            <a:lvl7pPr marL="3200400" lvl="6" indent="-311150" rtl="0">
              <a:lnSpc>
                <a:spcPct val="100000"/>
              </a:lnSpc>
              <a:spcBef>
                <a:spcPts val="1600"/>
              </a:spcBef>
              <a:spcAft>
                <a:spcPts val="0"/>
              </a:spcAft>
              <a:buSzPts val="1300"/>
              <a:buFont typeface="Nunito Light"/>
              <a:buChar char="●"/>
              <a:defRPr/>
            </a:lvl7pPr>
            <a:lvl8pPr marL="3657600" lvl="7" indent="-311150" rtl="0">
              <a:lnSpc>
                <a:spcPct val="100000"/>
              </a:lnSpc>
              <a:spcBef>
                <a:spcPts val="1600"/>
              </a:spcBef>
              <a:spcAft>
                <a:spcPts val="0"/>
              </a:spcAft>
              <a:buSzPts val="1300"/>
              <a:buFont typeface="Nunito Light"/>
              <a:buChar char="○"/>
              <a:defRPr/>
            </a:lvl8pPr>
            <a:lvl9pPr marL="4114800" lvl="8" indent="-330200" rtl="0">
              <a:lnSpc>
                <a:spcPct val="100000"/>
              </a:lnSpc>
              <a:spcBef>
                <a:spcPts val="1600"/>
              </a:spcBef>
              <a:spcAft>
                <a:spcPts val="1600"/>
              </a:spcAft>
              <a:buSzPts val="1600"/>
              <a:buFont typeface="Nunito Light"/>
              <a:buChar char="■"/>
              <a:defRPr/>
            </a:lvl9pPr>
          </a:lstStyle>
          <a:p>
            <a:endParaRPr/>
          </a:p>
        </p:txBody>
      </p:sp>
      <p:sp>
        <p:nvSpPr>
          <p:cNvPr id="62" name="Google Shape;62;p7"/>
          <p:cNvSpPr txBox="1">
            <a:spLocks noGrp="1"/>
          </p:cNvSpPr>
          <p:nvPr>
            <p:ph type="title"/>
          </p:nvPr>
        </p:nvSpPr>
        <p:spPr>
          <a:xfrm>
            <a:off x="719925" y="437700"/>
            <a:ext cx="7704000" cy="657900"/>
          </a:xfrm>
          <a:prstGeom prst="rect">
            <a:avLst/>
          </a:prstGeom>
          <a:noFill/>
          <a:ln>
            <a:noFill/>
          </a:ln>
        </p:spPr>
        <p:txBody>
          <a:bodyPr spcFirstLastPara="1" wrap="square" lIns="91425" tIns="91425" rIns="91425" bIns="91425" anchor="ctr" anchorCtr="0">
            <a:noAutofit/>
          </a:bodyPr>
          <a:lstStyle>
            <a:lvl1pPr lvl="0" rtl="0">
              <a:spcBef>
                <a:spcPts val="0"/>
              </a:spcBef>
              <a:spcAft>
                <a:spcPts val="0"/>
              </a:spcAft>
              <a:buSzPts val="2800"/>
              <a:buNone/>
              <a:defRPr sz="3000">
                <a:latin typeface="Kulim Park"/>
                <a:ea typeface="Kulim Park"/>
                <a:cs typeface="Kulim Park"/>
                <a:sym typeface="Kulim Park"/>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chemeClr val="accent6"/>
        </a:solidFill>
        <a:effectLst/>
      </p:bgPr>
    </p:bg>
    <p:spTree>
      <p:nvGrpSpPr>
        <p:cNvPr id="1" name="Shape 95"/>
        <p:cNvGrpSpPr/>
        <p:nvPr/>
      </p:nvGrpSpPr>
      <p:grpSpPr>
        <a:xfrm>
          <a:off x="0" y="0"/>
          <a:ext cx="0" cy="0"/>
          <a:chOff x="0" y="0"/>
          <a:chExt cx="0" cy="0"/>
        </a:xfrm>
      </p:grpSpPr>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Background">
  <p:cSld name="CUSTOM_9">
    <p:spTree>
      <p:nvGrpSpPr>
        <p:cNvPr id="1" name="Shape 516"/>
        <p:cNvGrpSpPr/>
        <p:nvPr/>
      </p:nvGrpSpPr>
      <p:grpSpPr>
        <a:xfrm>
          <a:off x="0" y="0"/>
          <a:ext cx="0" cy="0"/>
          <a:chOff x="0" y="0"/>
          <a:chExt cx="0" cy="0"/>
        </a:xfrm>
      </p:grpSpPr>
      <p:sp>
        <p:nvSpPr>
          <p:cNvPr id="517" name="Google Shape;517;p49"/>
          <p:cNvSpPr/>
          <p:nvPr/>
        </p:nvSpPr>
        <p:spPr>
          <a:xfrm rot="-10285629">
            <a:off x="4140874" y="-2015123"/>
            <a:ext cx="9471588" cy="6049060"/>
          </a:xfrm>
          <a:custGeom>
            <a:avLst/>
            <a:gdLst/>
            <a:ahLst/>
            <a:cxnLst/>
            <a:rect l="l" t="t" r="r" b="b"/>
            <a:pathLst>
              <a:path w="87791" h="56068" extrusionOk="0">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chemeClr val="accent1">
              <a:alpha val="4637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 name="Google Shape;518;p49"/>
          <p:cNvSpPr/>
          <p:nvPr/>
        </p:nvSpPr>
        <p:spPr>
          <a:xfrm flipH="1">
            <a:off x="6818628" y="2586663"/>
            <a:ext cx="5766771" cy="3682967"/>
          </a:xfrm>
          <a:custGeom>
            <a:avLst/>
            <a:gdLst/>
            <a:ahLst/>
            <a:cxnLst/>
            <a:rect l="l" t="t" r="r" b="b"/>
            <a:pathLst>
              <a:path w="87791" h="56068" extrusionOk="0">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chemeClr val="dk2">
              <a:alpha val="1285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 name="Google Shape;519;p49"/>
          <p:cNvSpPr/>
          <p:nvPr/>
        </p:nvSpPr>
        <p:spPr>
          <a:xfrm rot="9748587" flipH="1">
            <a:off x="5601527" y="2021265"/>
            <a:ext cx="8200944" cy="3015698"/>
          </a:xfrm>
          <a:custGeom>
            <a:avLst/>
            <a:gdLst/>
            <a:ahLst/>
            <a:cxnLst/>
            <a:rect l="l" t="t" r="r" b="b"/>
            <a:pathLst>
              <a:path w="76674" h="28195" fill="none" extrusionOk="0">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w="28575" cap="flat" cmpd="sng">
            <a:solidFill>
              <a:schemeClr val="accent3"/>
            </a:solidFill>
            <a:prstDash val="solid"/>
            <a:miter lim="325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 name="Google Shape;520;p49"/>
          <p:cNvSpPr/>
          <p:nvPr/>
        </p:nvSpPr>
        <p:spPr>
          <a:xfrm rot="4102346" flipH="1">
            <a:off x="-2270967" y="3805847"/>
            <a:ext cx="9416338" cy="6013774"/>
          </a:xfrm>
          <a:custGeom>
            <a:avLst/>
            <a:gdLst/>
            <a:ahLst/>
            <a:cxnLst/>
            <a:rect l="l" t="t" r="r" b="b"/>
            <a:pathLst>
              <a:path w="87791" h="56068" extrusionOk="0">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chemeClr val="accent1">
              <a:alpha val="4637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 name="Google Shape;521;p49"/>
          <p:cNvSpPr/>
          <p:nvPr/>
        </p:nvSpPr>
        <p:spPr>
          <a:xfrm rot="813319">
            <a:off x="-3580677" y="-1425723"/>
            <a:ext cx="6402109" cy="5689153"/>
          </a:xfrm>
          <a:custGeom>
            <a:avLst/>
            <a:gdLst/>
            <a:ahLst/>
            <a:cxnLst/>
            <a:rect l="l" t="t" r="r" b="b"/>
            <a:pathLst>
              <a:path w="31788" h="28248" extrusionOk="0">
                <a:moveTo>
                  <a:pt x="16729" y="0"/>
                </a:moveTo>
                <a:cubicBezTo>
                  <a:pt x="16601" y="0"/>
                  <a:pt x="16474" y="1"/>
                  <a:pt x="16346" y="2"/>
                </a:cubicBezTo>
                <a:cubicBezTo>
                  <a:pt x="16060" y="2"/>
                  <a:pt x="15764" y="5"/>
                  <a:pt x="15461" y="9"/>
                </a:cubicBezTo>
                <a:cubicBezTo>
                  <a:pt x="11690" y="44"/>
                  <a:pt x="7009" y="207"/>
                  <a:pt x="4237" y="2881"/>
                </a:cubicBezTo>
                <a:cubicBezTo>
                  <a:pt x="2392" y="4661"/>
                  <a:pt x="2135" y="8048"/>
                  <a:pt x="1618" y="10410"/>
                </a:cubicBezTo>
                <a:cubicBezTo>
                  <a:pt x="938" y="13517"/>
                  <a:pt x="381" y="16657"/>
                  <a:pt x="219" y="19839"/>
                </a:cubicBezTo>
                <a:cubicBezTo>
                  <a:pt x="1" y="24133"/>
                  <a:pt x="1988" y="26141"/>
                  <a:pt x="6130" y="26720"/>
                </a:cubicBezTo>
                <a:cubicBezTo>
                  <a:pt x="9755" y="27227"/>
                  <a:pt x="13382" y="27712"/>
                  <a:pt x="17036" y="27956"/>
                </a:cubicBezTo>
                <a:cubicBezTo>
                  <a:pt x="18561" y="28056"/>
                  <a:pt x="20165" y="28248"/>
                  <a:pt x="21749" y="28248"/>
                </a:cubicBezTo>
                <a:cubicBezTo>
                  <a:pt x="23047" y="28248"/>
                  <a:pt x="24332" y="28119"/>
                  <a:pt x="25547" y="27706"/>
                </a:cubicBezTo>
                <a:cubicBezTo>
                  <a:pt x="28287" y="26775"/>
                  <a:pt x="29435" y="24198"/>
                  <a:pt x="29933" y="21508"/>
                </a:cubicBezTo>
                <a:cubicBezTo>
                  <a:pt x="30554" y="18140"/>
                  <a:pt x="30847" y="14721"/>
                  <a:pt x="31348" y="11337"/>
                </a:cubicBezTo>
                <a:cubicBezTo>
                  <a:pt x="31787" y="8393"/>
                  <a:pt x="31569" y="5097"/>
                  <a:pt x="28963" y="3194"/>
                </a:cubicBezTo>
                <a:cubicBezTo>
                  <a:pt x="25477" y="645"/>
                  <a:pt x="20958" y="0"/>
                  <a:pt x="16729" y="0"/>
                </a:cubicBezTo>
                <a:close/>
              </a:path>
            </a:pathLst>
          </a:custGeom>
          <a:solidFill>
            <a:schemeClr val="dk2">
              <a:alpha val="67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 name="Google Shape;522;p49"/>
          <p:cNvSpPr/>
          <p:nvPr/>
        </p:nvSpPr>
        <p:spPr>
          <a:xfrm>
            <a:off x="3065327" y="-4200997"/>
            <a:ext cx="7065492" cy="5396392"/>
          </a:xfrm>
          <a:custGeom>
            <a:avLst/>
            <a:gdLst/>
            <a:ahLst/>
            <a:cxnLst/>
            <a:rect l="l" t="t" r="r" b="b"/>
            <a:pathLst>
              <a:path w="38799" h="29633" extrusionOk="0">
                <a:moveTo>
                  <a:pt x="24862" y="1"/>
                </a:moveTo>
                <a:cubicBezTo>
                  <a:pt x="17606" y="1"/>
                  <a:pt x="2522" y="6530"/>
                  <a:pt x="2408" y="6818"/>
                </a:cubicBezTo>
                <a:cubicBezTo>
                  <a:pt x="0" y="12908"/>
                  <a:pt x="709" y="23105"/>
                  <a:pt x="5362" y="28314"/>
                </a:cubicBezTo>
                <a:cubicBezTo>
                  <a:pt x="6190" y="29241"/>
                  <a:pt x="7638" y="29632"/>
                  <a:pt x="9471" y="29632"/>
                </a:cubicBezTo>
                <a:cubicBezTo>
                  <a:pt x="17936" y="29632"/>
                  <a:pt x="34625" y="21288"/>
                  <a:pt x="36508" y="18846"/>
                </a:cubicBezTo>
                <a:cubicBezTo>
                  <a:pt x="38798" y="15872"/>
                  <a:pt x="32779" y="1993"/>
                  <a:pt x="26923" y="249"/>
                </a:cubicBezTo>
                <a:cubicBezTo>
                  <a:pt x="26348" y="78"/>
                  <a:pt x="25651" y="1"/>
                  <a:pt x="24862" y="1"/>
                </a:cubicBezTo>
                <a:close/>
              </a:path>
            </a:pathLst>
          </a:custGeom>
          <a:solidFill>
            <a:schemeClr val="accent3">
              <a:alpha val="2549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ackground 1">
  <p:cSld name="CUSTOM_9_1">
    <p:spTree>
      <p:nvGrpSpPr>
        <p:cNvPr id="1" name="Shape 523"/>
        <p:cNvGrpSpPr/>
        <p:nvPr/>
      </p:nvGrpSpPr>
      <p:grpSpPr>
        <a:xfrm>
          <a:off x="0" y="0"/>
          <a:ext cx="0" cy="0"/>
          <a:chOff x="0" y="0"/>
          <a:chExt cx="0" cy="0"/>
        </a:xfrm>
      </p:grpSpPr>
      <p:sp>
        <p:nvSpPr>
          <p:cNvPr id="524" name="Google Shape;524;p50"/>
          <p:cNvSpPr/>
          <p:nvPr/>
        </p:nvSpPr>
        <p:spPr>
          <a:xfrm rot="4102360" flipH="1">
            <a:off x="-2512533" y="4030635"/>
            <a:ext cx="7471578" cy="4771747"/>
          </a:xfrm>
          <a:custGeom>
            <a:avLst/>
            <a:gdLst/>
            <a:ahLst/>
            <a:cxnLst/>
            <a:rect l="l" t="t" r="r" b="b"/>
            <a:pathLst>
              <a:path w="87791" h="56068" extrusionOk="0">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chemeClr val="accent1">
              <a:alpha val="4637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 name="Google Shape;525;p50"/>
          <p:cNvSpPr/>
          <p:nvPr/>
        </p:nvSpPr>
        <p:spPr>
          <a:xfrm rot="813319">
            <a:off x="-4129602" y="-1737023"/>
            <a:ext cx="6402109" cy="5689153"/>
          </a:xfrm>
          <a:custGeom>
            <a:avLst/>
            <a:gdLst/>
            <a:ahLst/>
            <a:cxnLst/>
            <a:rect l="l" t="t" r="r" b="b"/>
            <a:pathLst>
              <a:path w="31788" h="28248" extrusionOk="0">
                <a:moveTo>
                  <a:pt x="16729" y="0"/>
                </a:moveTo>
                <a:cubicBezTo>
                  <a:pt x="16601" y="0"/>
                  <a:pt x="16474" y="1"/>
                  <a:pt x="16346" y="2"/>
                </a:cubicBezTo>
                <a:cubicBezTo>
                  <a:pt x="16060" y="2"/>
                  <a:pt x="15764" y="5"/>
                  <a:pt x="15461" y="9"/>
                </a:cubicBezTo>
                <a:cubicBezTo>
                  <a:pt x="11690" y="44"/>
                  <a:pt x="7009" y="207"/>
                  <a:pt x="4237" y="2881"/>
                </a:cubicBezTo>
                <a:cubicBezTo>
                  <a:pt x="2392" y="4661"/>
                  <a:pt x="2135" y="8048"/>
                  <a:pt x="1618" y="10410"/>
                </a:cubicBezTo>
                <a:cubicBezTo>
                  <a:pt x="938" y="13517"/>
                  <a:pt x="381" y="16657"/>
                  <a:pt x="219" y="19839"/>
                </a:cubicBezTo>
                <a:cubicBezTo>
                  <a:pt x="1" y="24133"/>
                  <a:pt x="1988" y="26141"/>
                  <a:pt x="6130" y="26720"/>
                </a:cubicBezTo>
                <a:cubicBezTo>
                  <a:pt x="9755" y="27227"/>
                  <a:pt x="13382" y="27712"/>
                  <a:pt x="17036" y="27956"/>
                </a:cubicBezTo>
                <a:cubicBezTo>
                  <a:pt x="18561" y="28056"/>
                  <a:pt x="20165" y="28248"/>
                  <a:pt x="21749" y="28248"/>
                </a:cubicBezTo>
                <a:cubicBezTo>
                  <a:pt x="23047" y="28248"/>
                  <a:pt x="24332" y="28119"/>
                  <a:pt x="25547" y="27706"/>
                </a:cubicBezTo>
                <a:cubicBezTo>
                  <a:pt x="28287" y="26775"/>
                  <a:pt x="29435" y="24198"/>
                  <a:pt x="29933" y="21508"/>
                </a:cubicBezTo>
                <a:cubicBezTo>
                  <a:pt x="30554" y="18140"/>
                  <a:pt x="30847" y="14721"/>
                  <a:pt x="31348" y="11337"/>
                </a:cubicBezTo>
                <a:cubicBezTo>
                  <a:pt x="31787" y="8393"/>
                  <a:pt x="31569" y="5097"/>
                  <a:pt x="28963" y="3194"/>
                </a:cubicBezTo>
                <a:cubicBezTo>
                  <a:pt x="25477" y="645"/>
                  <a:pt x="20958" y="0"/>
                  <a:pt x="16729" y="0"/>
                </a:cubicBezTo>
                <a:close/>
              </a:path>
            </a:pathLst>
          </a:custGeom>
          <a:solidFill>
            <a:schemeClr val="dk2">
              <a:alpha val="666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 name="Google Shape;526;p50"/>
          <p:cNvSpPr/>
          <p:nvPr/>
        </p:nvSpPr>
        <p:spPr>
          <a:xfrm rot="3394465" flipH="1">
            <a:off x="5593334" y="2171418"/>
            <a:ext cx="8703343" cy="5558223"/>
          </a:xfrm>
          <a:custGeom>
            <a:avLst/>
            <a:gdLst/>
            <a:ahLst/>
            <a:cxnLst/>
            <a:rect l="l" t="t" r="r" b="b"/>
            <a:pathLst>
              <a:path w="87791" h="56068" extrusionOk="0">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chemeClr val="accent1">
              <a:alpha val="4627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 name="Google Shape;527;p50"/>
          <p:cNvSpPr/>
          <p:nvPr/>
        </p:nvSpPr>
        <p:spPr>
          <a:xfrm rot="-10285603">
            <a:off x="6336471" y="-2917283"/>
            <a:ext cx="7471761" cy="4771864"/>
          </a:xfrm>
          <a:custGeom>
            <a:avLst/>
            <a:gdLst/>
            <a:ahLst/>
            <a:cxnLst/>
            <a:rect l="l" t="t" r="r" b="b"/>
            <a:pathLst>
              <a:path w="87791" h="56068" extrusionOk="0">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chemeClr val="accent3">
              <a:alpha val="2549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 name="Google Shape;528;p50"/>
          <p:cNvSpPr/>
          <p:nvPr/>
        </p:nvSpPr>
        <p:spPr>
          <a:xfrm rot="-2238616">
            <a:off x="-4635728" y="470344"/>
            <a:ext cx="7826078" cy="2877850"/>
          </a:xfrm>
          <a:custGeom>
            <a:avLst/>
            <a:gdLst/>
            <a:ahLst/>
            <a:cxnLst/>
            <a:rect l="l" t="t" r="r" b="b"/>
            <a:pathLst>
              <a:path w="76674" h="28195" fill="none" extrusionOk="0">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w="28575" cap="flat" cmpd="sng">
            <a:solidFill>
              <a:schemeClr val="accent3"/>
            </a:solidFill>
            <a:prstDash val="solid"/>
            <a:miter lim="325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ackground 2">
  <p:cSld name="CUSTOM_36">
    <p:spTree>
      <p:nvGrpSpPr>
        <p:cNvPr id="1" name="Shape 529"/>
        <p:cNvGrpSpPr/>
        <p:nvPr/>
      </p:nvGrpSpPr>
      <p:grpSpPr>
        <a:xfrm>
          <a:off x="0" y="0"/>
          <a:ext cx="0" cy="0"/>
          <a:chOff x="0" y="0"/>
          <a:chExt cx="0" cy="0"/>
        </a:xfrm>
      </p:grpSpPr>
      <p:sp>
        <p:nvSpPr>
          <p:cNvPr id="530" name="Google Shape;530;p51"/>
          <p:cNvSpPr/>
          <p:nvPr/>
        </p:nvSpPr>
        <p:spPr>
          <a:xfrm rot="813319">
            <a:off x="-1121291" y="-3424273"/>
            <a:ext cx="6402109" cy="5689153"/>
          </a:xfrm>
          <a:custGeom>
            <a:avLst/>
            <a:gdLst/>
            <a:ahLst/>
            <a:cxnLst/>
            <a:rect l="l" t="t" r="r" b="b"/>
            <a:pathLst>
              <a:path w="31788" h="28248" extrusionOk="0">
                <a:moveTo>
                  <a:pt x="16729" y="0"/>
                </a:moveTo>
                <a:cubicBezTo>
                  <a:pt x="16601" y="0"/>
                  <a:pt x="16474" y="1"/>
                  <a:pt x="16346" y="2"/>
                </a:cubicBezTo>
                <a:cubicBezTo>
                  <a:pt x="16060" y="2"/>
                  <a:pt x="15764" y="5"/>
                  <a:pt x="15461" y="9"/>
                </a:cubicBezTo>
                <a:cubicBezTo>
                  <a:pt x="11690" y="44"/>
                  <a:pt x="7009" y="207"/>
                  <a:pt x="4237" y="2881"/>
                </a:cubicBezTo>
                <a:cubicBezTo>
                  <a:pt x="2392" y="4661"/>
                  <a:pt x="2135" y="8048"/>
                  <a:pt x="1618" y="10410"/>
                </a:cubicBezTo>
                <a:cubicBezTo>
                  <a:pt x="938" y="13517"/>
                  <a:pt x="381" y="16657"/>
                  <a:pt x="219" y="19839"/>
                </a:cubicBezTo>
                <a:cubicBezTo>
                  <a:pt x="1" y="24133"/>
                  <a:pt x="1988" y="26141"/>
                  <a:pt x="6130" y="26720"/>
                </a:cubicBezTo>
                <a:cubicBezTo>
                  <a:pt x="9755" y="27227"/>
                  <a:pt x="13382" y="27712"/>
                  <a:pt x="17036" y="27956"/>
                </a:cubicBezTo>
                <a:cubicBezTo>
                  <a:pt x="18561" y="28056"/>
                  <a:pt x="20165" y="28248"/>
                  <a:pt x="21749" y="28248"/>
                </a:cubicBezTo>
                <a:cubicBezTo>
                  <a:pt x="23047" y="28248"/>
                  <a:pt x="24332" y="28119"/>
                  <a:pt x="25547" y="27706"/>
                </a:cubicBezTo>
                <a:cubicBezTo>
                  <a:pt x="28287" y="26775"/>
                  <a:pt x="29435" y="24198"/>
                  <a:pt x="29933" y="21508"/>
                </a:cubicBezTo>
                <a:cubicBezTo>
                  <a:pt x="30554" y="18140"/>
                  <a:pt x="30847" y="14721"/>
                  <a:pt x="31348" y="11337"/>
                </a:cubicBezTo>
                <a:cubicBezTo>
                  <a:pt x="31787" y="8393"/>
                  <a:pt x="31569" y="5097"/>
                  <a:pt x="28963" y="3194"/>
                </a:cubicBezTo>
                <a:cubicBezTo>
                  <a:pt x="25477" y="645"/>
                  <a:pt x="20958" y="0"/>
                  <a:pt x="16729" y="0"/>
                </a:cubicBezTo>
                <a:close/>
              </a:path>
            </a:pathLst>
          </a:custGeom>
          <a:solidFill>
            <a:schemeClr val="dk2">
              <a:alpha val="67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 name="Google Shape;531;p51"/>
          <p:cNvSpPr/>
          <p:nvPr/>
        </p:nvSpPr>
        <p:spPr>
          <a:xfrm rot="-649785" flipH="1">
            <a:off x="6971064" y="-738425"/>
            <a:ext cx="4558897" cy="1365861"/>
          </a:xfrm>
          <a:custGeom>
            <a:avLst/>
            <a:gdLst/>
            <a:ahLst/>
            <a:cxnLst/>
            <a:rect l="l" t="t" r="r" b="b"/>
            <a:pathLst>
              <a:path w="49165" h="14730" extrusionOk="0">
                <a:moveTo>
                  <a:pt x="10042" y="1"/>
                </a:moveTo>
                <a:cubicBezTo>
                  <a:pt x="7738" y="1"/>
                  <a:pt x="5495" y="326"/>
                  <a:pt x="4009" y="1712"/>
                </a:cubicBezTo>
                <a:cubicBezTo>
                  <a:pt x="1833" y="3743"/>
                  <a:pt x="1312" y="7198"/>
                  <a:pt x="759" y="9976"/>
                </a:cubicBezTo>
                <a:cubicBezTo>
                  <a:pt x="1" y="13802"/>
                  <a:pt x="5815" y="14642"/>
                  <a:pt x="11014" y="14723"/>
                </a:cubicBezTo>
                <a:cubicBezTo>
                  <a:pt x="11312" y="14728"/>
                  <a:pt x="11609" y="14730"/>
                  <a:pt x="11901" y="14730"/>
                </a:cubicBezTo>
                <a:cubicBezTo>
                  <a:pt x="14717" y="14730"/>
                  <a:pt x="17219" y="14537"/>
                  <a:pt x="18198" y="14531"/>
                </a:cubicBezTo>
                <a:cubicBezTo>
                  <a:pt x="20643" y="14515"/>
                  <a:pt x="23088" y="14508"/>
                  <a:pt x="25533" y="14508"/>
                </a:cubicBezTo>
                <a:cubicBezTo>
                  <a:pt x="31860" y="14508"/>
                  <a:pt x="38186" y="14553"/>
                  <a:pt x="44512" y="14593"/>
                </a:cubicBezTo>
                <a:cubicBezTo>
                  <a:pt x="44551" y="14593"/>
                  <a:pt x="44589" y="14594"/>
                  <a:pt x="44628" y="14594"/>
                </a:cubicBezTo>
                <a:cubicBezTo>
                  <a:pt x="45065" y="14594"/>
                  <a:pt x="45520" y="14568"/>
                  <a:pt x="45879" y="14323"/>
                </a:cubicBezTo>
                <a:cubicBezTo>
                  <a:pt x="46214" y="14095"/>
                  <a:pt x="46403" y="13708"/>
                  <a:pt x="46569" y="13337"/>
                </a:cubicBezTo>
                <a:cubicBezTo>
                  <a:pt x="47681" y="10865"/>
                  <a:pt x="49165" y="7692"/>
                  <a:pt x="48504" y="4911"/>
                </a:cubicBezTo>
                <a:cubicBezTo>
                  <a:pt x="47559" y="915"/>
                  <a:pt x="42091" y="691"/>
                  <a:pt x="37832" y="691"/>
                </a:cubicBezTo>
                <a:cubicBezTo>
                  <a:pt x="37295" y="691"/>
                  <a:pt x="36777" y="694"/>
                  <a:pt x="36289" y="694"/>
                </a:cubicBezTo>
                <a:cubicBezTo>
                  <a:pt x="35639" y="694"/>
                  <a:pt x="35044" y="688"/>
                  <a:pt x="34531" y="658"/>
                </a:cubicBezTo>
                <a:cubicBezTo>
                  <a:pt x="29340" y="361"/>
                  <a:pt x="24149" y="242"/>
                  <a:pt x="18952" y="242"/>
                </a:cubicBezTo>
                <a:cubicBezTo>
                  <a:pt x="17950" y="242"/>
                  <a:pt x="16949" y="246"/>
                  <a:pt x="15946" y="255"/>
                </a:cubicBezTo>
                <a:cubicBezTo>
                  <a:pt x="15904" y="255"/>
                  <a:pt x="15862" y="255"/>
                  <a:pt x="15819" y="255"/>
                </a:cubicBezTo>
                <a:cubicBezTo>
                  <a:pt x="14168" y="255"/>
                  <a:pt x="12081" y="1"/>
                  <a:pt x="10042" y="1"/>
                </a:cubicBezTo>
                <a:close/>
              </a:path>
            </a:pathLst>
          </a:custGeom>
          <a:solidFill>
            <a:schemeClr val="accent1">
              <a:alpha val="4637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 name="Google Shape;532;p51"/>
          <p:cNvSpPr/>
          <p:nvPr/>
        </p:nvSpPr>
        <p:spPr>
          <a:xfrm>
            <a:off x="1620973" y="2238100"/>
            <a:ext cx="7471673" cy="4771807"/>
          </a:xfrm>
          <a:custGeom>
            <a:avLst/>
            <a:gdLst/>
            <a:ahLst/>
            <a:cxnLst/>
            <a:rect l="l" t="t" r="r" b="b"/>
            <a:pathLst>
              <a:path w="87791" h="56068" extrusionOk="0">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chemeClr val="accent1">
              <a:alpha val="4637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 name="Google Shape;533;p51"/>
          <p:cNvSpPr/>
          <p:nvPr/>
        </p:nvSpPr>
        <p:spPr>
          <a:xfrm rot="8823147">
            <a:off x="-2081090" y="2808773"/>
            <a:ext cx="5990392" cy="5613180"/>
          </a:xfrm>
          <a:custGeom>
            <a:avLst/>
            <a:gdLst/>
            <a:ahLst/>
            <a:cxnLst/>
            <a:rect l="l" t="t" r="r" b="b"/>
            <a:pathLst>
              <a:path w="93299" h="87424" extrusionOk="0">
                <a:moveTo>
                  <a:pt x="34162" y="1"/>
                </a:moveTo>
                <a:cubicBezTo>
                  <a:pt x="24245" y="1"/>
                  <a:pt x="25039" y="12520"/>
                  <a:pt x="13717" y="17147"/>
                </a:cubicBezTo>
                <a:cubicBezTo>
                  <a:pt x="1" y="22753"/>
                  <a:pt x="25599" y="33483"/>
                  <a:pt x="18923" y="50349"/>
                </a:cubicBezTo>
                <a:cubicBezTo>
                  <a:pt x="13077" y="65115"/>
                  <a:pt x="23069" y="87424"/>
                  <a:pt x="32143" y="87424"/>
                </a:cubicBezTo>
                <a:cubicBezTo>
                  <a:pt x="33432" y="87424"/>
                  <a:pt x="34703" y="86974"/>
                  <a:pt x="35906" y="85988"/>
                </a:cubicBezTo>
                <a:cubicBezTo>
                  <a:pt x="38841" y="83585"/>
                  <a:pt x="41192" y="82952"/>
                  <a:pt x="43240" y="82952"/>
                </a:cubicBezTo>
                <a:cubicBezTo>
                  <a:pt x="45526" y="82952"/>
                  <a:pt x="47435" y="83741"/>
                  <a:pt x="49356" y="83741"/>
                </a:cubicBezTo>
                <a:cubicBezTo>
                  <a:pt x="51391" y="83741"/>
                  <a:pt x="53441" y="82856"/>
                  <a:pt x="55968" y="79208"/>
                </a:cubicBezTo>
                <a:cubicBezTo>
                  <a:pt x="79663" y="45004"/>
                  <a:pt x="87416" y="44135"/>
                  <a:pt x="87416" y="44135"/>
                </a:cubicBezTo>
                <a:cubicBezTo>
                  <a:pt x="93298" y="21497"/>
                  <a:pt x="60858" y="9397"/>
                  <a:pt x="42111" y="1875"/>
                </a:cubicBezTo>
                <a:cubicBezTo>
                  <a:pt x="38838" y="561"/>
                  <a:pt x="36260" y="1"/>
                  <a:pt x="34162" y="1"/>
                </a:cubicBezTo>
                <a:close/>
              </a:path>
            </a:pathLst>
          </a:custGeom>
          <a:solidFill>
            <a:schemeClr val="accent3">
              <a:alpha val="335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 name="Google Shape;534;p51"/>
          <p:cNvSpPr/>
          <p:nvPr/>
        </p:nvSpPr>
        <p:spPr>
          <a:xfrm rot="-8100000">
            <a:off x="7300672" y="494176"/>
            <a:ext cx="4935837" cy="3769884"/>
          </a:xfrm>
          <a:custGeom>
            <a:avLst/>
            <a:gdLst/>
            <a:ahLst/>
            <a:cxnLst/>
            <a:rect l="l" t="t" r="r" b="b"/>
            <a:pathLst>
              <a:path w="38799" h="29633" extrusionOk="0">
                <a:moveTo>
                  <a:pt x="24862" y="1"/>
                </a:moveTo>
                <a:cubicBezTo>
                  <a:pt x="17606" y="1"/>
                  <a:pt x="2522" y="6530"/>
                  <a:pt x="2408" y="6818"/>
                </a:cubicBezTo>
                <a:cubicBezTo>
                  <a:pt x="0" y="12908"/>
                  <a:pt x="709" y="23105"/>
                  <a:pt x="5362" y="28314"/>
                </a:cubicBezTo>
                <a:cubicBezTo>
                  <a:pt x="6190" y="29241"/>
                  <a:pt x="7638" y="29632"/>
                  <a:pt x="9471" y="29632"/>
                </a:cubicBezTo>
                <a:cubicBezTo>
                  <a:pt x="17936" y="29632"/>
                  <a:pt x="34625" y="21288"/>
                  <a:pt x="36508" y="18846"/>
                </a:cubicBezTo>
                <a:cubicBezTo>
                  <a:pt x="38798" y="15872"/>
                  <a:pt x="32779" y="1993"/>
                  <a:pt x="26923" y="249"/>
                </a:cubicBezTo>
                <a:cubicBezTo>
                  <a:pt x="26348" y="78"/>
                  <a:pt x="25651" y="1"/>
                  <a:pt x="24862" y="1"/>
                </a:cubicBezTo>
                <a:close/>
              </a:path>
            </a:pathLst>
          </a:custGeom>
          <a:solidFill>
            <a:schemeClr val="accent3">
              <a:alpha val="258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 name="Google Shape;535;p51"/>
          <p:cNvSpPr/>
          <p:nvPr/>
        </p:nvSpPr>
        <p:spPr>
          <a:xfrm rot="649785">
            <a:off x="1211739" y="4401125"/>
            <a:ext cx="4558897" cy="1365861"/>
          </a:xfrm>
          <a:custGeom>
            <a:avLst/>
            <a:gdLst/>
            <a:ahLst/>
            <a:cxnLst/>
            <a:rect l="l" t="t" r="r" b="b"/>
            <a:pathLst>
              <a:path w="49165" h="14730" extrusionOk="0">
                <a:moveTo>
                  <a:pt x="10042" y="1"/>
                </a:moveTo>
                <a:cubicBezTo>
                  <a:pt x="7738" y="1"/>
                  <a:pt x="5495" y="326"/>
                  <a:pt x="4009" y="1712"/>
                </a:cubicBezTo>
                <a:cubicBezTo>
                  <a:pt x="1833" y="3743"/>
                  <a:pt x="1312" y="7198"/>
                  <a:pt x="759" y="9976"/>
                </a:cubicBezTo>
                <a:cubicBezTo>
                  <a:pt x="1" y="13802"/>
                  <a:pt x="5815" y="14642"/>
                  <a:pt x="11014" y="14723"/>
                </a:cubicBezTo>
                <a:cubicBezTo>
                  <a:pt x="11312" y="14728"/>
                  <a:pt x="11609" y="14730"/>
                  <a:pt x="11901" y="14730"/>
                </a:cubicBezTo>
                <a:cubicBezTo>
                  <a:pt x="14717" y="14730"/>
                  <a:pt x="17219" y="14537"/>
                  <a:pt x="18198" y="14531"/>
                </a:cubicBezTo>
                <a:cubicBezTo>
                  <a:pt x="20643" y="14515"/>
                  <a:pt x="23088" y="14508"/>
                  <a:pt x="25533" y="14508"/>
                </a:cubicBezTo>
                <a:cubicBezTo>
                  <a:pt x="31860" y="14508"/>
                  <a:pt x="38186" y="14553"/>
                  <a:pt x="44512" y="14593"/>
                </a:cubicBezTo>
                <a:cubicBezTo>
                  <a:pt x="44551" y="14593"/>
                  <a:pt x="44589" y="14594"/>
                  <a:pt x="44628" y="14594"/>
                </a:cubicBezTo>
                <a:cubicBezTo>
                  <a:pt x="45065" y="14594"/>
                  <a:pt x="45520" y="14568"/>
                  <a:pt x="45879" y="14323"/>
                </a:cubicBezTo>
                <a:cubicBezTo>
                  <a:pt x="46214" y="14095"/>
                  <a:pt x="46403" y="13708"/>
                  <a:pt x="46569" y="13337"/>
                </a:cubicBezTo>
                <a:cubicBezTo>
                  <a:pt x="47681" y="10865"/>
                  <a:pt x="49165" y="7692"/>
                  <a:pt x="48504" y="4911"/>
                </a:cubicBezTo>
                <a:cubicBezTo>
                  <a:pt x="47559" y="915"/>
                  <a:pt x="42091" y="691"/>
                  <a:pt x="37832" y="691"/>
                </a:cubicBezTo>
                <a:cubicBezTo>
                  <a:pt x="37295" y="691"/>
                  <a:pt x="36777" y="694"/>
                  <a:pt x="36289" y="694"/>
                </a:cubicBezTo>
                <a:cubicBezTo>
                  <a:pt x="35639" y="694"/>
                  <a:pt x="35044" y="688"/>
                  <a:pt x="34531" y="658"/>
                </a:cubicBezTo>
                <a:cubicBezTo>
                  <a:pt x="29340" y="361"/>
                  <a:pt x="24149" y="242"/>
                  <a:pt x="18952" y="242"/>
                </a:cubicBezTo>
                <a:cubicBezTo>
                  <a:pt x="17950" y="242"/>
                  <a:pt x="16949" y="246"/>
                  <a:pt x="15946" y="255"/>
                </a:cubicBezTo>
                <a:cubicBezTo>
                  <a:pt x="15904" y="255"/>
                  <a:pt x="15862" y="255"/>
                  <a:pt x="15819" y="255"/>
                </a:cubicBezTo>
                <a:cubicBezTo>
                  <a:pt x="14168" y="255"/>
                  <a:pt x="12081" y="1"/>
                  <a:pt x="10042" y="1"/>
                </a:cubicBezTo>
                <a:close/>
              </a:path>
            </a:pathLst>
          </a:custGeom>
          <a:solidFill>
            <a:srgbClr val="AC9078">
              <a:alpha val="128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 name="Google Shape;536;p51"/>
          <p:cNvSpPr/>
          <p:nvPr/>
        </p:nvSpPr>
        <p:spPr>
          <a:xfrm rot="2128845">
            <a:off x="3591964" y="-1767729"/>
            <a:ext cx="7826192" cy="2877892"/>
          </a:xfrm>
          <a:custGeom>
            <a:avLst/>
            <a:gdLst/>
            <a:ahLst/>
            <a:cxnLst/>
            <a:rect l="l" t="t" r="r" b="b"/>
            <a:pathLst>
              <a:path w="76674" h="28195" fill="none" extrusionOk="0">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w="28575" cap="flat" cmpd="sng">
            <a:solidFill>
              <a:schemeClr val="accent3"/>
            </a:solidFill>
            <a:prstDash val="solid"/>
            <a:miter lim="325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7" name="Google Shape;537;p51"/>
          <p:cNvSpPr/>
          <p:nvPr/>
        </p:nvSpPr>
        <p:spPr>
          <a:xfrm rot="-9555807">
            <a:off x="-5772621" y="2297294"/>
            <a:ext cx="7826096" cy="2877857"/>
          </a:xfrm>
          <a:custGeom>
            <a:avLst/>
            <a:gdLst/>
            <a:ahLst/>
            <a:cxnLst/>
            <a:rect l="l" t="t" r="r" b="b"/>
            <a:pathLst>
              <a:path w="76674" h="28195" fill="none" extrusionOk="0">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w="28575" cap="flat" cmpd="sng">
            <a:solidFill>
              <a:schemeClr val="accent3"/>
            </a:solidFill>
            <a:prstDash val="solid"/>
            <a:miter lim="325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ackground 3">
  <p:cSld name="CUSTOM_37">
    <p:spTree>
      <p:nvGrpSpPr>
        <p:cNvPr id="1" name="Shape 538"/>
        <p:cNvGrpSpPr/>
        <p:nvPr/>
      </p:nvGrpSpPr>
      <p:grpSpPr>
        <a:xfrm>
          <a:off x="0" y="0"/>
          <a:ext cx="0" cy="0"/>
          <a:chOff x="0" y="0"/>
          <a:chExt cx="0" cy="0"/>
        </a:xfrm>
      </p:grpSpPr>
      <p:sp>
        <p:nvSpPr>
          <p:cNvPr id="539" name="Google Shape;539;p52"/>
          <p:cNvSpPr/>
          <p:nvPr/>
        </p:nvSpPr>
        <p:spPr>
          <a:xfrm rot="-7405535" flipH="1">
            <a:off x="-3234670" y="-3952493"/>
            <a:ext cx="8703343" cy="5558223"/>
          </a:xfrm>
          <a:custGeom>
            <a:avLst/>
            <a:gdLst/>
            <a:ahLst/>
            <a:cxnLst/>
            <a:rect l="l" t="t" r="r" b="b"/>
            <a:pathLst>
              <a:path w="87791" h="56068" extrusionOk="0">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chemeClr val="accent1">
              <a:alpha val="4637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 name="Google Shape;540;p52"/>
          <p:cNvSpPr/>
          <p:nvPr/>
        </p:nvSpPr>
        <p:spPr>
          <a:xfrm rot="10800000">
            <a:off x="-4386762" y="886054"/>
            <a:ext cx="7065492" cy="5396392"/>
          </a:xfrm>
          <a:custGeom>
            <a:avLst/>
            <a:gdLst/>
            <a:ahLst/>
            <a:cxnLst/>
            <a:rect l="l" t="t" r="r" b="b"/>
            <a:pathLst>
              <a:path w="38799" h="29633" extrusionOk="0">
                <a:moveTo>
                  <a:pt x="24862" y="1"/>
                </a:moveTo>
                <a:cubicBezTo>
                  <a:pt x="17606" y="1"/>
                  <a:pt x="2522" y="6530"/>
                  <a:pt x="2408" y="6818"/>
                </a:cubicBezTo>
                <a:cubicBezTo>
                  <a:pt x="0" y="12908"/>
                  <a:pt x="709" y="23105"/>
                  <a:pt x="5362" y="28314"/>
                </a:cubicBezTo>
                <a:cubicBezTo>
                  <a:pt x="6190" y="29241"/>
                  <a:pt x="7638" y="29632"/>
                  <a:pt x="9471" y="29632"/>
                </a:cubicBezTo>
                <a:cubicBezTo>
                  <a:pt x="17936" y="29632"/>
                  <a:pt x="34625" y="21288"/>
                  <a:pt x="36508" y="18846"/>
                </a:cubicBezTo>
                <a:cubicBezTo>
                  <a:pt x="38798" y="15872"/>
                  <a:pt x="32779" y="1993"/>
                  <a:pt x="26923" y="249"/>
                </a:cubicBezTo>
                <a:cubicBezTo>
                  <a:pt x="26348" y="78"/>
                  <a:pt x="25651" y="1"/>
                  <a:pt x="24862" y="1"/>
                </a:cubicBezTo>
                <a:close/>
              </a:path>
            </a:pathLst>
          </a:custGeom>
          <a:solidFill>
            <a:schemeClr val="accent3">
              <a:alpha val="258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 name="Google Shape;541;p52"/>
          <p:cNvSpPr/>
          <p:nvPr/>
        </p:nvSpPr>
        <p:spPr>
          <a:xfrm rot="-6847906">
            <a:off x="-4259206" y="2193197"/>
            <a:ext cx="7826127" cy="2877868"/>
          </a:xfrm>
          <a:custGeom>
            <a:avLst/>
            <a:gdLst/>
            <a:ahLst/>
            <a:cxnLst/>
            <a:rect l="l" t="t" r="r" b="b"/>
            <a:pathLst>
              <a:path w="76674" h="28195" fill="none" extrusionOk="0">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w="28575" cap="flat" cmpd="sng">
            <a:solidFill>
              <a:schemeClr val="accent3"/>
            </a:solidFill>
            <a:prstDash val="solid"/>
            <a:miter lim="325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 name="Google Shape;542;p52"/>
          <p:cNvSpPr/>
          <p:nvPr/>
        </p:nvSpPr>
        <p:spPr>
          <a:xfrm rot="10150240" flipH="1">
            <a:off x="-3503869" y="4261834"/>
            <a:ext cx="4974484" cy="1490372"/>
          </a:xfrm>
          <a:custGeom>
            <a:avLst/>
            <a:gdLst/>
            <a:ahLst/>
            <a:cxnLst/>
            <a:rect l="l" t="t" r="r" b="b"/>
            <a:pathLst>
              <a:path w="49165" h="14730" extrusionOk="0">
                <a:moveTo>
                  <a:pt x="10042" y="1"/>
                </a:moveTo>
                <a:cubicBezTo>
                  <a:pt x="7738" y="1"/>
                  <a:pt x="5495" y="326"/>
                  <a:pt x="4009" y="1712"/>
                </a:cubicBezTo>
                <a:cubicBezTo>
                  <a:pt x="1833" y="3743"/>
                  <a:pt x="1312" y="7198"/>
                  <a:pt x="759" y="9976"/>
                </a:cubicBezTo>
                <a:cubicBezTo>
                  <a:pt x="1" y="13802"/>
                  <a:pt x="5815" y="14642"/>
                  <a:pt x="11014" y="14723"/>
                </a:cubicBezTo>
                <a:cubicBezTo>
                  <a:pt x="11312" y="14728"/>
                  <a:pt x="11609" y="14730"/>
                  <a:pt x="11901" y="14730"/>
                </a:cubicBezTo>
                <a:cubicBezTo>
                  <a:pt x="14717" y="14730"/>
                  <a:pt x="17219" y="14537"/>
                  <a:pt x="18198" y="14531"/>
                </a:cubicBezTo>
                <a:cubicBezTo>
                  <a:pt x="20643" y="14515"/>
                  <a:pt x="23088" y="14508"/>
                  <a:pt x="25533" y="14508"/>
                </a:cubicBezTo>
                <a:cubicBezTo>
                  <a:pt x="31860" y="14508"/>
                  <a:pt x="38186" y="14553"/>
                  <a:pt x="44512" y="14593"/>
                </a:cubicBezTo>
                <a:cubicBezTo>
                  <a:pt x="44551" y="14593"/>
                  <a:pt x="44589" y="14594"/>
                  <a:pt x="44628" y="14594"/>
                </a:cubicBezTo>
                <a:cubicBezTo>
                  <a:pt x="45065" y="14594"/>
                  <a:pt x="45520" y="14568"/>
                  <a:pt x="45879" y="14323"/>
                </a:cubicBezTo>
                <a:cubicBezTo>
                  <a:pt x="46214" y="14095"/>
                  <a:pt x="46403" y="13708"/>
                  <a:pt x="46569" y="13337"/>
                </a:cubicBezTo>
                <a:cubicBezTo>
                  <a:pt x="47681" y="10865"/>
                  <a:pt x="49165" y="7692"/>
                  <a:pt x="48504" y="4911"/>
                </a:cubicBezTo>
                <a:cubicBezTo>
                  <a:pt x="47559" y="915"/>
                  <a:pt x="42091" y="691"/>
                  <a:pt x="37832" y="691"/>
                </a:cubicBezTo>
                <a:cubicBezTo>
                  <a:pt x="37295" y="691"/>
                  <a:pt x="36777" y="694"/>
                  <a:pt x="36289" y="694"/>
                </a:cubicBezTo>
                <a:cubicBezTo>
                  <a:pt x="35639" y="694"/>
                  <a:pt x="35044" y="688"/>
                  <a:pt x="34531" y="658"/>
                </a:cubicBezTo>
                <a:cubicBezTo>
                  <a:pt x="29340" y="361"/>
                  <a:pt x="24149" y="242"/>
                  <a:pt x="18952" y="242"/>
                </a:cubicBezTo>
                <a:cubicBezTo>
                  <a:pt x="17950" y="242"/>
                  <a:pt x="16949" y="246"/>
                  <a:pt x="15946" y="255"/>
                </a:cubicBezTo>
                <a:cubicBezTo>
                  <a:pt x="15904" y="255"/>
                  <a:pt x="15862" y="255"/>
                  <a:pt x="15819" y="255"/>
                </a:cubicBezTo>
                <a:cubicBezTo>
                  <a:pt x="14168" y="255"/>
                  <a:pt x="12081" y="1"/>
                  <a:pt x="10042" y="1"/>
                </a:cubicBezTo>
                <a:close/>
              </a:path>
            </a:pathLst>
          </a:custGeom>
          <a:solidFill>
            <a:schemeClr val="accent3">
              <a:alpha val="3464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 name="Google Shape;543;p52"/>
          <p:cNvSpPr/>
          <p:nvPr/>
        </p:nvSpPr>
        <p:spPr>
          <a:xfrm rot="-9986681">
            <a:off x="4621400" y="2424119"/>
            <a:ext cx="6402109" cy="5689153"/>
          </a:xfrm>
          <a:custGeom>
            <a:avLst/>
            <a:gdLst/>
            <a:ahLst/>
            <a:cxnLst/>
            <a:rect l="l" t="t" r="r" b="b"/>
            <a:pathLst>
              <a:path w="31788" h="28248" extrusionOk="0">
                <a:moveTo>
                  <a:pt x="16729" y="0"/>
                </a:moveTo>
                <a:cubicBezTo>
                  <a:pt x="16601" y="0"/>
                  <a:pt x="16474" y="1"/>
                  <a:pt x="16346" y="2"/>
                </a:cubicBezTo>
                <a:cubicBezTo>
                  <a:pt x="16060" y="2"/>
                  <a:pt x="15764" y="5"/>
                  <a:pt x="15461" y="9"/>
                </a:cubicBezTo>
                <a:cubicBezTo>
                  <a:pt x="11690" y="44"/>
                  <a:pt x="7009" y="207"/>
                  <a:pt x="4237" y="2881"/>
                </a:cubicBezTo>
                <a:cubicBezTo>
                  <a:pt x="2392" y="4661"/>
                  <a:pt x="2135" y="8048"/>
                  <a:pt x="1618" y="10410"/>
                </a:cubicBezTo>
                <a:cubicBezTo>
                  <a:pt x="938" y="13517"/>
                  <a:pt x="381" y="16657"/>
                  <a:pt x="219" y="19839"/>
                </a:cubicBezTo>
                <a:cubicBezTo>
                  <a:pt x="1" y="24133"/>
                  <a:pt x="1988" y="26141"/>
                  <a:pt x="6130" y="26720"/>
                </a:cubicBezTo>
                <a:cubicBezTo>
                  <a:pt x="9755" y="27227"/>
                  <a:pt x="13382" y="27712"/>
                  <a:pt x="17036" y="27956"/>
                </a:cubicBezTo>
                <a:cubicBezTo>
                  <a:pt x="18561" y="28056"/>
                  <a:pt x="20165" y="28248"/>
                  <a:pt x="21749" y="28248"/>
                </a:cubicBezTo>
                <a:cubicBezTo>
                  <a:pt x="23047" y="28248"/>
                  <a:pt x="24332" y="28119"/>
                  <a:pt x="25547" y="27706"/>
                </a:cubicBezTo>
                <a:cubicBezTo>
                  <a:pt x="28287" y="26775"/>
                  <a:pt x="29435" y="24198"/>
                  <a:pt x="29933" y="21508"/>
                </a:cubicBezTo>
                <a:cubicBezTo>
                  <a:pt x="30554" y="18140"/>
                  <a:pt x="30847" y="14721"/>
                  <a:pt x="31348" y="11337"/>
                </a:cubicBezTo>
                <a:cubicBezTo>
                  <a:pt x="31787" y="8393"/>
                  <a:pt x="31569" y="5097"/>
                  <a:pt x="28963" y="3194"/>
                </a:cubicBezTo>
                <a:cubicBezTo>
                  <a:pt x="25477" y="645"/>
                  <a:pt x="20958" y="0"/>
                  <a:pt x="16729" y="0"/>
                </a:cubicBezTo>
                <a:close/>
              </a:path>
            </a:pathLst>
          </a:custGeom>
          <a:solidFill>
            <a:schemeClr val="dk2">
              <a:alpha val="67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 name="Google Shape;544;p52"/>
          <p:cNvSpPr/>
          <p:nvPr/>
        </p:nvSpPr>
        <p:spPr>
          <a:xfrm rot="514397">
            <a:off x="5775901" y="-3485758"/>
            <a:ext cx="7471761" cy="4771864"/>
          </a:xfrm>
          <a:custGeom>
            <a:avLst/>
            <a:gdLst/>
            <a:ahLst/>
            <a:cxnLst/>
            <a:rect l="l" t="t" r="r" b="b"/>
            <a:pathLst>
              <a:path w="87791" h="56068" extrusionOk="0">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chemeClr val="accent1">
              <a:alpha val="4637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5" name="Google Shape;545;p52"/>
          <p:cNvSpPr/>
          <p:nvPr/>
        </p:nvSpPr>
        <p:spPr>
          <a:xfrm rot="3373645">
            <a:off x="6277252" y="1028280"/>
            <a:ext cx="7826046" cy="2877838"/>
          </a:xfrm>
          <a:custGeom>
            <a:avLst/>
            <a:gdLst/>
            <a:ahLst/>
            <a:cxnLst/>
            <a:rect l="l" t="t" r="r" b="b"/>
            <a:pathLst>
              <a:path w="76674" h="28195" fill="none" extrusionOk="0">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w="28575" cap="flat" cmpd="sng">
            <a:solidFill>
              <a:schemeClr val="accent3"/>
            </a:solidFill>
            <a:prstDash val="solid"/>
            <a:miter lim="325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accent2"/>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21075" y="438900"/>
            <a:ext cx="7698600" cy="572700"/>
          </a:xfrm>
          <a:prstGeom prst="rect">
            <a:avLst/>
          </a:prstGeom>
          <a:noFill/>
          <a:ln>
            <a:noFill/>
          </a:ln>
        </p:spPr>
        <p:txBody>
          <a:bodyPr spcFirstLastPara="1" wrap="square" lIns="91425" tIns="91425" rIns="91425" bIns="91425" anchor="ctr" anchorCtr="0">
            <a:noAutofit/>
          </a:bodyPr>
          <a:lstStyle>
            <a:lvl1pPr lvl="0" algn="ctr" rtl="0">
              <a:spcBef>
                <a:spcPts val="0"/>
              </a:spcBef>
              <a:spcAft>
                <a:spcPts val="0"/>
              </a:spcAft>
              <a:buClr>
                <a:schemeClr val="dk1"/>
              </a:buClr>
              <a:buSzPts val="2800"/>
              <a:buFont typeface="Kulim Park"/>
              <a:buNone/>
              <a:defRPr sz="2800">
                <a:solidFill>
                  <a:schemeClr val="dk1"/>
                </a:solidFill>
                <a:latin typeface="Kulim Park"/>
                <a:ea typeface="Kulim Park"/>
                <a:cs typeface="Kulim Park"/>
                <a:sym typeface="Kulim Park"/>
              </a:defRPr>
            </a:lvl1pPr>
            <a:lvl2pPr lvl="1" rtl="0">
              <a:spcBef>
                <a:spcPts val="0"/>
              </a:spcBef>
              <a:spcAft>
                <a:spcPts val="0"/>
              </a:spcAft>
              <a:buClr>
                <a:schemeClr val="dk1"/>
              </a:buClr>
              <a:buSzPts val="3500"/>
              <a:buFont typeface="Kulim Park"/>
              <a:buNone/>
              <a:defRPr sz="3500">
                <a:solidFill>
                  <a:schemeClr val="dk1"/>
                </a:solidFill>
                <a:latin typeface="Kulim Park"/>
                <a:ea typeface="Kulim Park"/>
                <a:cs typeface="Kulim Park"/>
                <a:sym typeface="Kulim Park"/>
              </a:defRPr>
            </a:lvl2pPr>
            <a:lvl3pPr lvl="2" rtl="0">
              <a:spcBef>
                <a:spcPts val="0"/>
              </a:spcBef>
              <a:spcAft>
                <a:spcPts val="0"/>
              </a:spcAft>
              <a:buClr>
                <a:schemeClr val="dk1"/>
              </a:buClr>
              <a:buSzPts val="3500"/>
              <a:buFont typeface="Kulim Park"/>
              <a:buNone/>
              <a:defRPr sz="3500">
                <a:solidFill>
                  <a:schemeClr val="dk1"/>
                </a:solidFill>
                <a:latin typeface="Kulim Park"/>
                <a:ea typeface="Kulim Park"/>
                <a:cs typeface="Kulim Park"/>
                <a:sym typeface="Kulim Park"/>
              </a:defRPr>
            </a:lvl3pPr>
            <a:lvl4pPr lvl="3" rtl="0">
              <a:spcBef>
                <a:spcPts val="0"/>
              </a:spcBef>
              <a:spcAft>
                <a:spcPts val="0"/>
              </a:spcAft>
              <a:buClr>
                <a:schemeClr val="dk1"/>
              </a:buClr>
              <a:buSzPts val="3500"/>
              <a:buFont typeface="Kulim Park"/>
              <a:buNone/>
              <a:defRPr sz="3500">
                <a:solidFill>
                  <a:schemeClr val="dk1"/>
                </a:solidFill>
                <a:latin typeface="Kulim Park"/>
                <a:ea typeface="Kulim Park"/>
                <a:cs typeface="Kulim Park"/>
                <a:sym typeface="Kulim Park"/>
              </a:defRPr>
            </a:lvl4pPr>
            <a:lvl5pPr lvl="4" rtl="0">
              <a:spcBef>
                <a:spcPts val="0"/>
              </a:spcBef>
              <a:spcAft>
                <a:spcPts val="0"/>
              </a:spcAft>
              <a:buClr>
                <a:schemeClr val="dk1"/>
              </a:buClr>
              <a:buSzPts val="3500"/>
              <a:buFont typeface="Kulim Park"/>
              <a:buNone/>
              <a:defRPr sz="3500">
                <a:solidFill>
                  <a:schemeClr val="dk1"/>
                </a:solidFill>
                <a:latin typeface="Kulim Park"/>
                <a:ea typeface="Kulim Park"/>
                <a:cs typeface="Kulim Park"/>
                <a:sym typeface="Kulim Park"/>
              </a:defRPr>
            </a:lvl5pPr>
            <a:lvl6pPr lvl="5" rtl="0">
              <a:spcBef>
                <a:spcPts val="0"/>
              </a:spcBef>
              <a:spcAft>
                <a:spcPts val="0"/>
              </a:spcAft>
              <a:buClr>
                <a:schemeClr val="dk1"/>
              </a:buClr>
              <a:buSzPts val="3500"/>
              <a:buFont typeface="Kulim Park"/>
              <a:buNone/>
              <a:defRPr sz="3500">
                <a:solidFill>
                  <a:schemeClr val="dk1"/>
                </a:solidFill>
                <a:latin typeface="Kulim Park"/>
                <a:ea typeface="Kulim Park"/>
                <a:cs typeface="Kulim Park"/>
                <a:sym typeface="Kulim Park"/>
              </a:defRPr>
            </a:lvl6pPr>
            <a:lvl7pPr lvl="6" rtl="0">
              <a:spcBef>
                <a:spcPts val="0"/>
              </a:spcBef>
              <a:spcAft>
                <a:spcPts val="0"/>
              </a:spcAft>
              <a:buClr>
                <a:schemeClr val="dk1"/>
              </a:buClr>
              <a:buSzPts val="3500"/>
              <a:buFont typeface="Kulim Park"/>
              <a:buNone/>
              <a:defRPr sz="3500">
                <a:solidFill>
                  <a:schemeClr val="dk1"/>
                </a:solidFill>
                <a:latin typeface="Kulim Park"/>
                <a:ea typeface="Kulim Park"/>
                <a:cs typeface="Kulim Park"/>
                <a:sym typeface="Kulim Park"/>
              </a:defRPr>
            </a:lvl7pPr>
            <a:lvl8pPr lvl="7" rtl="0">
              <a:spcBef>
                <a:spcPts val="0"/>
              </a:spcBef>
              <a:spcAft>
                <a:spcPts val="0"/>
              </a:spcAft>
              <a:buClr>
                <a:schemeClr val="dk1"/>
              </a:buClr>
              <a:buSzPts val="3500"/>
              <a:buFont typeface="Kulim Park"/>
              <a:buNone/>
              <a:defRPr sz="3500">
                <a:solidFill>
                  <a:schemeClr val="dk1"/>
                </a:solidFill>
                <a:latin typeface="Kulim Park"/>
                <a:ea typeface="Kulim Park"/>
                <a:cs typeface="Kulim Park"/>
                <a:sym typeface="Kulim Park"/>
              </a:defRPr>
            </a:lvl8pPr>
            <a:lvl9pPr lvl="8" rtl="0">
              <a:spcBef>
                <a:spcPts val="0"/>
              </a:spcBef>
              <a:spcAft>
                <a:spcPts val="0"/>
              </a:spcAft>
              <a:buClr>
                <a:schemeClr val="dk1"/>
              </a:buClr>
              <a:buSzPts val="3500"/>
              <a:buFont typeface="Kulim Park"/>
              <a:buNone/>
              <a:defRPr sz="3500">
                <a:solidFill>
                  <a:schemeClr val="dk1"/>
                </a:solidFill>
                <a:latin typeface="Kulim Park"/>
                <a:ea typeface="Kulim Park"/>
                <a:cs typeface="Kulim Park"/>
                <a:sym typeface="Kulim Park"/>
              </a:defRPr>
            </a:lvl9pPr>
          </a:lstStyle>
          <a:p>
            <a:endParaRPr/>
          </a:p>
        </p:txBody>
      </p:sp>
      <p:sp>
        <p:nvSpPr>
          <p:cNvPr id="7" name="Google Shape;7;p1"/>
          <p:cNvSpPr txBox="1">
            <a:spLocks noGrp="1"/>
          </p:cNvSpPr>
          <p:nvPr>
            <p:ph type="body" idx="1"/>
          </p:nvPr>
        </p:nvSpPr>
        <p:spPr>
          <a:xfrm>
            <a:off x="721075" y="1351868"/>
            <a:ext cx="7701900" cy="3247500"/>
          </a:xfrm>
          <a:prstGeom prst="rect">
            <a:avLst/>
          </a:prstGeom>
          <a:noFill/>
          <a:ln>
            <a:noFill/>
          </a:ln>
        </p:spPr>
        <p:txBody>
          <a:bodyPr spcFirstLastPara="1" wrap="square" lIns="91425" tIns="91425" rIns="91425" bIns="91425" anchor="t" anchorCtr="0">
            <a:noAutofit/>
          </a:bodyPr>
          <a:lstStyle>
            <a:lvl1pPr marL="457200" lvl="0" indent="-330200">
              <a:lnSpc>
                <a:spcPct val="100000"/>
              </a:lnSpc>
              <a:spcBef>
                <a:spcPts val="0"/>
              </a:spcBef>
              <a:spcAft>
                <a:spcPts val="0"/>
              </a:spcAft>
              <a:buClr>
                <a:schemeClr val="dk1"/>
              </a:buClr>
              <a:buSzPts val="1600"/>
              <a:buFont typeface="Manrope"/>
              <a:buChar char="●"/>
              <a:defRPr sz="1600">
                <a:solidFill>
                  <a:schemeClr val="dk1"/>
                </a:solidFill>
                <a:latin typeface="Manrope"/>
                <a:ea typeface="Manrope"/>
                <a:cs typeface="Manrope"/>
                <a:sym typeface="Manrope"/>
              </a:defRPr>
            </a:lvl1pPr>
            <a:lvl2pPr marL="914400" lvl="1" indent="-330200">
              <a:lnSpc>
                <a:spcPct val="100000"/>
              </a:lnSpc>
              <a:spcBef>
                <a:spcPts val="0"/>
              </a:spcBef>
              <a:spcAft>
                <a:spcPts val="0"/>
              </a:spcAft>
              <a:buClr>
                <a:schemeClr val="dk1"/>
              </a:buClr>
              <a:buSzPts val="1600"/>
              <a:buFont typeface="Manrope"/>
              <a:buChar char="○"/>
              <a:defRPr sz="1600">
                <a:solidFill>
                  <a:schemeClr val="dk1"/>
                </a:solidFill>
                <a:latin typeface="Manrope"/>
                <a:ea typeface="Manrope"/>
                <a:cs typeface="Manrope"/>
                <a:sym typeface="Manrope"/>
              </a:defRPr>
            </a:lvl2pPr>
            <a:lvl3pPr marL="1371600" lvl="2" indent="-330200">
              <a:lnSpc>
                <a:spcPct val="100000"/>
              </a:lnSpc>
              <a:spcBef>
                <a:spcPts val="0"/>
              </a:spcBef>
              <a:spcAft>
                <a:spcPts val="0"/>
              </a:spcAft>
              <a:buClr>
                <a:schemeClr val="dk1"/>
              </a:buClr>
              <a:buSzPts val="1600"/>
              <a:buFont typeface="Manrope"/>
              <a:buChar char="■"/>
              <a:defRPr sz="1600">
                <a:solidFill>
                  <a:schemeClr val="dk1"/>
                </a:solidFill>
                <a:latin typeface="Manrope"/>
                <a:ea typeface="Manrope"/>
                <a:cs typeface="Manrope"/>
                <a:sym typeface="Manrope"/>
              </a:defRPr>
            </a:lvl3pPr>
            <a:lvl4pPr marL="1828800" lvl="3" indent="-330200">
              <a:lnSpc>
                <a:spcPct val="100000"/>
              </a:lnSpc>
              <a:spcBef>
                <a:spcPts val="0"/>
              </a:spcBef>
              <a:spcAft>
                <a:spcPts val="0"/>
              </a:spcAft>
              <a:buClr>
                <a:schemeClr val="dk1"/>
              </a:buClr>
              <a:buSzPts val="1600"/>
              <a:buFont typeface="Manrope"/>
              <a:buChar char="●"/>
              <a:defRPr sz="1600">
                <a:solidFill>
                  <a:schemeClr val="dk1"/>
                </a:solidFill>
                <a:latin typeface="Manrope"/>
                <a:ea typeface="Manrope"/>
                <a:cs typeface="Manrope"/>
                <a:sym typeface="Manrope"/>
              </a:defRPr>
            </a:lvl4pPr>
            <a:lvl5pPr marL="2286000" lvl="4" indent="-330200">
              <a:lnSpc>
                <a:spcPct val="100000"/>
              </a:lnSpc>
              <a:spcBef>
                <a:spcPts val="0"/>
              </a:spcBef>
              <a:spcAft>
                <a:spcPts val="0"/>
              </a:spcAft>
              <a:buClr>
                <a:schemeClr val="dk1"/>
              </a:buClr>
              <a:buSzPts val="1600"/>
              <a:buFont typeface="Manrope"/>
              <a:buChar char="○"/>
              <a:defRPr sz="1600">
                <a:solidFill>
                  <a:schemeClr val="dk1"/>
                </a:solidFill>
                <a:latin typeface="Manrope"/>
                <a:ea typeface="Manrope"/>
                <a:cs typeface="Manrope"/>
                <a:sym typeface="Manrope"/>
              </a:defRPr>
            </a:lvl5pPr>
            <a:lvl6pPr marL="2743200" lvl="5" indent="-330200">
              <a:lnSpc>
                <a:spcPct val="100000"/>
              </a:lnSpc>
              <a:spcBef>
                <a:spcPts val="0"/>
              </a:spcBef>
              <a:spcAft>
                <a:spcPts val="0"/>
              </a:spcAft>
              <a:buClr>
                <a:schemeClr val="dk1"/>
              </a:buClr>
              <a:buSzPts val="1600"/>
              <a:buFont typeface="Manrope"/>
              <a:buChar char="■"/>
              <a:defRPr sz="1600">
                <a:solidFill>
                  <a:schemeClr val="dk1"/>
                </a:solidFill>
                <a:latin typeface="Manrope"/>
                <a:ea typeface="Manrope"/>
                <a:cs typeface="Manrope"/>
                <a:sym typeface="Manrope"/>
              </a:defRPr>
            </a:lvl6pPr>
            <a:lvl7pPr marL="3200400" lvl="6" indent="-330200">
              <a:lnSpc>
                <a:spcPct val="100000"/>
              </a:lnSpc>
              <a:spcBef>
                <a:spcPts val="0"/>
              </a:spcBef>
              <a:spcAft>
                <a:spcPts val="0"/>
              </a:spcAft>
              <a:buClr>
                <a:schemeClr val="dk1"/>
              </a:buClr>
              <a:buSzPts val="1600"/>
              <a:buFont typeface="Manrope"/>
              <a:buChar char="●"/>
              <a:defRPr sz="1600">
                <a:solidFill>
                  <a:schemeClr val="dk1"/>
                </a:solidFill>
                <a:latin typeface="Manrope"/>
                <a:ea typeface="Manrope"/>
                <a:cs typeface="Manrope"/>
                <a:sym typeface="Manrope"/>
              </a:defRPr>
            </a:lvl7pPr>
            <a:lvl8pPr marL="3657600" lvl="7" indent="-330200">
              <a:lnSpc>
                <a:spcPct val="100000"/>
              </a:lnSpc>
              <a:spcBef>
                <a:spcPts val="0"/>
              </a:spcBef>
              <a:spcAft>
                <a:spcPts val="0"/>
              </a:spcAft>
              <a:buClr>
                <a:schemeClr val="dk1"/>
              </a:buClr>
              <a:buSzPts val="1600"/>
              <a:buFont typeface="Manrope"/>
              <a:buChar char="○"/>
              <a:defRPr sz="1600">
                <a:solidFill>
                  <a:schemeClr val="dk1"/>
                </a:solidFill>
                <a:latin typeface="Manrope"/>
                <a:ea typeface="Manrope"/>
                <a:cs typeface="Manrope"/>
                <a:sym typeface="Manrope"/>
              </a:defRPr>
            </a:lvl8pPr>
            <a:lvl9pPr marL="4114800" lvl="8" indent="-330200">
              <a:lnSpc>
                <a:spcPct val="100000"/>
              </a:lnSpc>
              <a:spcBef>
                <a:spcPts val="0"/>
              </a:spcBef>
              <a:spcAft>
                <a:spcPts val="0"/>
              </a:spcAft>
              <a:buClr>
                <a:schemeClr val="dk1"/>
              </a:buClr>
              <a:buSzPts val="1600"/>
              <a:buFont typeface="Manrope"/>
              <a:buChar char="■"/>
              <a:defRPr sz="1600">
                <a:solidFill>
                  <a:schemeClr val="dk1"/>
                </a:solidFill>
                <a:latin typeface="Manrope"/>
                <a:ea typeface="Manrope"/>
                <a:cs typeface="Manrope"/>
                <a:sym typeface="Manrope"/>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0" r:id="rId2"/>
    <p:sldLayoutId id="2147483652" r:id="rId3"/>
    <p:sldLayoutId id="2147483653" r:id="rId4"/>
    <p:sldLayoutId id="2147483658" r:id="rId5"/>
    <p:sldLayoutId id="2147483695" r:id="rId6"/>
    <p:sldLayoutId id="2147483696" r:id="rId7"/>
    <p:sldLayoutId id="2147483697" r:id="rId8"/>
    <p:sldLayoutId id="2147483698" r:id="rId9"/>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3.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3.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3.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59"/>
        <p:cNvGrpSpPr/>
        <p:nvPr/>
      </p:nvGrpSpPr>
      <p:grpSpPr>
        <a:xfrm>
          <a:off x="0" y="0"/>
          <a:ext cx="0" cy="0"/>
          <a:chOff x="0" y="0"/>
          <a:chExt cx="0" cy="0"/>
        </a:xfrm>
      </p:grpSpPr>
      <p:sp>
        <p:nvSpPr>
          <p:cNvPr id="560" name="Google Shape;560;p58"/>
          <p:cNvSpPr txBox="1">
            <a:spLocks noGrp="1"/>
          </p:cNvSpPr>
          <p:nvPr>
            <p:ph type="ctrTitle"/>
          </p:nvPr>
        </p:nvSpPr>
        <p:spPr>
          <a:xfrm>
            <a:off x="914400" y="1504950"/>
            <a:ext cx="7697700" cy="1968350"/>
          </a:xfrm>
          <a:prstGeom prst="rect">
            <a:avLst/>
          </a:prstGeom>
        </p:spPr>
        <p:txBody>
          <a:bodyPr spcFirstLastPara="1" wrap="square" lIns="91425" tIns="91425" rIns="91425" bIns="91425" anchor="ctr" anchorCtr="0">
            <a:noAutofit/>
          </a:bodyPr>
          <a:lstStyle/>
          <a:p>
            <a:r>
              <a:rPr lang="en-US" sz="1400" b="1" dirty="0">
                <a:latin typeface="Times New Roman" pitchFamily="18" charset="0"/>
                <a:cs typeface="Times New Roman" pitchFamily="18" charset="0"/>
              </a:rPr>
              <a:t>Module code: </a:t>
            </a:r>
            <a:r>
              <a:rPr lang="en-US" sz="1400" b="1" dirty="0" smtClean="0">
                <a:latin typeface="Times New Roman" pitchFamily="18" charset="0"/>
                <a:cs typeface="Times New Roman" pitchFamily="18" charset="0"/>
              </a:rPr>
              <a:t>LCHS4009</a:t>
            </a:r>
            <a:r>
              <a:rPr lang="en-US" sz="1400" dirty="0">
                <a:latin typeface="Times New Roman" pitchFamily="18" charset="0"/>
                <a:cs typeface="Times New Roman" pitchFamily="18" charset="0"/>
              </a:rPr>
              <a:t/>
            </a:r>
            <a:br>
              <a:rPr lang="en-US" sz="1400" dirty="0">
                <a:latin typeface="Times New Roman" pitchFamily="18" charset="0"/>
                <a:cs typeface="Times New Roman" pitchFamily="18" charset="0"/>
              </a:rPr>
            </a:br>
            <a:r>
              <a:rPr lang="en-US" sz="1400" b="1" dirty="0">
                <a:latin typeface="Times New Roman" pitchFamily="18" charset="0"/>
                <a:cs typeface="Times New Roman" pitchFamily="18" charset="0"/>
              </a:rPr>
              <a:t>Module: Professional Development within Health and Social </a:t>
            </a:r>
            <a:r>
              <a:rPr lang="en-US" sz="1400" b="1" dirty="0" smtClean="0">
                <a:latin typeface="Times New Roman" pitchFamily="18" charset="0"/>
                <a:cs typeface="Times New Roman" pitchFamily="18" charset="0"/>
              </a:rPr>
              <a:t>Care</a:t>
            </a:r>
            <a:r>
              <a:rPr lang="en-US" sz="1800" b="1" dirty="0" smtClean="0">
                <a:latin typeface="Times New Roman" pitchFamily="18" charset="0"/>
                <a:cs typeface="Times New Roman" pitchFamily="18" charset="0"/>
              </a:rPr>
              <a:t/>
            </a:r>
            <a:br>
              <a:rPr lang="en-US" sz="1800" b="1" dirty="0" smtClean="0">
                <a:latin typeface="Times New Roman" pitchFamily="18" charset="0"/>
                <a:cs typeface="Times New Roman" pitchFamily="18" charset="0"/>
              </a:rPr>
            </a:br>
            <a:r>
              <a:rPr lang="en-US" sz="1800" dirty="0">
                <a:latin typeface="Times New Roman" pitchFamily="18" charset="0"/>
                <a:cs typeface="Times New Roman" pitchFamily="18" charset="0"/>
              </a:rPr>
              <a:t/>
            </a:r>
            <a:br>
              <a:rPr lang="en-US" sz="1800" dirty="0">
                <a:latin typeface="Times New Roman" pitchFamily="18" charset="0"/>
                <a:cs typeface="Times New Roman" pitchFamily="18" charset="0"/>
              </a:rPr>
            </a:br>
            <a:r>
              <a:rPr lang="en-US" sz="1800" b="1" dirty="0">
                <a:latin typeface="Times New Roman" pitchFamily="18" charset="0"/>
                <a:cs typeface="Times New Roman" pitchFamily="18" charset="0"/>
              </a:rPr>
              <a:t>Program: Certificate of Higher Education Skills for the Workplace (Health and Social Care) </a:t>
            </a:r>
            <a:r>
              <a:rPr lang="en-US" sz="1800" b="1" dirty="0" smtClean="0">
                <a:latin typeface="Times New Roman" pitchFamily="18" charset="0"/>
                <a:cs typeface="Times New Roman" pitchFamily="18" charset="0"/>
              </a:rPr>
              <a:t/>
            </a:r>
            <a:br>
              <a:rPr lang="en-US" sz="1800" b="1" dirty="0" smtClean="0">
                <a:latin typeface="Times New Roman" pitchFamily="18" charset="0"/>
                <a:cs typeface="Times New Roman" pitchFamily="18" charset="0"/>
              </a:rPr>
            </a:br>
            <a:r>
              <a:rPr lang="en-US" sz="1800" dirty="0">
                <a:latin typeface="Times New Roman" pitchFamily="18" charset="0"/>
                <a:cs typeface="Times New Roman" pitchFamily="18" charset="0"/>
              </a:rPr>
              <a:t/>
            </a:r>
            <a:br>
              <a:rPr lang="en-US" sz="1800" dirty="0">
                <a:latin typeface="Times New Roman" pitchFamily="18" charset="0"/>
                <a:cs typeface="Times New Roman" pitchFamily="18" charset="0"/>
              </a:rPr>
            </a:br>
            <a:r>
              <a:rPr lang="en-US" sz="1800" b="1" dirty="0">
                <a:latin typeface="Times New Roman" pitchFamily="18" charset="0"/>
                <a:cs typeface="Times New Roman" pitchFamily="18" charset="0"/>
              </a:rPr>
              <a:t>Assignment Title: Self-Awareness </a:t>
            </a:r>
            <a:r>
              <a:rPr lang="en-US" sz="1800" b="1" dirty="0" smtClean="0">
                <a:latin typeface="Times New Roman" pitchFamily="18" charset="0"/>
                <a:cs typeface="Times New Roman" pitchFamily="18" charset="0"/>
              </a:rPr>
              <a:t>Presentation</a:t>
            </a:r>
            <a:endParaRPr sz="1800" dirty="0">
              <a:solidFill>
                <a:schemeClr val="dk2"/>
              </a:solidFill>
              <a:latin typeface="Times New Roman" pitchFamily="18" charset="0"/>
              <a:ea typeface="Kulim Park"/>
              <a:cs typeface="Times New Roman" pitchFamily="18" charset="0"/>
              <a:sym typeface="Kulim Park"/>
            </a:endParaRPr>
          </a:p>
        </p:txBody>
      </p:sp>
      <p:sp>
        <p:nvSpPr>
          <p:cNvPr id="561" name="Google Shape;561;p58"/>
          <p:cNvSpPr txBox="1">
            <a:spLocks noGrp="1"/>
          </p:cNvSpPr>
          <p:nvPr>
            <p:ph type="subTitle" idx="1"/>
          </p:nvPr>
        </p:nvSpPr>
        <p:spPr>
          <a:xfrm>
            <a:off x="2133600" y="4019550"/>
            <a:ext cx="5218500" cy="548700"/>
          </a:xfrm>
          <a:prstGeom prst="rect">
            <a:avLst/>
          </a:prstGeom>
        </p:spPr>
        <p:txBody>
          <a:bodyPr spcFirstLastPara="1" wrap="square" lIns="91425" tIns="91425" rIns="91425" bIns="91425" anchor="ctr" anchorCtr="0">
            <a:noAutofit/>
          </a:bodyPr>
          <a:lstStyle/>
          <a:p>
            <a:pPr marL="0" lvl="0" indent="0">
              <a:lnSpc>
                <a:spcPct val="150000"/>
              </a:lnSpc>
            </a:pPr>
            <a:r>
              <a:rPr lang="en" sz="1200" b="1" dirty="0" smtClean="0">
                <a:latin typeface="Times New Roman" pitchFamily="18" charset="0"/>
                <a:cs typeface="Times New Roman" pitchFamily="18" charset="0"/>
              </a:rPr>
              <a:t>Student Name: </a:t>
            </a:r>
            <a:r>
              <a:rPr lang="en-GB" sz="1200" b="1" dirty="0" smtClean="0">
                <a:latin typeface="Times New Roman" pitchFamily="18" charset="0"/>
                <a:cs typeface="Times New Roman" pitchFamily="18" charset="0"/>
              </a:rPr>
              <a:t>Ancuța </a:t>
            </a:r>
            <a:r>
              <a:rPr lang="en-GB" sz="1200" b="1" dirty="0">
                <a:latin typeface="Times New Roman" pitchFamily="18" charset="0"/>
                <a:cs typeface="Times New Roman" pitchFamily="18" charset="0"/>
              </a:rPr>
              <a:t>Plesca</a:t>
            </a:r>
            <a:endParaRPr lang="en" sz="1200" b="1" dirty="0" smtClean="0">
              <a:latin typeface="Times New Roman" pitchFamily="18" charset="0"/>
              <a:cs typeface="Times New Roman" pitchFamily="18" charset="0"/>
            </a:endParaRPr>
          </a:p>
          <a:p>
            <a:pPr marL="0" lvl="0" indent="0" algn="ctr" rtl="0">
              <a:lnSpc>
                <a:spcPct val="150000"/>
              </a:lnSpc>
              <a:spcBef>
                <a:spcPts val="0"/>
              </a:spcBef>
              <a:spcAft>
                <a:spcPts val="0"/>
              </a:spcAft>
              <a:buNone/>
            </a:pPr>
            <a:r>
              <a:rPr lang="en" sz="1200" b="1" dirty="0" smtClean="0">
                <a:latin typeface="Times New Roman" pitchFamily="18" charset="0"/>
                <a:cs typeface="Times New Roman" pitchFamily="18" charset="0"/>
              </a:rPr>
              <a:t>Student ID</a:t>
            </a:r>
            <a:r>
              <a:rPr lang="en" sz="1200" b="1" smtClean="0">
                <a:latin typeface="Times New Roman" pitchFamily="18" charset="0"/>
                <a:cs typeface="Times New Roman" pitchFamily="18" charset="0"/>
              </a:rPr>
              <a:t>: </a:t>
            </a:r>
            <a:r>
              <a:rPr lang="ro-RO" sz="1200" b="1" smtClean="0">
                <a:latin typeface="Times New Roman" pitchFamily="18" charset="0"/>
                <a:cs typeface="Times New Roman" pitchFamily="18" charset="0"/>
              </a:rPr>
              <a:t>2411140</a:t>
            </a:r>
            <a:endParaRPr sz="1200" b="1" dirty="0">
              <a:latin typeface="Times New Roman" pitchFamily="18" charset="0"/>
              <a:cs typeface="Times New Roman" pitchFamily="18" charset="0"/>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14712" y="285750"/>
            <a:ext cx="2314575" cy="904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65"/>
        <p:cNvGrpSpPr/>
        <p:nvPr/>
      </p:nvGrpSpPr>
      <p:grpSpPr>
        <a:xfrm>
          <a:off x="0" y="0"/>
          <a:ext cx="0" cy="0"/>
          <a:chOff x="0" y="0"/>
          <a:chExt cx="0" cy="0"/>
        </a:xfrm>
      </p:grpSpPr>
      <p:sp>
        <p:nvSpPr>
          <p:cNvPr id="3" name="Rectangle 2"/>
          <p:cNvSpPr/>
          <p:nvPr/>
        </p:nvSpPr>
        <p:spPr>
          <a:xfrm>
            <a:off x="3581400" y="209550"/>
            <a:ext cx="1579278" cy="400110"/>
          </a:xfrm>
          <a:prstGeom prst="rect">
            <a:avLst/>
          </a:prstGeom>
        </p:spPr>
        <p:txBody>
          <a:bodyPr wrap="none">
            <a:spAutoFit/>
          </a:bodyPr>
          <a:lstStyle/>
          <a:p>
            <a:r>
              <a:rPr lang="en-GB" sz="2000" b="1" dirty="0">
                <a:latin typeface="Times New Roman" pitchFamily="18" charset="0"/>
                <a:cs typeface="Times New Roman" pitchFamily="18" charset="0"/>
              </a:rPr>
              <a:t>Introduction</a:t>
            </a:r>
            <a:endParaRPr lang="en-GB" sz="2000" dirty="0">
              <a:latin typeface="Times New Roman" pitchFamily="18" charset="0"/>
              <a:cs typeface="Times New Roman" pitchFamily="18" charset="0"/>
            </a:endParaRPr>
          </a:p>
        </p:txBody>
      </p:sp>
      <p:graphicFrame>
        <p:nvGraphicFramePr>
          <p:cNvPr id="5" name="Diagram 4"/>
          <p:cNvGraphicFramePr/>
          <p:nvPr>
            <p:extLst>
              <p:ext uri="{D42A27DB-BD31-4B8C-83A1-F6EECF244321}">
                <p14:modId xmlns:p14="http://schemas.microsoft.com/office/powerpoint/2010/main" val="136273096"/>
              </p:ext>
            </p:extLst>
          </p:nvPr>
        </p:nvGraphicFramePr>
        <p:xfrm>
          <a:off x="1447800" y="742950"/>
          <a:ext cx="6629400" cy="3835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819400" y="133350"/>
            <a:ext cx="3395481" cy="400110"/>
          </a:xfrm>
          <a:prstGeom prst="rect">
            <a:avLst/>
          </a:prstGeom>
        </p:spPr>
        <p:txBody>
          <a:bodyPr wrap="none">
            <a:spAutoFit/>
          </a:bodyPr>
          <a:lstStyle/>
          <a:p>
            <a:r>
              <a:rPr lang="en-GB" sz="2000" b="1" dirty="0">
                <a:latin typeface="Times New Roman" pitchFamily="18" charset="0"/>
                <a:cs typeface="Times New Roman" pitchFamily="18" charset="0"/>
              </a:rPr>
              <a:t>My Personal SWOT Analysis</a:t>
            </a:r>
            <a:endParaRPr lang="en-GB" sz="2000" dirty="0">
              <a:latin typeface="Times New Roman" pitchFamily="18" charset="0"/>
              <a:cs typeface="Times New Roman" pitchFamily="18" charset="0"/>
            </a:endParaRPr>
          </a:p>
        </p:txBody>
      </p:sp>
      <p:graphicFrame>
        <p:nvGraphicFramePr>
          <p:cNvPr id="4" name="Table 3"/>
          <p:cNvGraphicFramePr>
            <a:graphicFrameLocks noGrp="1"/>
          </p:cNvGraphicFramePr>
          <p:nvPr>
            <p:extLst>
              <p:ext uri="{D42A27DB-BD31-4B8C-83A1-F6EECF244321}">
                <p14:modId xmlns:p14="http://schemas.microsoft.com/office/powerpoint/2010/main" val="2119663032"/>
              </p:ext>
            </p:extLst>
          </p:nvPr>
        </p:nvGraphicFramePr>
        <p:xfrm>
          <a:off x="1427988" y="674962"/>
          <a:ext cx="6115812" cy="3778156"/>
        </p:xfrm>
        <a:graphic>
          <a:graphicData uri="http://schemas.openxmlformats.org/drawingml/2006/table">
            <a:tbl>
              <a:tblPr/>
              <a:tblGrid>
                <a:gridCol w="3057906">
                  <a:extLst>
                    <a:ext uri="{9D8B030D-6E8A-4147-A177-3AD203B41FA5}">
                      <a16:colId xmlns:a16="http://schemas.microsoft.com/office/drawing/2014/main" val="20000"/>
                    </a:ext>
                  </a:extLst>
                </a:gridCol>
                <a:gridCol w="3057906">
                  <a:extLst>
                    <a:ext uri="{9D8B030D-6E8A-4147-A177-3AD203B41FA5}">
                      <a16:colId xmlns:a16="http://schemas.microsoft.com/office/drawing/2014/main" val="20001"/>
                    </a:ext>
                  </a:extLst>
                </a:gridCol>
              </a:tblGrid>
              <a:tr h="554319">
                <a:tc>
                  <a:txBody>
                    <a:bodyPr/>
                    <a:lstStyle/>
                    <a:p>
                      <a:pPr algn="ctr" rtl="0" fontAlgn="t">
                        <a:lnSpc>
                          <a:spcPct val="150000"/>
                        </a:lnSpc>
                        <a:spcBef>
                          <a:spcPts val="0"/>
                        </a:spcBef>
                        <a:spcAft>
                          <a:spcPts val="0"/>
                        </a:spcAft>
                      </a:pPr>
                      <a:r>
                        <a:rPr lang="en-GB" sz="1000" b="1" i="0" u="none" strike="noStrike" dirty="0">
                          <a:solidFill>
                            <a:srgbClr val="000000"/>
                          </a:solidFill>
                          <a:effectLst/>
                          <a:latin typeface="Times New Roman"/>
                        </a:rPr>
                        <a:t>Strength</a:t>
                      </a:r>
                      <a:endParaRPr lang="en-GB" sz="1200" dirty="0">
                        <a:effectLst/>
                      </a:endParaRPr>
                    </a:p>
                  </a:txBody>
                  <a:tcPr marL="54252" marR="54252" marT="54252" marB="54252">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E5CD"/>
                    </a:solidFill>
                  </a:tcPr>
                </a:tc>
                <a:tc>
                  <a:txBody>
                    <a:bodyPr/>
                    <a:lstStyle/>
                    <a:p>
                      <a:pPr algn="ctr" rtl="0" fontAlgn="t">
                        <a:lnSpc>
                          <a:spcPct val="150000"/>
                        </a:lnSpc>
                        <a:spcBef>
                          <a:spcPts val="0"/>
                        </a:spcBef>
                        <a:spcAft>
                          <a:spcPts val="0"/>
                        </a:spcAft>
                      </a:pPr>
                      <a:r>
                        <a:rPr lang="en-GB" sz="1000" b="1" i="0" u="none" strike="noStrike">
                          <a:solidFill>
                            <a:srgbClr val="000000"/>
                          </a:solidFill>
                          <a:effectLst/>
                          <a:latin typeface="Times New Roman"/>
                        </a:rPr>
                        <a:t>Weakness</a:t>
                      </a:r>
                      <a:endParaRPr lang="en-GB" sz="1200">
                        <a:effectLst/>
                      </a:endParaRPr>
                    </a:p>
                  </a:txBody>
                  <a:tcPr marL="54252" marR="54252" marT="54252" marB="54252">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E5CD"/>
                    </a:solidFill>
                  </a:tcPr>
                </a:tc>
                <a:extLst>
                  <a:ext uri="{0D108BD9-81ED-4DB2-BD59-A6C34878D82A}">
                    <a16:rowId xmlns:a16="http://schemas.microsoft.com/office/drawing/2014/main" val="10000"/>
                  </a:ext>
                </a:extLst>
              </a:tr>
              <a:tr h="1178029">
                <a:tc>
                  <a:txBody>
                    <a:bodyPr/>
                    <a:lstStyle/>
                    <a:p>
                      <a:pPr algn="just" rtl="0" fontAlgn="base">
                        <a:lnSpc>
                          <a:spcPct val="150000"/>
                        </a:lnSpc>
                        <a:spcBef>
                          <a:spcPts val="0"/>
                        </a:spcBef>
                        <a:spcAft>
                          <a:spcPts val="0"/>
                        </a:spcAft>
                        <a:buFont typeface="Arial"/>
                        <a:buChar char="•"/>
                      </a:pPr>
                      <a:r>
                        <a:rPr lang="en-US" sz="1000" b="0" i="0" u="none" strike="noStrike" dirty="0">
                          <a:solidFill>
                            <a:srgbClr val="000000"/>
                          </a:solidFill>
                          <a:effectLst/>
                          <a:latin typeface="Times New Roman"/>
                        </a:rPr>
                        <a:t>I have strong communication skills.</a:t>
                      </a:r>
                    </a:p>
                    <a:p>
                      <a:pPr algn="just" rtl="0" fontAlgn="base">
                        <a:lnSpc>
                          <a:spcPct val="150000"/>
                        </a:lnSpc>
                        <a:spcBef>
                          <a:spcPts val="0"/>
                        </a:spcBef>
                        <a:spcAft>
                          <a:spcPts val="0"/>
                        </a:spcAft>
                        <a:buFont typeface="Arial"/>
                        <a:buChar char="•"/>
                      </a:pPr>
                      <a:r>
                        <a:rPr lang="en-US" sz="1000" b="0" i="0" u="none" strike="noStrike" dirty="0">
                          <a:solidFill>
                            <a:srgbClr val="000000"/>
                          </a:solidFill>
                          <a:effectLst/>
                          <a:latin typeface="Times New Roman"/>
                        </a:rPr>
                        <a:t>I show strong empathy, and I am also an active listener.</a:t>
                      </a:r>
                    </a:p>
                    <a:p>
                      <a:pPr algn="just" rtl="0" fontAlgn="base">
                        <a:lnSpc>
                          <a:spcPct val="150000"/>
                        </a:lnSpc>
                        <a:spcBef>
                          <a:spcPts val="0"/>
                        </a:spcBef>
                        <a:spcAft>
                          <a:spcPts val="0"/>
                        </a:spcAft>
                        <a:buFont typeface="Arial"/>
                        <a:buChar char="•"/>
                      </a:pPr>
                      <a:r>
                        <a:rPr lang="en-US" sz="1000" b="0" i="0" u="none" strike="noStrike" dirty="0">
                          <a:solidFill>
                            <a:srgbClr val="000000"/>
                          </a:solidFill>
                          <a:effectLst/>
                          <a:latin typeface="Times New Roman"/>
                        </a:rPr>
                        <a:t>My adaptability and willingness to learn are strong.</a:t>
                      </a:r>
                    </a:p>
                    <a:p>
                      <a:pPr algn="just" rtl="0" fontAlgn="base">
                        <a:lnSpc>
                          <a:spcPct val="150000"/>
                        </a:lnSpc>
                        <a:spcBef>
                          <a:spcPts val="0"/>
                        </a:spcBef>
                        <a:spcAft>
                          <a:spcPts val="0"/>
                        </a:spcAft>
                        <a:buFont typeface="Arial"/>
                        <a:buChar char="•"/>
                      </a:pPr>
                      <a:r>
                        <a:rPr lang="en-US" sz="1000" b="0" i="0" u="none" strike="noStrike" dirty="0">
                          <a:solidFill>
                            <a:srgbClr val="000000"/>
                          </a:solidFill>
                          <a:effectLst/>
                          <a:latin typeface="Times New Roman"/>
                        </a:rPr>
                        <a:t>I possess strong reliability and teamwork sense.</a:t>
                      </a:r>
                    </a:p>
                  </a:txBody>
                  <a:tcPr marL="54252" marR="54252" marT="54252" marB="54252">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rtl="0" fontAlgn="base">
                        <a:lnSpc>
                          <a:spcPct val="150000"/>
                        </a:lnSpc>
                        <a:spcBef>
                          <a:spcPts val="0"/>
                        </a:spcBef>
                        <a:spcAft>
                          <a:spcPts val="0"/>
                        </a:spcAft>
                        <a:buFont typeface="Arial"/>
                        <a:buChar char="•"/>
                      </a:pPr>
                      <a:r>
                        <a:rPr lang="en-US" sz="1000" b="0" i="0" u="none" strike="noStrike" dirty="0">
                          <a:solidFill>
                            <a:srgbClr val="000000"/>
                          </a:solidFill>
                          <a:effectLst/>
                          <a:latin typeface="Times New Roman"/>
                        </a:rPr>
                        <a:t>Lack of confidence while presenting to senior staff</a:t>
                      </a:r>
                    </a:p>
                    <a:p>
                      <a:pPr algn="just" rtl="0" fontAlgn="base">
                        <a:lnSpc>
                          <a:spcPct val="150000"/>
                        </a:lnSpc>
                        <a:spcBef>
                          <a:spcPts val="0"/>
                        </a:spcBef>
                        <a:spcAft>
                          <a:spcPts val="0"/>
                        </a:spcAft>
                        <a:buFont typeface="Arial"/>
                        <a:buChar char="•"/>
                      </a:pPr>
                      <a:r>
                        <a:rPr lang="en-US" sz="1000" b="0" i="0" u="none" strike="noStrike" dirty="0">
                          <a:solidFill>
                            <a:srgbClr val="000000"/>
                          </a:solidFill>
                          <a:effectLst/>
                          <a:latin typeface="Times New Roman"/>
                        </a:rPr>
                        <a:t>I overcommit myself to any task.</a:t>
                      </a:r>
                    </a:p>
                    <a:p>
                      <a:pPr algn="just" rtl="0" fontAlgn="base">
                        <a:lnSpc>
                          <a:spcPct val="150000"/>
                        </a:lnSpc>
                        <a:spcBef>
                          <a:spcPts val="0"/>
                        </a:spcBef>
                        <a:spcAft>
                          <a:spcPts val="0"/>
                        </a:spcAft>
                        <a:buFont typeface="Arial"/>
                        <a:buChar char="•"/>
                      </a:pPr>
                      <a:r>
                        <a:rPr lang="en-US" sz="1000" b="0" i="0" u="none" strike="noStrike" dirty="0">
                          <a:solidFill>
                            <a:srgbClr val="000000"/>
                          </a:solidFill>
                          <a:effectLst/>
                          <a:latin typeface="Times New Roman"/>
                        </a:rPr>
                        <a:t>I feel difficulty with time management.</a:t>
                      </a:r>
                    </a:p>
                  </a:txBody>
                  <a:tcPr marL="54252" marR="54252" marT="54252" marB="54252">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330320">
                <a:tc>
                  <a:txBody>
                    <a:bodyPr/>
                    <a:lstStyle/>
                    <a:p>
                      <a:pPr algn="ctr" rtl="0" fontAlgn="t">
                        <a:lnSpc>
                          <a:spcPct val="150000"/>
                        </a:lnSpc>
                        <a:spcBef>
                          <a:spcPts val="0"/>
                        </a:spcBef>
                        <a:spcAft>
                          <a:spcPts val="0"/>
                        </a:spcAft>
                      </a:pPr>
                      <a:r>
                        <a:rPr lang="en-GB" sz="1000" b="1" i="0" u="none" strike="noStrike" dirty="0">
                          <a:solidFill>
                            <a:srgbClr val="000000"/>
                          </a:solidFill>
                          <a:effectLst/>
                          <a:latin typeface="Times New Roman"/>
                        </a:rPr>
                        <a:t>Opportunities</a:t>
                      </a:r>
                      <a:endParaRPr lang="en-GB" sz="1200" dirty="0">
                        <a:effectLst/>
                      </a:endParaRPr>
                    </a:p>
                  </a:txBody>
                  <a:tcPr marL="54252" marR="54252" marT="54252" marB="54252">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E5CD"/>
                    </a:solidFill>
                  </a:tcPr>
                </a:tc>
                <a:tc>
                  <a:txBody>
                    <a:bodyPr/>
                    <a:lstStyle/>
                    <a:p>
                      <a:pPr algn="ctr" rtl="0" fontAlgn="t">
                        <a:lnSpc>
                          <a:spcPct val="150000"/>
                        </a:lnSpc>
                        <a:spcBef>
                          <a:spcPts val="0"/>
                        </a:spcBef>
                        <a:spcAft>
                          <a:spcPts val="0"/>
                        </a:spcAft>
                      </a:pPr>
                      <a:r>
                        <a:rPr lang="en-GB" sz="1000" b="1" i="0" u="none" strike="noStrike">
                          <a:solidFill>
                            <a:srgbClr val="000000"/>
                          </a:solidFill>
                          <a:effectLst/>
                          <a:latin typeface="Times New Roman"/>
                        </a:rPr>
                        <a:t>Threats</a:t>
                      </a:r>
                      <a:endParaRPr lang="en-GB" sz="1200">
                        <a:effectLst/>
                      </a:endParaRPr>
                    </a:p>
                  </a:txBody>
                  <a:tcPr marL="54252" marR="54252" marT="54252" marB="54252">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E5CD"/>
                    </a:solidFill>
                  </a:tcPr>
                </a:tc>
                <a:extLst>
                  <a:ext uri="{0D108BD9-81ED-4DB2-BD59-A6C34878D82A}">
                    <a16:rowId xmlns:a16="http://schemas.microsoft.com/office/drawing/2014/main" val="10002"/>
                  </a:ext>
                </a:extLst>
              </a:tr>
              <a:tr h="1647499">
                <a:tc>
                  <a:txBody>
                    <a:bodyPr/>
                    <a:lstStyle/>
                    <a:p>
                      <a:pPr algn="just" rtl="0" fontAlgn="base">
                        <a:lnSpc>
                          <a:spcPct val="150000"/>
                        </a:lnSpc>
                        <a:spcBef>
                          <a:spcPts val="0"/>
                        </a:spcBef>
                        <a:spcAft>
                          <a:spcPts val="0"/>
                        </a:spcAft>
                        <a:buFont typeface="Arial"/>
                        <a:buChar char="•"/>
                      </a:pPr>
                      <a:r>
                        <a:rPr lang="en-US" sz="1000" b="0" i="0" u="none" strike="noStrike" dirty="0">
                          <a:solidFill>
                            <a:srgbClr val="000000"/>
                          </a:solidFill>
                          <a:effectLst/>
                          <a:latin typeface="Times New Roman"/>
                        </a:rPr>
                        <a:t>Continuous demand for compassionate and skilled workers in the UK health industry (Anderson </a:t>
                      </a:r>
                      <a:r>
                        <a:rPr lang="en-US" sz="1000" b="0" i="1" u="none" strike="noStrike" dirty="0">
                          <a:solidFill>
                            <a:srgbClr val="000000"/>
                          </a:solidFill>
                          <a:effectLst/>
                          <a:latin typeface="Times New Roman"/>
                        </a:rPr>
                        <a:t>et al</a:t>
                      </a:r>
                      <a:r>
                        <a:rPr lang="en-US" sz="1000" b="0" i="0" u="none" strike="noStrike" dirty="0">
                          <a:solidFill>
                            <a:srgbClr val="000000"/>
                          </a:solidFill>
                          <a:effectLst/>
                          <a:latin typeface="Times New Roman"/>
                        </a:rPr>
                        <a:t>., 2021).</a:t>
                      </a:r>
                    </a:p>
                    <a:p>
                      <a:pPr algn="just" rtl="0" fontAlgn="base">
                        <a:lnSpc>
                          <a:spcPct val="150000"/>
                        </a:lnSpc>
                        <a:spcBef>
                          <a:spcPts val="0"/>
                        </a:spcBef>
                        <a:spcAft>
                          <a:spcPts val="0"/>
                        </a:spcAft>
                        <a:buFont typeface="Arial"/>
                        <a:buChar char="•"/>
                      </a:pPr>
                      <a:r>
                        <a:rPr lang="en-US" sz="1000" b="0" i="0" u="none" strike="noStrike" dirty="0">
                          <a:solidFill>
                            <a:srgbClr val="000000"/>
                          </a:solidFill>
                          <a:effectLst/>
                          <a:latin typeface="Times New Roman"/>
                        </a:rPr>
                        <a:t>Opportunity to gain practical experience with a work placement.</a:t>
                      </a:r>
                    </a:p>
                    <a:p>
                      <a:pPr algn="just" rtl="0" fontAlgn="base">
                        <a:lnSpc>
                          <a:spcPct val="150000"/>
                        </a:lnSpc>
                        <a:spcBef>
                          <a:spcPts val="0"/>
                        </a:spcBef>
                        <a:spcAft>
                          <a:spcPts val="0"/>
                        </a:spcAft>
                        <a:buFont typeface="Arial"/>
                        <a:buChar char="•"/>
                      </a:pPr>
                      <a:r>
                        <a:rPr lang="en-US" sz="1000" b="0" i="0" u="none" strike="noStrike" dirty="0">
                          <a:solidFill>
                            <a:srgbClr val="000000"/>
                          </a:solidFill>
                          <a:effectLst/>
                          <a:latin typeface="Times New Roman"/>
                        </a:rPr>
                        <a:t>Opportunity for professional and educational training.</a:t>
                      </a:r>
                    </a:p>
                    <a:p>
                      <a:pPr algn="just" rtl="0" fontAlgn="base">
                        <a:lnSpc>
                          <a:spcPct val="150000"/>
                        </a:lnSpc>
                        <a:spcBef>
                          <a:spcPts val="0"/>
                        </a:spcBef>
                        <a:spcAft>
                          <a:spcPts val="0"/>
                        </a:spcAft>
                        <a:buFont typeface="Arial"/>
                        <a:buChar char="•"/>
                      </a:pPr>
                      <a:r>
                        <a:rPr lang="en-US" sz="1000" b="0" i="0" u="none" strike="noStrike" dirty="0">
                          <a:solidFill>
                            <a:srgbClr val="000000"/>
                          </a:solidFill>
                          <a:effectLst/>
                          <a:latin typeface="Times New Roman"/>
                        </a:rPr>
                        <a:t>Connection with a professional during placement.</a:t>
                      </a:r>
                    </a:p>
                  </a:txBody>
                  <a:tcPr marL="54252" marR="54252" marT="54252" marB="54252">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rtl="0" fontAlgn="base">
                        <a:lnSpc>
                          <a:spcPct val="150000"/>
                        </a:lnSpc>
                        <a:spcBef>
                          <a:spcPts val="0"/>
                        </a:spcBef>
                        <a:spcAft>
                          <a:spcPts val="0"/>
                        </a:spcAft>
                        <a:buFont typeface="Arial"/>
                        <a:buChar char="•"/>
                      </a:pPr>
                      <a:r>
                        <a:rPr lang="en-US" sz="1000" b="0" i="0" u="none" strike="noStrike" dirty="0">
                          <a:solidFill>
                            <a:srgbClr val="000000"/>
                          </a:solidFill>
                          <a:effectLst/>
                          <a:latin typeface="Times New Roman"/>
                        </a:rPr>
                        <a:t>High workload in the UK health and social care due to staff shortage (</a:t>
                      </a:r>
                      <a:r>
                        <a:rPr lang="en-US" sz="1000" b="0" i="0" u="none" strike="noStrike" dirty="0" err="1">
                          <a:solidFill>
                            <a:srgbClr val="000000"/>
                          </a:solidFill>
                          <a:effectLst/>
                          <a:latin typeface="Times New Roman"/>
                        </a:rPr>
                        <a:t>Shemtob</a:t>
                      </a:r>
                      <a:r>
                        <a:rPr lang="en-US" sz="1000" b="0" i="0" u="none" strike="noStrike" dirty="0">
                          <a:solidFill>
                            <a:srgbClr val="000000"/>
                          </a:solidFill>
                          <a:effectLst/>
                          <a:latin typeface="Times New Roman"/>
                        </a:rPr>
                        <a:t> </a:t>
                      </a:r>
                      <a:r>
                        <a:rPr lang="en-US" sz="1000" b="0" i="1" u="none" strike="noStrike" dirty="0">
                          <a:solidFill>
                            <a:srgbClr val="000000"/>
                          </a:solidFill>
                          <a:effectLst/>
                          <a:latin typeface="Times New Roman"/>
                        </a:rPr>
                        <a:t>et al</a:t>
                      </a:r>
                      <a:r>
                        <a:rPr lang="en-US" sz="1000" b="0" i="0" u="none" strike="noStrike" dirty="0">
                          <a:solidFill>
                            <a:srgbClr val="000000"/>
                          </a:solidFill>
                          <a:effectLst/>
                          <a:latin typeface="Times New Roman"/>
                        </a:rPr>
                        <a:t>., 2023).</a:t>
                      </a:r>
                    </a:p>
                    <a:p>
                      <a:pPr algn="just" rtl="0" fontAlgn="base">
                        <a:lnSpc>
                          <a:spcPct val="150000"/>
                        </a:lnSpc>
                        <a:spcBef>
                          <a:spcPts val="0"/>
                        </a:spcBef>
                        <a:spcAft>
                          <a:spcPts val="0"/>
                        </a:spcAft>
                        <a:buFont typeface="Arial"/>
                        <a:buChar char="•"/>
                      </a:pPr>
                      <a:r>
                        <a:rPr lang="en-US" sz="1000" b="0" i="0" u="none" strike="noStrike" dirty="0">
                          <a:solidFill>
                            <a:srgbClr val="000000"/>
                          </a:solidFill>
                          <a:effectLst/>
                          <a:latin typeface="Times New Roman"/>
                        </a:rPr>
                        <a:t>Competition and financial constraints.</a:t>
                      </a:r>
                    </a:p>
                    <a:p>
                      <a:pPr algn="just" rtl="0" fontAlgn="base">
                        <a:lnSpc>
                          <a:spcPct val="150000"/>
                        </a:lnSpc>
                        <a:spcBef>
                          <a:spcPts val="0"/>
                        </a:spcBef>
                        <a:spcAft>
                          <a:spcPts val="0"/>
                        </a:spcAft>
                        <a:buFont typeface="Arial"/>
                        <a:buChar char="•"/>
                      </a:pPr>
                      <a:r>
                        <a:rPr lang="en-US" sz="1000" b="0" i="0" u="none" strike="noStrike" dirty="0">
                          <a:solidFill>
                            <a:srgbClr val="000000"/>
                          </a:solidFill>
                          <a:effectLst/>
                          <a:latin typeface="Times New Roman"/>
                        </a:rPr>
                        <a:t>Lower job satisfaction and personal well-being. </a:t>
                      </a:r>
                    </a:p>
                  </a:txBody>
                  <a:tcPr marL="54252" marR="54252" marT="54252" marB="54252">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
        <p:nvSpPr>
          <p:cNvPr id="5" name="Rectangle 1"/>
          <p:cNvSpPr>
            <a:spLocks noChangeArrowheads="1"/>
          </p:cNvSpPr>
          <p:nvPr/>
        </p:nvSpPr>
        <p:spPr bwMode="auto">
          <a:xfrm>
            <a:off x="2033588" y="135255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0" rIns="91440" bIns="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6" name="Rectangle 5"/>
          <p:cNvSpPr/>
          <p:nvPr/>
        </p:nvSpPr>
        <p:spPr>
          <a:xfrm>
            <a:off x="3327551" y="4476750"/>
            <a:ext cx="2694969" cy="461665"/>
          </a:xfrm>
          <a:prstGeom prst="rect">
            <a:avLst/>
          </a:prstGeom>
        </p:spPr>
        <p:txBody>
          <a:bodyPr wrap="none">
            <a:spAutoFit/>
          </a:bodyPr>
          <a:lstStyle/>
          <a:p>
            <a:pPr algn="ctr"/>
            <a:r>
              <a:rPr lang="en-US" sz="1200" b="1" dirty="0">
                <a:latin typeface="Times New Roman" pitchFamily="18" charset="0"/>
                <a:cs typeface="Times New Roman" pitchFamily="18" charset="0"/>
              </a:rPr>
              <a:t>Table 1: My Personal SWOT </a:t>
            </a:r>
            <a:r>
              <a:rPr lang="en-US" sz="1200" b="1" dirty="0" smtClean="0">
                <a:latin typeface="Times New Roman" pitchFamily="18" charset="0"/>
                <a:cs typeface="Times New Roman" pitchFamily="18" charset="0"/>
              </a:rPr>
              <a:t>Analysis</a:t>
            </a:r>
          </a:p>
          <a:p>
            <a:pPr algn="ctr"/>
            <a:r>
              <a:rPr lang="en-GB" sz="1200" dirty="0">
                <a:latin typeface="Times New Roman" pitchFamily="18" charset="0"/>
                <a:cs typeface="Times New Roman" pitchFamily="18" charset="0"/>
              </a:rPr>
              <a:t>(Source: Self-Created)</a:t>
            </a:r>
          </a:p>
        </p:txBody>
      </p:sp>
    </p:spTree>
    <p:extLst>
      <p:ext uri="{BB962C8B-B14F-4D97-AF65-F5344CB8AC3E}">
        <p14:creationId xmlns:p14="http://schemas.microsoft.com/office/powerpoint/2010/main" val="6939026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838200" y="17962"/>
            <a:ext cx="7162800" cy="707886"/>
          </a:xfrm>
          <a:prstGeom prst="rect">
            <a:avLst/>
          </a:prstGeom>
        </p:spPr>
        <p:txBody>
          <a:bodyPr wrap="square">
            <a:spAutoFit/>
          </a:bodyPr>
          <a:lstStyle/>
          <a:p>
            <a:pPr algn="ctr"/>
            <a:r>
              <a:rPr lang="en-US" sz="2000" b="1" dirty="0">
                <a:latin typeface="Times New Roman" pitchFamily="18" charset="0"/>
                <a:cs typeface="Times New Roman" pitchFamily="18" charset="0"/>
              </a:rPr>
              <a:t>Practical Example of how I can Leverage My Strength to Overcome my Weakness</a:t>
            </a:r>
            <a:endParaRPr lang="en-GB" sz="2000" dirty="0">
              <a:latin typeface="Times New Roman" pitchFamily="18" charset="0"/>
              <a:cs typeface="Times New Roman" pitchFamily="18" charset="0"/>
            </a:endParaRPr>
          </a:p>
        </p:txBody>
      </p:sp>
      <p:graphicFrame>
        <p:nvGraphicFramePr>
          <p:cNvPr id="4" name="Diagram 3"/>
          <p:cNvGraphicFramePr/>
          <p:nvPr>
            <p:extLst>
              <p:ext uri="{D42A27DB-BD31-4B8C-83A1-F6EECF244321}">
                <p14:modId xmlns:p14="http://schemas.microsoft.com/office/powerpoint/2010/main" val="348919512"/>
              </p:ext>
            </p:extLst>
          </p:nvPr>
        </p:nvGraphicFramePr>
        <p:xfrm>
          <a:off x="1752600" y="895350"/>
          <a:ext cx="6019800" cy="3708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988884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856735" y="57150"/>
            <a:ext cx="7010400" cy="707886"/>
          </a:xfrm>
          <a:prstGeom prst="rect">
            <a:avLst/>
          </a:prstGeom>
        </p:spPr>
        <p:txBody>
          <a:bodyPr wrap="square">
            <a:spAutoFit/>
          </a:bodyPr>
          <a:lstStyle/>
          <a:p>
            <a:pPr algn="ctr"/>
            <a:r>
              <a:rPr lang="en-US" sz="2000" b="1" dirty="0">
                <a:latin typeface="Times New Roman" pitchFamily="18" charset="0"/>
                <a:cs typeface="Times New Roman" pitchFamily="18" charset="0"/>
              </a:rPr>
              <a:t>Practical Example of Enhancing My Strength to Minimise the Threat</a:t>
            </a:r>
            <a:endParaRPr lang="en-GB" sz="2000" dirty="0">
              <a:latin typeface="Times New Roman" pitchFamily="18" charset="0"/>
              <a:cs typeface="Times New Roman" pitchFamily="18" charset="0"/>
            </a:endParaRPr>
          </a:p>
        </p:txBody>
      </p:sp>
      <p:graphicFrame>
        <p:nvGraphicFramePr>
          <p:cNvPr id="4" name="Diagram 3"/>
          <p:cNvGraphicFramePr/>
          <p:nvPr>
            <p:extLst>
              <p:ext uri="{D42A27DB-BD31-4B8C-83A1-F6EECF244321}">
                <p14:modId xmlns:p14="http://schemas.microsoft.com/office/powerpoint/2010/main" val="2531732398"/>
              </p:ext>
            </p:extLst>
          </p:nvPr>
        </p:nvGraphicFramePr>
        <p:xfrm>
          <a:off x="1237734" y="971550"/>
          <a:ext cx="6629401" cy="3708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069732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066800" y="57150"/>
            <a:ext cx="7086600" cy="707886"/>
          </a:xfrm>
          <a:prstGeom prst="rect">
            <a:avLst/>
          </a:prstGeom>
        </p:spPr>
        <p:txBody>
          <a:bodyPr wrap="square">
            <a:spAutoFit/>
          </a:bodyPr>
          <a:lstStyle/>
          <a:p>
            <a:pPr algn="ctr"/>
            <a:r>
              <a:rPr lang="en-US" sz="2000" b="1" dirty="0">
                <a:latin typeface="Times New Roman" pitchFamily="18" charset="0"/>
                <a:cs typeface="Times New Roman" pitchFamily="18" charset="0"/>
              </a:rPr>
              <a:t>Practical Examples of My Available Opportunities and their Use with my Strengths</a:t>
            </a:r>
            <a:endParaRPr lang="en-GB" sz="2000" dirty="0">
              <a:latin typeface="Times New Roman" pitchFamily="18" charset="0"/>
              <a:cs typeface="Times New Roman" pitchFamily="18" charset="0"/>
            </a:endParaRPr>
          </a:p>
        </p:txBody>
      </p:sp>
      <p:graphicFrame>
        <p:nvGraphicFramePr>
          <p:cNvPr id="4" name="Diagram 3"/>
          <p:cNvGraphicFramePr/>
          <p:nvPr>
            <p:extLst>
              <p:ext uri="{D42A27DB-BD31-4B8C-83A1-F6EECF244321}">
                <p14:modId xmlns:p14="http://schemas.microsoft.com/office/powerpoint/2010/main" val="763717198"/>
              </p:ext>
            </p:extLst>
          </p:nvPr>
        </p:nvGraphicFramePr>
        <p:xfrm>
          <a:off x="381000" y="1352550"/>
          <a:ext cx="8077200" cy="3251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222571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3581400" y="93418"/>
            <a:ext cx="1409360" cy="400110"/>
          </a:xfrm>
          <a:prstGeom prst="rect">
            <a:avLst/>
          </a:prstGeom>
        </p:spPr>
        <p:txBody>
          <a:bodyPr wrap="none">
            <a:spAutoFit/>
          </a:bodyPr>
          <a:lstStyle/>
          <a:p>
            <a:r>
              <a:rPr lang="en-GB" sz="2000" b="1" dirty="0">
                <a:latin typeface="Times New Roman" pitchFamily="18" charset="0"/>
                <a:cs typeface="Times New Roman" pitchFamily="18" charset="0"/>
              </a:rPr>
              <a:t>Conclusion</a:t>
            </a:r>
            <a:endParaRPr lang="en-GB" sz="2000" dirty="0">
              <a:latin typeface="Times New Roman" pitchFamily="18" charset="0"/>
              <a:cs typeface="Times New Roman" pitchFamily="18" charset="0"/>
            </a:endParaRPr>
          </a:p>
        </p:txBody>
      </p:sp>
      <p:graphicFrame>
        <p:nvGraphicFramePr>
          <p:cNvPr id="4" name="Diagram 3"/>
          <p:cNvGraphicFramePr/>
          <p:nvPr>
            <p:extLst>
              <p:ext uri="{D42A27DB-BD31-4B8C-83A1-F6EECF244321}">
                <p14:modId xmlns:p14="http://schemas.microsoft.com/office/powerpoint/2010/main" val="763421775"/>
              </p:ext>
            </p:extLst>
          </p:nvPr>
        </p:nvGraphicFramePr>
        <p:xfrm>
          <a:off x="1676400" y="742950"/>
          <a:ext cx="5791200" cy="4013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948026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3581400" y="285750"/>
            <a:ext cx="1380506" cy="400110"/>
          </a:xfrm>
          <a:prstGeom prst="rect">
            <a:avLst/>
          </a:prstGeom>
        </p:spPr>
        <p:txBody>
          <a:bodyPr wrap="none">
            <a:spAutoFit/>
          </a:bodyPr>
          <a:lstStyle/>
          <a:p>
            <a:r>
              <a:rPr lang="en-GB" sz="2000" b="1" dirty="0">
                <a:latin typeface="Times New Roman" pitchFamily="18" charset="0"/>
                <a:cs typeface="Times New Roman" pitchFamily="18" charset="0"/>
              </a:rPr>
              <a:t>References</a:t>
            </a:r>
            <a:endParaRPr lang="en-GB" sz="2000" dirty="0">
              <a:latin typeface="Times New Roman" pitchFamily="18" charset="0"/>
              <a:cs typeface="Times New Roman" pitchFamily="18" charset="0"/>
            </a:endParaRPr>
          </a:p>
        </p:txBody>
      </p:sp>
      <p:sp>
        <p:nvSpPr>
          <p:cNvPr id="4" name="Rectangle 3"/>
          <p:cNvSpPr/>
          <p:nvPr/>
        </p:nvSpPr>
        <p:spPr>
          <a:xfrm>
            <a:off x="1524000" y="1657350"/>
            <a:ext cx="6248400" cy="2031325"/>
          </a:xfrm>
          <a:prstGeom prst="rect">
            <a:avLst/>
          </a:prstGeom>
        </p:spPr>
        <p:txBody>
          <a:bodyPr wrap="square">
            <a:spAutoFit/>
          </a:bodyPr>
          <a:lstStyle/>
          <a:p>
            <a:pPr marL="285750" indent="-285750" algn="just">
              <a:lnSpc>
                <a:spcPct val="150000"/>
              </a:lnSpc>
              <a:buFont typeface="Arial" pitchFamily="34" charset="0"/>
              <a:buChar char="•"/>
            </a:pPr>
            <a:r>
              <a:rPr lang="en-US" sz="1200" dirty="0">
                <a:latin typeface="Times New Roman" pitchFamily="18" charset="0"/>
                <a:cs typeface="Times New Roman" pitchFamily="18" charset="0"/>
              </a:rPr>
              <a:t>Anderson, M., O’Neill, C., Macleod Clark, J., Street, A., Woods, M., Johnston-Webber, C., </a:t>
            </a:r>
            <a:r>
              <a:rPr lang="en-US" sz="1200" dirty="0" err="1">
                <a:latin typeface="Times New Roman" pitchFamily="18" charset="0"/>
                <a:cs typeface="Times New Roman" pitchFamily="18" charset="0"/>
              </a:rPr>
              <a:t>Charlesworth</a:t>
            </a:r>
            <a:r>
              <a:rPr lang="en-US" sz="1200" dirty="0">
                <a:latin typeface="Times New Roman" pitchFamily="18" charset="0"/>
                <a:cs typeface="Times New Roman" pitchFamily="18" charset="0"/>
              </a:rPr>
              <a:t>, A., Whyte, M., Foster, M., </a:t>
            </a:r>
            <a:r>
              <a:rPr lang="en-US" sz="1200" dirty="0" err="1">
                <a:latin typeface="Times New Roman" pitchFamily="18" charset="0"/>
                <a:cs typeface="Times New Roman" pitchFamily="18" charset="0"/>
              </a:rPr>
              <a:t>Majeed</a:t>
            </a:r>
            <a:r>
              <a:rPr lang="en-US" sz="1200" dirty="0">
                <a:latin typeface="Times New Roman" pitchFamily="18" charset="0"/>
                <a:cs typeface="Times New Roman" pitchFamily="18" charset="0"/>
              </a:rPr>
              <a:t>, A., </a:t>
            </a:r>
            <a:r>
              <a:rPr lang="en-US" sz="1200" dirty="0" err="1">
                <a:latin typeface="Times New Roman" pitchFamily="18" charset="0"/>
                <a:cs typeface="Times New Roman" pitchFamily="18" charset="0"/>
              </a:rPr>
              <a:t>Pitchforth</a:t>
            </a:r>
            <a:r>
              <a:rPr lang="en-US" sz="1200" dirty="0">
                <a:latin typeface="Times New Roman" pitchFamily="18" charset="0"/>
                <a:cs typeface="Times New Roman" pitchFamily="18" charset="0"/>
              </a:rPr>
              <a:t>, E., </a:t>
            </a:r>
            <a:r>
              <a:rPr lang="en-US" sz="1200" dirty="0" err="1">
                <a:latin typeface="Times New Roman" pitchFamily="18" charset="0"/>
                <a:cs typeface="Times New Roman" pitchFamily="18" charset="0"/>
              </a:rPr>
              <a:t>Mossialos</a:t>
            </a:r>
            <a:r>
              <a:rPr lang="en-US" sz="1200" dirty="0">
                <a:latin typeface="Times New Roman" pitchFamily="18" charset="0"/>
                <a:cs typeface="Times New Roman" pitchFamily="18" charset="0"/>
              </a:rPr>
              <a:t>, E., </a:t>
            </a:r>
            <a:r>
              <a:rPr lang="en-US" sz="1200" dirty="0" err="1">
                <a:latin typeface="Times New Roman" pitchFamily="18" charset="0"/>
                <a:cs typeface="Times New Roman" pitchFamily="18" charset="0"/>
              </a:rPr>
              <a:t>Asaria</a:t>
            </a:r>
            <a:r>
              <a:rPr lang="en-US" sz="1200" dirty="0">
                <a:latin typeface="Times New Roman" pitchFamily="18" charset="0"/>
                <a:cs typeface="Times New Roman" pitchFamily="18" charset="0"/>
              </a:rPr>
              <a:t>, M. and McGuire, A. (2021) ‘Securing a sustainable and fit-for-purpose UK health and care workforce’, </a:t>
            </a:r>
            <a:r>
              <a:rPr lang="en-US" sz="1200" i="1" dirty="0">
                <a:latin typeface="Times New Roman" pitchFamily="18" charset="0"/>
                <a:cs typeface="Times New Roman" pitchFamily="18" charset="0"/>
              </a:rPr>
              <a:t>The Lancet</a:t>
            </a:r>
            <a:r>
              <a:rPr lang="en-US" sz="1200" dirty="0">
                <a:latin typeface="Times New Roman" pitchFamily="18" charset="0"/>
                <a:cs typeface="Times New Roman" pitchFamily="18" charset="0"/>
              </a:rPr>
              <a:t>, 397(10288), pp. 1992–2011. </a:t>
            </a:r>
          </a:p>
          <a:p>
            <a:pPr marL="285750" indent="-285750" algn="just">
              <a:lnSpc>
                <a:spcPct val="150000"/>
              </a:lnSpc>
              <a:buFont typeface="Arial" pitchFamily="34" charset="0"/>
              <a:buChar char="•"/>
            </a:pPr>
            <a:r>
              <a:rPr lang="en-US" sz="1200" dirty="0" err="1">
                <a:latin typeface="Times New Roman" pitchFamily="18" charset="0"/>
                <a:cs typeface="Times New Roman" pitchFamily="18" charset="0"/>
              </a:rPr>
              <a:t>Shemtob</a:t>
            </a:r>
            <a:r>
              <a:rPr lang="en-US" sz="1200" dirty="0">
                <a:latin typeface="Times New Roman" pitchFamily="18" charset="0"/>
                <a:cs typeface="Times New Roman" pitchFamily="18" charset="0"/>
              </a:rPr>
              <a:t>, L., </a:t>
            </a:r>
            <a:r>
              <a:rPr lang="en-US" sz="1200" dirty="0" err="1">
                <a:latin typeface="Times New Roman" pitchFamily="18" charset="0"/>
                <a:cs typeface="Times New Roman" pitchFamily="18" charset="0"/>
              </a:rPr>
              <a:t>Asanati</a:t>
            </a:r>
            <a:r>
              <a:rPr lang="en-US" sz="1200" dirty="0">
                <a:latin typeface="Times New Roman" pitchFamily="18" charset="0"/>
                <a:cs typeface="Times New Roman" pitchFamily="18" charset="0"/>
              </a:rPr>
              <a:t>, K., </a:t>
            </a:r>
            <a:r>
              <a:rPr lang="en-US" sz="1200" dirty="0" err="1">
                <a:latin typeface="Times New Roman" pitchFamily="18" charset="0"/>
                <a:cs typeface="Times New Roman" pitchFamily="18" charset="0"/>
              </a:rPr>
              <a:t>Pahl</a:t>
            </a:r>
            <a:r>
              <a:rPr lang="en-US" sz="1200" dirty="0">
                <a:latin typeface="Times New Roman" pitchFamily="18" charset="0"/>
                <a:cs typeface="Times New Roman" pitchFamily="18" charset="0"/>
              </a:rPr>
              <a:t>, N. and </a:t>
            </a:r>
            <a:r>
              <a:rPr lang="en-US" sz="1200" dirty="0" err="1">
                <a:latin typeface="Times New Roman" pitchFamily="18" charset="0"/>
                <a:cs typeface="Times New Roman" pitchFamily="18" charset="0"/>
              </a:rPr>
              <a:t>Majeed</a:t>
            </a:r>
            <a:r>
              <a:rPr lang="en-US" sz="1200" dirty="0">
                <a:latin typeface="Times New Roman" pitchFamily="18" charset="0"/>
                <a:cs typeface="Times New Roman" pitchFamily="18" charset="0"/>
              </a:rPr>
              <a:t>, A. (2023) ‘What needs to be done to address staffing shortages in health and social care?’, </a:t>
            </a:r>
            <a:r>
              <a:rPr lang="en-US" sz="1200" i="1" dirty="0">
                <a:latin typeface="Times New Roman" pitchFamily="18" charset="0"/>
                <a:cs typeface="Times New Roman" pitchFamily="18" charset="0"/>
              </a:rPr>
              <a:t>British Journal of General Practice</a:t>
            </a:r>
            <a:r>
              <a:rPr lang="en-US" sz="1200" dirty="0">
                <a:latin typeface="Times New Roman" pitchFamily="18" charset="0"/>
                <a:cs typeface="Times New Roman" pitchFamily="18" charset="0"/>
              </a:rPr>
              <a:t>, 73(728), pp. 102–103. </a:t>
            </a:r>
            <a:endParaRPr lang="en-GB" sz="1200" dirty="0">
              <a:latin typeface="Times New Roman" pitchFamily="18" charset="0"/>
              <a:cs typeface="Times New Roman" pitchFamily="18" charset="0"/>
            </a:endParaRPr>
          </a:p>
        </p:txBody>
      </p:sp>
    </p:spTree>
    <p:extLst>
      <p:ext uri="{BB962C8B-B14F-4D97-AF65-F5344CB8AC3E}">
        <p14:creationId xmlns:p14="http://schemas.microsoft.com/office/powerpoint/2010/main" val="3609672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flipH="1">
            <a:off x="762000" y="2266950"/>
            <a:ext cx="7704000" cy="810300"/>
          </a:xfrm>
        </p:spPr>
        <p:txBody>
          <a:bodyPr/>
          <a:lstStyle/>
          <a:p>
            <a:r>
              <a:rPr lang="en-US" sz="6600" b="1" dirty="0" smtClean="0">
                <a:latin typeface="Times New Roman" pitchFamily="18" charset="0"/>
                <a:cs typeface="Times New Roman" pitchFamily="18" charset="0"/>
              </a:rPr>
              <a:t>THANK YOU</a:t>
            </a:r>
            <a:endParaRPr lang="en-GB" sz="6600" b="1" dirty="0">
              <a:latin typeface="Times New Roman" pitchFamily="18" charset="0"/>
              <a:cs typeface="Times New Roman" pitchFamily="18" charset="0"/>
            </a:endParaRPr>
          </a:p>
        </p:txBody>
      </p:sp>
    </p:spTree>
    <p:extLst>
      <p:ext uri="{BB962C8B-B14F-4D97-AF65-F5344CB8AC3E}">
        <p14:creationId xmlns:p14="http://schemas.microsoft.com/office/powerpoint/2010/main" val="423598101"/>
      </p:ext>
    </p:extLst>
  </p:cSld>
  <p:clrMapOvr>
    <a:masterClrMapping/>
  </p:clrMapOvr>
</p:sld>
</file>

<file path=ppt/theme/theme1.xml><?xml version="1.0" encoding="utf-8"?>
<a:theme xmlns:a="http://schemas.openxmlformats.org/drawingml/2006/main" name="Minimalist Korean Aesthetic Pitch Deck by Slidesgo">
  <a:themeElements>
    <a:clrScheme name="Simple Light">
      <a:dk1>
        <a:srgbClr val="1E1E1E"/>
      </a:dk1>
      <a:lt1>
        <a:srgbClr val="664B34"/>
      </a:lt1>
      <a:dk2>
        <a:srgbClr val="887C62"/>
      </a:dk2>
      <a:lt2>
        <a:srgbClr val="D4CBBB"/>
      </a:lt2>
      <a:accent1>
        <a:srgbClr val="E7E2D6"/>
      </a:accent1>
      <a:accent2>
        <a:srgbClr val="F3F3F3"/>
      </a:accent2>
      <a:accent3>
        <a:srgbClr val="E2B0A6"/>
      </a:accent3>
      <a:accent4>
        <a:srgbClr val="FFFFFF"/>
      </a:accent4>
      <a:accent5>
        <a:srgbClr val="FFFFFF"/>
      </a:accent5>
      <a:accent6>
        <a:srgbClr val="FFFFFF"/>
      </a:accent6>
      <a:hlink>
        <a:srgbClr val="1E1E1E"/>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127</TotalTime>
  <Words>1019</Words>
  <Application>Microsoft Office PowerPoint</Application>
  <PresentationFormat>On-screen Show (16:9)</PresentationFormat>
  <Paragraphs>57</Paragraphs>
  <Slides>9</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Manrope</vt:lpstr>
      <vt:lpstr>Kulim Park SemiBold</vt:lpstr>
      <vt:lpstr>Arial</vt:lpstr>
      <vt:lpstr>Times New Roman</vt:lpstr>
      <vt:lpstr>Nunito Light</vt:lpstr>
      <vt:lpstr>Kulim Park</vt:lpstr>
      <vt:lpstr>Minimalist Korean Aesthetic Pitch Deck by Slidesgo</vt:lpstr>
      <vt:lpstr>Module code: LCHS4009 Module: Professional Development within Health and Social Care  Program: Certificate of Higher Education Skills for the Workplace (Health and Social Care)   Assignment Title: Self-Awareness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 LCHS4009 Module: Professional Development within Health and Social Care  Program: Certificate of Higher Education Skills for the Workplace (Health and Social Care)   Assignment Title: Self-Awareness Presentation</dc:title>
  <dc:creator>Alexandru Balsanu</dc:creator>
  <cp:lastModifiedBy>Alexandru Balsanu</cp:lastModifiedBy>
  <cp:revision>1</cp:revision>
  <dcterms:modified xsi:type="dcterms:W3CDTF">2025-10-19T15:36:31Z</dcterms:modified>
</cp:coreProperties>
</file>