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4"/>
  </p:sldMasterIdLst>
  <p:sldIdLst>
    <p:sldId id="256" r:id="rId5"/>
    <p:sldId id="259" r:id="rId6"/>
    <p:sldId id="258" r:id="rId7"/>
    <p:sldId id="257" r:id="rId8"/>
    <p:sldId id="260" r:id="rId9"/>
    <p:sldId id="261" r:id="rId10"/>
    <p:sldId id="262" r:id="rId11"/>
    <p:sldId id="263" r:id="rId12"/>
    <p:sldId id="264" r:id="rId13"/>
    <p:sldId id="265" r:id="rId14"/>
    <p:sldId id="266" r:id="rId1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8E0E4A9C-6968-4136-97E4-5D660DDCD316}">
          <p14:sldIdLst>
            <p14:sldId id="256"/>
            <p14:sldId id="259"/>
            <p14:sldId id="258"/>
            <p14:sldId id="257"/>
            <p14:sldId id="260"/>
            <p14:sldId id="261"/>
            <p14:sldId id="262"/>
            <p14:sldId id="263"/>
            <p14:sldId id="264"/>
            <p14:sldId id="265"/>
            <p14:sldId id="26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3C833C-FF04-4759-B9EA-208B7CFE92B5}" v="3" dt="2021-05-23T20:36:40.4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645" autoAdjust="0"/>
    <p:restoredTop sz="94660"/>
  </p:normalViewPr>
  <p:slideViewPr>
    <p:cSldViewPr snapToGrid="0">
      <p:cViewPr varScale="1">
        <p:scale>
          <a:sx n="81" d="100"/>
          <a:sy n="81" d="100"/>
        </p:scale>
        <p:origin x="131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antha Jones" userId="9af6e13e-ac33-4dcb-81d2-4abb34e868f4" providerId="ADAL" clId="{2A3C833C-FF04-4759-B9EA-208B7CFE92B5}"/>
    <pc:docChg chg="undo custSel addSld delSld modSld sldOrd addSection delSection modSection">
      <pc:chgData name="Samantha Jones" userId="9af6e13e-ac33-4dcb-81d2-4abb34e868f4" providerId="ADAL" clId="{2A3C833C-FF04-4759-B9EA-208B7CFE92B5}" dt="2021-05-23T20:38:23.546" v="4006" actId="20577"/>
      <pc:docMkLst>
        <pc:docMk/>
      </pc:docMkLst>
      <pc:sldChg chg="addSp modSp mod setBg">
        <pc:chgData name="Samantha Jones" userId="9af6e13e-ac33-4dcb-81d2-4abb34e868f4" providerId="ADAL" clId="{2A3C833C-FF04-4759-B9EA-208B7CFE92B5}" dt="2021-05-23T18:47:01.390" v="1307" actId="20577"/>
        <pc:sldMkLst>
          <pc:docMk/>
          <pc:sldMk cId="1355745462" sldId="256"/>
        </pc:sldMkLst>
        <pc:spChg chg="mod">
          <ac:chgData name="Samantha Jones" userId="9af6e13e-ac33-4dcb-81d2-4abb34e868f4" providerId="ADAL" clId="{2A3C833C-FF04-4759-B9EA-208B7CFE92B5}" dt="2021-05-23T18:45:38.994" v="1302" actId="26606"/>
          <ac:spMkLst>
            <pc:docMk/>
            <pc:sldMk cId="1355745462" sldId="256"/>
            <ac:spMk id="2" creationId="{9FE8517A-4F30-47AB-8FAC-9CFE9B01204E}"/>
          </ac:spMkLst>
        </pc:spChg>
        <pc:spChg chg="mod">
          <ac:chgData name="Samantha Jones" userId="9af6e13e-ac33-4dcb-81d2-4abb34e868f4" providerId="ADAL" clId="{2A3C833C-FF04-4759-B9EA-208B7CFE92B5}" dt="2021-05-23T18:47:01.390" v="1307" actId="20577"/>
          <ac:spMkLst>
            <pc:docMk/>
            <pc:sldMk cId="1355745462" sldId="256"/>
            <ac:spMk id="3" creationId="{DCD0C79E-D649-4973-B479-73C1B0614851}"/>
          </ac:spMkLst>
        </pc:spChg>
        <pc:spChg chg="add">
          <ac:chgData name="Samantha Jones" userId="9af6e13e-ac33-4dcb-81d2-4abb34e868f4" providerId="ADAL" clId="{2A3C833C-FF04-4759-B9EA-208B7CFE92B5}" dt="2021-05-23T18:45:38.994" v="1302" actId="26606"/>
          <ac:spMkLst>
            <pc:docMk/>
            <pc:sldMk cId="1355745462" sldId="256"/>
            <ac:spMk id="8" creationId="{C2554CA6-288E-4202-BC52-2E5A8F0C0AED}"/>
          </ac:spMkLst>
        </pc:spChg>
        <pc:spChg chg="add">
          <ac:chgData name="Samantha Jones" userId="9af6e13e-ac33-4dcb-81d2-4abb34e868f4" providerId="ADAL" clId="{2A3C833C-FF04-4759-B9EA-208B7CFE92B5}" dt="2021-05-23T18:45:38.994" v="1302" actId="26606"/>
          <ac:spMkLst>
            <pc:docMk/>
            <pc:sldMk cId="1355745462" sldId="256"/>
            <ac:spMk id="10" creationId="{B10BB131-AC8E-4A8E-A5D1-36260F720C3B}"/>
          </ac:spMkLst>
        </pc:spChg>
        <pc:spChg chg="add">
          <ac:chgData name="Samantha Jones" userId="9af6e13e-ac33-4dcb-81d2-4abb34e868f4" providerId="ADAL" clId="{2A3C833C-FF04-4759-B9EA-208B7CFE92B5}" dt="2021-05-23T18:45:38.994" v="1302" actId="26606"/>
          <ac:spMkLst>
            <pc:docMk/>
            <pc:sldMk cId="1355745462" sldId="256"/>
            <ac:spMk id="12" creationId="{5B7778FC-632E-4DCA-A7CB-0D7731CCF970}"/>
          </ac:spMkLst>
        </pc:spChg>
        <pc:spChg chg="add">
          <ac:chgData name="Samantha Jones" userId="9af6e13e-ac33-4dcb-81d2-4abb34e868f4" providerId="ADAL" clId="{2A3C833C-FF04-4759-B9EA-208B7CFE92B5}" dt="2021-05-23T18:45:38.994" v="1302" actId="26606"/>
          <ac:spMkLst>
            <pc:docMk/>
            <pc:sldMk cId="1355745462" sldId="256"/>
            <ac:spMk id="14" creationId="{FA23A907-97FB-4A8F-880A-DD77401C4296}"/>
          </ac:spMkLst>
        </pc:spChg>
      </pc:sldChg>
      <pc:sldChg chg="addSp modSp mod ord setBg">
        <pc:chgData name="Samantha Jones" userId="9af6e13e-ac33-4dcb-81d2-4abb34e868f4" providerId="ADAL" clId="{2A3C833C-FF04-4759-B9EA-208B7CFE92B5}" dt="2021-05-23T20:38:23.546" v="4006" actId="20577"/>
        <pc:sldMkLst>
          <pc:docMk/>
          <pc:sldMk cId="3391513707" sldId="258"/>
        </pc:sldMkLst>
        <pc:spChg chg="mod">
          <ac:chgData name="Samantha Jones" userId="9af6e13e-ac33-4dcb-81d2-4abb34e868f4" providerId="ADAL" clId="{2A3C833C-FF04-4759-B9EA-208B7CFE92B5}" dt="2021-05-23T18:47:16.382" v="1308" actId="26606"/>
          <ac:spMkLst>
            <pc:docMk/>
            <pc:sldMk cId="3391513707" sldId="258"/>
            <ac:spMk id="2" creationId="{ABAABA84-22AD-4B9E-BD0D-C7B44F9A00B3}"/>
          </ac:spMkLst>
        </pc:spChg>
        <pc:spChg chg="add">
          <ac:chgData name="Samantha Jones" userId="9af6e13e-ac33-4dcb-81d2-4abb34e868f4" providerId="ADAL" clId="{2A3C833C-FF04-4759-B9EA-208B7CFE92B5}" dt="2021-05-23T18:47:16.382" v="1308" actId="26606"/>
          <ac:spMkLst>
            <pc:docMk/>
            <pc:sldMk cId="3391513707" sldId="258"/>
            <ac:spMk id="14" creationId="{FD1F6D5A-5AAD-43D6-97D4-DF14973EF37B}"/>
          </ac:spMkLst>
        </pc:spChg>
        <pc:graphicFrameChg chg="add mod modGraphic">
          <ac:chgData name="Samantha Jones" userId="9af6e13e-ac33-4dcb-81d2-4abb34e868f4" providerId="ADAL" clId="{2A3C833C-FF04-4759-B9EA-208B7CFE92B5}" dt="2021-05-23T20:38:23.546" v="4006" actId="20577"/>
          <ac:graphicFrameMkLst>
            <pc:docMk/>
            <pc:sldMk cId="3391513707" sldId="258"/>
            <ac:graphicFrameMk id="9" creationId="{DC02D28F-A49E-424C-8BBA-511B739A9E50}"/>
          </ac:graphicFrameMkLst>
        </pc:graphicFrameChg>
      </pc:sldChg>
      <pc:sldChg chg="addSp delSp modSp mod setBg">
        <pc:chgData name="Samantha Jones" userId="9af6e13e-ac33-4dcb-81d2-4abb34e868f4" providerId="ADAL" clId="{2A3C833C-FF04-4759-B9EA-208B7CFE92B5}" dt="2021-05-23T18:46:31.866" v="1305" actId="26606"/>
        <pc:sldMkLst>
          <pc:docMk/>
          <pc:sldMk cId="3021292066" sldId="259"/>
        </pc:sldMkLst>
        <pc:spChg chg="mod">
          <ac:chgData name="Samantha Jones" userId="9af6e13e-ac33-4dcb-81d2-4abb34e868f4" providerId="ADAL" clId="{2A3C833C-FF04-4759-B9EA-208B7CFE92B5}" dt="2021-05-23T18:46:31.829" v="1304" actId="26606"/>
          <ac:spMkLst>
            <pc:docMk/>
            <pc:sldMk cId="3021292066" sldId="259"/>
            <ac:spMk id="2" creationId="{461DC8C0-D292-4A11-AA74-058B75972A89}"/>
          </ac:spMkLst>
        </pc:spChg>
        <pc:spChg chg="add del mod">
          <ac:chgData name="Samantha Jones" userId="9af6e13e-ac33-4dcb-81d2-4abb34e868f4" providerId="ADAL" clId="{2A3C833C-FF04-4759-B9EA-208B7CFE92B5}" dt="2021-05-23T18:46:31.866" v="1305" actId="26606"/>
          <ac:spMkLst>
            <pc:docMk/>
            <pc:sldMk cId="3021292066" sldId="259"/>
            <ac:spMk id="3" creationId="{DB39E554-B927-433E-BF3D-16DC2D20E73E}"/>
          </ac:spMkLst>
        </pc:spChg>
        <pc:spChg chg="add del">
          <ac:chgData name="Samantha Jones" userId="9af6e13e-ac33-4dcb-81d2-4abb34e868f4" providerId="ADAL" clId="{2A3C833C-FF04-4759-B9EA-208B7CFE92B5}" dt="2021-05-23T18:46:31.829" v="1304" actId="26606"/>
          <ac:spMkLst>
            <pc:docMk/>
            <pc:sldMk cId="3021292066" sldId="259"/>
            <ac:spMk id="9" creationId="{B819A166-7571-4003-A6B8-B62034C3ED30}"/>
          </ac:spMkLst>
        </pc:spChg>
        <pc:graphicFrameChg chg="add del">
          <ac:chgData name="Samantha Jones" userId="9af6e13e-ac33-4dcb-81d2-4abb34e868f4" providerId="ADAL" clId="{2A3C833C-FF04-4759-B9EA-208B7CFE92B5}" dt="2021-05-23T18:46:31.829" v="1304" actId="26606"/>
          <ac:graphicFrameMkLst>
            <pc:docMk/>
            <pc:sldMk cId="3021292066" sldId="259"/>
            <ac:graphicFrameMk id="5" creationId="{2A84A03D-BFB9-4603-99F5-25AF19939C93}"/>
          </ac:graphicFrameMkLst>
        </pc:graphicFrameChg>
        <pc:graphicFrameChg chg="add">
          <ac:chgData name="Samantha Jones" userId="9af6e13e-ac33-4dcb-81d2-4abb34e868f4" providerId="ADAL" clId="{2A3C833C-FF04-4759-B9EA-208B7CFE92B5}" dt="2021-05-23T18:46:31.866" v="1305" actId="26606"/>
          <ac:graphicFrameMkLst>
            <pc:docMk/>
            <pc:sldMk cId="3021292066" sldId="259"/>
            <ac:graphicFrameMk id="11" creationId="{9E830EA7-9299-470F-910C-FAEEA84C3C22}"/>
          </ac:graphicFrameMkLst>
        </pc:graphicFrameChg>
      </pc:sldChg>
      <pc:sldChg chg="addSp delSp modSp new mod setBg">
        <pc:chgData name="Samantha Jones" userId="9af6e13e-ac33-4dcb-81d2-4abb34e868f4" providerId="ADAL" clId="{2A3C833C-FF04-4759-B9EA-208B7CFE92B5}" dt="2021-05-23T18:45:22.721" v="1301" actId="26606"/>
        <pc:sldMkLst>
          <pc:docMk/>
          <pc:sldMk cId="1989724964" sldId="260"/>
        </pc:sldMkLst>
        <pc:spChg chg="mod">
          <ac:chgData name="Samantha Jones" userId="9af6e13e-ac33-4dcb-81d2-4abb34e868f4" providerId="ADAL" clId="{2A3C833C-FF04-4759-B9EA-208B7CFE92B5}" dt="2021-05-23T18:45:22.721" v="1301" actId="26606"/>
          <ac:spMkLst>
            <pc:docMk/>
            <pc:sldMk cId="1989724964" sldId="260"/>
            <ac:spMk id="2" creationId="{F9CAA3E9-D0F4-4A09-9ADD-C5C4F0D1CD9B}"/>
          </ac:spMkLst>
        </pc:spChg>
        <pc:spChg chg="del mod">
          <ac:chgData name="Samantha Jones" userId="9af6e13e-ac33-4dcb-81d2-4abb34e868f4" providerId="ADAL" clId="{2A3C833C-FF04-4759-B9EA-208B7CFE92B5}" dt="2021-05-23T18:45:22.721" v="1301" actId="26606"/>
          <ac:spMkLst>
            <pc:docMk/>
            <pc:sldMk cId="1989724964" sldId="260"/>
            <ac:spMk id="3" creationId="{1181F1D1-FC9F-4B65-82CC-738A133A3069}"/>
          </ac:spMkLst>
        </pc:spChg>
        <pc:spChg chg="add">
          <ac:chgData name="Samantha Jones" userId="9af6e13e-ac33-4dcb-81d2-4abb34e868f4" providerId="ADAL" clId="{2A3C833C-FF04-4759-B9EA-208B7CFE92B5}" dt="2021-05-23T18:45:22.721" v="1301" actId="26606"/>
          <ac:spMkLst>
            <pc:docMk/>
            <pc:sldMk cId="1989724964" sldId="260"/>
            <ac:spMk id="9" creationId="{B819A166-7571-4003-A6B8-B62034C3ED30}"/>
          </ac:spMkLst>
        </pc:spChg>
        <pc:graphicFrameChg chg="add">
          <ac:chgData name="Samantha Jones" userId="9af6e13e-ac33-4dcb-81d2-4abb34e868f4" providerId="ADAL" clId="{2A3C833C-FF04-4759-B9EA-208B7CFE92B5}" dt="2021-05-23T18:45:22.721" v="1301" actId="26606"/>
          <ac:graphicFrameMkLst>
            <pc:docMk/>
            <pc:sldMk cId="1989724964" sldId="260"/>
            <ac:graphicFrameMk id="5" creationId="{AE026F00-8701-4755-AD61-9383FBB639E2}"/>
          </ac:graphicFrameMkLst>
        </pc:graphicFrameChg>
      </pc:sldChg>
      <pc:sldChg chg="addSp delSp modSp new mod setBg">
        <pc:chgData name="Samantha Jones" userId="9af6e13e-ac33-4dcb-81d2-4abb34e868f4" providerId="ADAL" clId="{2A3C833C-FF04-4759-B9EA-208B7CFE92B5}" dt="2021-05-23T18:45:02.031" v="1300" actId="26606"/>
        <pc:sldMkLst>
          <pc:docMk/>
          <pc:sldMk cId="3142022393" sldId="261"/>
        </pc:sldMkLst>
        <pc:spChg chg="mod">
          <ac:chgData name="Samantha Jones" userId="9af6e13e-ac33-4dcb-81d2-4abb34e868f4" providerId="ADAL" clId="{2A3C833C-FF04-4759-B9EA-208B7CFE92B5}" dt="2021-05-23T18:45:02.031" v="1300" actId="26606"/>
          <ac:spMkLst>
            <pc:docMk/>
            <pc:sldMk cId="3142022393" sldId="261"/>
            <ac:spMk id="2" creationId="{FA9D5C99-8105-404D-A974-C02AF2B03626}"/>
          </ac:spMkLst>
        </pc:spChg>
        <pc:spChg chg="del mod">
          <ac:chgData name="Samantha Jones" userId="9af6e13e-ac33-4dcb-81d2-4abb34e868f4" providerId="ADAL" clId="{2A3C833C-FF04-4759-B9EA-208B7CFE92B5}" dt="2021-05-23T18:45:02.031" v="1300" actId="26606"/>
          <ac:spMkLst>
            <pc:docMk/>
            <pc:sldMk cId="3142022393" sldId="261"/>
            <ac:spMk id="3" creationId="{E7D6FF7A-0DA5-41F6-86FD-6B27AAD678BB}"/>
          </ac:spMkLst>
        </pc:spChg>
        <pc:spChg chg="add del">
          <ac:chgData name="Samantha Jones" userId="9af6e13e-ac33-4dcb-81d2-4abb34e868f4" providerId="ADAL" clId="{2A3C833C-FF04-4759-B9EA-208B7CFE92B5}" dt="2021-05-23T18:45:01.993" v="1299" actId="26606"/>
          <ac:spMkLst>
            <pc:docMk/>
            <pc:sldMk cId="3142022393" sldId="261"/>
            <ac:spMk id="8" creationId="{907EF6B7-1338-4443-8C46-6A318D952DFD}"/>
          </ac:spMkLst>
        </pc:spChg>
        <pc:spChg chg="add">
          <ac:chgData name="Samantha Jones" userId="9af6e13e-ac33-4dcb-81d2-4abb34e868f4" providerId="ADAL" clId="{2A3C833C-FF04-4759-B9EA-208B7CFE92B5}" dt="2021-05-23T18:45:02.031" v="1300" actId="26606"/>
          <ac:spMkLst>
            <pc:docMk/>
            <pc:sldMk cId="3142022393" sldId="261"/>
            <ac:spMk id="9" creationId="{B819A166-7571-4003-A6B8-B62034C3ED30}"/>
          </ac:spMkLst>
        </pc:spChg>
        <pc:spChg chg="add del">
          <ac:chgData name="Samantha Jones" userId="9af6e13e-ac33-4dcb-81d2-4abb34e868f4" providerId="ADAL" clId="{2A3C833C-FF04-4759-B9EA-208B7CFE92B5}" dt="2021-05-23T18:45:01.993" v="1299" actId="26606"/>
          <ac:spMkLst>
            <pc:docMk/>
            <pc:sldMk cId="3142022393" sldId="261"/>
            <ac:spMk id="10" creationId="{DAAE4CDD-124C-4DCF-9584-B6033B545DD5}"/>
          </ac:spMkLst>
        </pc:spChg>
        <pc:spChg chg="add del">
          <ac:chgData name="Samantha Jones" userId="9af6e13e-ac33-4dcb-81d2-4abb34e868f4" providerId="ADAL" clId="{2A3C833C-FF04-4759-B9EA-208B7CFE92B5}" dt="2021-05-23T18:45:01.993" v="1299" actId="26606"/>
          <ac:spMkLst>
            <pc:docMk/>
            <pc:sldMk cId="3142022393" sldId="261"/>
            <ac:spMk id="12" creationId="{081E4A58-353D-44AE-B2FC-2A74E2E400F7}"/>
          </ac:spMkLst>
        </pc:spChg>
        <pc:graphicFrameChg chg="add">
          <ac:chgData name="Samantha Jones" userId="9af6e13e-ac33-4dcb-81d2-4abb34e868f4" providerId="ADAL" clId="{2A3C833C-FF04-4759-B9EA-208B7CFE92B5}" dt="2021-05-23T18:45:02.031" v="1300" actId="26606"/>
          <ac:graphicFrameMkLst>
            <pc:docMk/>
            <pc:sldMk cId="3142022393" sldId="261"/>
            <ac:graphicFrameMk id="5" creationId="{0D645464-ACA2-4EF4-B788-71BAAAA1FCC3}"/>
          </ac:graphicFrameMkLst>
        </pc:graphicFrameChg>
      </pc:sldChg>
      <pc:sldChg chg="addSp delSp modSp new mod setBg">
        <pc:chgData name="Samantha Jones" userId="9af6e13e-ac33-4dcb-81d2-4abb34e868f4" providerId="ADAL" clId="{2A3C833C-FF04-4759-B9EA-208B7CFE92B5}" dt="2021-05-23T18:44:23.324" v="1297" actId="26606"/>
        <pc:sldMkLst>
          <pc:docMk/>
          <pc:sldMk cId="1512411220" sldId="262"/>
        </pc:sldMkLst>
        <pc:spChg chg="mod">
          <ac:chgData name="Samantha Jones" userId="9af6e13e-ac33-4dcb-81d2-4abb34e868f4" providerId="ADAL" clId="{2A3C833C-FF04-4759-B9EA-208B7CFE92B5}" dt="2021-05-23T18:44:23.324" v="1297" actId="26606"/>
          <ac:spMkLst>
            <pc:docMk/>
            <pc:sldMk cId="1512411220" sldId="262"/>
            <ac:spMk id="2" creationId="{29313AFD-38D2-47EF-B03A-1E2A65EEE89B}"/>
          </ac:spMkLst>
        </pc:spChg>
        <pc:spChg chg="del">
          <ac:chgData name="Samantha Jones" userId="9af6e13e-ac33-4dcb-81d2-4abb34e868f4" providerId="ADAL" clId="{2A3C833C-FF04-4759-B9EA-208B7CFE92B5}" dt="2021-05-23T18:44:12.074" v="1294" actId="931"/>
          <ac:spMkLst>
            <pc:docMk/>
            <pc:sldMk cId="1512411220" sldId="262"/>
            <ac:spMk id="3" creationId="{42870973-1985-499E-A9CF-ACD0FD3B15D0}"/>
          </ac:spMkLst>
        </pc:spChg>
        <pc:spChg chg="del">
          <ac:chgData name="Samantha Jones" userId="9af6e13e-ac33-4dcb-81d2-4abb34e868f4" providerId="ADAL" clId="{2A3C833C-FF04-4759-B9EA-208B7CFE92B5}" dt="2021-05-23T18:44:23.324" v="1297" actId="26606"/>
          <ac:spMkLst>
            <pc:docMk/>
            <pc:sldMk cId="1512411220" sldId="262"/>
            <ac:spMk id="4" creationId="{23D1A3F3-5343-4821-84AB-1130CD49B393}"/>
          </ac:spMkLst>
        </pc:spChg>
        <pc:spChg chg="add">
          <ac:chgData name="Samantha Jones" userId="9af6e13e-ac33-4dcb-81d2-4abb34e868f4" providerId="ADAL" clId="{2A3C833C-FF04-4759-B9EA-208B7CFE92B5}" dt="2021-05-23T18:44:23.324" v="1297" actId="26606"/>
          <ac:spMkLst>
            <pc:docMk/>
            <pc:sldMk cId="1512411220" sldId="262"/>
            <ac:spMk id="11" creationId="{D4771268-CB57-404A-9271-370EB28F6090}"/>
          </ac:spMkLst>
        </pc:spChg>
        <pc:picChg chg="add mod">
          <ac:chgData name="Samantha Jones" userId="9af6e13e-ac33-4dcb-81d2-4abb34e868f4" providerId="ADAL" clId="{2A3C833C-FF04-4759-B9EA-208B7CFE92B5}" dt="2021-05-23T18:44:23.324" v="1297" actId="26606"/>
          <ac:picMkLst>
            <pc:docMk/>
            <pc:sldMk cId="1512411220" sldId="262"/>
            <ac:picMk id="6" creationId="{48798557-1A63-401F-9515-294B93C32486}"/>
          </ac:picMkLst>
        </pc:picChg>
      </pc:sldChg>
      <pc:sldChg chg="addSp delSp modSp new mod setBg modClrScheme setClrOvrMap chgLayout">
        <pc:chgData name="Samantha Jones" userId="9af6e13e-ac33-4dcb-81d2-4abb34e868f4" providerId="ADAL" clId="{2A3C833C-FF04-4759-B9EA-208B7CFE92B5}" dt="2021-05-23T19:24:13.619" v="2378" actId="20577"/>
        <pc:sldMkLst>
          <pc:docMk/>
          <pc:sldMk cId="1284329078" sldId="263"/>
        </pc:sldMkLst>
        <pc:spChg chg="mod ord">
          <ac:chgData name="Samantha Jones" userId="9af6e13e-ac33-4dcb-81d2-4abb34e868f4" providerId="ADAL" clId="{2A3C833C-FF04-4759-B9EA-208B7CFE92B5}" dt="2021-05-23T19:10:05.979" v="2078" actId="26606"/>
          <ac:spMkLst>
            <pc:docMk/>
            <pc:sldMk cId="1284329078" sldId="263"/>
            <ac:spMk id="2" creationId="{EC41FD34-72B3-4451-A526-F9DDB78952C4}"/>
          </ac:spMkLst>
        </pc:spChg>
        <pc:spChg chg="mod ord">
          <ac:chgData name="Samantha Jones" userId="9af6e13e-ac33-4dcb-81d2-4abb34e868f4" providerId="ADAL" clId="{2A3C833C-FF04-4759-B9EA-208B7CFE92B5}" dt="2021-05-23T19:23:10.147" v="2318" actId="20577"/>
          <ac:spMkLst>
            <pc:docMk/>
            <pc:sldMk cId="1284329078" sldId="263"/>
            <ac:spMk id="3" creationId="{F6124E19-C380-4DDC-88A1-7B8DBC62EE63}"/>
          </ac:spMkLst>
        </pc:spChg>
        <pc:spChg chg="add mod ord">
          <ac:chgData name="Samantha Jones" userId="9af6e13e-ac33-4dcb-81d2-4abb34e868f4" providerId="ADAL" clId="{2A3C833C-FF04-4759-B9EA-208B7CFE92B5}" dt="2021-05-23T19:24:13.619" v="2378" actId="20577"/>
          <ac:spMkLst>
            <pc:docMk/>
            <pc:sldMk cId="1284329078" sldId="263"/>
            <ac:spMk id="4" creationId="{BF9C85CA-F9ED-4AD9-A9D3-1FD361862469}"/>
          </ac:spMkLst>
        </pc:spChg>
        <pc:spChg chg="add del">
          <ac:chgData name="Samantha Jones" userId="9af6e13e-ac33-4dcb-81d2-4abb34e868f4" providerId="ADAL" clId="{2A3C833C-FF04-4759-B9EA-208B7CFE92B5}" dt="2021-05-23T19:09:57.694" v="2073" actId="26606"/>
          <ac:spMkLst>
            <pc:docMk/>
            <pc:sldMk cId="1284329078" sldId="263"/>
            <ac:spMk id="9" creationId="{4C608BEB-860E-4094-8511-78603564A75E}"/>
          </ac:spMkLst>
        </pc:spChg>
        <pc:spChg chg="add del">
          <ac:chgData name="Samantha Jones" userId="9af6e13e-ac33-4dcb-81d2-4abb34e868f4" providerId="ADAL" clId="{2A3C833C-FF04-4759-B9EA-208B7CFE92B5}" dt="2021-05-23T19:10:00.383" v="2075" actId="26606"/>
          <ac:spMkLst>
            <pc:docMk/>
            <pc:sldMk cId="1284329078" sldId="263"/>
            <ac:spMk id="13" creationId="{CCD444A3-C338-4886-B7F1-4BA2AF46EB64}"/>
          </ac:spMkLst>
        </pc:spChg>
        <pc:spChg chg="add del">
          <ac:chgData name="Samantha Jones" userId="9af6e13e-ac33-4dcb-81d2-4abb34e868f4" providerId="ADAL" clId="{2A3C833C-FF04-4759-B9EA-208B7CFE92B5}" dt="2021-05-23T19:10:00.383" v="2075" actId="26606"/>
          <ac:spMkLst>
            <pc:docMk/>
            <pc:sldMk cId="1284329078" sldId="263"/>
            <ac:spMk id="14" creationId="{21739CA5-F0F5-48E1-8E8C-F24B71827E46}"/>
          </ac:spMkLst>
        </pc:spChg>
        <pc:spChg chg="add del">
          <ac:chgData name="Samantha Jones" userId="9af6e13e-ac33-4dcb-81d2-4abb34e868f4" providerId="ADAL" clId="{2A3C833C-FF04-4759-B9EA-208B7CFE92B5}" dt="2021-05-23T19:10:00.383" v="2075" actId="26606"/>
          <ac:spMkLst>
            <pc:docMk/>
            <pc:sldMk cId="1284329078" sldId="263"/>
            <ac:spMk id="15" creationId="{3EAD2937-F230-41D4-B9C5-975B129BFC20}"/>
          </ac:spMkLst>
        </pc:spChg>
        <pc:spChg chg="add del">
          <ac:chgData name="Samantha Jones" userId="9af6e13e-ac33-4dcb-81d2-4abb34e868f4" providerId="ADAL" clId="{2A3C833C-FF04-4759-B9EA-208B7CFE92B5}" dt="2021-05-23T19:10:05.964" v="2077" actId="26606"/>
          <ac:spMkLst>
            <pc:docMk/>
            <pc:sldMk cId="1284329078" sldId="263"/>
            <ac:spMk id="17" creationId="{1DE7243B-5109-444B-8FAF-7437C66BC0E9}"/>
          </ac:spMkLst>
        </pc:spChg>
        <pc:spChg chg="add del">
          <ac:chgData name="Samantha Jones" userId="9af6e13e-ac33-4dcb-81d2-4abb34e868f4" providerId="ADAL" clId="{2A3C833C-FF04-4759-B9EA-208B7CFE92B5}" dt="2021-05-23T19:10:05.964" v="2077" actId="26606"/>
          <ac:spMkLst>
            <pc:docMk/>
            <pc:sldMk cId="1284329078" sldId="263"/>
            <ac:spMk id="18" creationId="{4C5D6221-DA7B-4611-AA26-7D8E349FDE96}"/>
          </ac:spMkLst>
        </pc:spChg>
        <pc:spChg chg="add">
          <ac:chgData name="Samantha Jones" userId="9af6e13e-ac33-4dcb-81d2-4abb34e868f4" providerId="ADAL" clId="{2A3C833C-FF04-4759-B9EA-208B7CFE92B5}" dt="2021-05-23T19:10:05.979" v="2078" actId="26606"/>
          <ac:spMkLst>
            <pc:docMk/>
            <pc:sldMk cId="1284329078" sldId="263"/>
            <ac:spMk id="20" creationId="{4C608BEB-860E-4094-8511-78603564A75E}"/>
          </ac:spMkLst>
        </pc:spChg>
        <pc:cxnChg chg="add del">
          <ac:chgData name="Samantha Jones" userId="9af6e13e-ac33-4dcb-81d2-4abb34e868f4" providerId="ADAL" clId="{2A3C833C-FF04-4759-B9EA-208B7CFE92B5}" dt="2021-05-23T19:09:57.694" v="2073" actId="26606"/>
          <ac:cxnSpMkLst>
            <pc:docMk/>
            <pc:sldMk cId="1284329078" sldId="263"/>
            <ac:cxnSpMk id="11" creationId="{1F16A8D4-FE87-4604-88B2-394B5D1EB437}"/>
          </ac:cxnSpMkLst>
        </pc:cxnChg>
        <pc:cxnChg chg="add">
          <ac:chgData name="Samantha Jones" userId="9af6e13e-ac33-4dcb-81d2-4abb34e868f4" providerId="ADAL" clId="{2A3C833C-FF04-4759-B9EA-208B7CFE92B5}" dt="2021-05-23T19:10:05.979" v="2078" actId="26606"/>
          <ac:cxnSpMkLst>
            <pc:docMk/>
            <pc:sldMk cId="1284329078" sldId="263"/>
            <ac:cxnSpMk id="21" creationId="{1F16A8D4-FE87-4604-88B2-394B5D1EB437}"/>
          </ac:cxnSpMkLst>
        </pc:cxnChg>
      </pc:sldChg>
      <pc:sldChg chg="new del">
        <pc:chgData name="Samantha Jones" userId="9af6e13e-ac33-4dcb-81d2-4abb34e868f4" providerId="ADAL" clId="{2A3C833C-FF04-4759-B9EA-208B7CFE92B5}" dt="2021-05-23T18:51:17.783" v="1394" actId="2696"/>
        <pc:sldMkLst>
          <pc:docMk/>
          <pc:sldMk cId="1876417502" sldId="263"/>
        </pc:sldMkLst>
      </pc:sldChg>
      <pc:sldChg chg="new del">
        <pc:chgData name="Samantha Jones" userId="9af6e13e-ac33-4dcb-81d2-4abb34e868f4" providerId="ADAL" clId="{2A3C833C-FF04-4759-B9EA-208B7CFE92B5}" dt="2021-05-23T18:52:13.406" v="1397" actId="2696"/>
        <pc:sldMkLst>
          <pc:docMk/>
          <pc:sldMk cId="2708478058" sldId="263"/>
        </pc:sldMkLst>
      </pc:sldChg>
      <pc:sldChg chg="addSp delSp modSp new mod setBg">
        <pc:chgData name="Samantha Jones" userId="9af6e13e-ac33-4dcb-81d2-4abb34e868f4" providerId="ADAL" clId="{2A3C833C-FF04-4759-B9EA-208B7CFE92B5}" dt="2021-05-23T19:45:04.642" v="3151" actId="5793"/>
        <pc:sldMkLst>
          <pc:docMk/>
          <pc:sldMk cId="9017195" sldId="264"/>
        </pc:sldMkLst>
        <pc:spChg chg="mod">
          <ac:chgData name="Samantha Jones" userId="9af6e13e-ac33-4dcb-81d2-4abb34e868f4" providerId="ADAL" clId="{2A3C833C-FF04-4759-B9EA-208B7CFE92B5}" dt="2021-05-23T19:41:13.347" v="2960" actId="26606"/>
          <ac:spMkLst>
            <pc:docMk/>
            <pc:sldMk cId="9017195" sldId="264"/>
            <ac:spMk id="2" creationId="{934EB278-C305-490D-A925-A213C3A05D47}"/>
          </ac:spMkLst>
        </pc:spChg>
        <pc:spChg chg="del">
          <ac:chgData name="Samantha Jones" userId="9af6e13e-ac33-4dcb-81d2-4abb34e868f4" providerId="ADAL" clId="{2A3C833C-FF04-4759-B9EA-208B7CFE92B5}" dt="2021-05-23T19:26:12.484" v="2382" actId="931"/>
          <ac:spMkLst>
            <pc:docMk/>
            <pc:sldMk cId="9017195" sldId="264"/>
            <ac:spMk id="3" creationId="{654A81EF-9E54-47C1-9760-A486CC50779D}"/>
          </ac:spMkLst>
        </pc:spChg>
        <pc:spChg chg="mod">
          <ac:chgData name="Samantha Jones" userId="9af6e13e-ac33-4dcb-81d2-4abb34e868f4" providerId="ADAL" clId="{2A3C833C-FF04-4759-B9EA-208B7CFE92B5}" dt="2021-05-23T19:45:04.642" v="3151" actId="5793"/>
          <ac:spMkLst>
            <pc:docMk/>
            <pc:sldMk cId="9017195" sldId="264"/>
            <ac:spMk id="4" creationId="{A8CC3A45-F6B9-4414-B7F9-4B1781080469}"/>
          </ac:spMkLst>
        </pc:spChg>
        <pc:spChg chg="add del">
          <ac:chgData name="Samantha Jones" userId="9af6e13e-ac33-4dcb-81d2-4abb34e868f4" providerId="ADAL" clId="{2A3C833C-FF04-4759-B9EA-208B7CFE92B5}" dt="2021-05-23T19:40:49.124" v="2953" actId="26606"/>
          <ac:spMkLst>
            <pc:docMk/>
            <pc:sldMk cId="9017195" sldId="264"/>
            <ac:spMk id="11" creationId="{33CD251C-A887-4D2F-925B-FC097198538B}"/>
          </ac:spMkLst>
        </pc:spChg>
        <pc:spChg chg="add del">
          <ac:chgData name="Samantha Jones" userId="9af6e13e-ac33-4dcb-81d2-4abb34e868f4" providerId="ADAL" clId="{2A3C833C-FF04-4759-B9EA-208B7CFE92B5}" dt="2021-05-23T19:40:49.124" v="2953" actId="26606"/>
          <ac:spMkLst>
            <pc:docMk/>
            <pc:sldMk cId="9017195" sldId="264"/>
            <ac:spMk id="13" creationId="{3B2069EE-A08E-44F0-B3F9-3CF8CC2DCAD5}"/>
          </ac:spMkLst>
        </pc:spChg>
        <pc:spChg chg="add del">
          <ac:chgData name="Samantha Jones" userId="9af6e13e-ac33-4dcb-81d2-4abb34e868f4" providerId="ADAL" clId="{2A3C833C-FF04-4759-B9EA-208B7CFE92B5}" dt="2021-05-23T19:40:51.329" v="2955" actId="26606"/>
          <ac:spMkLst>
            <pc:docMk/>
            <pc:sldMk cId="9017195" sldId="264"/>
            <ac:spMk id="19" creationId="{5E39A796-BE83-48B1-B33F-35C4A32AAB57}"/>
          </ac:spMkLst>
        </pc:spChg>
        <pc:spChg chg="add del">
          <ac:chgData name="Samantha Jones" userId="9af6e13e-ac33-4dcb-81d2-4abb34e868f4" providerId="ADAL" clId="{2A3C833C-FF04-4759-B9EA-208B7CFE92B5}" dt="2021-05-23T19:40:51.329" v="2955" actId="26606"/>
          <ac:spMkLst>
            <pc:docMk/>
            <pc:sldMk cId="9017195" sldId="264"/>
            <ac:spMk id="20" creationId="{72F84B47-E267-4194-8194-831DB7B5547F}"/>
          </ac:spMkLst>
        </pc:spChg>
        <pc:spChg chg="add del">
          <ac:chgData name="Samantha Jones" userId="9af6e13e-ac33-4dcb-81d2-4abb34e868f4" providerId="ADAL" clId="{2A3C833C-FF04-4759-B9EA-208B7CFE92B5}" dt="2021-05-23T19:41:13.363" v="2961" actId="26606"/>
          <ac:spMkLst>
            <pc:docMk/>
            <pc:sldMk cId="9017195" sldId="264"/>
            <ac:spMk id="22" creationId="{73DE2CFE-42F2-48F0-8706-5264E012B10C}"/>
          </ac:spMkLst>
        </pc:spChg>
        <pc:spChg chg="add del">
          <ac:chgData name="Samantha Jones" userId="9af6e13e-ac33-4dcb-81d2-4abb34e868f4" providerId="ADAL" clId="{2A3C833C-FF04-4759-B9EA-208B7CFE92B5}" dt="2021-05-23T19:41:13.347" v="2960" actId="26606"/>
          <ac:spMkLst>
            <pc:docMk/>
            <pc:sldMk cId="9017195" sldId="264"/>
            <ac:spMk id="27" creationId="{2B97F24A-32CE-4C1C-A50D-3016B394DCFB}"/>
          </ac:spMkLst>
        </pc:spChg>
        <pc:spChg chg="add del">
          <ac:chgData name="Samantha Jones" userId="9af6e13e-ac33-4dcb-81d2-4abb34e868f4" providerId="ADAL" clId="{2A3C833C-FF04-4759-B9EA-208B7CFE92B5}" dt="2021-05-23T19:41:13.347" v="2960" actId="26606"/>
          <ac:spMkLst>
            <pc:docMk/>
            <pc:sldMk cId="9017195" sldId="264"/>
            <ac:spMk id="29" creationId="{CD8B4F24-440B-49E9-B85D-733523DC064B}"/>
          </ac:spMkLst>
        </pc:spChg>
        <pc:spChg chg="add">
          <ac:chgData name="Samantha Jones" userId="9af6e13e-ac33-4dcb-81d2-4abb34e868f4" providerId="ADAL" clId="{2A3C833C-FF04-4759-B9EA-208B7CFE92B5}" dt="2021-05-23T19:41:13.363" v="2961" actId="26606"/>
          <ac:spMkLst>
            <pc:docMk/>
            <pc:sldMk cId="9017195" sldId="264"/>
            <ac:spMk id="31" creationId="{73DE2CFE-42F2-48F0-8706-5264E012B10C}"/>
          </ac:spMkLst>
        </pc:spChg>
        <pc:grpChg chg="add del">
          <ac:chgData name="Samantha Jones" userId="9af6e13e-ac33-4dcb-81d2-4abb34e868f4" providerId="ADAL" clId="{2A3C833C-FF04-4759-B9EA-208B7CFE92B5}" dt="2021-05-23T19:40:49.124" v="2953" actId="26606"/>
          <ac:grpSpMkLst>
            <pc:docMk/>
            <pc:sldMk cId="9017195" sldId="264"/>
            <ac:grpSpMk id="15" creationId="{C9888C69-11CC-40BA-BABF-F9B7E11C9156}"/>
          </ac:grpSpMkLst>
        </pc:grpChg>
        <pc:picChg chg="add mod ord">
          <ac:chgData name="Samantha Jones" userId="9af6e13e-ac33-4dcb-81d2-4abb34e868f4" providerId="ADAL" clId="{2A3C833C-FF04-4759-B9EA-208B7CFE92B5}" dt="2021-05-23T19:41:13.347" v="2960" actId="26606"/>
          <ac:picMkLst>
            <pc:docMk/>
            <pc:sldMk cId="9017195" sldId="264"/>
            <ac:picMk id="6" creationId="{AFB5FF73-35EA-4FA5-A8B8-7AFE293DD0B5}"/>
          </ac:picMkLst>
        </pc:picChg>
      </pc:sldChg>
      <pc:sldChg chg="modSp new del mod">
        <pc:chgData name="Samantha Jones" userId="9af6e13e-ac33-4dcb-81d2-4abb34e868f4" providerId="ADAL" clId="{2A3C833C-FF04-4759-B9EA-208B7CFE92B5}" dt="2021-05-23T19:25:56.778" v="2380" actId="2696"/>
        <pc:sldMkLst>
          <pc:docMk/>
          <pc:sldMk cId="4184375364" sldId="264"/>
        </pc:sldMkLst>
        <pc:spChg chg="mod">
          <ac:chgData name="Samantha Jones" userId="9af6e13e-ac33-4dcb-81d2-4abb34e868f4" providerId="ADAL" clId="{2A3C833C-FF04-4759-B9EA-208B7CFE92B5}" dt="2021-05-23T19:22:12.377" v="2276" actId="20577"/>
          <ac:spMkLst>
            <pc:docMk/>
            <pc:sldMk cId="4184375364" sldId="264"/>
            <ac:spMk id="2" creationId="{22391AEC-34DE-4FC0-9F16-15813375DAC7}"/>
          </ac:spMkLst>
        </pc:spChg>
      </pc:sldChg>
      <pc:sldChg chg="modSp new mod">
        <pc:chgData name="Samantha Jones" userId="9af6e13e-ac33-4dcb-81d2-4abb34e868f4" providerId="ADAL" clId="{2A3C833C-FF04-4759-B9EA-208B7CFE92B5}" dt="2021-05-23T19:54:28.400" v="3574" actId="1076"/>
        <pc:sldMkLst>
          <pc:docMk/>
          <pc:sldMk cId="2650665449" sldId="265"/>
        </pc:sldMkLst>
        <pc:spChg chg="mod">
          <ac:chgData name="Samantha Jones" userId="9af6e13e-ac33-4dcb-81d2-4abb34e868f4" providerId="ADAL" clId="{2A3C833C-FF04-4759-B9EA-208B7CFE92B5}" dt="2021-05-23T19:54:21.401" v="3573" actId="14100"/>
          <ac:spMkLst>
            <pc:docMk/>
            <pc:sldMk cId="2650665449" sldId="265"/>
            <ac:spMk id="2" creationId="{5D44D742-9DF6-4E3B-950F-41ADC10B7CC3}"/>
          </ac:spMkLst>
        </pc:spChg>
        <pc:spChg chg="mod">
          <ac:chgData name="Samantha Jones" userId="9af6e13e-ac33-4dcb-81d2-4abb34e868f4" providerId="ADAL" clId="{2A3C833C-FF04-4759-B9EA-208B7CFE92B5}" dt="2021-05-23T19:54:28.400" v="3574" actId="1076"/>
          <ac:spMkLst>
            <pc:docMk/>
            <pc:sldMk cId="2650665449" sldId="265"/>
            <ac:spMk id="3" creationId="{A005F793-8165-4AF4-AA72-22453C9D56AD}"/>
          </ac:spMkLst>
        </pc:spChg>
      </pc:sldChg>
      <pc:sldChg chg="modSp new mod ord">
        <pc:chgData name="Samantha Jones" userId="9af6e13e-ac33-4dcb-81d2-4abb34e868f4" providerId="ADAL" clId="{2A3C833C-FF04-4759-B9EA-208B7CFE92B5}" dt="2021-05-23T20:37:11.551" v="3990" actId="20577"/>
        <pc:sldMkLst>
          <pc:docMk/>
          <pc:sldMk cId="3314135952" sldId="266"/>
        </pc:sldMkLst>
        <pc:spChg chg="mod">
          <ac:chgData name="Samantha Jones" userId="9af6e13e-ac33-4dcb-81d2-4abb34e868f4" providerId="ADAL" clId="{2A3C833C-FF04-4759-B9EA-208B7CFE92B5}" dt="2021-05-23T19:57:23.129" v="3587" actId="14100"/>
          <ac:spMkLst>
            <pc:docMk/>
            <pc:sldMk cId="3314135952" sldId="266"/>
            <ac:spMk id="2" creationId="{BFA6DC95-5EDE-47FF-AE6C-88B856C9692E}"/>
          </ac:spMkLst>
        </pc:spChg>
        <pc:spChg chg="mod">
          <ac:chgData name="Samantha Jones" userId="9af6e13e-ac33-4dcb-81d2-4abb34e868f4" providerId="ADAL" clId="{2A3C833C-FF04-4759-B9EA-208B7CFE92B5}" dt="2021-05-23T20:37:11.551" v="3990" actId="20577"/>
          <ac:spMkLst>
            <pc:docMk/>
            <pc:sldMk cId="3314135952" sldId="266"/>
            <ac:spMk id="3" creationId="{DAB8BE5B-7542-4DA9-BF0A-BFE0B8E0E1F4}"/>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43ACD4-94B8-4F59-B16D-33B31EF2160E}" type="doc">
      <dgm:prSet loTypeId="urn:microsoft.com/office/officeart/2005/8/layout/arrow5" loCatId="relationship" qsTypeId="urn:microsoft.com/office/officeart/2005/8/quickstyle/simple1" qsCatId="simple" csTypeId="urn:microsoft.com/office/officeart/2005/8/colors/accent1_2" csCatId="accent1"/>
      <dgm:spPr/>
      <dgm:t>
        <a:bodyPr/>
        <a:lstStyle/>
        <a:p>
          <a:endParaRPr lang="en-US"/>
        </a:p>
      </dgm:t>
    </dgm:pt>
    <dgm:pt modelId="{DA7D8520-7075-40BC-BE88-9FE0D084EFB8}">
      <dgm:prSet/>
      <dgm:spPr/>
      <dgm:t>
        <a:bodyPr/>
        <a:lstStyle/>
        <a:p>
          <a:r>
            <a:rPr lang="en-GB"/>
            <a:t>Aim </a:t>
          </a:r>
          <a:endParaRPr lang="en-US"/>
        </a:p>
      </dgm:t>
    </dgm:pt>
    <dgm:pt modelId="{82127FA1-361E-4FB8-AFDB-167430E1050A}" type="parTrans" cxnId="{897C0466-E748-40F9-989B-77D35C324C77}">
      <dgm:prSet/>
      <dgm:spPr/>
      <dgm:t>
        <a:bodyPr/>
        <a:lstStyle/>
        <a:p>
          <a:endParaRPr lang="en-US"/>
        </a:p>
      </dgm:t>
    </dgm:pt>
    <dgm:pt modelId="{4D96F75F-B959-413F-A5D6-A6B14042D428}" type="sibTrans" cxnId="{897C0466-E748-40F9-989B-77D35C324C77}">
      <dgm:prSet/>
      <dgm:spPr/>
      <dgm:t>
        <a:bodyPr/>
        <a:lstStyle/>
        <a:p>
          <a:endParaRPr lang="en-US"/>
        </a:p>
      </dgm:t>
    </dgm:pt>
    <dgm:pt modelId="{33EC30F5-09B3-4B8B-81DF-9FBB66F3D2FA}">
      <dgm:prSet/>
      <dgm:spPr/>
      <dgm:t>
        <a:bodyPr/>
        <a:lstStyle/>
        <a:p>
          <a:r>
            <a:rPr lang="en-GB"/>
            <a:t>To provide an insight on why working as a team can be effective. </a:t>
          </a:r>
          <a:endParaRPr lang="en-US"/>
        </a:p>
      </dgm:t>
    </dgm:pt>
    <dgm:pt modelId="{6595EABD-5438-4B9A-8094-CEED7EFF58E4}" type="parTrans" cxnId="{F4EB9F50-668F-4111-A230-3E212B5E116F}">
      <dgm:prSet/>
      <dgm:spPr/>
      <dgm:t>
        <a:bodyPr/>
        <a:lstStyle/>
        <a:p>
          <a:endParaRPr lang="en-US"/>
        </a:p>
      </dgm:t>
    </dgm:pt>
    <dgm:pt modelId="{34BCC38A-BE34-4406-874B-A57AE81294DE}" type="sibTrans" cxnId="{F4EB9F50-668F-4111-A230-3E212B5E116F}">
      <dgm:prSet/>
      <dgm:spPr/>
      <dgm:t>
        <a:bodyPr/>
        <a:lstStyle/>
        <a:p>
          <a:endParaRPr lang="en-US"/>
        </a:p>
      </dgm:t>
    </dgm:pt>
    <dgm:pt modelId="{96B9C911-0D11-4D49-BABD-44745680C468}">
      <dgm:prSet/>
      <dgm:spPr/>
      <dgm:t>
        <a:bodyPr/>
        <a:lstStyle/>
        <a:p>
          <a:r>
            <a:rPr lang="en-GB"/>
            <a:t>Objectives</a:t>
          </a:r>
          <a:endParaRPr lang="en-US"/>
        </a:p>
      </dgm:t>
    </dgm:pt>
    <dgm:pt modelId="{DE5507E6-B3AD-4679-B12D-3D5C68137535}" type="parTrans" cxnId="{81892725-7AA7-4DD4-8C05-E27B75525FDF}">
      <dgm:prSet/>
      <dgm:spPr/>
      <dgm:t>
        <a:bodyPr/>
        <a:lstStyle/>
        <a:p>
          <a:endParaRPr lang="en-US"/>
        </a:p>
      </dgm:t>
    </dgm:pt>
    <dgm:pt modelId="{0849C001-21F0-4CA7-A271-451057A17D92}" type="sibTrans" cxnId="{81892725-7AA7-4DD4-8C05-E27B75525FDF}">
      <dgm:prSet/>
      <dgm:spPr/>
      <dgm:t>
        <a:bodyPr/>
        <a:lstStyle/>
        <a:p>
          <a:endParaRPr lang="en-US"/>
        </a:p>
      </dgm:t>
    </dgm:pt>
    <dgm:pt modelId="{DE96DFA2-FCB9-4882-8890-1038889F9DF2}">
      <dgm:prSet/>
      <dgm:spPr/>
      <dgm:t>
        <a:bodyPr/>
        <a:lstStyle/>
        <a:p>
          <a:r>
            <a:rPr lang="en-GB"/>
            <a:t>The differences between working as a team compared to working as a group</a:t>
          </a:r>
          <a:endParaRPr lang="en-US"/>
        </a:p>
      </dgm:t>
    </dgm:pt>
    <dgm:pt modelId="{2F41E09A-C76E-49E0-BAED-392B8ED3799C}" type="parTrans" cxnId="{B5016C5C-BA02-4E83-8A42-DEEED78172AD}">
      <dgm:prSet/>
      <dgm:spPr/>
      <dgm:t>
        <a:bodyPr/>
        <a:lstStyle/>
        <a:p>
          <a:endParaRPr lang="en-US"/>
        </a:p>
      </dgm:t>
    </dgm:pt>
    <dgm:pt modelId="{2DD4AA2D-4AFE-4795-B329-4C76BE17E31F}" type="sibTrans" cxnId="{B5016C5C-BA02-4E83-8A42-DEEED78172AD}">
      <dgm:prSet/>
      <dgm:spPr/>
      <dgm:t>
        <a:bodyPr/>
        <a:lstStyle/>
        <a:p>
          <a:endParaRPr lang="en-US"/>
        </a:p>
      </dgm:t>
    </dgm:pt>
    <dgm:pt modelId="{EF083BC1-395C-4C5F-9146-CCA84EAB789B}">
      <dgm:prSet/>
      <dgm:spPr/>
      <dgm:t>
        <a:bodyPr/>
        <a:lstStyle/>
        <a:p>
          <a:r>
            <a:rPr lang="en-GB"/>
            <a:t>Factors that contribute to why team working is successful.</a:t>
          </a:r>
          <a:endParaRPr lang="en-US"/>
        </a:p>
      </dgm:t>
    </dgm:pt>
    <dgm:pt modelId="{AABA3864-1A9E-49F6-AC69-0D5367709C62}" type="parTrans" cxnId="{64992BA0-C187-4045-9F12-E265C22278DC}">
      <dgm:prSet/>
      <dgm:spPr/>
      <dgm:t>
        <a:bodyPr/>
        <a:lstStyle/>
        <a:p>
          <a:endParaRPr lang="en-US"/>
        </a:p>
      </dgm:t>
    </dgm:pt>
    <dgm:pt modelId="{5C92EE17-2F55-4A8A-898D-BEB82CA240C1}" type="sibTrans" cxnId="{64992BA0-C187-4045-9F12-E265C22278DC}">
      <dgm:prSet/>
      <dgm:spPr/>
      <dgm:t>
        <a:bodyPr/>
        <a:lstStyle/>
        <a:p>
          <a:endParaRPr lang="en-US"/>
        </a:p>
      </dgm:t>
    </dgm:pt>
    <dgm:pt modelId="{F3D6D09B-38EE-4D34-B063-9905F3B81B5C}" type="pres">
      <dgm:prSet presAssocID="{9B43ACD4-94B8-4F59-B16D-33B31EF2160E}" presName="diagram" presStyleCnt="0">
        <dgm:presLayoutVars>
          <dgm:dir/>
          <dgm:resizeHandles val="exact"/>
        </dgm:presLayoutVars>
      </dgm:prSet>
      <dgm:spPr/>
    </dgm:pt>
    <dgm:pt modelId="{D70C901D-3436-4746-AA9B-30EC289EEA81}" type="pres">
      <dgm:prSet presAssocID="{DA7D8520-7075-40BC-BE88-9FE0D084EFB8}" presName="arrow" presStyleLbl="node1" presStyleIdx="0" presStyleCnt="5">
        <dgm:presLayoutVars>
          <dgm:bulletEnabled val="1"/>
        </dgm:presLayoutVars>
      </dgm:prSet>
      <dgm:spPr/>
    </dgm:pt>
    <dgm:pt modelId="{17A8B0ED-F741-4B6E-94D1-9CC3FE005F5A}" type="pres">
      <dgm:prSet presAssocID="{33EC30F5-09B3-4B8B-81DF-9FBB66F3D2FA}" presName="arrow" presStyleLbl="node1" presStyleIdx="1" presStyleCnt="5">
        <dgm:presLayoutVars>
          <dgm:bulletEnabled val="1"/>
        </dgm:presLayoutVars>
      </dgm:prSet>
      <dgm:spPr/>
    </dgm:pt>
    <dgm:pt modelId="{600F5DF8-9AA1-4181-A41E-DDA9D72D202D}" type="pres">
      <dgm:prSet presAssocID="{96B9C911-0D11-4D49-BABD-44745680C468}" presName="arrow" presStyleLbl="node1" presStyleIdx="2" presStyleCnt="5">
        <dgm:presLayoutVars>
          <dgm:bulletEnabled val="1"/>
        </dgm:presLayoutVars>
      </dgm:prSet>
      <dgm:spPr/>
    </dgm:pt>
    <dgm:pt modelId="{E3C17108-5DD2-4EF7-8A87-C619567742EE}" type="pres">
      <dgm:prSet presAssocID="{DE96DFA2-FCB9-4882-8890-1038889F9DF2}" presName="arrow" presStyleLbl="node1" presStyleIdx="3" presStyleCnt="5">
        <dgm:presLayoutVars>
          <dgm:bulletEnabled val="1"/>
        </dgm:presLayoutVars>
      </dgm:prSet>
      <dgm:spPr/>
    </dgm:pt>
    <dgm:pt modelId="{BF4CAB47-6159-46D9-8364-A5E3F3C49998}" type="pres">
      <dgm:prSet presAssocID="{EF083BC1-395C-4C5F-9146-CCA84EAB789B}" presName="arrow" presStyleLbl="node1" presStyleIdx="4" presStyleCnt="5">
        <dgm:presLayoutVars>
          <dgm:bulletEnabled val="1"/>
        </dgm:presLayoutVars>
      </dgm:prSet>
      <dgm:spPr/>
    </dgm:pt>
  </dgm:ptLst>
  <dgm:cxnLst>
    <dgm:cxn modelId="{81892725-7AA7-4DD4-8C05-E27B75525FDF}" srcId="{9B43ACD4-94B8-4F59-B16D-33B31EF2160E}" destId="{96B9C911-0D11-4D49-BABD-44745680C468}" srcOrd="2" destOrd="0" parTransId="{DE5507E6-B3AD-4679-B12D-3D5C68137535}" sibTransId="{0849C001-21F0-4CA7-A271-451057A17D92}"/>
    <dgm:cxn modelId="{791E333C-47C1-43D1-A33C-0ABCA84B29FE}" type="presOf" srcId="{33EC30F5-09B3-4B8B-81DF-9FBB66F3D2FA}" destId="{17A8B0ED-F741-4B6E-94D1-9CC3FE005F5A}" srcOrd="0" destOrd="0" presId="urn:microsoft.com/office/officeart/2005/8/layout/arrow5"/>
    <dgm:cxn modelId="{B5016C5C-BA02-4E83-8A42-DEEED78172AD}" srcId="{9B43ACD4-94B8-4F59-B16D-33B31EF2160E}" destId="{DE96DFA2-FCB9-4882-8890-1038889F9DF2}" srcOrd="3" destOrd="0" parTransId="{2F41E09A-C76E-49E0-BAED-392B8ED3799C}" sibTransId="{2DD4AA2D-4AFE-4795-B329-4C76BE17E31F}"/>
    <dgm:cxn modelId="{897C0466-E748-40F9-989B-77D35C324C77}" srcId="{9B43ACD4-94B8-4F59-B16D-33B31EF2160E}" destId="{DA7D8520-7075-40BC-BE88-9FE0D084EFB8}" srcOrd="0" destOrd="0" parTransId="{82127FA1-361E-4FB8-AFDB-167430E1050A}" sibTransId="{4D96F75F-B959-413F-A5D6-A6B14042D428}"/>
    <dgm:cxn modelId="{BC3F5666-9E16-437C-A9D2-28777C1A78D9}" type="presOf" srcId="{DA7D8520-7075-40BC-BE88-9FE0D084EFB8}" destId="{D70C901D-3436-4746-AA9B-30EC289EEA81}" srcOrd="0" destOrd="0" presId="urn:microsoft.com/office/officeart/2005/8/layout/arrow5"/>
    <dgm:cxn modelId="{F5AA404B-6014-460F-8556-895BEA540586}" type="presOf" srcId="{96B9C911-0D11-4D49-BABD-44745680C468}" destId="{600F5DF8-9AA1-4181-A41E-DDA9D72D202D}" srcOrd="0" destOrd="0" presId="urn:microsoft.com/office/officeart/2005/8/layout/arrow5"/>
    <dgm:cxn modelId="{F4EB9F50-668F-4111-A230-3E212B5E116F}" srcId="{9B43ACD4-94B8-4F59-B16D-33B31EF2160E}" destId="{33EC30F5-09B3-4B8B-81DF-9FBB66F3D2FA}" srcOrd="1" destOrd="0" parTransId="{6595EABD-5438-4B9A-8094-CEED7EFF58E4}" sibTransId="{34BCC38A-BE34-4406-874B-A57AE81294DE}"/>
    <dgm:cxn modelId="{64992BA0-C187-4045-9F12-E265C22278DC}" srcId="{9B43ACD4-94B8-4F59-B16D-33B31EF2160E}" destId="{EF083BC1-395C-4C5F-9146-CCA84EAB789B}" srcOrd="4" destOrd="0" parTransId="{AABA3864-1A9E-49F6-AC69-0D5367709C62}" sibTransId="{5C92EE17-2F55-4A8A-898D-BEB82CA240C1}"/>
    <dgm:cxn modelId="{700AACA2-886E-4825-952F-CDBACF37EA06}" type="presOf" srcId="{EF083BC1-395C-4C5F-9146-CCA84EAB789B}" destId="{BF4CAB47-6159-46D9-8364-A5E3F3C49998}" srcOrd="0" destOrd="0" presId="urn:microsoft.com/office/officeart/2005/8/layout/arrow5"/>
    <dgm:cxn modelId="{8AB05AD6-C1D4-4013-8F52-3E828074B2C6}" type="presOf" srcId="{DE96DFA2-FCB9-4882-8890-1038889F9DF2}" destId="{E3C17108-5DD2-4EF7-8A87-C619567742EE}" srcOrd="0" destOrd="0" presId="urn:microsoft.com/office/officeart/2005/8/layout/arrow5"/>
    <dgm:cxn modelId="{FC01D6F3-E96F-462D-B37C-D2C2BD6742A6}" type="presOf" srcId="{9B43ACD4-94B8-4F59-B16D-33B31EF2160E}" destId="{F3D6D09B-38EE-4D34-B063-9905F3B81B5C}" srcOrd="0" destOrd="0" presId="urn:microsoft.com/office/officeart/2005/8/layout/arrow5"/>
    <dgm:cxn modelId="{6C8F9009-82CE-4C4B-B775-E249B809FCE0}" type="presParOf" srcId="{F3D6D09B-38EE-4D34-B063-9905F3B81B5C}" destId="{D70C901D-3436-4746-AA9B-30EC289EEA81}" srcOrd="0" destOrd="0" presId="urn:microsoft.com/office/officeart/2005/8/layout/arrow5"/>
    <dgm:cxn modelId="{1F5578EA-75A8-411B-8EC2-226E795B3FBC}" type="presParOf" srcId="{F3D6D09B-38EE-4D34-B063-9905F3B81B5C}" destId="{17A8B0ED-F741-4B6E-94D1-9CC3FE005F5A}" srcOrd="1" destOrd="0" presId="urn:microsoft.com/office/officeart/2005/8/layout/arrow5"/>
    <dgm:cxn modelId="{31A2BD2F-582C-4CFC-9963-FB079C20EAC7}" type="presParOf" srcId="{F3D6D09B-38EE-4D34-B063-9905F3B81B5C}" destId="{600F5DF8-9AA1-4181-A41E-DDA9D72D202D}" srcOrd="2" destOrd="0" presId="urn:microsoft.com/office/officeart/2005/8/layout/arrow5"/>
    <dgm:cxn modelId="{1031256C-37A5-4958-9A3F-D4F4A0915DAB}" type="presParOf" srcId="{F3D6D09B-38EE-4D34-B063-9905F3B81B5C}" destId="{E3C17108-5DD2-4EF7-8A87-C619567742EE}" srcOrd="3" destOrd="0" presId="urn:microsoft.com/office/officeart/2005/8/layout/arrow5"/>
    <dgm:cxn modelId="{6A1C7FA3-9730-445A-8D85-224236198DB1}" type="presParOf" srcId="{F3D6D09B-38EE-4D34-B063-9905F3B81B5C}" destId="{BF4CAB47-6159-46D9-8364-A5E3F3C49998}" srcOrd="4"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8091D6-E7F8-4EDB-8702-AB08C42368E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1DA12F42-71F8-4FF9-858E-75D64A0D86C8}">
      <dgm:prSet/>
      <dgm:spPr/>
      <dgm:t>
        <a:bodyPr/>
        <a:lstStyle/>
        <a:p>
          <a:r>
            <a:rPr lang="en-GB"/>
            <a:t>Blends complementary strengths </a:t>
          </a:r>
          <a:endParaRPr lang="en-US"/>
        </a:p>
      </dgm:t>
    </dgm:pt>
    <dgm:pt modelId="{43A98656-09CB-4EEF-A45F-EA30D6E8D084}" type="parTrans" cxnId="{3847A1D8-674F-43E2-A427-C7753115D8C5}">
      <dgm:prSet/>
      <dgm:spPr/>
      <dgm:t>
        <a:bodyPr/>
        <a:lstStyle/>
        <a:p>
          <a:endParaRPr lang="en-US"/>
        </a:p>
      </dgm:t>
    </dgm:pt>
    <dgm:pt modelId="{8AD7CD8D-74C8-4BFF-930F-635BDBA64CB3}" type="sibTrans" cxnId="{3847A1D8-674F-43E2-A427-C7753115D8C5}">
      <dgm:prSet/>
      <dgm:spPr/>
      <dgm:t>
        <a:bodyPr/>
        <a:lstStyle/>
        <a:p>
          <a:endParaRPr lang="en-US"/>
        </a:p>
      </dgm:t>
    </dgm:pt>
    <dgm:pt modelId="{0ADAF5DC-01EF-4CC0-9008-71C182517ADB}">
      <dgm:prSet/>
      <dgm:spPr/>
      <dgm:t>
        <a:bodyPr/>
        <a:lstStyle/>
        <a:p>
          <a:r>
            <a:rPr lang="en-GB"/>
            <a:t>Splits difficult tasks into simpler ones</a:t>
          </a:r>
          <a:endParaRPr lang="en-US"/>
        </a:p>
      </dgm:t>
    </dgm:pt>
    <dgm:pt modelId="{A161E411-20FF-4451-B436-42404E2F9DBF}" type="parTrans" cxnId="{47EEC629-81FC-45BA-8B4C-94379194503F}">
      <dgm:prSet/>
      <dgm:spPr/>
      <dgm:t>
        <a:bodyPr/>
        <a:lstStyle/>
        <a:p>
          <a:endParaRPr lang="en-US"/>
        </a:p>
      </dgm:t>
    </dgm:pt>
    <dgm:pt modelId="{BEDE333D-32CB-4391-B22B-BE1104A31A35}" type="sibTrans" cxnId="{47EEC629-81FC-45BA-8B4C-94379194503F}">
      <dgm:prSet/>
      <dgm:spPr/>
      <dgm:t>
        <a:bodyPr/>
        <a:lstStyle/>
        <a:p>
          <a:endParaRPr lang="en-US"/>
        </a:p>
      </dgm:t>
    </dgm:pt>
    <dgm:pt modelId="{FBD16212-3E04-47B2-941C-DA5F6B34BBF9}">
      <dgm:prSet/>
      <dgm:spPr/>
      <dgm:t>
        <a:bodyPr/>
        <a:lstStyle/>
        <a:p>
          <a:r>
            <a:rPr lang="en-GB"/>
            <a:t>More ideas brought forward</a:t>
          </a:r>
          <a:endParaRPr lang="en-US"/>
        </a:p>
      </dgm:t>
    </dgm:pt>
    <dgm:pt modelId="{26FCF403-D054-45EF-8127-96E7201644DD}" type="parTrans" cxnId="{A4E45002-BC7F-485C-9761-4F36AA428A6D}">
      <dgm:prSet/>
      <dgm:spPr/>
      <dgm:t>
        <a:bodyPr/>
        <a:lstStyle/>
        <a:p>
          <a:endParaRPr lang="en-US"/>
        </a:p>
      </dgm:t>
    </dgm:pt>
    <dgm:pt modelId="{EE5B433A-7B3F-4074-A092-56838287A696}" type="sibTrans" cxnId="{A4E45002-BC7F-485C-9761-4F36AA428A6D}">
      <dgm:prSet/>
      <dgm:spPr/>
      <dgm:t>
        <a:bodyPr/>
        <a:lstStyle/>
        <a:p>
          <a:endParaRPr lang="en-US"/>
        </a:p>
      </dgm:t>
    </dgm:pt>
    <dgm:pt modelId="{8E0D5AA8-CE0C-4DAC-A6DD-1CE992F9FE2A}">
      <dgm:prSet/>
      <dgm:spPr/>
      <dgm:t>
        <a:bodyPr/>
        <a:lstStyle/>
        <a:p>
          <a:r>
            <a:rPr lang="en-GB"/>
            <a:t>Promotes strong working relationships</a:t>
          </a:r>
          <a:endParaRPr lang="en-US"/>
        </a:p>
      </dgm:t>
    </dgm:pt>
    <dgm:pt modelId="{364DE5EC-1D04-4B7B-BA98-CFB9F9DDC5DA}" type="parTrans" cxnId="{7956DAA5-5D0B-48E9-8B1A-4D7603BA0C43}">
      <dgm:prSet/>
      <dgm:spPr/>
      <dgm:t>
        <a:bodyPr/>
        <a:lstStyle/>
        <a:p>
          <a:endParaRPr lang="en-US"/>
        </a:p>
      </dgm:t>
    </dgm:pt>
    <dgm:pt modelId="{0072AC43-7F99-42DA-B518-2C60403C3FED}" type="sibTrans" cxnId="{7956DAA5-5D0B-48E9-8B1A-4D7603BA0C43}">
      <dgm:prSet/>
      <dgm:spPr/>
      <dgm:t>
        <a:bodyPr/>
        <a:lstStyle/>
        <a:p>
          <a:endParaRPr lang="en-US"/>
        </a:p>
      </dgm:t>
    </dgm:pt>
    <dgm:pt modelId="{2ED2B972-E0DF-478F-AD0D-347F2D4FBC22}">
      <dgm:prSet/>
      <dgm:spPr/>
      <dgm:t>
        <a:bodyPr/>
        <a:lstStyle/>
        <a:p>
          <a:r>
            <a:rPr lang="en-GB"/>
            <a:t>Increased support</a:t>
          </a:r>
          <a:endParaRPr lang="en-US"/>
        </a:p>
      </dgm:t>
    </dgm:pt>
    <dgm:pt modelId="{7F997492-E064-412E-A17B-B4E1DB71F8C8}" type="parTrans" cxnId="{BDBDD8EE-D5B0-4E1C-83DF-23E12788D38D}">
      <dgm:prSet/>
      <dgm:spPr/>
      <dgm:t>
        <a:bodyPr/>
        <a:lstStyle/>
        <a:p>
          <a:endParaRPr lang="en-US"/>
        </a:p>
      </dgm:t>
    </dgm:pt>
    <dgm:pt modelId="{4E26C04B-FB24-485C-8379-878BD03F8920}" type="sibTrans" cxnId="{BDBDD8EE-D5B0-4E1C-83DF-23E12788D38D}">
      <dgm:prSet/>
      <dgm:spPr/>
      <dgm:t>
        <a:bodyPr/>
        <a:lstStyle/>
        <a:p>
          <a:endParaRPr lang="en-US"/>
        </a:p>
      </dgm:t>
    </dgm:pt>
    <dgm:pt modelId="{26800BAF-1E81-4E49-8C16-3C5DE0B4B992}" type="pres">
      <dgm:prSet presAssocID="{E48091D6-E7F8-4EDB-8702-AB08C42368E0}" presName="linear" presStyleCnt="0">
        <dgm:presLayoutVars>
          <dgm:animLvl val="lvl"/>
          <dgm:resizeHandles val="exact"/>
        </dgm:presLayoutVars>
      </dgm:prSet>
      <dgm:spPr/>
    </dgm:pt>
    <dgm:pt modelId="{19F8F86B-AA0F-4FBC-86B1-C867EB0A9E30}" type="pres">
      <dgm:prSet presAssocID="{1DA12F42-71F8-4FF9-858E-75D64A0D86C8}" presName="parentText" presStyleLbl="node1" presStyleIdx="0" presStyleCnt="5">
        <dgm:presLayoutVars>
          <dgm:chMax val="0"/>
          <dgm:bulletEnabled val="1"/>
        </dgm:presLayoutVars>
      </dgm:prSet>
      <dgm:spPr/>
    </dgm:pt>
    <dgm:pt modelId="{60EEA706-CD06-44D0-9056-03EE08258FCF}" type="pres">
      <dgm:prSet presAssocID="{8AD7CD8D-74C8-4BFF-930F-635BDBA64CB3}" presName="spacer" presStyleCnt="0"/>
      <dgm:spPr/>
    </dgm:pt>
    <dgm:pt modelId="{9FA875AA-548A-4F2D-8EFD-CA67BB87845C}" type="pres">
      <dgm:prSet presAssocID="{0ADAF5DC-01EF-4CC0-9008-71C182517ADB}" presName="parentText" presStyleLbl="node1" presStyleIdx="1" presStyleCnt="5">
        <dgm:presLayoutVars>
          <dgm:chMax val="0"/>
          <dgm:bulletEnabled val="1"/>
        </dgm:presLayoutVars>
      </dgm:prSet>
      <dgm:spPr/>
    </dgm:pt>
    <dgm:pt modelId="{259D613F-BBE0-4CBB-B975-3677B12E7DAB}" type="pres">
      <dgm:prSet presAssocID="{BEDE333D-32CB-4391-B22B-BE1104A31A35}" presName="spacer" presStyleCnt="0"/>
      <dgm:spPr/>
    </dgm:pt>
    <dgm:pt modelId="{916874DD-24AF-4D5A-B97F-9ED5D7F1CE88}" type="pres">
      <dgm:prSet presAssocID="{FBD16212-3E04-47B2-941C-DA5F6B34BBF9}" presName="parentText" presStyleLbl="node1" presStyleIdx="2" presStyleCnt="5">
        <dgm:presLayoutVars>
          <dgm:chMax val="0"/>
          <dgm:bulletEnabled val="1"/>
        </dgm:presLayoutVars>
      </dgm:prSet>
      <dgm:spPr/>
    </dgm:pt>
    <dgm:pt modelId="{78464D0A-8B9D-4F31-BBE6-E0FCCDF28C0F}" type="pres">
      <dgm:prSet presAssocID="{EE5B433A-7B3F-4074-A092-56838287A696}" presName="spacer" presStyleCnt="0"/>
      <dgm:spPr/>
    </dgm:pt>
    <dgm:pt modelId="{77B719C8-FF30-4422-BFA4-0BB90448D61B}" type="pres">
      <dgm:prSet presAssocID="{8E0D5AA8-CE0C-4DAC-A6DD-1CE992F9FE2A}" presName="parentText" presStyleLbl="node1" presStyleIdx="3" presStyleCnt="5">
        <dgm:presLayoutVars>
          <dgm:chMax val="0"/>
          <dgm:bulletEnabled val="1"/>
        </dgm:presLayoutVars>
      </dgm:prSet>
      <dgm:spPr/>
    </dgm:pt>
    <dgm:pt modelId="{C8A923A6-92F6-4CB6-B349-4760623B2F47}" type="pres">
      <dgm:prSet presAssocID="{0072AC43-7F99-42DA-B518-2C60403C3FED}" presName="spacer" presStyleCnt="0"/>
      <dgm:spPr/>
    </dgm:pt>
    <dgm:pt modelId="{C5C2FF51-4521-46DB-8DD6-5B1785D1F916}" type="pres">
      <dgm:prSet presAssocID="{2ED2B972-E0DF-478F-AD0D-347F2D4FBC22}" presName="parentText" presStyleLbl="node1" presStyleIdx="4" presStyleCnt="5">
        <dgm:presLayoutVars>
          <dgm:chMax val="0"/>
          <dgm:bulletEnabled val="1"/>
        </dgm:presLayoutVars>
      </dgm:prSet>
      <dgm:spPr/>
    </dgm:pt>
  </dgm:ptLst>
  <dgm:cxnLst>
    <dgm:cxn modelId="{A4E45002-BC7F-485C-9761-4F36AA428A6D}" srcId="{E48091D6-E7F8-4EDB-8702-AB08C42368E0}" destId="{FBD16212-3E04-47B2-941C-DA5F6B34BBF9}" srcOrd="2" destOrd="0" parTransId="{26FCF403-D054-45EF-8127-96E7201644DD}" sibTransId="{EE5B433A-7B3F-4074-A092-56838287A696}"/>
    <dgm:cxn modelId="{47EEC629-81FC-45BA-8B4C-94379194503F}" srcId="{E48091D6-E7F8-4EDB-8702-AB08C42368E0}" destId="{0ADAF5DC-01EF-4CC0-9008-71C182517ADB}" srcOrd="1" destOrd="0" parTransId="{A161E411-20FF-4451-B436-42404E2F9DBF}" sibTransId="{BEDE333D-32CB-4391-B22B-BE1104A31A35}"/>
    <dgm:cxn modelId="{A6F06F2B-4643-45FD-AF05-17C04260319C}" type="presOf" srcId="{8E0D5AA8-CE0C-4DAC-A6DD-1CE992F9FE2A}" destId="{77B719C8-FF30-4422-BFA4-0BB90448D61B}" srcOrd="0" destOrd="0" presId="urn:microsoft.com/office/officeart/2005/8/layout/vList2"/>
    <dgm:cxn modelId="{EF686945-1CD6-4FC0-8634-ACB7209D16FB}" type="presOf" srcId="{1DA12F42-71F8-4FF9-858E-75D64A0D86C8}" destId="{19F8F86B-AA0F-4FBC-86B1-C867EB0A9E30}" srcOrd="0" destOrd="0" presId="urn:microsoft.com/office/officeart/2005/8/layout/vList2"/>
    <dgm:cxn modelId="{B823A76A-1C96-475F-BCB9-A6F702EDDDA7}" type="presOf" srcId="{2ED2B972-E0DF-478F-AD0D-347F2D4FBC22}" destId="{C5C2FF51-4521-46DB-8DD6-5B1785D1F916}" srcOrd="0" destOrd="0" presId="urn:microsoft.com/office/officeart/2005/8/layout/vList2"/>
    <dgm:cxn modelId="{B94AB073-0522-48D6-BD16-4D81167902EB}" type="presOf" srcId="{0ADAF5DC-01EF-4CC0-9008-71C182517ADB}" destId="{9FA875AA-548A-4F2D-8EFD-CA67BB87845C}" srcOrd="0" destOrd="0" presId="urn:microsoft.com/office/officeart/2005/8/layout/vList2"/>
    <dgm:cxn modelId="{6C0F1996-145D-42A7-92FA-AA44DF3573E0}" type="presOf" srcId="{FBD16212-3E04-47B2-941C-DA5F6B34BBF9}" destId="{916874DD-24AF-4D5A-B97F-9ED5D7F1CE88}" srcOrd="0" destOrd="0" presId="urn:microsoft.com/office/officeart/2005/8/layout/vList2"/>
    <dgm:cxn modelId="{7956DAA5-5D0B-48E9-8B1A-4D7603BA0C43}" srcId="{E48091D6-E7F8-4EDB-8702-AB08C42368E0}" destId="{8E0D5AA8-CE0C-4DAC-A6DD-1CE992F9FE2A}" srcOrd="3" destOrd="0" parTransId="{364DE5EC-1D04-4B7B-BA98-CFB9F9DDC5DA}" sibTransId="{0072AC43-7F99-42DA-B518-2C60403C3FED}"/>
    <dgm:cxn modelId="{3847A1D8-674F-43E2-A427-C7753115D8C5}" srcId="{E48091D6-E7F8-4EDB-8702-AB08C42368E0}" destId="{1DA12F42-71F8-4FF9-858E-75D64A0D86C8}" srcOrd="0" destOrd="0" parTransId="{43A98656-09CB-4EEF-A45F-EA30D6E8D084}" sibTransId="{8AD7CD8D-74C8-4BFF-930F-635BDBA64CB3}"/>
    <dgm:cxn modelId="{BDBDD8EE-D5B0-4E1C-83DF-23E12788D38D}" srcId="{E48091D6-E7F8-4EDB-8702-AB08C42368E0}" destId="{2ED2B972-E0DF-478F-AD0D-347F2D4FBC22}" srcOrd="4" destOrd="0" parTransId="{7F997492-E064-412E-A17B-B4E1DB71F8C8}" sibTransId="{4E26C04B-FB24-485C-8379-878BD03F8920}"/>
    <dgm:cxn modelId="{F308A9EF-D327-488A-8C65-B7E04423EE7E}" type="presOf" srcId="{E48091D6-E7F8-4EDB-8702-AB08C42368E0}" destId="{26800BAF-1E81-4E49-8C16-3C5DE0B4B992}" srcOrd="0" destOrd="0" presId="urn:microsoft.com/office/officeart/2005/8/layout/vList2"/>
    <dgm:cxn modelId="{EE053FE9-750E-4C70-BFC2-A529DA72680A}" type="presParOf" srcId="{26800BAF-1E81-4E49-8C16-3C5DE0B4B992}" destId="{19F8F86B-AA0F-4FBC-86B1-C867EB0A9E30}" srcOrd="0" destOrd="0" presId="urn:microsoft.com/office/officeart/2005/8/layout/vList2"/>
    <dgm:cxn modelId="{2A5F0D74-0B1F-4337-AB97-61FAF51CCCE7}" type="presParOf" srcId="{26800BAF-1E81-4E49-8C16-3C5DE0B4B992}" destId="{60EEA706-CD06-44D0-9056-03EE08258FCF}" srcOrd="1" destOrd="0" presId="urn:microsoft.com/office/officeart/2005/8/layout/vList2"/>
    <dgm:cxn modelId="{0B3AC677-A59B-420C-BB4A-11CC2ED60DA5}" type="presParOf" srcId="{26800BAF-1E81-4E49-8C16-3C5DE0B4B992}" destId="{9FA875AA-548A-4F2D-8EFD-CA67BB87845C}" srcOrd="2" destOrd="0" presId="urn:microsoft.com/office/officeart/2005/8/layout/vList2"/>
    <dgm:cxn modelId="{5ED9C8FF-3FDC-448F-85AE-A5E95921D773}" type="presParOf" srcId="{26800BAF-1E81-4E49-8C16-3C5DE0B4B992}" destId="{259D613F-BBE0-4CBB-B975-3677B12E7DAB}" srcOrd="3" destOrd="0" presId="urn:microsoft.com/office/officeart/2005/8/layout/vList2"/>
    <dgm:cxn modelId="{03152B8C-32E2-4F9D-A258-4C08CFE1DD4A}" type="presParOf" srcId="{26800BAF-1E81-4E49-8C16-3C5DE0B4B992}" destId="{916874DD-24AF-4D5A-B97F-9ED5D7F1CE88}" srcOrd="4" destOrd="0" presId="urn:microsoft.com/office/officeart/2005/8/layout/vList2"/>
    <dgm:cxn modelId="{97353F3D-DB19-469D-8B5C-D2CC972BFC89}" type="presParOf" srcId="{26800BAF-1E81-4E49-8C16-3C5DE0B4B992}" destId="{78464D0A-8B9D-4F31-BBE6-E0FCCDF28C0F}" srcOrd="5" destOrd="0" presId="urn:microsoft.com/office/officeart/2005/8/layout/vList2"/>
    <dgm:cxn modelId="{E8683695-B0E9-42C3-B16B-329E1D622C03}" type="presParOf" srcId="{26800BAF-1E81-4E49-8C16-3C5DE0B4B992}" destId="{77B719C8-FF30-4422-BFA4-0BB90448D61B}" srcOrd="6" destOrd="0" presId="urn:microsoft.com/office/officeart/2005/8/layout/vList2"/>
    <dgm:cxn modelId="{E24FA9A0-4E3E-4131-8085-8F22A2F045C0}" type="presParOf" srcId="{26800BAF-1E81-4E49-8C16-3C5DE0B4B992}" destId="{C8A923A6-92F6-4CB6-B349-4760623B2F47}" srcOrd="7" destOrd="0" presId="urn:microsoft.com/office/officeart/2005/8/layout/vList2"/>
    <dgm:cxn modelId="{573391F3-A35E-4761-9371-4C9575D833B5}" type="presParOf" srcId="{26800BAF-1E81-4E49-8C16-3C5DE0B4B992}" destId="{C5C2FF51-4521-46DB-8DD6-5B1785D1F91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DB8A459-D130-4B37-BB49-A78B9532B1C6}"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035D8438-D169-42D8-A030-F5E49E3A31B9}">
      <dgm:prSet/>
      <dgm:spPr/>
      <dgm:t>
        <a:bodyPr/>
        <a:lstStyle/>
        <a:p>
          <a:r>
            <a:rPr lang="en-GB"/>
            <a:t>Unclear roles</a:t>
          </a:r>
          <a:endParaRPr lang="en-US"/>
        </a:p>
      </dgm:t>
    </dgm:pt>
    <dgm:pt modelId="{7EB3DAD3-B553-49C3-93C5-E10F7F514BE4}" type="parTrans" cxnId="{51BF0E8B-6982-4A51-9584-805E350A75EE}">
      <dgm:prSet/>
      <dgm:spPr/>
      <dgm:t>
        <a:bodyPr/>
        <a:lstStyle/>
        <a:p>
          <a:endParaRPr lang="en-US"/>
        </a:p>
      </dgm:t>
    </dgm:pt>
    <dgm:pt modelId="{8FC39CD4-1BD6-4E15-B1FB-79776B5BA9C5}" type="sibTrans" cxnId="{51BF0E8B-6982-4A51-9584-805E350A75EE}">
      <dgm:prSet/>
      <dgm:spPr/>
      <dgm:t>
        <a:bodyPr/>
        <a:lstStyle/>
        <a:p>
          <a:endParaRPr lang="en-US"/>
        </a:p>
      </dgm:t>
    </dgm:pt>
    <dgm:pt modelId="{033D9E81-B5A0-4E83-B03C-4F94146856C5}">
      <dgm:prSet/>
      <dgm:spPr/>
      <dgm:t>
        <a:bodyPr/>
        <a:lstStyle/>
        <a:p>
          <a:r>
            <a:rPr lang="en-GB"/>
            <a:t>Lack of communication</a:t>
          </a:r>
          <a:endParaRPr lang="en-US"/>
        </a:p>
      </dgm:t>
    </dgm:pt>
    <dgm:pt modelId="{62478A89-0C2D-4EAE-B4CE-A47685BB0A9C}" type="parTrans" cxnId="{28AFECED-B309-44F0-9773-542073197CE7}">
      <dgm:prSet/>
      <dgm:spPr/>
      <dgm:t>
        <a:bodyPr/>
        <a:lstStyle/>
        <a:p>
          <a:endParaRPr lang="en-US"/>
        </a:p>
      </dgm:t>
    </dgm:pt>
    <dgm:pt modelId="{4DA28347-D98F-48AF-9AA1-8D3C813AE271}" type="sibTrans" cxnId="{28AFECED-B309-44F0-9773-542073197CE7}">
      <dgm:prSet/>
      <dgm:spPr/>
      <dgm:t>
        <a:bodyPr/>
        <a:lstStyle/>
        <a:p>
          <a:endParaRPr lang="en-US"/>
        </a:p>
      </dgm:t>
    </dgm:pt>
    <dgm:pt modelId="{21CB7C7B-EA00-4D89-8054-C71DF494F449}">
      <dgm:prSet/>
      <dgm:spPr/>
      <dgm:t>
        <a:bodyPr/>
        <a:lstStyle/>
        <a:p>
          <a:r>
            <a:rPr lang="en-GB"/>
            <a:t>Free riders</a:t>
          </a:r>
          <a:endParaRPr lang="en-US"/>
        </a:p>
      </dgm:t>
    </dgm:pt>
    <dgm:pt modelId="{86727923-2A40-4AC1-9276-5AC4B93D1FCF}" type="parTrans" cxnId="{AFDB0CFD-74BB-419D-B40D-D804E3F56009}">
      <dgm:prSet/>
      <dgm:spPr/>
      <dgm:t>
        <a:bodyPr/>
        <a:lstStyle/>
        <a:p>
          <a:endParaRPr lang="en-US"/>
        </a:p>
      </dgm:t>
    </dgm:pt>
    <dgm:pt modelId="{3BD9E2DB-B6F0-4CB5-99E4-EBAE0B65A0CD}" type="sibTrans" cxnId="{AFDB0CFD-74BB-419D-B40D-D804E3F56009}">
      <dgm:prSet/>
      <dgm:spPr/>
      <dgm:t>
        <a:bodyPr/>
        <a:lstStyle/>
        <a:p>
          <a:endParaRPr lang="en-US"/>
        </a:p>
      </dgm:t>
    </dgm:pt>
    <dgm:pt modelId="{B14EA2A3-5B18-48F5-8ADA-7F1B76F042D1}">
      <dgm:prSet/>
      <dgm:spPr/>
      <dgm:t>
        <a:bodyPr/>
        <a:lstStyle/>
        <a:p>
          <a:r>
            <a:rPr lang="en-GB"/>
            <a:t>Personality clashes </a:t>
          </a:r>
          <a:endParaRPr lang="en-US"/>
        </a:p>
      </dgm:t>
    </dgm:pt>
    <dgm:pt modelId="{AFA92FF2-4602-4392-8333-7DDDEE8A0671}" type="parTrans" cxnId="{670D0024-AF90-4706-ACCE-96C28473C71A}">
      <dgm:prSet/>
      <dgm:spPr/>
      <dgm:t>
        <a:bodyPr/>
        <a:lstStyle/>
        <a:p>
          <a:endParaRPr lang="en-US"/>
        </a:p>
      </dgm:t>
    </dgm:pt>
    <dgm:pt modelId="{4DB7CC2D-2D5F-4D79-8517-C26886D98660}" type="sibTrans" cxnId="{670D0024-AF90-4706-ACCE-96C28473C71A}">
      <dgm:prSet/>
      <dgm:spPr/>
      <dgm:t>
        <a:bodyPr/>
        <a:lstStyle/>
        <a:p>
          <a:endParaRPr lang="en-US"/>
        </a:p>
      </dgm:t>
    </dgm:pt>
    <dgm:pt modelId="{282CB30E-2636-463D-82A3-087360A00E98}">
      <dgm:prSet/>
      <dgm:spPr/>
      <dgm:t>
        <a:bodyPr/>
        <a:lstStyle/>
        <a:p>
          <a:r>
            <a:rPr lang="en-GB"/>
            <a:t>Blame and responsibility issues</a:t>
          </a:r>
          <a:endParaRPr lang="en-US"/>
        </a:p>
      </dgm:t>
    </dgm:pt>
    <dgm:pt modelId="{CE5DCF3C-6622-46D6-93CF-B0EEDDE9BE30}" type="parTrans" cxnId="{F8033837-B4B8-4246-BA71-9A34B8C3C1A3}">
      <dgm:prSet/>
      <dgm:spPr/>
      <dgm:t>
        <a:bodyPr/>
        <a:lstStyle/>
        <a:p>
          <a:endParaRPr lang="en-US"/>
        </a:p>
      </dgm:t>
    </dgm:pt>
    <dgm:pt modelId="{AC4AAEAB-65ED-4326-B1D6-1F2136149ACA}" type="sibTrans" cxnId="{F8033837-B4B8-4246-BA71-9A34B8C3C1A3}">
      <dgm:prSet/>
      <dgm:spPr/>
      <dgm:t>
        <a:bodyPr/>
        <a:lstStyle/>
        <a:p>
          <a:endParaRPr lang="en-US"/>
        </a:p>
      </dgm:t>
    </dgm:pt>
    <dgm:pt modelId="{667A7362-719E-4D49-992E-1F531E3F6491}" type="pres">
      <dgm:prSet presAssocID="{1DB8A459-D130-4B37-BB49-A78B9532B1C6}" presName="linear" presStyleCnt="0">
        <dgm:presLayoutVars>
          <dgm:animLvl val="lvl"/>
          <dgm:resizeHandles val="exact"/>
        </dgm:presLayoutVars>
      </dgm:prSet>
      <dgm:spPr/>
    </dgm:pt>
    <dgm:pt modelId="{C795F5A0-0B01-4520-B1AF-FF90C422BC11}" type="pres">
      <dgm:prSet presAssocID="{035D8438-D169-42D8-A030-F5E49E3A31B9}" presName="parentText" presStyleLbl="node1" presStyleIdx="0" presStyleCnt="5">
        <dgm:presLayoutVars>
          <dgm:chMax val="0"/>
          <dgm:bulletEnabled val="1"/>
        </dgm:presLayoutVars>
      </dgm:prSet>
      <dgm:spPr/>
    </dgm:pt>
    <dgm:pt modelId="{5899ACB0-D739-4B6E-B615-1B8A4602FA5E}" type="pres">
      <dgm:prSet presAssocID="{8FC39CD4-1BD6-4E15-B1FB-79776B5BA9C5}" presName="spacer" presStyleCnt="0"/>
      <dgm:spPr/>
    </dgm:pt>
    <dgm:pt modelId="{A05E618B-DCB8-4B51-B049-9EC5A857DB8D}" type="pres">
      <dgm:prSet presAssocID="{033D9E81-B5A0-4E83-B03C-4F94146856C5}" presName="parentText" presStyleLbl="node1" presStyleIdx="1" presStyleCnt="5">
        <dgm:presLayoutVars>
          <dgm:chMax val="0"/>
          <dgm:bulletEnabled val="1"/>
        </dgm:presLayoutVars>
      </dgm:prSet>
      <dgm:spPr/>
    </dgm:pt>
    <dgm:pt modelId="{ECC0C9B8-E06E-43EC-BCF5-390DEE87B8E0}" type="pres">
      <dgm:prSet presAssocID="{4DA28347-D98F-48AF-9AA1-8D3C813AE271}" presName="spacer" presStyleCnt="0"/>
      <dgm:spPr/>
    </dgm:pt>
    <dgm:pt modelId="{0907FFAB-F3B5-4A7C-A697-9288A3FAD9D2}" type="pres">
      <dgm:prSet presAssocID="{21CB7C7B-EA00-4D89-8054-C71DF494F449}" presName="parentText" presStyleLbl="node1" presStyleIdx="2" presStyleCnt="5">
        <dgm:presLayoutVars>
          <dgm:chMax val="0"/>
          <dgm:bulletEnabled val="1"/>
        </dgm:presLayoutVars>
      </dgm:prSet>
      <dgm:spPr/>
    </dgm:pt>
    <dgm:pt modelId="{1DF69E2A-A54F-4CEB-9969-FBDE6BAFF6F4}" type="pres">
      <dgm:prSet presAssocID="{3BD9E2DB-B6F0-4CB5-99E4-EBAE0B65A0CD}" presName="spacer" presStyleCnt="0"/>
      <dgm:spPr/>
    </dgm:pt>
    <dgm:pt modelId="{03600525-E54E-4051-BFD3-00751A1D086B}" type="pres">
      <dgm:prSet presAssocID="{B14EA2A3-5B18-48F5-8ADA-7F1B76F042D1}" presName="parentText" presStyleLbl="node1" presStyleIdx="3" presStyleCnt="5">
        <dgm:presLayoutVars>
          <dgm:chMax val="0"/>
          <dgm:bulletEnabled val="1"/>
        </dgm:presLayoutVars>
      </dgm:prSet>
      <dgm:spPr/>
    </dgm:pt>
    <dgm:pt modelId="{AF7EC1FE-C8C7-4CF5-B7B9-DEB3CDC7FC04}" type="pres">
      <dgm:prSet presAssocID="{4DB7CC2D-2D5F-4D79-8517-C26886D98660}" presName="spacer" presStyleCnt="0"/>
      <dgm:spPr/>
    </dgm:pt>
    <dgm:pt modelId="{BCF2043D-DA03-45D7-84C2-1E7B76A6DB38}" type="pres">
      <dgm:prSet presAssocID="{282CB30E-2636-463D-82A3-087360A00E98}" presName="parentText" presStyleLbl="node1" presStyleIdx="4" presStyleCnt="5">
        <dgm:presLayoutVars>
          <dgm:chMax val="0"/>
          <dgm:bulletEnabled val="1"/>
        </dgm:presLayoutVars>
      </dgm:prSet>
      <dgm:spPr/>
    </dgm:pt>
  </dgm:ptLst>
  <dgm:cxnLst>
    <dgm:cxn modelId="{7F3D7107-8F1A-49EC-9B92-826142A2DFF6}" type="presOf" srcId="{21CB7C7B-EA00-4D89-8054-C71DF494F449}" destId="{0907FFAB-F3B5-4A7C-A697-9288A3FAD9D2}" srcOrd="0" destOrd="0" presId="urn:microsoft.com/office/officeart/2005/8/layout/vList2"/>
    <dgm:cxn modelId="{670D0024-AF90-4706-ACCE-96C28473C71A}" srcId="{1DB8A459-D130-4B37-BB49-A78B9532B1C6}" destId="{B14EA2A3-5B18-48F5-8ADA-7F1B76F042D1}" srcOrd="3" destOrd="0" parTransId="{AFA92FF2-4602-4392-8333-7DDDEE8A0671}" sibTransId="{4DB7CC2D-2D5F-4D79-8517-C26886D98660}"/>
    <dgm:cxn modelId="{11A6BE2A-156B-4DD4-B974-6AE776498B4A}" type="presOf" srcId="{282CB30E-2636-463D-82A3-087360A00E98}" destId="{BCF2043D-DA03-45D7-84C2-1E7B76A6DB38}" srcOrd="0" destOrd="0" presId="urn:microsoft.com/office/officeart/2005/8/layout/vList2"/>
    <dgm:cxn modelId="{F8033837-B4B8-4246-BA71-9A34B8C3C1A3}" srcId="{1DB8A459-D130-4B37-BB49-A78B9532B1C6}" destId="{282CB30E-2636-463D-82A3-087360A00E98}" srcOrd="4" destOrd="0" parTransId="{CE5DCF3C-6622-46D6-93CF-B0EEDDE9BE30}" sibTransId="{AC4AAEAB-65ED-4326-B1D6-1F2136149ACA}"/>
    <dgm:cxn modelId="{51BF0E8B-6982-4A51-9584-805E350A75EE}" srcId="{1DB8A459-D130-4B37-BB49-A78B9532B1C6}" destId="{035D8438-D169-42D8-A030-F5E49E3A31B9}" srcOrd="0" destOrd="0" parTransId="{7EB3DAD3-B553-49C3-93C5-E10F7F514BE4}" sibTransId="{8FC39CD4-1BD6-4E15-B1FB-79776B5BA9C5}"/>
    <dgm:cxn modelId="{1523159C-9CB2-4F83-B0FF-76D2E3FAF999}" type="presOf" srcId="{B14EA2A3-5B18-48F5-8ADA-7F1B76F042D1}" destId="{03600525-E54E-4051-BFD3-00751A1D086B}" srcOrd="0" destOrd="0" presId="urn:microsoft.com/office/officeart/2005/8/layout/vList2"/>
    <dgm:cxn modelId="{F3F19BB4-E400-400B-8970-7399CA116943}" type="presOf" srcId="{1DB8A459-D130-4B37-BB49-A78B9532B1C6}" destId="{667A7362-719E-4D49-992E-1F531E3F6491}" srcOrd="0" destOrd="0" presId="urn:microsoft.com/office/officeart/2005/8/layout/vList2"/>
    <dgm:cxn modelId="{28AFECED-B309-44F0-9773-542073197CE7}" srcId="{1DB8A459-D130-4B37-BB49-A78B9532B1C6}" destId="{033D9E81-B5A0-4E83-B03C-4F94146856C5}" srcOrd="1" destOrd="0" parTransId="{62478A89-0C2D-4EAE-B4CE-A47685BB0A9C}" sibTransId="{4DA28347-D98F-48AF-9AA1-8D3C813AE271}"/>
    <dgm:cxn modelId="{82A430F3-E840-4C76-B8F0-34A1E157D215}" type="presOf" srcId="{033D9E81-B5A0-4E83-B03C-4F94146856C5}" destId="{A05E618B-DCB8-4B51-B049-9EC5A857DB8D}" srcOrd="0" destOrd="0" presId="urn:microsoft.com/office/officeart/2005/8/layout/vList2"/>
    <dgm:cxn modelId="{AFDB0CFD-74BB-419D-B40D-D804E3F56009}" srcId="{1DB8A459-D130-4B37-BB49-A78B9532B1C6}" destId="{21CB7C7B-EA00-4D89-8054-C71DF494F449}" srcOrd="2" destOrd="0" parTransId="{86727923-2A40-4AC1-9276-5AC4B93D1FCF}" sibTransId="{3BD9E2DB-B6F0-4CB5-99E4-EBAE0B65A0CD}"/>
    <dgm:cxn modelId="{2A3BAAFD-F1DE-466A-8010-2049EEAF25E3}" type="presOf" srcId="{035D8438-D169-42D8-A030-F5E49E3A31B9}" destId="{C795F5A0-0B01-4520-B1AF-FF90C422BC11}" srcOrd="0" destOrd="0" presId="urn:microsoft.com/office/officeart/2005/8/layout/vList2"/>
    <dgm:cxn modelId="{C1C464CB-9638-4990-8885-252181E49AAE}" type="presParOf" srcId="{667A7362-719E-4D49-992E-1F531E3F6491}" destId="{C795F5A0-0B01-4520-B1AF-FF90C422BC11}" srcOrd="0" destOrd="0" presId="urn:microsoft.com/office/officeart/2005/8/layout/vList2"/>
    <dgm:cxn modelId="{E1397374-B06A-41CC-9D56-4A6D578A7300}" type="presParOf" srcId="{667A7362-719E-4D49-992E-1F531E3F6491}" destId="{5899ACB0-D739-4B6E-B615-1B8A4602FA5E}" srcOrd="1" destOrd="0" presId="urn:microsoft.com/office/officeart/2005/8/layout/vList2"/>
    <dgm:cxn modelId="{C61825C0-5B4F-4AD0-8475-05F036016DF3}" type="presParOf" srcId="{667A7362-719E-4D49-992E-1F531E3F6491}" destId="{A05E618B-DCB8-4B51-B049-9EC5A857DB8D}" srcOrd="2" destOrd="0" presId="urn:microsoft.com/office/officeart/2005/8/layout/vList2"/>
    <dgm:cxn modelId="{6A68343D-6FAC-49EA-BB0D-AEA623B73B70}" type="presParOf" srcId="{667A7362-719E-4D49-992E-1F531E3F6491}" destId="{ECC0C9B8-E06E-43EC-BCF5-390DEE87B8E0}" srcOrd="3" destOrd="0" presId="urn:microsoft.com/office/officeart/2005/8/layout/vList2"/>
    <dgm:cxn modelId="{5FC07766-6E93-46D1-90DD-1E07FF0DE059}" type="presParOf" srcId="{667A7362-719E-4D49-992E-1F531E3F6491}" destId="{0907FFAB-F3B5-4A7C-A697-9288A3FAD9D2}" srcOrd="4" destOrd="0" presId="urn:microsoft.com/office/officeart/2005/8/layout/vList2"/>
    <dgm:cxn modelId="{1F8B8B09-094B-43D1-AF68-2F0AB5DD05C9}" type="presParOf" srcId="{667A7362-719E-4D49-992E-1F531E3F6491}" destId="{1DF69E2A-A54F-4CEB-9969-FBDE6BAFF6F4}" srcOrd="5" destOrd="0" presId="urn:microsoft.com/office/officeart/2005/8/layout/vList2"/>
    <dgm:cxn modelId="{1B078211-6BF0-4E67-B340-01A4DBE0172A}" type="presParOf" srcId="{667A7362-719E-4D49-992E-1F531E3F6491}" destId="{03600525-E54E-4051-BFD3-00751A1D086B}" srcOrd="6" destOrd="0" presId="urn:microsoft.com/office/officeart/2005/8/layout/vList2"/>
    <dgm:cxn modelId="{C8C3035A-4030-4399-BCE5-AE8DFA428237}" type="presParOf" srcId="{667A7362-719E-4D49-992E-1F531E3F6491}" destId="{AF7EC1FE-C8C7-4CF5-B7B9-DEB3CDC7FC04}" srcOrd="7" destOrd="0" presId="urn:microsoft.com/office/officeart/2005/8/layout/vList2"/>
    <dgm:cxn modelId="{6635B868-3CF8-4C20-B68D-6891D178699C}" type="presParOf" srcId="{667A7362-719E-4D49-992E-1F531E3F6491}" destId="{BCF2043D-DA03-45D7-84C2-1E7B76A6DB38}"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0C901D-3436-4746-AA9B-30EC289EEA81}">
      <dsp:nvSpPr>
        <dsp:cNvPr id="0" name=""/>
        <dsp:cNvSpPr/>
      </dsp:nvSpPr>
      <dsp:spPr>
        <a:xfrm>
          <a:off x="3261903" y="1664"/>
          <a:ext cx="1705793" cy="1705793"/>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GB" sz="1100" kern="1200"/>
            <a:t>Aim </a:t>
          </a:r>
          <a:endParaRPr lang="en-US" sz="1100" kern="1200"/>
        </a:p>
      </dsp:txBody>
      <dsp:txXfrm>
        <a:off x="3688351" y="1664"/>
        <a:ext cx="852897" cy="1407279"/>
      </dsp:txXfrm>
    </dsp:sp>
    <dsp:sp modelId="{17A8B0ED-F741-4B6E-94D1-9CC3FE005F5A}">
      <dsp:nvSpPr>
        <dsp:cNvPr id="0" name=""/>
        <dsp:cNvSpPr/>
      </dsp:nvSpPr>
      <dsp:spPr>
        <a:xfrm rot="4320000">
          <a:off x="4692712" y="1041208"/>
          <a:ext cx="1705793" cy="1705793"/>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GB" sz="1100" kern="1200"/>
            <a:t>To provide an insight on why working as a team can be effective. </a:t>
          </a:r>
          <a:endParaRPr lang="en-US" sz="1100" kern="1200"/>
        </a:p>
      </dsp:txBody>
      <dsp:txXfrm rot="-5400000">
        <a:off x="4983921" y="1421533"/>
        <a:ext cx="1407279" cy="852897"/>
      </dsp:txXfrm>
    </dsp:sp>
    <dsp:sp modelId="{600F5DF8-9AA1-4181-A41E-DDA9D72D202D}">
      <dsp:nvSpPr>
        <dsp:cNvPr id="0" name=""/>
        <dsp:cNvSpPr/>
      </dsp:nvSpPr>
      <dsp:spPr>
        <a:xfrm rot="8640000">
          <a:off x="4146192" y="2723226"/>
          <a:ext cx="1705793" cy="1705793"/>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GB" sz="1100" kern="1200"/>
            <a:t>Objectives</a:t>
          </a:r>
          <a:endParaRPr lang="en-US" sz="1100" kern="1200"/>
        </a:p>
      </dsp:txBody>
      <dsp:txXfrm rot="10800000">
        <a:off x="4660371" y="2993234"/>
        <a:ext cx="852897" cy="1407279"/>
      </dsp:txXfrm>
    </dsp:sp>
    <dsp:sp modelId="{E3C17108-5DD2-4EF7-8A87-C619567742EE}">
      <dsp:nvSpPr>
        <dsp:cNvPr id="0" name=""/>
        <dsp:cNvSpPr/>
      </dsp:nvSpPr>
      <dsp:spPr>
        <a:xfrm rot="12960000">
          <a:off x="2377614" y="2723226"/>
          <a:ext cx="1705793" cy="1705793"/>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GB" sz="1100" kern="1200"/>
            <a:t>The differences between working as a team compared to working as a group</a:t>
          </a:r>
          <a:endParaRPr lang="en-US" sz="1100" kern="1200"/>
        </a:p>
      </dsp:txBody>
      <dsp:txXfrm rot="10800000">
        <a:off x="2716331" y="2993234"/>
        <a:ext cx="852897" cy="1407279"/>
      </dsp:txXfrm>
    </dsp:sp>
    <dsp:sp modelId="{BF4CAB47-6159-46D9-8364-A5E3F3C49998}">
      <dsp:nvSpPr>
        <dsp:cNvPr id="0" name=""/>
        <dsp:cNvSpPr/>
      </dsp:nvSpPr>
      <dsp:spPr>
        <a:xfrm rot="17280000">
          <a:off x="1831093" y="1041208"/>
          <a:ext cx="1705793" cy="1705793"/>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GB" sz="1100" kern="1200"/>
            <a:t>Factors that contribute to why team working is successful.</a:t>
          </a:r>
          <a:endParaRPr lang="en-US" sz="1100" kern="1200"/>
        </a:p>
      </dsp:txBody>
      <dsp:txXfrm rot="5400000">
        <a:off x="1838398" y="1421533"/>
        <a:ext cx="1407279" cy="8528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F8F86B-AA0F-4FBC-86B1-C867EB0A9E30}">
      <dsp:nvSpPr>
        <dsp:cNvPr id="0" name=""/>
        <dsp:cNvSpPr/>
      </dsp:nvSpPr>
      <dsp:spPr>
        <a:xfrm>
          <a:off x="0" y="16883"/>
          <a:ext cx="4697730" cy="10342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Blends complementary strengths </a:t>
          </a:r>
          <a:endParaRPr lang="en-US" sz="2600" kern="1200"/>
        </a:p>
      </dsp:txBody>
      <dsp:txXfrm>
        <a:off x="50489" y="67372"/>
        <a:ext cx="4596752" cy="933302"/>
      </dsp:txXfrm>
    </dsp:sp>
    <dsp:sp modelId="{9FA875AA-548A-4F2D-8EFD-CA67BB87845C}">
      <dsp:nvSpPr>
        <dsp:cNvPr id="0" name=""/>
        <dsp:cNvSpPr/>
      </dsp:nvSpPr>
      <dsp:spPr>
        <a:xfrm>
          <a:off x="0" y="1126043"/>
          <a:ext cx="4697730" cy="1034280"/>
        </a:xfrm>
        <a:prstGeom prst="roundRect">
          <a:avLst/>
        </a:prstGeom>
        <a:solidFill>
          <a:schemeClr val="accent5">
            <a:hueOff val="276562"/>
            <a:satOff val="3140"/>
            <a:lumOff val="2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Splits difficult tasks into simpler ones</a:t>
          </a:r>
          <a:endParaRPr lang="en-US" sz="2600" kern="1200"/>
        </a:p>
      </dsp:txBody>
      <dsp:txXfrm>
        <a:off x="50489" y="1176532"/>
        <a:ext cx="4596752" cy="933302"/>
      </dsp:txXfrm>
    </dsp:sp>
    <dsp:sp modelId="{916874DD-24AF-4D5A-B97F-9ED5D7F1CE88}">
      <dsp:nvSpPr>
        <dsp:cNvPr id="0" name=""/>
        <dsp:cNvSpPr/>
      </dsp:nvSpPr>
      <dsp:spPr>
        <a:xfrm>
          <a:off x="0" y="2235203"/>
          <a:ext cx="4697730" cy="1034280"/>
        </a:xfrm>
        <a:prstGeom prst="roundRect">
          <a:avLst/>
        </a:prstGeom>
        <a:solidFill>
          <a:schemeClr val="accent5">
            <a:hueOff val="553124"/>
            <a:satOff val="6280"/>
            <a:lumOff val="56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More ideas brought forward</a:t>
          </a:r>
          <a:endParaRPr lang="en-US" sz="2600" kern="1200"/>
        </a:p>
      </dsp:txBody>
      <dsp:txXfrm>
        <a:off x="50489" y="2285692"/>
        <a:ext cx="4596752" cy="933302"/>
      </dsp:txXfrm>
    </dsp:sp>
    <dsp:sp modelId="{77B719C8-FF30-4422-BFA4-0BB90448D61B}">
      <dsp:nvSpPr>
        <dsp:cNvPr id="0" name=""/>
        <dsp:cNvSpPr/>
      </dsp:nvSpPr>
      <dsp:spPr>
        <a:xfrm>
          <a:off x="0" y="3344363"/>
          <a:ext cx="4697730" cy="1034280"/>
        </a:xfrm>
        <a:prstGeom prst="roundRect">
          <a:avLst/>
        </a:prstGeom>
        <a:solidFill>
          <a:schemeClr val="accent5">
            <a:hueOff val="829686"/>
            <a:satOff val="9421"/>
            <a:lumOff val="8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Promotes strong working relationships</a:t>
          </a:r>
          <a:endParaRPr lang="en-US" sz="2600" kern="1200"/>
        </a:p>
      </dsp:txBody>
      <dsp:txXfrm>
        <a:off x="50489" y="3394852"/>
        <a:ext cx="4596752" cy="933302"/>
      </dsp:txXfrm>
    </dsp:sp>
    <dsp:sp modelId="{C5C2FF51-4521-46DB-8DD6-5B1785D1F916}">
      <dsp:nvSpPr>
        <dsp:cNvPr id="0" name=""/>
        <dsp:cNvSpPr/>
      </dsp:nvSpPr>
      <dsp:spPr>
        <a:xfrm>
          <a:off x="0" y="4453523"/>
          <a:ext cx="4697730" cy="1034280"/>
        </a:xfrm>
        <a:prstGeom prst="roundRect">
          <a:avLst/>
        </a:prstGeom>
        <a:solidFill>
          <a:schemeClr val="accent5">
            <a:hueOff val="1106248"/>
            <a:satOff val="12561"/>
            <a:lumOff val="1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Increased support</a:t>
          </a:r>
          <a:endParaRPr lang="en-US" sz="2600" kern="1200"/>
        </a:p>
      </dsp:txBody>
      <dsp:txXfrm>
        <a:off x="50489" y="4504012"/>
        <a:ext cx="4596752" cy="9333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95F5A0-0B01-4520-B1AF-FF90C422BC11}">
      <dsp:nvSpPr>
        <dsp:cNvPr id="0" name=""/>
        <dsp:cNvSpPr/>
      </dsp:nvSpPr>
      <dsp:spPr>
        <a:xfrm>
          <a:off x="0" y="977836"/>
          <a:ext cx="4697730" cy="64759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Unclear roles</a:t>
          </a:r>
          <a:endParaRPr lang="en-US" sz="2700" kern="1200"/>
        </a:p>
      </dsp:txBody>
      <dsp:txXfrm>
        <a:off x="31613" y="1009449"/>
        <a:ext cx="4634504" cy="584369"/>
      </dsp:txXfrm>
    </dsp:sp>
    <dsp:sp modelId="{A05E618B-DCB8-4B51-B049-9EC5A857DB8D}">
      <dsp:nvSpPr>
        <dsp:cNvPr id="0" name=""/>
        <dsp:cNvSpPr/>
      </dsp:nvSpPr>
      <dsp:spPr>
        <a:xfrm>
          <a:off x="0" y="1703191"/>
          <a:ext cx="4697730" cy="647595"/>
        </a:xfrm>
        <a:prstGeom prst="roundRect">
          <a:avLst/>
        </a:prstGeom>
        <a:solidFill>
          <a:schemeClr val="accent5">
            <a:hueOff val="276562"/>
            <a:satOff val="3140"/>
            <a:lumOff val="2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Lack of communication</a:t>
          </a:r>
          <a:endParaRPr lang="en-US" sz="2700" kern="1200"/>
        </a:p>
      </dsp:txBody>
      <dsp:txXfrm>
        <a:off x="31613" y="1734804"/>
        <a:ext cx="4634504" cy="584369"/>
      </dsp:txXfrm>
    </dsp:sp>
    <dsp:sp modelId="{0907FFAB-F3B5-4A7C-A697-9288A3FAD9D2}">
      <dsp:nvSpPr>
        <dsp:cNvPr id="0" name=""/>
        <dsp:cNvSpPr/>
      </dsp:nvSpPr>
      <dsp:spPr>
        <a:xfrm>
          <a:off x="0" y="2428546"/>
          <a:ext cx="4697730" cy="647595"/>
        </a:xfrm>
        <a:prstGeom prst="roundRect">
          <a:avLst/>
        </a:prstGeom>
        <a:solidFill>
          <a:schemeClr val="accent5">
            <a:hueOff val="553124"/>
            <a:satOff val="6280"/>
            <a:lumOff val="56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Free riders</a:t>
          </a:r>
          <a:endParaRPr lang="en-US" sz="2700" kern="1200"/>
        </a:p>
      </dsp:txBody>
      <dsp:txXfrm>
        <a:off x="31613" y="2460159"/>
        <a:ext cx="4634504" cy="584369"/>
      </dsp:txXfrm>
    </dsp:sp>
    <dsp:sp modelId="{03600525-E54E-4051-BFD3-00751A1D086B}">
      <dsp:nvSpPr>
        <dsp:cNvPr id="0" name=""/>
        <dsp:cNvSpPr/>
      </dsp:nvSpPr>
      <dsp:spPr>
        <a:xfrm>
          <a:off x="0" y="3153901"/>
          <a:ext cx="4697730" cy="647595"/>
        </a:xfrm>
        <a:prstGeom prst="roundRect">
          <a:avLst/>
        </a:prstGeom>
        <a:solidFill>
          <a:schemeClr val="accent5">
            <a:hueOff val="829686"/>
            <a:satOff val="9421"/>
            <a:lumOff val="8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Personality clashes </a:t>
          </a:r>
          <a:endParaRPr lang="en-US" sz="2700" kern="1200"/>
        </a:p>
      </dsp:txBody>
      <dsp:txXfrm>
        <a:off x="31613" y="3185514"/>
        <a:ext cx="4634504" cy="584369"/>
      </dsp:txXfrm>
    </dsp:sp>
    <dsp:sp modelId="{BCF2043D-DA03-45D7-84C2-1E7B76A6DB38}">
      <dsp:nvSpPr>
        <dsp:cNvPr id="0" name=""/>
        <dsp:cNvSpPr/>
      </dsp:nvSpPr>
      <dsp:spPr>
        <a:xfrm>
          <a:off x="0" y="3879256"/>
          <a:ext cx="4697730" cy="647595"/>
        </a:xfrm>
        <a:prstGeom prst="roundRect">
          <a:avLst/>
        </a:prstGeom>
        <a:solidFill>
          <a:schemeClr val="accent5">
            <a:hueOff val="1106248"/>
            <a:satOff val="12561"/>
            <a:lumOff val="1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Blame and responsibility issues</a:t>
          </a:r>
          <a:endParaRPr lang="en-US" sz="2700" kern="1200"/>
        </a:p>
      </dsp:txBody>
      <dsp:txXfrm>
        <a:off x="31613" y="3910869"/>
        <a:ext cx="4634504" cy="584369"/>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19353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36482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399141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3/27/2021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52011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3/27/2021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04842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3/27/2021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541171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3/27/2021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5007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717418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36669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56731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59652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3/27/2021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999876015"/>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blog.flock.com/workplace-collaboration-teams-vs-groups" TargetMode="External"/><Relationship Id="rId2" Type="http://schemas.openxmlformats.org/officeDocument/2006/relationships/hyperlink" Target="https://dotnetsharing.wordpress.com/2017/09/19/learn-belbin-team-roles-through-reflection/"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6891" y="1119031"/>
            <a:ext cx="3464954"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E8517A-4F30-47AB-8FAC-9CFE9B01204E}"/>
              </a:ext>
            </a:extLst>
          </p:cNvPr>
          <p:cNvSpPr>
            <a:spLocks noGrp="1"/>
          </p:cNvSpPr>
          <p:nvPr>
            <p:ph type="ctrTitle"/>
          </p:nvPr>
        </p:nvSpPr>
        <p:spPr>
          <a:xfrm>
            <a:off x="878305" y="1396686"/>
            <a:ext cx="2430380" cy="4064628"/>
          </a:xfrm>
        </p:spPr>
        <p:txBody>
          <a:bodyPr vert="horz" lIns="91440" tIns="45720" rIns="91440" bIns="45720" rtlCol="0" anchor="ctr">
            <a:normAutofit/>
          </a:bodyPr>
          <a:lstStyle/>
          <a:p>
            <a:pPr algn="l"/>
            <a:r>
              <a:rPr lang="en-US" sz="4400" kern="1200">
                <a:solidFill>
                  <a:srgbClr val="FFFFFF"/>
                </a:solidFill>
                <a:effectLst>
                  <a:outerShdw blurRad="38100" dist="38100" dir="2700000" algn="tl">
                    <a:srgbClr val="000000">
                      <a:alpha val="43137"/>
                    </a:srgbClr>
                  </a:outerShdw>
                </a:effectLst>
                <a:latin typeface="+mj-lt"/>
                <a:ea typeface="+mj-ea"/>
                <a:cs typeface="+mj-cs"/>
              </a:rPr>
              <a:t>Effective Team Working </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6512790" y="941148"/>
            <a:ext cx="2240924"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536" y="4780992"/>
            <a:ext cx="409575"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DCD0C79E-D649-4973-B479-73C1B0614851}"/>
              </a:ext>
            </a:extLst>
          </p:cNvPr>
          <p:cNvSpPr>
            <a:spLocks noGrp="1"/>
          </p:cNvSpPr>
          <p:nvPr>
            <p:ph type="subTitle" idx="1"/>
          </p:nvPr>
        </p:nvSpPr>
        <p:spPr>
          <a:xfrm>
            <a:off x="4027614" y="1526033"/>
            <a:ext cx="4152298" cy="3935281"/>
          </a:xfrm>
        </p:spPr>
        <p:txBody>
          <a:bodyPr vert="horz" lIns="91440" tIns="45720" rIns="91440" bIns="45720" rtlCol="0">
            <a:normAutofit/>
          </a:bodyPr>
          <a:lstStyle/>
          <a:p>
            <a:pPr indent="-228600" algn="l">
              <a:buFont typeface="Arial" panose="020B0604020202020204" pitchFamily="34" charset="0"/>
              <a:buChar char="•"/>
            </a:pPr>
            <a:r>
              <a:rPr lang="en-US" dirty="0"/>
              <a:t>Presentation by</a:t>
            </a:r>
          </a:p>
          <a:p>
            <a:pPr indent="-228600" algn="l">
              <a:buFont typeface="Arial" panose="020B0604020202020204" pitchFamily="34" charset="0"/>
              <a:buChar char="•"/>
            </a:pPr>
            <a:r>
              <a:rPr lang="en-US" dirty="0"/>
              <a:t>Samantha Jones</a:t>
            </a:r>
          </a:p>
          <a:p>
            <a:pPr indent="-228600" algn="l">
              <a:buFont typeface="Arial" panose="020B0604020202020204" pitchFamily="34" charset="0"/>
              <a:buChar char="•"/>
            </a:pPr>
            <a:r>
              <a:rPr lang="en-US" dirty="0"/>
              <a:t>2010718</a:t>
            </a:r>
          </a:p>
          <a:p>
            <a:pPr indent="-228600" algn="l">
              <a:buFont typeface="Arial" panose="020B0604020202020204" pitchFamily="34" charset="0"/>
              <a:buChar char="•"/>
            </a:pPr>
            <a:endParaRPr lang="en-US" dirty="0"/>
          </a:p>
        </p:txBody>
      </p:sp>
    </p:spTree>
    <p:extLst>
      <p:ext uri="{BB962C8B-B14F-4D97-AF65-F5344CB8AC3E}">
        <p14:creationId xmlns:p14="http://schemas.microsoft.com/office/powerpoint/2010/main" val="13557454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C8C0-D292-4A11-AA74-058B75972A89}"/>
              </a:ext>
            </a:extLst>
          </p:cNvPr>
          <p:cNvSpPr>
            <a:spLocks noGrp="1"/>
          </p:cNvSpPr>
          <p:nvPr>
            <p:ph type="title"/>
          </p:nvPr>
        </p:nvSpPr>
        <p:spPr/>
        <p:txBody>
          <a:bodyPr/>
          <a:lstStyle/>
          <a:p>
            <a:pPr algn="ctr"/>
            <a:r>
              <a:rPr lang="en-GB"/>
              <a:t>Aim and Objectives </a:t>
            </a:r>
            <a:endParaRPr lang="en-GB" dirty="0"/>
          </a:p>
        </p:txBody>
      </p:sp>
      <p:graphicFrame>
        <p:nvGraphicFramePr>
          <p:cNvPr id="11" name="Content Placeholder 2">
            <a:extLst>
              <a:ext uri="{FF2B5EF4-FFF2-40B4-BE49-F238E27FC236}">
                <a16:creationId xmlns:a16="http://schemas.microsoft.com/office/drawing/2014/main" id="{9E830EA7-9299-470F-910C-FAEEA84C3C22}"/>
              </a:ext>
            </a:extLst>
          </p:cNvPr>
          <p:cNvGraphicFramePr>
            <a:graphicFrameLocks noGrp="1"/>
          </p:cNvGraphicFramePr>
          <p:nvPr>
            <p:ph idx="1"/>
          </p:nvPr>
        </p:nvGraphicFramePr>
        <p:xfrm>
          <a:off x="379079" y="1809860"/>
          <a:ext cx="8229600" cy="44306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1292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D1F6D5A-5AAD-43D6-97D4-DF14973EF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5684" y="0"/>
            <a:ext cx="429831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BAABA84-22AD-4B9E-BD0D-C7B44F9A00B3}"/>
              </a:ext>
            </a:extLst>
          </p:cNvPr>
          <p:cNvSpPr>
            <a:spLocks noGrp="1"/>
          </p:cNvSpPr>
          <p:nvPr>
            <p:ph type="title"/>
          </p:nvPr>
        </p:nvSpPr>
        <p:spPr>
          <a:xfrm>
            <a:off x="5127060" y="585216"/>
            <a:ext cx="3664338" cy="2939247"/>
          </a:xfrm>
        </p:spPr>
        <p:txBody>
          <a:bodyPr vert="horz" lIns="91440" tIns="45720" rIns="91440" bIns="45720" rtlCol="0" anchor="b">
            <a:normAutofit/>
          </a:bodyPr>
          <a:lstStyle/>
          <a:p>
            <a:r>
              <a:rPr lang="en-US" sz="5400" kern="1200">
                <a:solidFill>
                  <a:schemeClr val="bg1"/>
                </a:solidFill>
                <a:latin typeface="+mj-lt"/>
                <a:ea typeface="+mj-ea"/>
                <a:cs typeface="+mj-cs"/>
              </a:rPr>
              <a:t>Presentation Plan</a:t>
            </a:r>
          </a:p>
        </p:txBody>
      </p:sp>
      <p:graphicFrame>
        <p:nvGraphicFramePr>
          <p:cNvPr id="9" name="Content Placeholder 4">
            <a:extLst>
              <a:ext uri="{FF2B5EF4-FFF2-40B4-BE49-F238E27FC236}">
                <a16:creationId xmlns:a16="http://schemas.microsoft.com/office/drawing/2014/main" id="{DC02D28F-A49E-424C-8BBA-511B739A9E50}"/>
              </a:ext>
            </a:extLst>
          </p:cNvPr>
          <p:cNvGraphicFramePr>
            <a:graphicFrameLocks/>
          </p:cNvGraphicFramePr>
          <p:nvPr>
            <p:extLst>
              <p:ext uri="{D42A27DB-BD31-4B8C-83A1-F6EECF244321}">
                <p14:modId xmlns:p14="http://schemas.microsoft.com/office/powerpoint/2010/main" val="2818381204"/>
              </p:ext>
            </p:extLst>
          </p:nvPr>
        </p:nvGraphicFramePr>
        <p:xfrm>
          <a:off x="502411" y="508263"/>
          <a:ext cx="3795906" cy="6032399"/>
        </p:xfrm>
        <a:graphic>
          <a:graphicData uri="http://schemas.openxmlformats.org/drawingml/2006/table">
            <a:tbl>
              <a:tblPr firstRow="1" bandRow="1"/>
              <a:tblGrid>
                <a:gridCol w="844040">
                  <a:extLst>
                    <a:ext uri="{9D8B030D-6E8A-4147-A177-3AD203B41FA5}">
                      <a16:colId xmlns:a16="http://schemas.microsoft.com/office/drawing/2014/main" val="1169199660"/>
                    </a:ext>
                  </a:extLst>
                </a:gridCol>
                <a:gridCol w="2951866">
                  <a:extLst>
                    <a:ext uri="{9D8B030D-6E8A-4147-A177-3AD203B41FA5}">
                      <a16:colId xmlns:a16="http://schemas.microsoft.com/office/drawing/2014/main" val="245168852"/>
                    </a:ext>
                  </a:extLst>
                </a:gridCol>
              </a:tblGrid>
              <a:tr h="55590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900" u="none" strike="noStrike">
                          <a:effectLst/>
                        </a:rPr>
                        <a:t> </a:t>
                      </a:r>
                      <a:endParaRPr lang="en-GB" sz="1200" u="none" strike="noStrike">
                        <a:effectLst/>
                      </a:endParaRPr>
                    </a:p>
                    <a:p>
                      <a:pPr algn="ctr" rtl="0" fontAlgn="base">
                        <a:spcBef>
                          <a:spcPts val="0"/>
                        </a:spcBef>
                        <a:spcAft>
                          <a:spcPts val="0"/>
                        </a:spcAft>
                      </a:pPr>
                      <a:r>
                        <a:rPr lang="en-GB" sz="2200" u="none" strike="noStrike">
                          <a:effectLst/>
                        </a:rPr>
                        <a:t>Slide</a:t>
                      </a:r>
                      <a:r>
                        <a:rPr lang="en-GB" sz="900" u="none" strike="noStrike">
                          <a:effectLst/>
                        </a:rPr>
                        <a:t> </a:t>
                      </a:r>
                      <a:endParaRPr lang="en-GB" sz="1200" b="0" i="0" u="none" strike="noStrike">
                        <a:effectLst/>
                        <a:latin typeface="Arial" panose="020B0604020202020204" pitchFamily="34" charset="0"/>
                      </a:endParaRPr>
                    </a:p>
                  </a:txBody>
                  <a:tcPr marL="59383" marR="59383" marT="29692" marB="29692" anchor="ctr">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2200" u="none" strike="noStrike">
                          <a:effectLst/>
                        </a:rPr>
                        <a:t>Content </a:t>
                      </a:r>
                      <a:endParaRPr lang="en-GB" sz="2200" b="0" i="0" u="none" strike="noStrike">
                        <a:effectLst/>
                        <a:latin typeface="+mj-lt"/>
                      </a:endParaRPr>
                    </a:p>
                  </a:txBody>
                  <a:tcPr marL="59383" marR="59383" marT="29692" marB="29692" anchor="ctr">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736777446"/>
                  </a:ext>
                </a:extLst>
              </a:tr>
              <a:tr h="29243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1 </a:t>
                      </a: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Effective Team Working</a:t>
                      </a: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97024458"/>
                  </a:ext>
                </a:extLst>
              </a:tr>
              <a:tr h="48790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2 </a:t>
                      </a:r>
                    </a:p>
                    <a:p>
                      <a:pPr algn="ctr" rtl="0" fontAlgn="base">
                        <a:spcBef>
                          <a:spcPts val="0"/>
                        </a:spcBef>
                        <a:spcAft>
                          <a:spcPts val="0"/>
                        </a:spcAft>
                      </a:pP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 Introduction: Aims and Objectives</a:t>
                      </a: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782497148"/>
                  </a:ext>
                </a:extLst>
              </a:tr>
              <a:tr h="44439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3 </a:t>
                      </a: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 </a:t>
                      </a:r>
                    </a:p>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 Presentation Plan</a:t>
                      </a:r>
                      <a:endParaRPr lang="en-GB" sz="1200" b="0" i="0" u="none" strike="noStrike" dirty="0">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4243416185"/>
                  </a:ext>
                </a:extLst>
              </a:tr>
              <a:tr h="44439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4 </a:t>
                      </a: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 </a:t>
                      </a:r>
                    </a:p>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 Presentation Feedback</a:t>
                      </a:r>
                      <a:endParaRPr lang="en-GB" sz="1200" b="0" i="0" u="none" strike="noStrike" dirty="0">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3071008425"/>
                  </a:ext>
                </a:extLst>
              </a:tr>
              <a:tr h="44439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5 </a:t>
                      </a: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 </a:t>
                      </a:r>
                    </a:p>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 Successful attributes of teamwork</a:t>
                      </a:r>
                      <a:endParaRPr lang="en-GB" sz="1200" b="0" i="0" u="none" strike="noStrike" dirty="0">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2805304278"/>
                  </a:ext>
                </a:extLst>
              </a:tr>
              <a:tr h="45532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6 </a:t>
                      </a: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endParaRPr lang="en-GB" sz="120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r>
                        <a:rPr lang="en-GB" sz="1200" b="0" i="0" u="none" strike="noStrike" dirty="0">
                          <a:effectLst/>
                          <a:latin typeface="Arial" panose="020B0604020202020204" pitchFamily="34" charset="0"/>
                          <a:cs typeface="Arial" panose="020B0604020202020204" pitchFamily="34" charset="0"/>
                        </a:rPr>
                        <a:t>Negative attributes of teamwork</a:t>
                      </a: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4065790261"/>
                  </a:ext>
                </a:extLst>
              </a:tr>
              <a:tr h="44439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7 </a:t>
                      </a: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 </a:t>
                      </a:r>
                    </a:p>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 Teamwork vs Group </a:t>
                      </a:r>
                      <a:endParaRPr lang="en-GB" sz="1200" b="0" i="0" u="none" strike="noStrike" dirty="0">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1278196736"/>
                  </a:ext>
                </a:extLst>
              </a:tr>
              <a:tr h="63555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8 </a:t>
                      </a: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endParaRPr lang="en-GB" sz="120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r>
                        <a:rPr lang="en-GB" sz="1200" b="0" i="0" u="none" strike="noStrike" dirty="0">
                          <a:effectLst/>
                          <a:latin typeface="Arial" panose="020B0604020202020204" pitchFamily="34" charset="0"/>
                          <a:cs typeface="Arial" panose="020B0604020202020204" pitchFamily="34" charset="0"/>
                        </a:rPr>
                        <a:t>Differences of teamwork and working as part of a team</a:t>
                      </a: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16936096"/>
                  </a:ext>
                </a:extLst>
              </a:tr>
              <a:tr h="45532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9 </a:t>
                      </a: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Belbin team roles</a:t>
                      </a:r>
                    </a:p>
                    <a:p>
                      <a:pPr algn="l" rtl="0" fontAlgn="base">
                        <a:spcBef>
                          <a:spcPts val="0"/>
                        </a:spcBef>
                        <a:spcAft>
                          <a:spcPts val="0"/>
                        </a:spcAft>
                      </a:pPr>
                      <a:endParaRPr lang="en-GB" sz="1200" b="0" i="0" u="none" strike="noStrike" dirty="0">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3885728860"/>
                  </a:ext>
                </a:extLst>
              </a:tr>
              <a:tr h="29243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10 </a:t>
                      </a: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Conclusion </a:t>
                      </a: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536207616"/>
                  </a:ext>
                </a:extLst>
              </a:tr>
              <a:tr h="44439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11 </a:t>
                      </a: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200" b="0" i="0" u="none" strike="noStrike">
                          <a:effectLst/>
                          <a:latin typeface="Arial" panose="020B0604020202020204" pitchFamily="34" charset="0"/>
                          <a:cs typeface="Arial" panose="020B0604020202020204" pitchFamily="34" charset="0"/>
                        </a:rPr>
                        <a:t>References </a:t>
                      </a:r>
                      <a:endParaRPr lang="en-GB" sz="1200" b="0" i="0" u="none" strike="noStrike" dirty="0">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2572423456"/>
                  </a:ext>
                </a:extLst>
              </a:tr>
              <a:tr h="63555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300" u="none" strike="noStrike">
                          <a:effectLst/>
                        </a:rPr>
                        <a:t>12 </a:t>
                      </a:r>
                      <a:endParaRPr lang="en-GB" sz="1300" b="0" i="0" u="none" strike="noStrike">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200" u="none" strike="noStrike" dirty="0">
                          <a:effectLst/>
                          <a:latin typeface="Arial" panose="020B0604020202020204" pitchFamily="34" charset="0"/>
                          <a:cs typeface="Arial" panose="020B0604020202020204" pitchFamily="34" charset="0"/>
                        </a:rPr>
                        <a:t> </a:t>
                      </a:r>
                      <a:endParaRPr lang="en-GB" sz="1200" b="0" i="0" u="none" strike="noStrike" dirty="0">
                        <a:effectLst/>
                        <a:latin typeface="Arial" panose="020B0604020202020204" pitchFamily="34" charset="0"/>
                        <a:cs typeface="Arial" panose="020B0604020202020204" pitchFamily="34" charset="0"/>
                      </a:endParaRPr>
                    </a:p>
                  </a:txBody>
                  <a:tcPr marL="59383" marR="59383" marT="29692" marB="29692">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2034635695"/>
                  </a:ext>
                </a:extLst>
              </a:tr>
            </a:tbl>
          </a:graphicData>
        </a:graphic>
      </p:graphicFrame>
    </p:spTree>
    <p:extLst>
      <p:ext uri="{BB962C8B-B14F-4D97-AF65-F5344CB8AC3E}">
        <p14:creationId xmlns:p14="http://schemas.microsoft.com/office/powerpoint/2010/main" val="33915137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ABA84-22AD-4B9E-BD0D-C7B44F9A00B3}"/>
              </a:ext>
            </a:extLst>
          </p:cNvPr>
          <p:cNvSpPr>
            <a:spLocks noGrp="1"/>
          </p:cNvSpPr>
          <p:nvPr>
            <p:ph type="title"/>
          </p:nvPr>
        </p:nvSpPr>
        <p:spPr>
          <a:xfrm>
            <a:off x="457198" y="279446"/>
            <a:ext cx="8229600" cy="603186"/>
          </a:xfrm>
        </p:spPr>
        <p:txBody>
          <a:bodyPr>
            <a:normAutofit fontScale="90000"/>
          </a:bodyPr>
          <a:lstStyle/>
          <a:p>
            <a:pPr algn="ctr"/>
            <a:r>
              <a:rPr lang="en-GB" dirty="0"/>
              <a:t>Presentation Feedback</a:t>
            </a:r>
          </a:p>
        </p:txBody>
      </p:sp>
      <p:graphicFrame>
        <p:nvGraphicFramePr>
          <p:cNvPr id="6" name="Content Placeholder 4">
            <a:extLst>
              <a:ext uri="{FF2B5EF4-FFF2-40B4-BE49-F238E27FC236}">
                <a16:creationId xmlns:a16="http://schemas.microsoft.com/office/drawing/2014/main" id="{EE2E35CC-67B2-4196-B513-0D4A9C0DA5E7}"/>
              </a:ext>
            </a:extLst>
          </p:cNvPr>
          <p:cNvGraphicFramePr>
            <a:graphicFrameLocks/>
          </p:cNvGraphicFramePr>
          <p:nvPr>
            <p:extLst>
              <p:ext uri="{D42A27DB-BD31-4B8C-83A1-F6EECF244321}">
                <p14:modId xmlns:p14="http://schemas.microsoft.com/office/powerpoint/2010/main" val="123777029"/>
              </p:ext>
            </p:extLst>
          </p:nvPr>
        </p:nvGraphicFramePr>
        <p:xfrm>
          <a:off x="457200" y="1363399"/>
          <a:ext cx="8229598" cy="4758804"/>
        </p:xfrm>
        <a:graphic>
          <a:graphicData uri="http://schemas.openxmlformats.org/drawingml/2006/table">
            <a:tbl>
              <a:tblPr/>
              <a:tblGrid>
                <a:gridCol w="3495984">
                  <a:extLst>
                    <a:ext uri="{9D8B030D-6E8A-4147-A177-3AD203B41FA5}">
                      <a16:colId xmlns:a16="http://schemas.microsoft.com/office/drawing/2014/main" val="3249051138"/>
                    </a:ext>
                  </a:extLst>
                </a:gridCol>
                <a:gridCol w="1202188">
                  <a:extLst>
                    <a:ext uri="{9D8B030D-6E8A-4147-A177-3AD203B41FA5}">
                      <a16:colId xmlns:a16="http://schemas.microsoft.com/office/drawing/2014/main" val="2046261523"/>
                    </a:ext>
                  </a:extLst>
                </a:gridCol>
                <a:gridCol w="1202188">
                  <a:extLst>
                    <a:ext uri="{9D8B030D-6E8A-4147-A177-3AD203B41FA5}">
                      <a16:colId xmlns:a16="http://schemas.microsoft.com/office/drawing/2014/main" val="3362770079"/>
                    </a:ext>
                  </a:extLst>
                </a:gridCol>
                <a:gridCol w="1314893">
                  <a:extLst>
                    <a:ext uri="{9D8B030D-6E8A-4147-A177-3AD203B41FA5}">
                      <a16:colId xmlns:a16="http://schemas.microsoft.com/office/drawing/2014/main" val="1981831586"/>
                    </a:ext>
                  </a:extLst>
                </a:gridCol>
                <a:gridCol w="1014345">
                  <a:extLst>
                    <a:ext uri="{9D8B030D-6E8A-4147-A177-3AD203B41FA5}">
                      <a16:colId xmlns:a16="http://schemas.microsoft.com/office/drawing/2014/main" val="1296643282"/>
                    </a:ext>
                  </a:extLst>
                </a:gridCol>
              </a:tblGrid>
              <a:tr h="219072">
                <a:tc gridSpan="5">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100" u="none" strike="noStrike" dirty="0">
                          <a:effectLst/>
                          <a:latin typeface="+mj-lt"/>
                          <a:cs typeface="Arial" panose="020B0604020202020204" pitchFamily="34" charset="0"/>
                        </a:rPr>
                        <a:t>Presentation Evaluation Sheet </a:t>
                      </a:r>
                      <a:endParaRPr lang="en-GB" sz="1100" b="0" i="0" u="none" strike="noStrike" dirty="0">
                        <a:effectLst/>
                        <a:latin typeface="+mj-lt"/>
                        <a:cs typeface="Arial" panose="020B0604020202020204" pitchFamily="34" charset="0"/>
                      </a:endParaRPr>
                    </a:p>
                  </a:txBody>
                  <a:tcPr marL="57642" marR="57642" marT="28821" marB="28821" anchor="ctr">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313158154"/>
                  </a:ext>
                </a:extLst>
              </a:tr>
              <a:tr h="219072">
                <a:tc gridSpan="5">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100" u="none" strike="noStrike" dirty="0">
                          <a:effectLst/>
                          <a:latin typeface="+mj-lt"/>
                          <a:cs typeface="Arial" panose="020B0604020202020204" pitchFamily="34" charset="0"/>
                        </a:rPr>
                        <a:t>Module: BMSK4002    Part 1: Effective Team Working  </a:t>
                      </a:r>
                      <a:endParaRPr lang="en-GB" sz="1100" b="0" i="0" u="none" strike="noStrike" dirty="0">
                        <a:effectLst/>
                        <a:latin typeface="+mj-lt"/>
                        <a:cs typeface="Arial" panose="020B0604020202020204" pitchFamily="34" charset="0"/>
                      </a:endParaRPr>
                    </a:p>
                  </a:txBody>
                  <a:tcPr marL="57642" marR="57642" marT="28821" marB="28821" anchor="ctr">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54803555"/>
                  </a:ext>
                </a:extLst>
              </a:tr>
              <a:tr h="23881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Date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ctr">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gridSpan="4">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Name of Presenter: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ctr">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60933361"/>
                  </a:ext>
                </a:extLst>
              </a:tr>
              <a:tr h="21907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gridSpan="4">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Feedback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ctr">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11423178"/>
                  </a:ext>
                </a:extLst>
              </a:tr>
              <a:tr h="21919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Weak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Fair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Good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Excellent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2863674996"/>
                  </a:ext>
                </a:extLst>
              </a:tr>
              <a:tr h="21907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Prepared for Presentation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948395881"/>
                  </a:ext>
                </a:extLst>
              </a:tr>
              <a:tr h="21907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Presented in an interesting way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2321617489"/>
                  </a:ext>
                </a:extLst>
              </a:tr>
              <a:tr h="210864">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Objectives of the presentation are clear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2937227309"/>
                  </a:ext>
                </a:extLst>
              </a:tr>
              <a:tr h="21907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Used visual aids effectively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3525442292"/>
                  </a:ext>
                </a:extLst>
              </a:tr>
              <a:tr h="250206">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Organised the presentation logically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2369787320"/>
                  </a:ext>
                </a:extLst>
              </a:tr>
              <a:tr h="21907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Spoke loudly enough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1396554702"/>
                  </a:ext>
                </a:extLst>
              </a:tr>
              <a:tr h="21907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Spoke slowly and clearly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4205957375"/>
                  </a:ext>
                </a:extLst>
              </a:tr>
              <a:tr h="21907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Presented within appropriate time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1066201966"/>
                  </a:ext>
                </a:extLst>
              </a:tr>
              <a:tr h="147114">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Responded to questions accurately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a:effectLst/>
                          <a:latin typeface="Arial" panose="020B0604020202020204" pitchFamily="34" charset="0"/>
                          <a:cs typeface="Arial" panose="020B0604020202020204" pitchFamily="34" charset="0"/>
                        </a:rPr>
                        <a:t>  </a:t>
                      </a:r>
                      <a:endParaRPr lang="en-GB" sz="1100" b="0" i="0" u="none" strike="noStrike">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800" u="none" strike="noStrike">
                          <a:effectLst/>
                        </a:rPr>
                        <a:t>  </a:t>
                      </a:r>
                      <a:endParaRPr lang="en-GB" sz="1100" b="0" i="0" u="none" strike="noStrike">
                        <a:effectLst/>
                        <a:latin typeface="Arial" panose="020B0604020202020204" pitchFamily="34" charset="0"/>
                      </a:endParaRPr>
                    </a:p>
                  </a:txBody>
                  <a:tcPr marL="57642" marR="57642" marT="28821" marB="28821" anchor="b">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extLst>
                  <a:ext uri="{0D108BD9-81ED-4DB2-BD59-A6C34878D82A}">
                    <a16:rowId xmlns:a16="http://schemas.microsoft.com/office/drawing/2014/main" val="3029071552"/>
                  </a:ext>
                </a:extLst>
              </a:tr>
              <a:tr h="66340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br>
                        <a:rPr lang="en-GB" sz="1100" u="none" strike="noStrike" dirty="0">
                          <a:effectLst/>
                          <a:latin typeface="Arial" panose="020B0604020202020204" pitchFamily="34" charset="0"/>
                          <a:cs typeface="Arial" panose="020B0604020202020204" pitchFamily="34" charset="0"/>
                        </a:rPr>
                      </a:br>
                      <a:r>
                        <a:rPr lang="en-GB" sz="1100" u="sng" strike="noStrike" dirty="0">
                          <a:effectLst/>
                          <a:latin typeface="Arial" panose="020B0604020202020204" pitchFamily="34" charset="0"/>
                          <a:cs typeface="Arial" panose="020B0604020202020204" pitchFamily="34" charset="0"/>
                        </a:rPr>
                        <a:t>What can I do better next time?</a:t>
                      </a: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gridSpan="4">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br>
                        <a:rPr lang="en-GB" sz="1100" u="none" strike="noStrike" dirty="0">
                          <a:effectLst/>
                          <a:latin typeface="Arial" panose="020B0604020202020204" pitchFamily="34" charset="0"/>
                          <a:cs typeface="Arial" panose="020B0604020202020204" pitchFamily="34" charset="0"/>
                        </a:rPr>
                      </a:br>
                      <a:r>
                        <a:rPr lang="en-GB" sz="1100" u="sng" strike="noStrike" dirty="0">
                          <a:effectLst/>
                          <a:latin typeface="Arial" panose="020B0604020202020204" pitchFamily="34" charset="0"/>
                          <a:cs typeface="Arial" panose="020B0604020202020204" pitchFamily="34" charset="0"/>
                        </a:rPr>
                        <a:t>What went well?</a:t>
                      </a:r>
                      <a:r>
                        <a:rPr lang="en-GB" sz="1100" u="none" strike="noStrike" dirty="0">
                          <a:effectLst/>
                          <a:latin typeface="Arial" panose="020B0604020202020204" pitchFamily="34" charset="0"/>
                          <a:cs typeface="Arial" panose="020B0604020202020204" pitchFamily="34" charset="0"/>
                        </a:rPr>
                        <a:t> </a:t>
                      </a: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lnL w="12700" cmpd="sng">
                      <a:solidFill>
                        <a:srgbClr val="00B0F0"/>
                      </a:solidFill>
                    </a:lnL>
                    <a:lnR w="12700" cmpd="sng">
                      <a:solidFill>
                        <a:srgbClr val="00B0F0"/>
                      </a:solidFill>
                    </a:lnR>
                    <a:lnT w="12700" cmpd="sng">
                      <a:solidFill>
                        <a:srgbClr val="00B0F0"/>
                      </a:solidFill>
                    </a:lnT>
                    <a:lnB w="12700" cmpd="sng">
                      <a:solidFill>
                        <a:srgbClr val="00B0F0"/>
                      </a:solidFill>
                    </a:lnB>
                    <a:lnTlToBr w="12700" cmpd="sng">
                      <a:noFill/>
                      <a:prstDash val="solid"/>
                    </a:lnTlToBr>
                    <a:lnBlToTr w="12700" cmpd="sng">
                      <a:noFill/>
                      <a:prstDash val="solid"/>
                    </a:lnBlToTr>
                    <a:solidFill>
                      <a:srgbClr val="00B0F0">
                        <a:tint val="20000"/>
                      </a:srgbClr>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53877630"/>
                  </a:ext>
                </a:extLst>
              </a:tr>
            </a:tbl>
          </a:graphicData>
        </a:graphic>
      </p:graphicFrame>
    </p:spTree>
    <p:extLst>
      <p:ext uri="{BB962C8B-B14F-4D97-AF65-F5344CB8AC3E}">
        <p14:creationId xmlns:p14="http://schemas.microsoft.com/office/powerpoint/2010/main" val="1860592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199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CAA3E9-D0F4-4A09-9ADD-C5C4F0D1CD9B}"/>
              </a:ext>
            </a:extLst>
          </p:cNvPr>
          <p:cNvSpPr>
            <a:spLocks noGrp="1"/>
          </p:cNvSpPr>
          <p:nvPr>
            <p:ph type="title"/>
          </p:nvPr>
        </p:nvSpPr>
        <p:spPr>
          <a:xfrm>
            <a:off x="393555" y="620392"/>
            <a:ext cx="2856201" cy="5504688"/>
          </a:xfrm>
        </p:spPr>
        <p:txBody>
          <a:bodyPr>
            <a:normAutofit/>
          </a:bodyPr>
          <a:lstStyle/>
          <a:p>
            <a:r>
              <a:rPr lang="en-GB" sz="4800">
                <a:solidFill>
                  <a:schemeClr val="bg1"/>
                </a:solidFill>
              </a:rPr>
              <a:t>Successful attributes of teamwork</a:t>
            </a:r>
          </a:p>
        </p:txBody>
      </p:sp>
      <p:graphicFrame>
        <p:nvGraphicFramePr>
          <p:cNvPr id="5" name="Content Placeholder 2">
            <a:extLst>
              <a:ext uri="{FF2B5EF4-FFF2-40B4-BE49-F238E27FC236}">
                <a16:creationId xmlns:a16="http://schemas.microsoft.com/office/drawing/2014/main" id="{AE026F00-8701-4755-AD61-9383FBB639E2}"/>
              </a:ext>
            </a:extLst>
          </p:cNvPr>
          <p:cNvGraphicFramePr>
            <a:graphicFrameLocks noGrp="1"/>
          </p:cNvGraphicFramePr>
          <p:nvPr>
            <p:ph idx="1"/>
            <p:extLst>
              <p:ext uri="{D42A27DB-BD31-4B8C-83A1-F6EECF244321}">
                <p14:modId xmlns:p14="http://schemas.microsoft.com/office/powerpoint/2010/main" val="838461381"/>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9724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199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A9D5C99-8105-404D-A974-C02AF2B03626}"/>
              </a:ext>
            </a:extLst>
          </p:cNvPr>
          <p:cNvSpPr>
            <a:spLocks noGrp="1"/>
          </p:cNvSpPr>
          <p:nvPr>
            <p:ph type="title"/>
          </p:nvPr>
        </p:nvSpPr>
        <p:spPr>
          <a:xfrm>
            <a:off x="393555" y="620392"/>
            <a:ext cx="2856201" cy="5504688"/>
          </a:xfrm>
        </p:spPr>
        <p:txBody>
          <a:bodyPr>
            <a:normAutofit/>
          </a:bodyPr>
          <a:lstStyle/>
          <a:p>
            <a:r>
              <a:rPr lang="en-GB" sz="4800">
                <a:solidFill>
                  <a:schemeClr val="bg1"/>
                </a:solidFill>
              </a:rPr>
              <a:t>Negative attributes of teamwork</a:t>
            </a:r>
          </a:p>
        </p:txBody>
      </p:sp>
      <p:graphicFrame>
        <p:nvGraphicFramePr>
          <p:cNvPr id="5" name="Content Placeholder 2">
            <a:extLst>
              <a:ext uri="{FF2B5EF4-FFF2-40B4-BE49-F238E27FC236}">
                <a16:creationId xmlns:a16="http://schemas.microsoft.com/office/drawing/2014/main" id="{0D645464-ACA2-4EF4-B788-71BAAAA1FCC3}"/>
              </a:ext>
            </a:extLst>
          </p:cNvPr>
          <p:cNvGraphicFramePr>
            <a:graphicFrameLocks noGrp="1"/>
          </p:cNvGraphicFramePr>
          <p:nvPr>
            <p:ph idx="1"/>
            <p:extLst>
              <p:ext uri="{D42A27DB-BD31-4B8C-83A1-F6EECF244321}">
                <p14:modId xmlns:p14="http://schemas.microsoft.com/office/powerpoint/2010/main" val="3464709016"/>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2022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83356" y="1928731"/>
            <a:ext cx="3333749"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313AFD-38D2-47EF-B03A-1E2A65EEE89B}"/>
              </a:ext>
            </a:extLst>
          </p:cNvPr>
          <p:cNvSpPr>
            <a:spLocks noGrp="1"/>
          </p:cNvSpPr>
          <p:nvPr>
            <p:ph type="title"/>
          </p:nvPr>
        </p:nvSpPr>
        <p:spPr>
          <a:xfrm>
            <a:off x="771525" y="1967266"/>
            <a:ext cx="1971675" cy="2547257"/>
          </a:xfrm>
          <a:noFill/>
        </p:spPr>
        <p:txBody>
          <a:bodyPr vert="horz" lIns="91440" tIns="45720" rIns="91440" bIns="45720" rtlCol="0" anchor="ctr">
            <a:normAutofit/>
          </a:bodyPr>
          <a:lstStyle/>
          <a:p>
            <a:pPr algn="ctr"/>
            <a:r>
              <a:rPr lang="en-US" sz="3100" kern="1200">
                <a:solidFill>
                  <a:srgbClr val="FFFFFF"/>
                </a:solidFill>
                <a:latin typeface="+mj-lt"/>
                <a:ea typeface="+mj-ea"/>
                <a:cs typeface="+mj-cs"/>
              </a:rPr>
              <a:t>Teamwork vs Group</a:t>
            </a:r>
          </a:p>
        </p:txBody>
      </p:sp>
      <p:pic>
        <p:nvPicPr>
          <p:cNvPr id="6" name="Content Placeholder 5" descr="Diagram&#10;&#10;Description automatically generated">
            <a:extLst>
              <a:ext uri="{FF2B5EF4-FFF2-40B4-BE49-F238E27FC236}">
                <a16:creationId xmlns:a16="http://schemas.microsoft.com/office/drawing/2014/main" id="{48798557-1A63-401F-9515-294B93C3248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82987" y="2016602"/>
            <a:ext cx="5085525" cy="2822466"/>
          </a:xfrm>
          <a:prstGeom prst="rect">
            <a:avLst/>
          </a:prstGeom>
        </p:spPr>
      </p:pic>
    </p:spTree>
    <p:extLst>
      <p:ext uri="{BB962C8B-B14F-4D97-AF65-F5344CB8AC3E}">
        <p14:creationId xmlns:p14="http://schemas.microsoft.com/office/powerpoint/2010/main" val="1512411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287"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C41FD34-72B3-4451-A526-F9DDB78952C4}"/>
              </a:ext>
            </a:extLst>
          </p:cNvPr>
          <p:cNvSpPr>
            <a:spLocks noGrp="1"/>
          </p:cNvSpPr>
          <p:nvPr>
            <p:ph type="title"/>
          </p:nvPr>
        </p:nvSpPr>
        <p:spPr>
          <a:xfrm>
            <a:off x="628650" y="1412488"/>
            <a:ext cx="2174391" cy="4363844"/>
          </a:xfrm>
        </p:spPr>
        <p:txBody>
          <a:bodyPr anchor="t">
            <a:normAutofit/>
          </a:bodyPr>
          <a:lstStyle/>
          <a:p>
            <a:r>
              <a:rPr lang="en-GB" sz="3500">
                <a:solidFill>
                  <a:srgbClr val="FFFFFF"/>
                </a:solidFill>
              </a:rPr>
              <a:t>The differences of teamwork and working as part of a group</a:t>
            </a:r>
          </a:p>
        </p:txBody>
      </p:sp>
      <p:sp>
        <p:nvSpPr>
          <p:cNvPr id="3" name="Content Placeholder 2">
            <a:extLst>
              <a:ext uri="{FF2B5EF4-FFF2-40B4-BE49-F238E27FC236}">
                <a16:creationId xmlns:a16="http://schemas.microsoft.com/office/drawing/2014/main" id="{F6124E19-C380-4DDC-88A1-7B8DBC62EE63}"/>
              </a:ext>
            </a:extLst>
          </p:cNvPr>
          <p:cNvSpPr>
            <a:spLocks noGrp="1"/>
          </p:cNvSpPr>
          <p:nvPr>
            <p:ph sz="half" idx="1"/>
          </p:nvPr>
        </p:nvSpPr>
        <p:spPr>
          <a:xfrm>
            <a:off x="3285641" y="1412489"/>
            <a:ext cx="2570462" cy="4363844"/>
          </a:xfrm>
        </p:spPr>
        <p:txBody>
          <a:bodyPr>
            <a:normAutofit/>
          </a:bodyPr>
          <a:lstStyle/>
          <a:p>
            <a:pPr marL="0" indent="0">
              <a:buNone/>
            </a:pPr>
            <a:r>
              <a:rPr lang="en-GB" sz="1700" dirty="0"/>
              <a:t>Working as a group:</a:t>
            </a:r>
          </a:p>
          <a:p>
            <a:pPr marL="0" indent="0">
              <a:buNone/>
            </a:pPr>
            <a:endParaRPr lang="en-GB" sz="1700" dirty="0"/>
          </a:p>
          <a:p>
            <a:r>
              <a:rPr lang="en-GB" sz="1700" dirty="0"/>
              <a:t>Has a leader</a:t>
            </a:r>
          </a:p>
          <a:p>
            <a:r>
              <a:rPr lang="en-GB" sz="1700" dirty="0"/>
              <a:t>A group may work together however their end goal focuses on one's own outcome </a:t>
            </a:r>
          </a:p>
          <a:p>
            <a:r>
              <a:rPr lang="en-GB" sz="1700" dirty="0"/>
              <a:t> Individual work</a:t>
            </a:r>
          </a:p>
          <a:p>
            <a:r>
              <a:rPr lang="en-GB" sz="1700" dirty="0"/>
              <a:t>Discusses, decides, and delegates</a:t>
            </a:r>
          </a:p>
        </p:txBody>
      </p:sp>
      <p:cxnSp>
        <p:nvCxnSpPr>
          <p:cNvPr id="2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7403"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BF9C85CA-F9ED-4AD9-A9D3-1FD361862469}"/>
              </a:ext>
            </a:extLst>
          </p:cNvPr>
          <p:cNvSpPr>
            <a:spLocks noGrp="1"/>
          </p:cNvSpPr>
          <p:nvPr>
            <p:ph sz="half" idx="2"/>
          </p:nvPr>
        </p:nvSpPr>
        <p:spPr>
          <a:xfrm>
            <a:off x="6338703" y="1412489"/>
            <a:ext cx="2645025" cy="4630092"/>
          </a:xfrm>
        </p:spPr>
        <p:txBody>
          <a:bodyPr>
            <a:normAutofit/>
          </a:bodyPr>
          <a:lstStyle/>
          <a:p>
            <a:pPr marL="0" indent="0">
              <a:buNone/>
            </a:pPr>
            <a:r>
              <a:rPr lang="en-GB" sz="1700" dirty="0"/>
              <a:t>Working as a team:</a:t>
            </a:r>
          </a:p>
          <a:p>
            <a:pPr marL="0" indent="0">
              <a:buNone/>
            </a:pPr>
            <a:endParaRPr lang="en-GB" sz="1700" dirty="0"/>
          </a:p>
          <a:p>
            <a:r>
              <a:rPr lang="en-GB" sz="1700" dirty="0"/>
              <a:t>Shared leadership role</a:t>
            </a:r>
          </a:p>
          <a:p>
            <a:r>
              <a:rPr lang="en-GB" sz="1700" dirty="0"/>
              <a:t>Everyone is aiming for the same end goal and will support and help each other along the way</a:t>
            </a:r>
          </a:p>
          <a:p>
            <a:r>
              <a:rPr lang="en-GB" sz="1700" dirty="0"/>
              <a:t>Collective work</a:t>
            </a:r>
          </a:p>
          <a:p>
            <a:r>
              <a:rPr lang="en-GB" sz="1700" dirty="0"/>
              <a:t>Discusses, decides and then works together </a:t>
            </a:r>
          </a:p>
        </p:txBody>
      </p:sp>
    </p:spTree>
    <p:extLst>
      <p:ext uri="{BB962C8B-B14F-4D97-AF65-F5344CB8AC3E}">
        <p14:creationId xmlns:p14="http://schemas.microsoft.com/office/powerpoint/2010/main" val="12843290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Down Arrow 7">
            <a:extLst>
              <a:ext uri="{FF2B5EF4-FFF2-40B4-BE49-F238E27FC236}">
                <a16:creationId xmlns:a16="http://schemas.microsoft.com/office/drawing/2014/main" id="{73DE2CFE-42F2-48F0-8706-5264E012B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91352" y="799217"/>
            <a:ext cx="2200313" cy="2506881"/>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34EB278-C305-490D-A925-A213C3A05D47}"/>
              </a:ext>
            </a:extLst>
          </p:cNvPr>
          <p:cNvSpPr>
            <a:spLocks noGrp="1"/>
          </p:cNvSpPr>
          <p:nvPr>
            <p:ph type="title"/>
          </p:nvPr>
        </p:nvSpPr>
        <p:spPr>
          <a:xfrm>
            <a:off x="725214" y="1204108"/>
            <a:ext cx="2002054" cy="1781175"/>
          </a:xfrm>
        </p:spPr>
        <p:txBody>
          <a:bodyPr vert="horz" lIns="91440" tIns="45720" rIns="91440" bIns="45720" rtlCol="0" anchor="ctr">
            <a:normAutofit/>
          </a:bodyPr>
          <a:lstStyle/>
          <a:p>
            <a:r>
              <a:rPr lang="en-US" sz="2800" kern="1200">
                <a:solidFill>
                  <a:srgbClr val="FFFFFF"/>
                </a:solidFill>
                <a:latin typeface="+mj-lt"/>
                <a:ea typeface="+mj-ea"/>
                <a:cs typeface="+mj-cs"/>
              </a:rPr>
              <a:t>Belbin Team Roles</a:t>
            </a:r>
          </a:p>
        </p:txBody>
      </p:sp>
      <p:sp>
        <p:nvSpPr>
          <p:cNvPr id="4" name="Text Placeholder 3">
            <a:extLst>
              <a:ext uri="{FF2B5EF4-FFF2-40B4-BE49-F238E27FC236}">
                <a16:creationId xmlns:a16="http://schemas.microsoft.com/office/drawing/2014/main" id="{A8CC3A45-F6B9-4414-B7F9-4B1781080469}"/>
              </a:ext>
            </a:extLst>
          </p:cNvPr>
          <p:cNvSpPr>
            <a:spLocks noGrp="1"/>
          </p:cNvSpPr>
          <p:nvPr>
            <p:ph type="body" sz="half" idx="2"/>
          </p:nvPr>
        </p:nvSpPr>
        <p:spPr>
          <a:xfrm>
            <a:off x="725213" y="3355130"/>
            <a:ext cx="2002055" cy="2427333"/>
          </a:xfrm>
        </p:spPr>
        <p:txBody>
          <a:bodyPr vert="horz" lIns="91440" tIns="45720" rIns="91440" bIns="45720" rtlCol="0">
            <a:normAutofit/>
          </a:bodyPr>
          <a:lstStyle/>
          <a:p>
            <a:r>
              <a:rPr lang="en-US" sz="1100" dirty="0"/>
              <a:t>There are the 9 Belbin team roles, as shown they are split in to 3 categories, thinking, action and people. </a:t>
            </a:r>
          </a:p>
          <a:p>
            <a:pPr indent="-228600">
              <a:buFont typeface="Arial" panose="020B0604020202020204" pitchFamily="34" charset="0"/>
              <a:buChar char="•"/>
            </a:pPr>
            <a:endParaRPr lang="en-US" sz="1100" dirty="0"/>
          </a:p>
          <a:p>
            <a:r>
              <a:rPr lang="en-US" sz="1100" dirty="0"/>
              <a:t>Each category would have different people for the roles as everyone has different strengths and weaknesses, therefore using these categories to determine each persons’ role will give the best team working results.</a:t>
            </a:r>
          </a:p>
        </p:txBody>
      </p:sp>
      <p:pic>
        <p:nvPicPr>
          <p:cNvPr id="6" name="Content Placeholder 5" descr="Diagram&#10;&#10;Description automatically generated">
            <a:extLst>
              <a:ext uri="{FF2B5EF4-FFF2-40B4-BE49-F238E27FC236}">
                <a16:creationId xmlns:a16="http://schemas.microsoft.com/office/drawing/2014/main" id="{AFB5FF73-35EA-4FA5-A8B8-7AFE293DD0B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96576" y="1376023"/>
            <a:ext cx="5177792" cy="3982916"/>
          </a:xfrm>
          <a:prstGeom prst="rect">
            <a:avLst/>
          </a:prstGeom>
        </p:spPr>
      </p:pic>
    </p:spTree>
    <p:extLst>
      <p:ext uri="{BB962C8B-B14F-4D97-AF65-F5344CB8AC3E}">
        <p14:creationId xmlns:p14="http://schemas.microsoft.com/office/powerpoint/2010/main" val="9017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4D742-9DF6-4E3B-950F-41ADC10B7CC3}"/>
              </a:ext>
            </a:extLst>
          </p:cNvPr>
          <p:cNvSpPr>
            <a:spLocks noGrp="1"/>
          </p:cNvSpPr>
          <p:nvPr>
            <p:ph type="ctrTitle"/>
          </p:nvPr>
        </p:nvSpPr>
        <p:spPr>
          <a:xfrm>
            <a:off x="685800" y="593889"/>
            <a:ext cx="7772400" cy="1677971"/>
          </a:xfrm>
        </p:spPr>
        <p:txBody>
          <a:bodyPr/>
          <a:lstStyle/>
          <a:p>
            <a:r>
              <a:rPr lang="en-GB" dirty="0"/>
              <a:t>Conclusion</a:t>
            </a:r>
          </a:p>
        </p:txBody>
      </p:sp>
      <p:sp>
        <p:nvSpPr>
          <p:cNvPr id="3" name="Subtitle 2">
            <a:extLst>
              <a:ext uri="{FF2B5EF4-FFF2-40B4-BE49-F238E27FC236}">
                <a16:creationId xmlns:a16="http://schemas.microsoft.com/office/drawing/2014/main" id="{A005F793-8165-4AF4-AA72-22453C9D56AD}"/>
              </a:ext>
            </a:extLst>
          </p:cNvPr>
          <p:cNvSpPr>
            <a:spLocks noGrp="1"/>
          </p:cNvSpPr>
          <p:nvPr>
            <p:ph type="subTitle" idx="1"/>
          </p:nvPr>
        </p:nvSpPr>
        <p:spPr>
          <a:xfrm>
            <a:off x="1331537" y="2892409"/>
            <a:ext cx="6858000" cy="2387600"/>
          </a:xfrm>
        </p:spPr>
        <p:txBody>
          <a:bodyPr>
            <a:normAutofit lnSpcReduction="10000"/>
          </a:bodyPr>
          <a:lstStyle/>
          <a:p>
            <a:r>
              <a:rPr lang="en-GB" dirty="0"/>
              <a:t>My conclusion on working as a team is that done the correct way it is very successful, with communication and people being put in the correct roles such as categories that the Belbin theory demonstrates, it makes teamworking a very strong model. Everyone has different strengths and weaknesses, so this really does make team working better overall. </a:t>
            </a:r>
          </a:p>
        </p:txBody>
      </p:sp>
    </p:spTree>
    <p:extLst>
      <p:ext uri="{BB962C8B-B14F-4D97-AF65-F5344CB8AC3E}">
        <p14:creationId xmlns:p14="http://schemas.microsoft.com/office/powerpoint/2010/main" val="2650665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6DC95-5EDE-47FF-AE6C-88B856C9692E}"/>
              </a:ext>
            </a:extLst>
          </p:cNvPr>
          <p:cNvSpPr>
            <a:spLocks noGrp="1"/>
          </p:cNvSpPr>
          <p:nvPr>
            <p:ph type="ctrTitle"/>
          </p:nvPr>
        </p:nvSpPr>
        <p:spPr>
          <a:xfrm>
            <a:off x="685800" y="499621"/>
            <a:ext cx="7772400" cy="1100579"/>
          </a:xfrm>
        </p:spPr>
        <p:txBody>
          <a:bodyPr/>
          <a:lstStyle/>
          <a:p>
            <a:r>
              <a:rPr lang="en-GB" dirty="0"/>
              <a:t>References</a:t>
            </a:r>
          </a:p>
        </p:txBody>
      </p:sp>
      <p:sp>
        <p:nvSpPr>
          <p:cNvPr id="3" name="Subtitle 2">
            <a:extLst>
              <a:ext uri="{FF2B5EF4-FFF2-40B4-BE49-F238E27FC236}">
                <a16:creationId xmlns:a16="http://schemas.microsoft.com/office/drawing/2014/main" id="{DAB8BE5B-7542-4DA9-BF0A-BFE0B8E0E1F4}"/>
              </a:ext>
            </a:extLst>
          </p:cNvPr>
          <p:cNvSpPr>
            <a:spLocks noGrp="1"/>
          </p:cNvSpPr>
          <p:nvPr>
            <p:ph type="subTitle" idx="1"/>
          </p:nvPr>
        </p:nvSpPr>
        <p:spPr>
          <a:xfrm>
            <a:off x="1142999" y="1743959"/>
            <a:ext cx="7454245" cy="3513841"/>
          </a:xfrm>
        </p:spPr>
        <p:txBody>
          <a:bodyPr>
            <a:normAutofit fontScale="92500" lnSpcReduction="10000"/>
          </a:bodyPr>
          <a:lstStyle/>
          <a:p>
            <a:r>
              <a:rPr lang="en-GB" dirty="0"/>
              <a:t>Nguyen, M. (2017) Learn Belbin team roles by reflection </a:t>
            </a:r>
          </a:p>
          <a:p>
            <a:r>
              <a:rPr lang="en-GB" dirty="0"/>
              <a:t>Available at: </a:t>
            </a:r>
            <a:r>
              <a:rPr lang="en-GB" dirty="0">
                <a:hlinkClick r:id="rId2"/>
              </a:rPr>
              <a:t>Learn Belbin Team Roles through Reflection – {Dotnet}.Share(knowledge) (wordpress.com)</a:t>
            </a:r>
            <a:endParaRPr lang="en-GB" dirty="0"/>
          </a:p>
          <a:p>
            <a:r>
              <a:rPr lang="en-GB" dirty="0"/>
              <a:t>(Accessed: 19 May 2021).</a:t>
            </a:r>
          </a:p>
          <a:p>
            <a:endParaRPr lang="en-GB" dirty="0"/>
          </a:p>
          <a:p>
            <a:r>
              <a:rPr lang="en-GB" dirty="0"/>
              <a:t>Ribeiro, S. (2020) ‘Workplace Collaboration: Team vs Group’ Flock Talk [blog]. 1 May. Available at: </a:t>
            </a:r>
            <a:r>
              <a:rPr lang="en-GB" dirty="0">
                <a:hlinkClick r:id="rId3"/>
              </a:rPr>
              <a:t>https://blog.flock.com/workplace-collaboration-teams-vs-groups</a:t>
            </a:r>
            <a:endParaRPr lang="en-GB" dirty="0"/>
          </a:p>
          <a:p>
            <a:r>
              <a:rPr lang="en-GB" dirty="0"/>
              <a:t>(Accessed: 19 May 2021).</a:t>
            </a:r>
          </a:p>
          <a:p>
            <a:endParaRPr lang="en-GB" dirty="0"/>
          </a:p>
          <a:p>
            <a:endParaRPr lang="en-GB" dirty="0"/>
          </a:p>
        </p:txBody>
      </p:sp>
    </p:spTree>
    <p:extLst>
      <p:ext uri="{BB962C8B-B14F-4D97-AF65-F5344CB8AC3E}">
        <p14:creationId xmlns:p14="http://schemas.microsoft.com/office/powerpoint/2010/main" val="331413595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033FA223336B44AB78A5EBBE6527CC3" ma:contentTypeVersion="7" ma:contentTypeDescription="Create a new document." ma:contentTypeScope="" ma:versionID="67899e27d6a30a1b0680042708aad820">
  <xsd:schema xmlns:xsd="http://www.w3.org/2001/XMLSchema" xmlns:xs="http://www.w3.org/2001/XMLSchema" xmlns:p="http://schemas.microsoft.com/office/2006/metadata/properties" xmlns:ns3="7b23fa32-4003-4364-bee1-595462966394" xmlns:ns4="f54e4810-f1f5-4bce-aa8e-e4722dc561be" targetNamespace="http://schemas.microsoft.com/office/2006/metadata/properties" ma:root="true" ma:fieldsID="868ebffb0b35b0d1c6b48b017c9dca7c" ns3:_="" ns4:_="">
    <xsd:import namespace="7b23fa32-4003-4364-bee1-595462966394"/>
    <xsd:import namespace="f54e4810-f1f5-4bce-aa8e-e4722dc561be"/>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23fa32-4003-4364-bee1-5954629663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54e4810-f1f5-4bce-aa8e-e4722dc561b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BE75757-A758-40F0-9756-6FE11003D20D}">
  <ds:schemaRefs>
    <ds:schemaRef ds:uri="http://schemas.microsoft.com/sharepoint/v3/contenttype/forms"/>
  </ds:schemaRefs>
</ds:datastoreItem>
</file>

<file path=customXml/itemProps2.xml><?xml version="1.0" encoding="utf-8"?>
<ds:datastoreItem xmlns:ds="http://schemas.openxmlformats.org/officeDocument/2006/customXml" ds:itemID="{35C25A82-A65B-4BD2-AFE6-211D0A430936}">
  <ds:schemaRefs>
    <ds:schemaRef ds:uri="http://purl.org/dc/terms/"/>
    <ds:schemaRef ds:uri="http://schemas.microsoft.com/office/2006/metadata/properties"/>
    <ds:schemaRef ds:uri="http://schemas.microsoft.com/office/2006/documentManagement/types"/>
    <ds:schemaRef ds:uri="http://purl.org/dc/dcmitype/"/>
    <ds:schemaRef ds:uri="http://purl.org/dc/elements/1.1/"/>
    <ds:schemaRef ds:uri="7b23fa32-4003-4364-bee1-595462966394"/>
    <ds:schemaRef ds:uri="http://schemas.microsoft.com/office/infopath/2007/PartnerControls"/>
    <ds:schemaRef ds:uri="f54e4810-f1f5-4bce-aa8e-e4722dc561be"/>
    <ds:schemaRef ds:uri="http://www.w3.org/XML/1998/namespace"/>
    <ds:schemaRef ds:uri="http://schemas.openxmlformats.org/package/2006/metadata/core-properties"/>
  </ds:schemaRefs>
</ds:datastoreItem>
</file>

<file path=customXml/itemProps3.xml><?xml version="1.0" encoding="utf-8"?>
<ds:datastoreItem xmlns:ds="http://schemas.openxmlformats.org/officeDocument/2006/customXml" ds:itemID="{AD52119B-50B1-4A69-96DB-0B38056DC8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23fa32-4003-4364-bee1-595462966394"/>
    <ds:schemaRef ds:uri="f54e4810-f1f5-4bce-aa8e-e4722dc561b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Swansea BMSK</Template>
  <TotalTime>82250</TotalTime>
  <Words>559</Words>
  <Application>Microsoft Office PowerPoint</Application>
  <PresentationFormat>On-screen Show (4:3)</PresentationFormat>
  <Paragraphs>146</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Trebuchet MS</vt:lpstr>
      <vt:lpstr>Office Theme</vt:lpstr>
      <vt:lpstr>Effective Team Working </vt:lpstr>
      <vt:lpstr>Aim and Objectives </vt:lpstr>
      <vt:lpstr>Presentation Plan</vt:lpstr>
      <vt:lpstr>Presentation Feedback</vt:lpstr>
      <vt:lpstr>Successful attributes of teamwork</vt:lpstr>
      <vt:lpstr>Negative attributes of teamwork</vt:lpstr>
      <vt:lpstr>Teamwork vs Group</vt:lpstr>
      <vt:lpstr>The differences of teamwork and working as part of a group</vt:lpstr>
      <vt:lpstr>Belbin Team Roles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 Working</dc:title>
  <dc:creator>Julia Ault</dc:creator>
  <cp:lastModifiedBy>Samantha Jones</cp:lastModifiedBy>
  <cp:revision>13</cp:revision>
  <dcterms:created xsi:type="dcterms:W3CDTF">2021-04-23T15:20:19Z</dcterms:created>
  <dcterms:modified xsi:type="dcterms:W3CDTF">2021-05-23T20:38:26Z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0x0101000033FA223336B44AB78A5EBBE6527CC3</vt:lpwstr>
  </property>
</Properties>
</file>