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711"/>
    <p:restoredTop sz="50000"/>
  </p:normalViewPr>
  <p:slideViewPr>
    <p:cSldViewPr snapToGrid="0" snapToObjects="1">
      <p:cViewPr varScale="1">
        <p:scale>
          <a:sx n="52" d="100"/>
          <a:sy n="52" d="100"/>
        </p:scale>
        <p:origin x="21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79984-7200-2744-9EDA-E573F52B369B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90E3-800B-A847-9BC2-C609BF6D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908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79984-7200-2744-9EDA-E573F52B369B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90E3-800B-A847-9BC2-C609BF6D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350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79984-7200-2744-9EDA-E573F52B369B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90E3-800B-A847-9BC2-C609BF6D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62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79984-7200-2744-9EDA-E573F52B369B}" type="datetimeFigureOut">
              <a:rPr lang="en-US" smtClean="0"/>
              <a:t>3/16/22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90E3-800B-A847-9BC2-C609BF6D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31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79984-7200-2744-9EDA-E573F52B369B}" type="datetimeFigureOut">
              <a:rPr lang="en-US" smtClean="0"/>
              <a:t>3/16/22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90E3-800B-A847-9BC2-C609BF6D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76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79984-7200-2744-9EDA-E573F52B369B}" type="datetimeFigureOut">
              <a:rPr lang="en-US" smtClean="0"/>
              <a:t>3/16/22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90E3-800B-A847-9BC2-C609BF6D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897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79984-7200-2744-9EDA-E573F52B369B}" type="datetimeFigureOut">
              <a:rPr lang="en-US" smtClean="0"/>
              <a:t>3/16/22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90E3-800B-A847-9BC2-C609BF6D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661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79984-7200-2744-9EDA-E573F52B369B}" type="datetimeFigureOut">
              <a:rPr lang="en-US" smtClean="0"/>
              <a:t>3/16/22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90E3-800B-A847-9BC2-C609BF6D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23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79984-7200-2744-9EDA-E573F52B369B}" type="datetimeFigureOut">
              <a:rPr lang="en-US" smtClean="0"/>
              <a:t>3/16/22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90E3-800B-A847-9BC2-C609BF6D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351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79984-7200-2744-9EDA-E573F52B369B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90E3-800B-A847-9BC2-C609BF6D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361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79984-7200-2744-9EDA-E573F52B369B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90E3-800B-A847-9BC2-C609BF6D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487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079984-7200-2744-9EDA-E573F52B369B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6D90E3-800B-A847-9BC2-C609BF6D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1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mailto:2022133@STUDENT.UWTSD.AC.UK" TargetMode="External"/><Relationship Id="rId3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2995" y="543697"/>
            <a:ext cx="10612394" cy="5905115"/>
          </a:xfrm>
        </p:spPr>
        <p:txBody>
          <a:bodyPr>
            <a:normAutofit/>
          </a:bodyPr>
          <a:lstStyle/>
          <a:p>
            <a:r>
              <a:rPr lang="en-US" dirty="0" smtClean="0"/>
              <a:t>ALEXANDRA MICU (2022133)</a:t>
            </a:r>
          </a:p>
          <a:p>
            <a:r>
              <a:rPr lang="en-US" dirty="0" smtClean="0">
                <a:hlinkClick r:id="rId2"/>
              </a:rPr>
              <a:t>2022133@STUDENT.UWTSD.AC.UK</a:t>
            </a:r>
            <a:endParaRPr lang="en-US" dirty="0" smtClean="0"/>
          </a:p>
          <a:p>
            <a:r>
              <a:rPr lang="en-US" dirty="0" smtClean="0"/>
              <a:t>UNIVERSITY OF WALES TRINITY SAINT DAVID</a:t>
            </a:r>
          </a:p>
          <a:p>
            <a:r>
              <a:rPr lang="en-US" dirty="0" smtClean="0"/>
              <a:t>SWANSEA</a:t>
            </a:r>
          </a:p>
          <a:p>
            <a:r>
              <a:rPr lang="en-US" dirty="0" smtClean="0"/>
              <a:t>CAUTION SIGNS</a:t>
            </a:r>
          </a:p>
          <a:p>
            <a:r>
              <a:rPr lang="en-US" dirty="0" smtClean="0"/>
              <a:t>ASSESMENT FINAL SUBBMISION</a:t>
            </a:r>
          </a:p>
          <a:p>
            <a:r>
              <a:rPr lang="en-US" dirty="0" smtClean="0"/>
              <a:t>RODRIGO </a:t>
            </a:r>
          </a:p>
          <a:p>
            <a:r>
              <a:rPr lang="en-US" dirty="0" smtClean="0"/>
              <a:t>BMIH5003 BMIH5002</a:t>
            </a:r>
          </a:p>
          <a:p>
            <a:r>
              <a:rPr lang="en-US" dirty="0" smtClean="0"/>
              <a:t>DO MAKE NOISE </a:t>
            </a:r>
          </a:p>
          <a:p>
            <a:r>
              <a:rPr lang="en-US" dirty="0" smtClean="0"/>
              <a:t>NO HAGAS RUIDO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778" y="1546656"/>
            <a:ext cx="4985952" cy="4902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9132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27</Words>
  <Application>Microsoft Macintosh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2</cp:revision>
  <dcterms:created xsi:type="dcterms:W3CDTF">2022-03-16T12:09:57Z</dcterms:created>
  <dcterms:modified xsi:type="dcterms:W3CDTF">2022-03-16T12:20:39Z</dcterms:modified>
</cp:coreProperties>
</file>