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F7AA8-F810-4DE1-B02A-DFDF369099E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89F238-1D22-4353-88CD-F3987910B323}">
      <dgm:prSet/>
      <dgm:spPr/>
      <dgm:t>
        <a:bodyPr/>
        <a:lstStyle/>
        <a:p>
          <a:r>
            <a:rPr lang="en-GB"/>
            <a:t>REDUNDANCY</a:t>
          </a:r>
          <a:endParaRPr lang="en-US"/>
        </a:p>
      </dgm:t>
    </dgm:pt>
    <dgm:pt modelId="{F3F168A2-F582-41EC-A3A5-0DA2A9C70D6B}" type="parTrans" cxnId="{2E5AFC59-8D6D-4EC2-BCA8-8005388E7258}">
      <dgm:prSet/>
      <dgm:spPr/>
      <dgm:t>
        <a:bodyPr/>
        <a:lstStyle/>
        <a:p>
          <a:endParaRPr lang="en-US"/>
        </a:p>
      </dgm:t>
    </dgm:pt>
    <dgm:pt modelId="{CA78F479-AD3D-4FC7-9B51-0209E5AE00A3}" type="sibTrans" cxnId="{2E5AFC59-8D6D-4EC2-BCA8-8005388E7258}">
      <dgm:prSet/>
      <dgm:spPr/>
      <dgm:t>
        <a:bodyPr/>
        <a:lstStyle/>
        <a:p>
          <a:endParaRPr lang="en-US"/>
        </a:p>
      </dgm:t>
    </dgm:pt>
    <dgm:pt modelId="{67640C0B-8B2D-4E99-B92A-E26D434E2286}">
      <dgm:prSet/>
      <dgm:spPr/>
      <dgm:t>
        <a:bodyPr/>
        <a:lstStyle/>
        <a:p>
          <a:r>
            <a:rPr lang="en-GB"/>
            <a:t>ADDITIONAL COST</a:t>
          </a:r>
          <a:endParaRPr lang="en-US"/>
        </a:p>
      </dgm:t>
    </dgm:pt>
    <dgm:pt modelId="{A399FFBB-6A1D-4D42-AFD5-1200C521B846}" type="parTrans" cxnId="{DF201F2A-6FED-480E-A891-EBD40459ADEA}">
      <dgm:prSet/>
      <dgm:spPr/>
      <dgm:t>
        <a:bodyPr/>
        <a:lstStyle/>
        <a:p>
          <a:endParaRPr lang="en-US"/>
        </a:p>
      </dgm:t>
    </dgm:pt>
    <dgm:pt modelId="{DFA81FB5-DAD7-4485-985C-BF620CB4B8A1}" type="sibTrans" cxnId="{DF201F2A-6FED-480E-A891-EBD40459ADEA}">
      <dgm:prSet/>
      <dgm:spPr/>
      <dgm:t>
        <a:bodyPr/>
        <a:lstStyle/>
        <a:p>
          <a:endParaRPr lang="en-US"/>
        </a:p>
      </dgm:t>
    </dgm:pt>
    <dgm:pt modelId="{2F580560-F8CF-497F-994E-B2D18C1DBDDA}">
      <dgm:prSet/>
      <dgm:spPr/>
      <dgm:t>
        <a:bodyPr/>
        <a:lstStyle/>
        <a:p>
          <a:r>
            <a:rPr lang="en-GB"/>
            <a:t>LOSS OF EU MANPOWER AFTER BREXIT</a:t>
          </a:r>
          <a:endParaRPr lang="en-US"/>
        </a:p>
      </dgm:t>
    </dgm:pt>
    <dgm:pt modelId="{982DB8B0-C307-463B-BCD3-9BB7FC44EAAC}" type="parTrans" cxnId="{43379C96-ABC3-4D87-935C-C3929F8C22FE}">
      <dgm:prSet/>
      <dgm:spPr/>
      <dgm:t>
        <a:bodyPr/>
        <a:lstStyle/>
        <a:p>
          <a:endParaRPr lang="en-US"/>
        </a:p>
      </dgm:t>
    </dgm:pt>
    <dgm:pt modelId="{09787A0C-0253-4AD3-B85C-C23B057C3707}" type="sibTrans" cxnId="{43379C96-ABC3-4D87-935C-C3929F8C22FE}">
      <dgm:prSet/>
      <dgm:spPr/>
      <dgm:t>
        <a:bodyPr/>
        <a:lstStyle/>
        <a:p>
          <a:endParaRPr lang="en-US"/>
        </a:p>
      </dgm:t>
    </dgm:pt>
    <dgm:pt modelId="{19DF4326-93F3-42CF-92D8-F92D73472098}">
      <dgm:prSet/>
      <dgm:spPr/>
      <dgm:t>
        <a:bodyPr/>
        <a:lstStyle/>
        <a:p>
          <a:r>
            <a:rPr lang="en-GB"/>
            <a:t>STAFF SHORTAGE</a:t>
          </a:r>
          <a:endParaRPr lang="en-US"/>
        </a:p>
      </dgm:t>
    </dgm:pt>
    <dgm:pt modelId="{E043FD81-4729-49CF-B844-F5B011691ED6}" type="parTrans" cxnId="{7A7573C0-B368-4930-8CE1-2F55FD77D42B}">
      <dgm:prSet/>
      <dgm:spPr/>
      <dgm:t>
        <a:bodyPr/>
        <a:lstStyle/>
        <a:p>
          <a:endParaRPr lang="en-US"/>
        </a:p>
      </dgm:t>
    </dgm:pt>
    <dgm:pt modelId="{B0292518-8EA1-4E78-B63A-330FC9DD60BB}" type="sibTrans" cxnId="{7A7573C0-B368-4930-8CE1-2F55FD77D42B}">
      <dgm:prSet/>
      <dgm:spPr/>
      <dgm:t>
        <a:bodyPr/>
        <a:lstStyle/>
        <a:p>
          <a:endParaRPr lang="en-US"/>
        </a:p>
      </dgm:t>
    </dgm:pt>
    <dgm:pt modelId="{BAB0C2C6-47CA-4F02-B6B5-B78C6608904D}">
      <dgm:prSet/>
      <dgm:spPr/>
      <dgm:t>
        <a:bodyPr/>
        <a:lstStyle/>
        <a:p>
          <a:r>
            <a:rPr lang="en-GB"/>
            <a:t>MORE WORKLOAD FOR EXTRA CARE</a:t>
          </a:r>
          <a:endParaRPr lang="en-US"/>
        </a:p>
      </dgm:t>
    </dgm:pt>
    <dgm:pt modelId="{A683FF84-6DE3-4B0B-8E55-BD97CA1AA551}" type="parTrans" cxnId="{7799C3D2-89FE-4461-8469-EBA81884BD12}">
      <dgm:prSet/>
      <dgm:spPr/>
      <dgm:t>
        <a:bodyPr/>
        <a:lstStyle/>
        <a:p>
          <a:endParaRPr lang="en-US"/>
        </a:p>
      </dgm:t>
    </dgm:pt>
    <dgm:pt modelId="{E71692DC-5077-42E4-81ED-4B855C2BCEA9}" type="sibTrans" cxnId="{7799C3D2-89FE-4461-8469-EBA81884BD12}">
      <dgm:prSet/>
      <dgm:spPr/>
      <dgm:t>
        <a:bodyPr/>
        <a:lstStyle/>
        <a:p>
          <a:endParaRPr lang="en-US"/>
        </a:p>
      </dgm:t>
    </dgm:pt>
    <dgm:pt modelId="{50805F58-C012-4A23-8F14-F9EAA6334972}">
      <dgm:prSet/>
      <dgm:spPr/>
      <dgm:t>
        <a:bodyPr/>
        <a:lstStyle/>
        <a:p>
          <a:r>
            <a:rPr lang="en-GB"/>
            <a:t>HIGH COST OF PRODUCTS </a:t>
          </a:r>
          <a:endParaRPr lang="en-US"/>
        </a:p>
      </dgm:t>
    </dgm:pt>
    <dgm:pt modelId="{0F9580A8-D777-4A80-B41A-446115470A09}" type="parTrans" cxnId="{4DA7CAB9-1B9E-45B6-A558-9A703F5B4E2B}">
      <dgm:prSet/>
      <dgm:spPr/>
      <dgm:t>
        <a:bodyPr/>
        <a:lstStyle/>
        <a:p>
          <a:endParaRPr lang="en-US"/>
        </a:p>
      </dgm:t>
    </dgm:pt>
    <dgm:pt modelId="{53DAA43C-DE3C-4E78-9EFF-7F47C2CA92BC}" type="sibTrans" cxnId="{4DA7CAB9-1B9E-45B6-A558-9A703F5B4E2B}">
      <dgm:prSet/>
      <dgm:spPr/>
      <dgm:t>
        <a:bodyPr/>
        <a:lstStyle/>
        <a:p>
          <a:endParaRPr lang="en-US"/>
        </a:p>
      </dgm:t>
    </dgm:pt>
    <dgm:pt modelId="{D5BA25CE-AB64-43C4-92AE-29F7D230AAF1}" type="pres">
      <dgm:prSet presAssocID="{106F7AA8-F810-4DE1-B02A-DFDF369099ED}" presName="vert0" presStyleCnt="0">
        <dgm:presLayoutVars>
          <dgm:dir/>
          <dgm:animOne val="branch"/>
          <dgm:animLvl val="lvl"/>
        </dgm:presLayoutVars>
      </dgm:prSet>
      <dgm:spPr/>
    </dgm:pt>
    <dgm:pt modelId="{247E3858-D178-41D6-B0D2-E402D7D69563}" type="pres">
      <dgm:prSet presAssocID="{1E89F238-1D22-4353-88CD-F3987910B323}" presName="thickLine" presStyleLbl="alignNode1" presStyleIdx="0" presStyleCnt="6"/>
      <dgm:spPr/>
    </dgm:pt>
    <dgm:pt modelId="{8280FF01-8763-4BC7-9C99-6539B2CB33FF}" type="pres">
      <dgm:prSet presAssocID="{1E89F238-1D22-4353-88CD-F3987910B323}" presName="horz1" presStyleCnt="0"/>
      <dgm:spPr/>
    </dgm:pt>
    <dgm:pt modelId="{C1D4B80D-0784-49B5-874E-555C1A2284DA}" type="pres">
      <dgm:prSet presAssocID="{1E89F238-1D22-4353-88CD-F3987910B323}" presName="tx1" presStyleLbl="revTx" presStyleIdx="0" presStyleCnt="6"/>
      <dgm:spPr/>
    </dgm:pt>
    <dgm:pt modelId="{677DF313-44F4-41BF-872F-E510C0BB5E99}" type="pres">
      <dgm:prSet presAssocID="{1E89F238-1D22-4353-88CD-F3987910B323}" presName="vert1" presStyleCnt="0"/>
      <dgm:spPr/>
    </dgm:pt>
    <dgm:pt modelId="{2A84821C-4DE0-4FE4-876F-81872821C023}" type="pres">
      <dgm:prSet presAssocID="{67640C0B-8B2D-4E99-B92A-E26D434E2286}" presName="thickLine" presStyleLbl="alignNode1" presStyleIdx="1" presStyleCnt="6"/>
      <dgm:spPr/>
    </dgm:pt>
    <dgm:pt modelId="{C38C3E9B-E661-4540-9E51-AC3F0169FEB3}" type="pres">
      <dgm:prSet presAssocID="{67640C0B-8B2D-4E99-B92A-E26D434E2286}" presName="horz1" presStyleCnt="0"/>
      <dgm:spPr/>
    </dgm:pt>
    <dgm:pt modelId="{14BD9691-0754-42E8-9922-2DE5BEC5DD68}" type="pres">
      <dgm:prSet presAssocID="{67640C0B-8B2D-4E99-B92A-E26D434E2286}" presName="tx1" presStyleLbl="revTx" presStyleIdx="1" presStyleCnt="6"/>
      <dgm:spPr/>
    </dgm:pt>
    <dgm:pt modelId="{52803250-E8BE-490B-BDB9-8CB29A914D50}" type="pres">
      <dgm:prSet presAssocID="{67640C0B-8B2D-4E99-B92A-E26D434E2286}" presName="vert1" presStyleCnt="0"/>
      <dgm:spPr/>
    </dgm:pt>
    <dgm:pt modelId="{5B8E04E1-0E9A-4DA2-A1FA-7A7B22D26BBD}" type="pres">
      <dgm:prSet presAssocID="{2F580560-F8CF-497F-994E-B2D18C1DBDDA}" presName="thickLine" presStyleLbl="alignNode1" presStyleIdx="2" presStyleCnt="6"/>
      <dgm:spPr/>
    </dgm:pt>
    <dgm:pt modelId="{137F7716-D710-4CF0-AFEF-26DB546458AB}" type="pres">
      <dgm:prSet presAssocID="{2F580560-F8CF-497F-994E-B2D18C1DBDDA}" presName="horz1" presStyleCnt="0"/>
      <dgm:spPr/>
    </dgm:pt>
    <dgm:pt modelId="{F8C74D17-3204-4ACD-AFA7-574DE968405F}" type="pres">
      <dgm:prSet presAssocID="{2F580560-F8CF-497F-994E-B2D18C1DBDDA}" presName="tx1" presStyleLbl="revTx" presStyleIdx="2" presStyleCnt="6"/>
      <dgm:spPr/>
    </dgm:pt>
    <dgm:pt modelId="{77ED618F-7D62-4991-829C-BB23E29CB54F}" type="pres">
      <dgm:prSet presAssocID="{2F580560-F8CF-497F-994E-B2D18C1DBDDA}" presName="vert1" presStyleCnt="0"/>
      <dgm:spPr/>
    </dgm:pt>
    <dgm:pt modelId="{F557786A-6222-4AF6-A538-58AA764793F6}" type="pres">
      <dgm:prSet presAssocID="{19DF4326-93F3-42CF-92D8-F92D73472098}" presName="thickLine" presStyleLbl="alignNode1" presStyleIdx="3" presStyleCnt="6"/>
      <dgm:spPr/>
    </dgm:pt>
    <dgm:pt modelId="{BF66ED1D-770D-4B73-A505-18CD8D110770}" type="pres">
      <dgm:prSet presAssocID="{19DF4326-93F3-42CF-92D8-F92D73472098}" presName="horz1" presStyleCnt="0"/>
      <dgm:spPr/>
    </dgm:pt>
    <dgm:pt modelId="{59F72CCB-DA89-4B65-A4CE-EEBCEFF09F4F}" type="pres">
      <dgm:prSet presAssocID="{19DF4326-93F3-42CF-92D8-F92D73472098}" presName="tx1" presStyleLbl="revTx" presStyleIdx="3" presStyleCnt="6"/>
      <dgm:spPr/>
    </dgm:pt>
    <dgm:pt modelId="{F1F4387E-7E56-49BC-A9FB-193B2CF78B09}" type="pres">
      <dgm:prSet presAssocID="{19DF4326-93F3-42CF-92D8-F92D73472098}" presName="vert1" presStyleCnt="0"/>
      <dgm:spPr/>
    </dgm:pt>
    <dgm:pt modelId="{81F89EC1-5893-458B-9E51-A8F3F6C22223}" type="pres">
      <dgm:prSet presAssocID="{BAB0C2C6-47CA-4F02-B6B5-B78C6608904D}" presName="thickLine" presStyleLbl="alignNode1" presStyleIdx="4" presStyleCnt="6"/>
      <dgm:spPr/>
    </dgm:pt>
    <dgm:pt modelId="{55F9B5CD-EF83-42CD-A8D5-C32F707B6632}" type="pres">
      <dgm:prSet presAssocID="{BAB0C2C6-47CA-4F02-B6B5-B78C6608904D}" presName="horz1" presStyleCnt="0"/>
      <dgm:spPr/>
    </dgm:pt>
    <dgm:pt modelId="{2C86074B-4365-46D0-889B-396D05EEDA06}" type="pres">
      <dgm:prSet presAssocID="{BAB0C2C6-47CA-4F02-B6B5-B78C6608904D}" presName="tx1" presStyleLbl="revTx" presStyleIdx="4" presStyleCnt="6"/>
      <dgm:spPr/>
    </dgm:pt>
    <dgm:pt modelId="{C407B19B-A0E0-437B-977A-5A0FEFA7DA1F}" type="pres">
      <dgm:prSet presAssocID="{BAB0C2C6-47CA-4F02-B6B5-B78C6608904D}" presName="vert1" presStyleCnt="0"/>
      <dgm:spPr/>
    </dgm:pt>
    <dgm:pt modelId="{C1453FC6-786B-4EBD-B139-C5377A25AB90}" type="pres">
      <dgm:prSet presAssocID="{50805F58-C012-4A23-8F14-F9EAA6334972}" presName="thickLine" presStyleLbl="alignNode1" presStyleIdx="5" presStyleCnt="6"/>
      <dgm:spPr/>
    </dgm:pt>
    <dgm:pt modelId="{FA5F6675-3B31-4650-90CA-56A59CC31C10}" type="pres">
      <dgm:prSet presAssocID="{50805F58-C012-4A23-8F14-F9EAA6334972}" presName="horz1" presStyleCnt="0"/>
      <dgm:spPr/>
    </dgm:pt>
    <dgm:pt modelId="{5C8D1B2A-C41A-44EA-BD9F-F5C1FCA4E952}" type="pres">
      <dgm:prSet presAssocID="{50805F58-C012-4A23-8F14-F9EAA6334972}" presName="tx1" presStyleLbl="revTx" presStyleIdx="5" presStyleCnt="6"/>
      <dgm:spPr/>
    </dgm:pt>
    <dgm:pt modelId="{0FADFFC3-EDFA-415E-A72F-55D88EC8BC1F}" type="pres">
      <dgm:prSet presAssocID="{50805F58-C012-4A23-8F14-F9EAA6334972}" presName="vert1" presStyleCnt="0"/>
      <dgm:spPr/>
    </dgm:pt>
  </dgm:ptLst>
  <dgm:cxnLst>
    <dgm:cxn modelId="{DF201F2A-6FED-480E-A891-EBD40459ADEA}" srcId="{106F7AA8-F810-4DE1-B02A-DFDF369099ED}" destId="{67640C0B-8B2D-4E99-B92A-E26D434E2286}" srcOrd="1" destOrd="0" parTransId="{A399FFBB-6A1D-4D42-AFD5-1200C521B846}" sibTransId="{DFA81FB5-DAD7-4485-985C-BF620CB4B8A1}"/>
    <dgm:cxn modelId="{C646A971-D136-4681-9FB7-265F343D4868}" type="presOf" srcId="{106F7AA8-F810-4DE1-B02A-DFDF369099ED}" destId="{D5BA25CE-AB64-43C4-92AE-29F7D230AAF1}" srcOrd="0" destOrd="0" presId="urn:microsoft.com/office/officeart/2008/layout/LinedList"/>
    <dgm:cxn modelId="{3F0A1054-1983-44CC-9E0B-00B7D430C18C}" type="presOf" srcId="{19DF4326-93F3-42CF-92D8-F92D73472098}" destId="{59F72CCB-DA89-4B65-A4CE-EEBCEFF09F4F}" srcOrd="0" destOrd="0" presId="urn:microsoft.com/office/officeart/2008/layout/LinedList"/>
    <dgm:cxn modelId="{CB7A8178-422B-4B13-9004-5BA116E1B19A}" type="presOf" srcId="{1E89F238-1D22-4353-88CD-F3987910B323}" destId="{C1D4B80D-0784-49B5-874E-555C1A2284DA}" srcOrd="0" destOrd="0" presId="urn:microsoft.com/office/officeart/2008/layout/LinedList"/>
    <dgm:cxn modelId="{2E5AFC59-8D6D-4EC2-BCA8-8005388E7258}" srcId="{106F7AA8-F810-4DE1-B02A-DFDF369099ED}" destId="{1E89F238-1D22-4353-88CD-F3987910B323}" srcOrd="0" destOrd="0" parTransId="{F3F168A2-F582-41EC-A3A5-0DA2A9C70D6B}" sibTransId="{CA78F479-AD3D-4FC7-9B51-0209E5AE00A3}"/>
    <dgm:cxn modelId="{C52E4E92-1434-4922-A8B8-7D604BB9F467}" type="presOf" srcId="{2F580560-F8CF-497F-994E-B2D18C1DBDDA}" destId="{F8C74D17-3204-4ACD-AFA7-574DE968405F}" srcOrd="0" destOrd="0" presId="urn:microsoft.com/office/officeart/2008/layout/LinedList"/>
    <dgm:cxn modelId="{43379C96-ABC3-4D87-935C-C3929F8C22FE}" srcId="{106F7AA8-F810-4DE1-B02A-DFDF369099ED}" destId="{2F580560-F8CF-497F-994E-B2D18C1DBDDA}" srcOrd="2" destOrd="0" parTransId="{982DB8B0-C307-463B-BCD3-9BB7FC44EAAC}" sibTransId="{09787A0C-0253-4AD3-B85C-C23B057C3707}"/>
    <dgm:cxn modelId="{2E05F4A5-B95C-41A5-8A01-F2EB7AA73433}" type="presOf" srcId="{BAB0C2C6-47CA-4F02-B6B5-B78C6608904D}" destId="{2C86074B-4365-46D0-889B-396D05EEDA06}" srcOrd="0" destOrd="0" presId="urn:microsoft.com/office/officeart/2008/layout/LinedList"/>
    <dgm:cxn modelId="{4DA7CAB9-1B9E-45B6-A558-9A703F5B4E2B}" srcId="{106F7AA8-F810-4DE1-B02A-DFDF369099ED}" destId="{50805F58-C012-4A23-8F14-F9EAA6334972}" srcOrd="5" destOrd="0" parTransId="{0F9580A8-D777-4A80-B41A-446115470A09}" sibTransId="{53DAA43C-DE3C-4E78-9EFF-7F47C2CA92BC}"/>
    <dgm:cxn modelId="{8C70C1BD-6E6E-42EE-B28B-81ADE67A4004}" type="presOf" srcId="{50805F58-C012-4A23-8F14-F9EAA6334972}" destId="{5C8D1B2A-C41A-44EA-BD9F-F5C1FCA4E952}" srcOrd="0" destOrd="0" presId="urn:microsoft.com/office/officeart/2008/layout/LinedList"/>
    <dgm:cxn modelId="{7A7573C0-B368-4930-8CE1-2F55FD77D42B}" srcId="{106F7AA8-F810-4DE1-B02A-DFDF369099ED}" destId="{19DF4326-93F3-42CF-92D8-F92D73472098}" srcOrd="3" destOrd="0" parTransId="{E043FD81-4729-49CF-B844-F5B011691ED6}" sibTransId="{B0292518-8EA1-4E78-B63A-330FC9DD60BB}"/>
    <dgm:cxn modelId="{7799C3D2-89FE-4461-8469-EBA81884BD12}" srcId="{106F7AA8-F810-4DE1-B02A-DFDF369099ED}" destId="{BAB0C2C6-47CA-4F02-B6B5-B78C6608904D}" srcOrd="4" destOrd="0" parTransId="{A683FF84-6DE3-4B0B-8E55-BD97CA1AA551}" sibTransId="{E71692DC-5077-42E4-81ED-4B855C2BCEA9}"/>
    <dgm:cxn modelId="{3A3578F9-7419-42D0-9E4F-02CC219CF315}" type="presOf" srcId="{67640C0B-8B2D-4E99-B92A-E26D434E2286}" destId="{14BD9691-0754-42E8-9922-2DE5BEC5DD68}" srcOrd="0" destOrd="0" presId="urn:microsoft.com/office/officeart/2008/layout/LinedList"/>
    <dgm:cxn modelId="{08DE77B6-8A8B-4944-884D-07C2C11CF233}" type="presParOf" srcId="{D5BA25CE-AB64-43C4-92AE-29F7D230AAF1}" destId="{247E3858-D178-41D6-B0D2-E402D7D69563}" srcOrd="0" destOrd="0" presId="urn:microsoft.com/office/officeart/2008/layout/LinedList"/>
    <dgm:cxn modelId="{FA277A45-D61A-473A-BA55-0E7B44AF0CE4}" type="presParOf" srcId="{D5BA25CE-AB64-43C4-92AE-29F7D230AAF1}" destId="{8280FF01-8763-4BC7-9C99-6539B2CB33FF}" srcOrd="1" destOrd="0" presId="urn:microsoft.com/office/officeart/2008/layout/LinedList"/>
    <dgm:cxn modelId="{98238A37-3D55-40CB-85B3-4A349C77B894}" type="presParOf" srcId="{8280FF01-8763-4BC7-9C99-6539B2CB33FF}" destId="{C1D4B80D-0784-49B5-874E-555C1A2284DA}" srcOrd="0" destOrd="0" presId="urn:microsoft.com/office/officeart/2008/layout/LinedList"/>
    <dgm:cxn modelId="{83D75B94-3786-4678-B598-0B6ADC90257E}" type="presParOf" srcId="{8280FF01-8763-4BC7-9C99-6539B2CB33FF}" destId="{677DF313-44F4-41BF-872F-E510C0BB5E99}" srcOrd="1" destOrd="0" presId="urn:microsoft.com/office/officeart/2008/layout/LinedList"/>
    <dgm:cxn modelId="{A1C87DFD-CC7F-4068-AC82-4BA370A72C55}" type="presParOf" srcId="{D5BA25CE-AB64-43C4-92AE-29F7D230AAF1}" destId="{2A84821C-4DE0-4FE4-876F-81872821C023}" srcOrd="2" destOrd="0" presId="urn:microsoft.com/office/officeart/2008/layout/LinedList"/>
    <dgm:cxn modelId="{E20F8A36-1D52-4F2E-939E-15C512F7F653}" type="presParOf" srcId="{D5BA25CE-AB64-43C4-92AE-29F7D230AAF1}" destId="{C38C3E9B-E661-4540-9E51-AC3F0169FEB3}" srcOrd="3" destOrd="0" presId="urn:microsoft.com/office/officeart/2008/layout/LinedList"/>
    <dgm:cxn modelId="{F9A1CBF4-2BA8-4F4E-BF58-67BAA5CB49B6}" type="presParOf" srcId="{C38C3E9B-E661-4540-9E51-AC3F0169FEB3}" destId="{14BD9691-0754-42E8-9922-2DE5BEC5DD68}" srcOrd="0" destOrd="0" presId="urn:microsoft.com/office/officeart/2008/layout/LinedList"/>
    <dgm:cxn modelId="{17ABA30E-73AE-48D9-96B1-E01E5C191513}" type="presParOf" srcId="{C38C3E9B-E661-4540-9E51-AC3F0169FEB3}" destId="{52803250-E8BE-490B-BDB9-8CB29A914D50}" srcOrd="1" destOrd="0" presId="urn:microsoft.com/office/officeart/2008/layout/LinedList"/>
    <dgm:cxn modelId="{C0BDC9B5-D5F1-4631-8441-C70A6433C5B3}" type="presParOf" srcId="{D5BA25CE-AB64-43C4-92AE-29F7D230AAF1}" destId="{5B8E04E1-0E9A-4DA2-A1FA-7A7B22D26BBD}" srcOrd="4" destOrd="0" presId="urn:microsoft.com/office/officeart/2008/layout/LinedList"/>
    <dgm:cxn modelId="{49E1CCF9-597C-4469-AE65-8A15379EAB37}" type="presParOf" srcId="{D5BA25CE-AB64-43C4-92AE-29F7D230AAF1}" destId="{137F7716-D710-4CF0-AFEF-26DB546458AB}" srcOrd="5" destOrd="0" presId="urn:microsoft.com/office/officeart/2008/layout/LinedList"/>
    <dgm:cxn modelId="{31C0D94C-134C-4C24-8D1E-4200E186C4A8}" type="presParOf" srcId="{137F7716-D710-4CF0-AFEF-26DB546458AB}" destId="{F8C74D17-3204-4ACD-AFA7-574DE968405F}" srcOrd="0" destOrd="0" presId="urn:microsoft.com/office/officeart/2008/layout/LinedList"/>
    <dgm:cxn modelId="{8967D175-08C8-4910-B4E5-23C87D948C8F}" type="presParOf" srcId="{137F7716-D710-4CF0-AFEF-26DB546458AB}" destId="{77ED618F-7D62-4991-829C-BB23E29CB54F}" srcOrd="1" destOrd="0" presId="urn:microsoft.com/office/officeart/2008/layout/LinedList"/>
    <dgm:cxn modelId="{5C38F198-FE86-4FB3-8D6A-0E00F6A39BCC}" type="presParOf" srcId="{D5BA25CE-AB64-43C4-92AE-29F7D230AAF1}" destId="{F557786A-6222-4AF6-A538-58AA764793F6}" srcOrd="6" destOrd="0" presId="urn:microsoft.com/office/officeart/2008/layout/LinedList"/>
    <dgm:cxn modelId="{4425408E-1BF5-4BF4-A94B-085A65D319F6}" type="presParOf" srcId="{D5BA25CE-AB64-43C4-92AE-29F7D230AAF1}" destId="{BF66ED1D-770D-4B73-A505-18CD8D110770}" srcOrd="7" destOrd="0" presId="urn:microsoft.com/office/officeart/2008/layout/LinedList"/>
    <dgm:cxn modelId="{F50B8D02-D83A-433E-A04A-6BB03CFC5E6F}" type="presParOf" srcId="{BF66ED1D-770D-4B73-A505-18CD8D110770}" destId="{59F72CCB-DA89-4B65-A4CE-EEBCEFF09F4F}" srcOrd="0" destOrd="0" presId="urn:microsoft.com/office/officeart/2008/layout/LinedList"/>
    <dgm:cxn modelId="{A6CA2876-2926-4B3D-94AE-6D98BA62BFD3}" type="presParOf" srcId="{BF66ED1D-770D-4B73-A505-18CD8D110770}" destId="{F1F4387E-7E56-49BC-A9FB-193B2CF78B09}" srcOrd="1" destOrd="0" presId="urn:microsoft.com/office/officeart/2008/layout/LinedList"/>
    <dgm:cxn modelId="{3AAC722E-92AB-43BB-A0FA-9AD4DEDD7C78}" type="presParOf" srcId="{D5BA25CE-AB64-43C4-92AE-29F7D230AAF1}" destId="{81F89EC1-5893-458B-9E51-A8F3F6C22223}" srcOrd="8" destOrd="0" presId="urn:microsoft.com/office/officeart/2008/layout/LinedList"/>
    <dgm:cxn modelId="{34A91F60-3518-4A06-9F05-3FCE936E1AC1}" type="presParOf" srcId="{D5BA25CE-AB64-43C4-92AE-29F7D230AAF1}" destId="{55F9B5CD-EF83-42CD-A8D5-C32F707B6632}" srcOrd="9" destOrd="0" presId="urn:microsoft.com/office/officeart/2008/layout/LinedList"/>
    <dgm:cxn modelId="{882BE055-0179-42E8-AA5A-652B43E3FBFD}" type="presParOf" srcId="{55F9B5CD-EF83-42CD-A8D5-C32F707B6632}" destId="{2C86074B-4365-46D0-889B-396D05EEDA06}" srcOrd="0" destOrd="0" presId="urn:microsoft.com/office/officeart/2008/layout/LinedList"/>
    <dgm:cxn modelId="{E9F1AD81-2BB9-49F0-99E1-9F37A744A093}" type="presParOf" srcId="{55F9B5CD-EF83-42CD-A8D5-C32F707B6632}" destId="{C407B19B-A0E0-437B-977A-5A0FEFA7DA1F}" srcOrd="1" destOrd="0" presId="urn:microsoft.com/office/officeart/2008/layout/LinedList"/>
    <dgm:cxn modelId="{6025ECB7-C021-4FA0-BB07-92B37916ED67}" type="presParOf" srcId="{D5BA25CE-AB64-43C4-92AE-29F7D230AAF1}" destId="{C1453FC6-786B-4EBD-B139-C5377A25AB90}" srcOrd="10" destOrd="0" presId="urn:microsoft.com/office/officeart/2008/layout/LinedList"/>
    <dgm:cxn modelId="{0E19C8F9-FA67-4206-8E1C-8C3D992627D8}" type="presParOf" srcId="{D5BA25CE-AB64-43C4-92AE-29F7D230AAF1}" destId="{FA5F6675-3B31-4650-90CA-56A59CC31C10}" srcOrd="11" destOrd="0" presId="urn:microsoft.com/office/officeart/2008/layout/LinedList"/>
    <dgm:cxn modelId="{A991A5FF-44E1-4324-9C53-1D55A0750997}" type="presParOf" srcId="{FA5F6675-3B31-4650-90CA-56A59CC31C10}" destId="{5C8D1B2A-C41A-44EA-BD9F-F5C1FCA4E952}" srcOrd="0" destOrd="0" presId="urn:microsoft.com/office/officeart/2008/layout/LinedList"/>
    <dgm:cxn modelId="{13DAA51D-1CA9-4550-ABCC-6EE666F2B087}" type="presParOf" srcId="{FA5F6675-3B31-4650-90CA-56A59CC31C10}" destId="{0FADFFC3-EDFA-415E-A72F-55D88EC8BC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F0C5E8-E23D-4973-8E07-2C4FF5B4D3F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3ABF18-7A34-4AB2-A8A3-3AFFF8EA61BE}">
      <dgm:prSet/>
      <dgm:spPr/>
      <dgm:t>
        <a:bodyPr/>
        <a:lstStyle/>
        <a:p>
          <a:r>
            <a:rPr lang="en-GB" b="1"/>
            <a:t>INTRODUCING AN UPDATED AUTOMATED INVENTORY MANAGEMENT SYSTEM</a:t>
          </a:r>
          <a:endParaRPr lang="en-US"/>
        </a:p>
      </dgm:t>
    </dgm:pt>
    <dgm:pt modelId="{FD58E505-A4C4-4CB4-AFA1-B33AB0CF6DC5}" type="parTrans" cxnId="{DAE11481-4E40-42F3-B7D2-2D214A164733}">
      <dgm:prSet/>
      <dgm:spPr/>
      <dgm:t>
        <a:bodyPr/>
        <a:lstStyle/>
        <a:p>
          <a:endParaRPr lang="en-US"/>
        </a:p>
      </dgm:t>
    </dgm:pt>
    <dgm:pt modelId="{BAB24E51-3753-40DF-98B8-CED07AD0A57A}" type="sibTrans" cxnId="{DAE11481-4E40-42F3-B7D2-2D214A164733}">
      <dgm:prSet/>
      <dgm:spPr/>
      <dgm:t>
        <a:bodyPr/>
        <a:lstStyle/>
        <a:p>
          <a:endParaRPr lang="en-US"/>
        </a:p>
      </dgm:t>
    </dgm:pt>
    <dgm:pt modelId="{94302980-5692-4864-9C93-098FA3622350}">
      <dgm:prSet/>
      <dgm:spPr/>
      <dgm:t>
        <a:bodyPr/>
        <a:lstStyle/>
        <a:p>
          <a:r>
            <a:rPr lang="en-GB" b="1"/>
            <a:t>STAFF MOTIVATION AND APPRAISAL</a:t>
          </a:r>
          <a:endParaRPr lang="en-US"/>
        </a:p>
      </dgm:t>
    </dgm:pt>
    <dgm:pt modelId="{B71C45D6-C7D6-4CBC-8903-E9C62D789BF1}" type="parTrans" cxnId="{2043D20A-C71A-4376-B8EA-04039A25A220}">
      <dgm:prSet/>
      <dgm:spPr/>
      <dgm:t>
        <a:bodyPr/>
        <a:lstStyle/>
        <a:p>
          <a:endParaRPr lang="en-US"/>
        </a:p>
      </dgm:t>
    </dgm:pt>
    <dgm:pt modelId="{A998F5A3-47E4-48F4-93B2-F1130966484E}" type="sibTrans" cxnId="{2043D20A-C71A-4376-B8EA-04039A25A220}">
      <dgm:prSet/>
      <dgm:spPr/>
      <dgm:t>
        <a:bodyPr/>
        <a:lstStyle/>
        <a:p>
          <a:endParaRPr lang="en-US"/>
        </a:p>
      </dgm:t>
    </dgm:pt>
    <dgm:pt modelId="{6C5766CB-7C30-465D-950C-7391A7AF7BB7}">
      <dgm:prSet/>
      <dgm:spPr/>
      <dgm:t>
        <a:bodyPr/>
        <a:lstStyle/>
        <a:p>
          <a:r>
            <a:rPr lang="en-GB" b="1"/>
            <a:t>ROTATIN STAFFS’ JOB AND TRAIN THEM IN DIFFERENT TASKS</a:t>
          </a:r>
          <a:endParaRPr lang="en-US"/>
        </a:p>
      </dgm:t>
    </dgm:pt>
    <dgm:pt modelId="{11D9E253-989C-4572-BA25-158FCA836707}" type="parTrans" cxnId="{211E4773-A8B3-4698-90E5-BC3C08A30E47}">
      <dgm:prSet/>
      <dgm:spPr/>
      <dgm:t>
        <a:bodyPr/>
        <a:lstStyle/>
        <a:p>
          <a:endParaRPr lang="en-US"/>
        </a:p>
      </dgm:t>
    </dgm:pt>
    <dgm:pt modelId="{358A4748-A49A-4081-9F3F-806A6F168227}" type="sibTrans" cxnId="{211E4773-A8B3-4698-90E5-BC3C08A30E47}">
      <dgm:prSet/>
      <dgm:spPr/>
      <dgm:t>
        <a:bodyPr/>
        <a:lstStyle/>
        <a:p>
          <a:endParaRPr lang="en-US"/>
        </a:p>
      </dgm:t>
    </dgm:pt>
    <dgm:pt modelId="{210CBCED-C7AD-49B5-BE37-B7C0CF003AF1}">
      <dgm:prSet/>
      <dgm:spPr/>
      <dgm:t>
        <a:bodyPr/>
        <a:lstStyle/>
        <a:p>
          <a:r>
            <a:rPr lang="en-GB" b="1"/>
            <a:t>RECRUTING MORE PEOPLE</a:t>
          </a:r>
          <a:endParaRPr lang="en-US"/>
        </a:p>
      </dgm:t>
    </dgm:pt>
    <dgm:pt modelId="{A67C7686-E10C-4F9F-A34F-0B9E2802A9F6}" type="parTrans" cxnId="{D26419AB-24B4-4595-B28A-38A1E2A529BE}">
      <dgm:prSet/>
      <dgm:spPr/>
      <dgm:t>
        <a:bodyPr/>
        <a:lstStyle/>
        <a:p>
          <a:endParaRPr lang="en-US"/>
        </a:p>
      </dgm:t>
    </dgm:pt>
    <dgm:pt modelId="{9E2F3B6A-1983-414A-8A6B-C344EBB0B5C3}" type="sibTrans" cxnId="{D26419AB-24B4-4595-B28A-38A1E2A529BE}">
      <dgm:prSet/>
      <dgm:spPr/>
      <dgm:t>
        <a:bodyPr/>
        <a:lstStyle/>
        <a:p>
          <a:endParaRPr lang="en-US"/>
        </a:p>
      </dgm:t>
    </dgm:pt>
    <dgm:pt modelId="{7C8B3535-2D44-4A00-A502-1B528C791553}">
      <dgm:prSet/>
      <dgm:spPr/>
      <dgm:t>
        <a:bodyPr/>
        <a:lstStyle/>
        <a:p>
          <a:r>
            <a:rPr lang="en-GB" b="1"/>
            <a:t>KEEPING SOME SPECIAL AND SECRET MENU IN THE LIST TO REVEAL ON ANY SPECIAL OCCASION</a:t>
          </a:r>
          <a:endParaRPr lang="en-US"/>
        </a:p>
      </dgm:t>
    </dgm:pt>
    <dgm:pt modelId="{E3D53255-9E79-4E0F-85FA-A76FDEB93F00}" type="parTrans" cxnId="{F12579FF-CBBB-4BFB-A5E4-5C5EBFF2AB0B}">
      <dgm:prSet/>
      <dgm:spPr/>
      <dgm:t>
        <a:bodyPr/>
        <a:lstStyle/>
        <a:p>
          <a:endParaRPr lang="en-US"/>
        </a:p>
      </dgm:t>
    </dgm:pt>
    <dgm:pt modelId="{D84D9530-F67F-4AC3-8AE1-A8B8FA5BCD66}" type="sibTrans" cxnId="{F12579FF-CBBB-4BFB-A5E4-5C5EBFF2AB0B}">
      <dgm:prSet/>
      <dgm:spPr/>
      <dgm:t>
        <a:bodyPr/>
        <a:lstStyle/>
        <a:p>
          <a:endParaRPr lang="en-US"/>
        </a:p>
      </dgm:t>
    </dgm:pt>
    <dgm:pt modelId="{3A450D58-9CD8-4DD6-BBA5-13D39311F161}" type="pres">
      <dgm:prSet presAssocID="{3BF0C5E8-E23D-4973-8E07-2C4FF5B4D3F5}" presName="outerComposite" presStyleCnt="0">
        <dgm:presLayoutVars>
          <dgm:chMax val="5"/>
          <dgm:dir/>
          <dgm:resizeHandles val="exact"/>
        </dgm:presLayoutVars>
      </dgm:prSet>
      <dgm:spPr/>
    </dgm:pt>
    <dgm:pt modelId="{0747A988-8219-42D2-B1AA-DC147882D570}" type="pres">
      <dgm:prSet presAssocID="{3BF0C5E8-E23D-4973-8E07-2C4FF5B4D3F5}" presName="dummyMaxCanvas" presStyleCnt="0">
        <dgm:presLayoutVars/>
      </dgm:prSet>
      <dgm:spPr/>
    </dgm:pt>
    <dgm:pt modelId="{9DB349F1-2E13-4CE5-BB48-BF07A5E63C20}" type="pres">
      <dgm:prSet presAssocID="{3BF0C5E8-E23D-4973-8E07-2C4FF5B4D3F5}" presName="FiveNodes_1" presStyleLbl="node1" presStyleIdx="0" presStyleCnt="5">
        <dgm:presLayoutVars>
          <dgm:bulletEnabled val="1"/>
        </dgm:presLayoutVars>
      </dgm:prSet>
      <dgm:spPr/>
    </dgm:pt>
    <dgm:pt modelId="{F30CD0B1-51ED-4D1B-B86D-B997C98CBF5A}" type="pres">
      <dgm:prSet presAssocID="{3BF0C5E8-E23D-4973-8E07-2C4FF5B4D3F5}" presName="FiveNodes_2" presStyleLbl="node1" presStyleIdx="1" presStyleCnt="5">
        <dgm:presLayoutVars>
          <dgm:bulletEnabled val="1"/>
        </dgm:presLayoutVars>
      </dgm:prSet>
      <dgm:spPr/>
    </dgm:pt>
    <dgm:pt modelId="{3922A9F0-3B49-4E6B-924B-26A5FA4FC1F3}" type="pres">
      <dgm:prSet presAssocID="{3BF0C5E8-E23D-4973-8E07-2C4FF5B4D3F5}" presName="FiveNodes_3" presStyleLbl="node1" presStyleIdx="2" presStyleCnt="5">
        <dgm:presLayoutVars>
          <dgm:bulletEnabled val="1"/>
        </dgm:presLayoutVars>
      </dgm:prSet>
      <dgm:spPr/>
    </dgm:pt>
    <dgm:pt modelId="{BF71401F-8CCC-4443-BD62-07EF3EC9A42B}" type="pres">
      <dgm:prSet presAssocID="{3BF0C5E8-E23D-4973-8E07-2C4FF5B4D3F5}" presName="FiveNodes_4" presStyleLbl="node1" presStyleIdx="3" presStyleCnt="5">
        <dgm:presLayoutVars>
          <dgm:bulletEnabled val="1"/>
        </dgm:presLayoutVars>
      </dgm:prSet>
      <dgm:spPr/>
    </dgm:pt>
    <dgm:pt modelId="{7C18E147-9310-4EB7-9DE7-0FADAC84E0CC}" type="pres">
      <dgm:prSet presAssocID="{3BF0C5E8-E23D-4973-8E07-2C4FF5B4D3F5}" presName="FiveNodes_5" presStyleLbl="node1" presStyleIdx="4" presStyleCnt="5">
        <dgm:presLayoutVars>
          <dgm:bulletEnabled val="1"/>
        </dgm:presLayoutVars>
      </dgm:prSet>
      <dgm:spPr/>
    </dgm:pt>
    <dgm:pt modelId="{3BF58706-5A49-42E3-8771-D69DA46CC1D8}" type="pres">
      <dgm:prSet presAssocID="{3BF0C5E8-E23D-4973-8E07-2C4FF5B4D3F5}" presName="FiveConn_1-2" presStyleLbl="fgAccFollowNode1" presStyleIdx="0" presStyleCnt="4">
        <dgm:presLayoutVars>
          <dgm:bulletEnabled val="1"/>
        </dgm:presLayoutVars>
      </dgm:prSet>
      <dgm:spPr/>
    </dgm:pt>
    <dgm:pt modelId="{43DC14FA-3862-47F5-B690-670FFB40C776}" type="pres">
      <dgm:prSet presAssocID="{3BF0C5E8-E23D-4973-8E07-2C4FF5B4D3F5}" presName="FiveConn_2-3" presStyleLbl="fgAccFollowNode1" presStyleIdx="1" presStyleCnt="4">
        <dgm:presLayoutVars>
          <dgm:bulletEnabled val="1"/>
        </dgm:presLayoutVars>
      </dgm:prSet>
      <dgm:spPr/>
    </dgm:pt>
    <dgm:pt modelId="{F570A00C-DA1A-4F64-BAC1-2DD80B5371D7}" type="pres">
      <dgm:prSet presAssocID="{3BF0C5E8-E23D-4973-8E07-2C4FF5B4D3F5}" presName="FiveConn_3-4" presStyleLbl="fgAccFollowNode1" presStyleIdx="2" presStyleCnt="4">
        <dgm:presLayoutVars>
          <dgm:bulletEnabled val="1"/>
        </dgm:presLayoutVars>
      </dgm:prSet>
      <dgm:spPr/>
    </dgm:pt>
    <dgm:pt modelId="{5B991F5C-4413-41D6-9EDA-EAD88E8E03CF}" type="pres">
      <dgm:prSet presAssocID="{3BF0C5E8-E23D-4973-8E07-2C4FF5B4D3F5}" presName="FiveConn_4-5" presStyleLbl="fgAccFollowNode1" presStyleIdx="3" presStyleCnt="4">
        <dgm:presLayoutVars>
          <dgm:bulletEnabled val="1"/>
        </dgm:presLayoutVars>
      </dgm:prSet>
      <dgm:spPr/>
    </dgm:pt>
    <dgm:pt modelId="{1C3DA585-9B2A-443D-9E54-45220BEC6675}" type="pres">
      <dgm:prSet presAssocID="{3BF0C5E8-E23D-4973-8E07-2C4FF5B4D3F5}" presName="FiveNodes_1_text" presStyleLbl="node1" presStyleIdx="4" presStyleCnt="5">
        <dgm:presLayoutVars>
          <dgm:bulletEnabled val="1"/>
        </dgm:presLayoutVars>
      </dgm:prSet>
      <dgm:spPr/>
    </dgm:pt>
    <dgm:pt modelId="{24912C39-5665-4746-83BF-3CE5CEFCCF4C}" type="pres">
      <dgm:prSet presAssocID="{3BF0C5E8-E23D-4973-8E07-2C4FF5B4D3F5}" presName="FiveNodes_2_text" presStyleLbl="node1" presStyleIdx="4" presStyleCnt="5">
        <dgm:presLayoutVars>
          <dgm:bulletEnabled val="1"/>
        </dgm:presLayoutVars>
      </dgm:prSet>
      <dgm:spPr/>
    </dgm:pt>
    <dgm:pt modelId="{8D992031-3EAC-481A-8395-3465C7DB8E03}" type="pres">
      <dgm:prSet presAssocID="{3BF0C5E8-E23D-4973-8E07-2C4FF5B4D3F5}" presName="FiveNodes_3_text" presStyleLbl="node1" presStyleIdx="4" presStyleCnt="5">
        <dgm:presLayoutVars>
          <dgm:bulletEnabled val="1"/>
        </dgm:presLayoutVars>
      </dgm:prSet>
      <dgm:spPr/>
    </dgm:pt>
    <dgm:pt modelId="{50876FCF-E96B-4AF8-B424-7A5AA335AF4B}" type="pres">
      <dgm:prSet presAssocID="{3BF0C5E8-E23D-4973-8E07-2C4FF5B4D3F5}" presName="FiveNodes_4_text" presStyleLbl="node1" presStyleIdx="4" presStyleCnt="5">
        <dgm:presLayoutVars>
          <dgm:bulletEnabled val="1"/>
        </dgm:presLayoutVars>
      </dgm:prSet>
      <dgm:spPr/>
    </dgm:pt>
    <dgm:pt modelId="{920D5776-DFAA-414A-9ACF-21C1B12A36BB}" type="pres">
      <dgm:prSet presAssocID="{3BF0C5E8-E23D-4973-8E07-2C4FF5B4D3F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043D20A-C71A-4376-B8EA-04039A25A220}" srcId="{3BF0C5E8-E23D-4973-8E07-2C4FF5B4D3F5}" destId="{94302980-5692-4864-9C93-098FA3622350}" srcOrd="1" destOrd="0" parTransId="{B71C45D6-C7D6-4CBC-8903-E9C62D789BF1}" sibTransId="{A998F5A3-47E4-48F4-93B2-F1130966484E}"/>
    <dgm:cxn modelId="{D42DD40C-95B7-4F59-9AF6-1A0AECD33A18}" type="presOf" srcId="{6C5766CB-7C30-465D-950C-7391A7AF7BB7}" destId="{3922A9F0-3B49-4E6B-924B-26A5FA4FC1F3}" srcOrd="0" destOrd="0" presId="urn:microsoft.com/office/officeart/2005/8/layout/vProcess5"/>
    <dgm:cxn modelId="{B6CAAE18-511D-46B4-90E1-ACCC4D9ED3B1}" type="presOf" srcId="{A998F5A3-47E4-48F4-93B2-F1130966484E}" destId="{43DC14FA-3862-47F5-B690-670FFB40C776}" srcOrd="0" destOrd="0" presId="urn:microsoft.com/office/officeart/2005/8/layout/vProcess5"/>
    <dgm:cxn modelId="{93A7771E-554E-429D-ADEC-A25015BDBF95}" type="presOf" srcId="{358A4748-A49A-4081-9F3F-806A6F168227}" destId="{F570A00C-DA1A-4F64-BAC1-2DD80B5371D7}" srcOrd="0" destOrd="0" presId="urn:microsoft.com/office/officeart/2005/8/layout/vProcess5"/>
    <dgm:cxn modelId="{25D02630-9941-45C2-B94F-255F11E52BC4}" type="presOf" srcId="{94302980-5692-4864-9C93-098FA3622350}" destId="{F30CD0B1-51ED-4D1B-B86D-B997C98CBF5A}" srcOrd="0" destOrd="0" presId="urn:microsoft.com/office/officeart/2005/8/layout/vProcess5"/>
    <dgm:cxn modelId="{D47D5936-9F55-4025-AA66-B08448A29E68}" type="presOf" srcId="{BAB24E51-3753-40DF-98B8-CED07AD0A57A}" destId="{3BF58706-5A49-42E3-8771-D69DA46CC1D8}" srcOrd="0" destOrd="0" presId="urn:microsoft.com/office/officeart/2005/8/layout/vProcess5"/>
    <dgm:cxn modelId="{A8F7BE38-BF93-4C5A-BE4C-980A687E2D08}" type="presOf" srcId="{210CBCED-C7AD-49B5-BE37-B7C0CF003AF1}" destId="{50876FCF-E96B-4AF8-B424-7A5AA335AF4B}" srcOrd="1" destOrd="0" presId="urn:microsoft.com/office/officeart/2005/8/layout/vProcess5"/>
    <dgm:cxn modelId="{D2D2013F-A13B-4454-AACB-66C768EDC804}" type="presOf" srcId="{C53ABF18-7A34-4AB2-A8A3-3AFFF8EA61BE}" destId="{9DB349F1-2E13-4CE5-BB48-BF07A5E63C20}" srcOrd="0" destOrd="0" presId="urn:microsoft.com/office/officeart/2005/8/layout/vProcess5"/>
    <dgm:cxn modelId="{211E4773-A8B3-4698-90E5-BC3C08A30E47}" srcId="{3BF0C5E8-E23D-4973-8E07-2C4FF5B4D3F5}" destId="{6C5766CB-7C30-465D-950C-7391A7AF7BB7}" srcOrd="2" destOrd="0" parTransId="{11D9E253-989C-4572-BA25-158FCA836707}" sibTransId="{358A4748-A49A-4081-9F3F-806A6F168227}"/>
    <dgm:cxn modelId="{DAE11481-4E40-42F3-B7D2-2D214A164733}" srcId="{3BF0C5E8-E23D-4973-8E07-2C4FF5B4D3F5}" destId="{C53ABF18-7A34-4AB2-A8A3-3AFFF8EA61BE}" srcOrd="0" destOrd="0" parTransId="{FD58E505-A4C4-4CB4-AFA1-B33AB0CF6DC5}" sibTransId="{BAB24E51-3753-40DF-98B8-CED07AD0A57A}"/>
    <dgm:cxn modelId="{65207B9F-51BC-494B-815C-D944CAB8483D}" type="presOf" srcId="{3BF0C5E8-E23D-4973-8E07-2C4FF5B4D3F5}" destId="{3A450D58-9CD8-4DD6-BBA5-13D39311F161}" srcOrd="0" destOrd="0" presId="urn:microsoft.com/office/officeart/2005/8/layout/vProcess5"/>
    <dgm:cxn modelId="{32E070A2-CDD9-432B-A393-8AAED3FAA334}" type="presOf" srcId="{7C8B3535-2D44-4A00-A502-1B528C791553}" destId="{7C18E147-9310-4EB7-9DE7-0FADAC84E0CC}" srcOrd="0" destOrd="0" presId="urn:microsoft.com/office/officeart/2005/8/layout/vProcess5"/>
    <dgm:cxn modelId="{D26419AB-24B4-4595-B28A-38A1E2A529BE}" srcId="{3BF0C5E8-E23D-4973-8E07-2C4FF5B4D3F5}" destId="{210CBCED-C7AD-49B5-BE37-B7C0CF003AF1}" srcOrd="3" destOrd="0" parTransId="{A67C7686-E10C-4F9F-A34F-0B9E2802A9F6}" sibTransId="{9E2F3B6A-1983-414A-8A6B-C344EBB0B5C3}"/>
    <dgm:cxn modelId="{342473AB-C36F-48D7-8BDA-CBECAD9EA2C7}" type="presOf" srcId="{210CBCED-C7AD-49B5-BE37-B7C0CF003AF1}" destId="{BF71401F-8CCC-4443-BD62-07EF3EC9A42B}" srcOrd="0" destOrd="0" presId="urn:microsoft.com/office/officeart/2005/8/layout/vProcess5"/>
    <dgm:cxn modelId="{86FE90AC-3D0F-4A65-B629-2C89DAC7C3E9}" type="presOf" srcId="{9E2F3B6A-1983-414A-8A6B-C344EBB0B5C3}" destId="{5B991F5C-4413-41D6-9EDA-EAD88E8E03CF}" srcOrd="0" destOrd="0" presId="urn:microsoft.com/office/officeart/2005/8/layout/vProcess5"/>
    <dgm:cxn modelId="{102759B4-18CC-44F6-959F-CEFE51104564}" type="presOf" srcId="{94302980-5692-4864-9C93-098FA3622350}" destId="{24912C39-5665-4746-83BF-3CE5CEFCCF4C}" srcOrd="1" destOrd="0" presId="urn:microsoft.com/office/officeart/2005/8/layout/vProcess5"/>
    <dgm:cxn modelId="{C94FF2C1-8C39-47B2-97ED-DE6463F49680}" type="presOf" srcId="{6C5766CB-7C30-465D-950C-7391A7AF7BB7}" destId="{8D992031-3EAC-481A-8395-3465C7DB8E03}" srcOrd="1" destOrd="0" presId="urn:microsoft.com/office/officeart/2005/8/layout/vProcess5"/>
    <dgm:cxn modelId="{63B91CE1-4EE7-4EEB-8D3F-396932378F15}" type="presOf" srcId="{C53ABF18-7A34-4AB2-A8A3-3AFFF8EA61BE}" destId="{1C3DA585-9B2A-443D-9E54-45220BEC6675}" srcOrd="1" destOrd="0" presId="urn:microsoft.com/office/officeart/2005/8/layout/vProcess5"/>
    <dgm:cxn modelId="{09C557FB-D440-4F40-9994-73746140D3FC}" type="presOf" srcId="{7C8B3535-2D44-4A00-A502-1B528C791553}" destId="{920D5776-DFAA-414A-9ACF-21C1B12A36BB}" srcOrd="1" destOrd="0" presId="urn:microsoft.com/office/officeart/2005/8/layout/vProcess5"/>
    <dgm:cxn modelId="{F12579FF-CBBB-4BFB-A5E4-5C5EBFF2AB0B}" srcId="{3BF0C5E8-E23D-4973-8E07-2C4FF5B4D3F5}" destId="{7C8B3535-2D44-4A00-A502-1B528C791553}" srcOrd="4" destOrd="0" parTransId="{E3D53255-9E79-4E0F-85FA-A76FDEB93F00}" sibTransId="{D84D9530-F67F-4AC3-8AE1-A8B8FA5BCD66}"/>
    <dgm:cxn modelId="{EDD80442-ADC4-4C35-A7FD-B4100E7912E9}" type="presParOf" srcId="{3A450D58-9CD8-4DD6-BBA5-13D39311F161}" destId="{0747A988-8219-42D2-B1AA-DC147882D570}" srcOrd="0" destOrd="0" presId="urn:microsoft.com/office/officeart/2005/8/layout/vProcess5"/>
    <dgm:cxn modelId="{918195B0-08BC-4918-8B9C-7ED8704F82D9}" type="presParOf" srcId="{3A450D58-9CD8-4DD6-BBA5-13D39311F161}" destId="{9DB349F1-2E13-4CE5-BB48-BF07A5E63C20}" srcOrd="1" destOrd="0" presId="urn:microsoft.com/office/officeart/2005/8/layout/vProcess5"/>
    <dgm:cxn modelId="{D4D7B667-89BB-453C-A82D-C57A7167AB0C}" type="presParOf" srcId="{3A450D58-9CD8-4DD6-BBA5-13D39311F161}" destId="{F30CD0B1-51ED-4D1B-B86D-B997C98CBF5A}" srcOrd="2" destOrd="0" presId="urn:microsoft.com/office/officeart/2005/8/layout/vProcess5"/>
    <dgm:cxn modelId="{D05A6C7D-BB53-4D53-B7BB-9BDE854CD3C6}" type="presParOf" srcId="{3A450D58-9CD8-4DD6-BBA5-13D39311F161}" destId="{3922A9F0-3B49-4E6B-924B-26A5FA4FC1F3}" srcOrd="3" destOrd="0" presId="urn:microsoft.com/office/officeart/2005/8/layout/vProcess5"/>
    <dgm:cxn modelId="{69C12BFC-4D13-42E4-A6DA-FE9E708B8559}" type="presParOf" srcId="{3A450D58-9CD8-4DD6-BBA5-13D39311F161}" destId="{BF71401F-8CCC-4443-BD62-07EF3EC9A42B}" srcOrd="4" destOrd="0" presId="urn:microsoft.com/office/officeart/2005/8/layout/vProcess5"/>
    <dgm:cxn modelId="{1062ADE4-F6B5-4823-AA84-04834ACB3884}" type="presParOf" srcId="{3A450D58-9CD8-4DD6-BBA5-13D39311F161}" destId="{7C18E147-9310-4EB7-9DE7-0FADAC84E0CC}" srcOrd="5" destOrd="0" presId="urn:microsoft.com/office/officeart/2005/8/layout/vProcess5"/>
    <dgm:cxn modelId="{442FAFC9-AF56-4BAD-8720-1B17BCE0FAA4}" type="presParOf" srcId="{3A450D58-9CD8-4DD6-BBA5-13D39311F161}" destId="{3BF58706-5A49-42E3-8771-D69DA46CC1D8}" srcOrd="6" destOrd="0" presId="urn:microsoft.com/office/officeart/2005/8/layout/vProcess5"/>
    <dgm:cxn modelId="{58FA2677-0C3E-47F3-A8BF-9853DA73DF21}" type="presParOf" srcId="{3A450D58-9CD8-4DD6-BBA5-13D39311F161}" destId="{43DC14FA-3862-47F5-B690-670FFB40C776}" srcOrd="7" destOrd="0" presId="urn:microsoft.com/office/officeart/2005/8/layout/vProcess5"/>
    <dgm:cxn modelId="{B3AB2E9B-C205-4747-A1A3-79343E027437}" type="presParOf" srcId="{3A450D58-9CD8-4DD6-BBA5-13D39311F161}" destId="{F570A00C-DA1A-4F64-BAC1-2DD80B5371D7}" srcOrd="8" destOrd="0" presId="urn:microsoft.com/office/officeart/2005/8/layout/vProcess5"/>
    <dgm:cxn modelId="{123318FD-E2F8-4436-AFB9-F2EF292AA8C5}" type="presParOf" srcId="{3A450D58-9CD8-4DD6-BBA5-13D39311F161}" destId="{5B991F5C-4413-41D6-9EDA-EAD88E8E03CF}" srcOrd="9" destOrd="0" presId="urn:microsoft.com/office/officeart/2005/8/layout/vProcess5"/>
    <dgm:cxn modelId="{DD37C9AA-B0A9-45C9-AC4E-B344134EB832}" type="presParOf" srcId="{3A450D58-9CD8-4DD6-BBA5-13D39311F161}" destId="{1C3DA585-9B2A-443D-9E54-45220BEC6675}" srcOrd="10" destOrd="0" presId="urn:microsoft.com/office/officeart/2005/8/layout/vProcess5"/>
    <dgm:cxn modelId="{7D421124-75EC-46D7-9465-739BDF8BC2F9}" type="presParOf" srcId="{3A450D58-9CD8-4DD6-BBA5-13D39311F161}" destId="{24912C39-5665-4746-83BF-3CE5CEFCCF4C}" srcOrd="11" destOrd="0" presId="urn:microsoft.com/office/officeart/2005/8/layout/vProcess5"/>
    <dgm:cxn modelId="{DAD0B949-F01F-4673-875F-7C0692C070A5}" type="presParOf" srcId="{3A450D58-9CD8-4DD6-BBA5-13D39311F161}" destId="{8D992031-3EAC-481A-8395-3465C7DB8E03}" srcOrd="12" destOrd="0" presId="urn:microsoft.com/office/officeart/2005/8/layout/vProcess5"/>
    <dgm:cxn modelId="{25EF7477-09DC-4309-8C2F-329D59E02E85}" type="presParOf" srcId="{3A450D58-9CD8-4DD6-BBA5-13D39311F161}" destId="{50876FCF-E96B-4AF8-B424-7A5AA335AF4B}" srcOrd="13" destOrd="0" presId="urn:microsoft.com/office/officeart/2005/8/layout/vProcess5"/>
    <dgm:cxn modelId="{47D9E390-7BFE-4E2E-B71D-9E9EF70B8275}" type="presParOf" srcId="{3A450D58-9CD8-4DD6-BBA5-13D39311F161}" destId="{920D5776-DFAA-414A-9ACF-21C1B12A36B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E3858-D178-41D6-B0D2-E402D7D69563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4B80D-0784-49B5-874E-555C1A2284DA}">
      <dsp:nvSpPr>
        <dsp:cNvPr id="0" name=""/>
        <dsp:cNvSpPr/>
      </dsp:nvSpPr>
      <dsp:spPr>
        <a:xfrm>
          <a:off x="0" y="2853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REDUNDANCY</a:t>
          </a:r>
          <a:endParaRPr lang="en-US" sz="2800" kern="1200"/>
        </a:p>
      </dsp:txBody>
      <dsp:txXfrm>
        <a:off x="0" y="2853"/>
        <a:ext cx="7003777" cy="972983"/>
      </dsp:txXfrm>
    </dsp:sp>
    <dsp:sp modelId="{2A84821C-4DE0-4FE4-876F-81872821C023}">
      <dsp:nvSpPr>
        <dsp:cNvPr id="0" name=""/>
        <dsp:cNvSpPr/>
      </dsp:nvSpPr>
      <dsp:spPr>
        <a:xfrm>
          <a:off x="0" y="975836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D9691-0754-42E8-9922-2DE5BEC5DD68}">
      <dsp:nvSpPr>
        <dsp:cNvPr id="0" name=""/>
        <dsp:cNvSpPr/>
      </dsp:nvSpPr>
      <dsp:spPr>
        <a:xfrm>
          <a:off x="0" y="975836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ADDITIONAL COST</a:t>
          </a:r>
          <a:endParaRPr lang="en-US" sz="2800" kern="1200"/>
        </a:p>
      </dsp:txBody>
      <dsp:txXfrm>
        <a:off x="0" y="975836"/>
        <a:ext cx="7003777" cy="972983"/>
      </dsp:txXfrm>
    </dsp:sp>
    <dsp:sp modelId="{5B8E04E1-0E9A-4DA2-A1FA-7A7B22D26BBD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74D17-3204-4ACD-AFA7-574DE968405F}">
      <dsp:nvSpPr>
        <dsp:cNvPr id="0" name=""/>
        <dsp:cNvSpPr/>
      </dsp:nvSpPr>
      <dsp:spPr>
        <a:xfrm>
          <a:off x="0" y="1948819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LOSS OF EU MANPOWER AFTER BREXIT</a:t>
          </a:r>
          <a:endParaRPr lang="en-US" sz="2800" kern="1200"/>
        </a:p>
      </dsp:txBody>
      <dsp:txXfrm>
        <a:off x="0" y="1948819"/>
        <a:ext cx="7003777" cy="972983"/>
      </dsp:txXfrm>
    </dsp:sp>
    <dsp:sp modelId="{F557786A-6222-4AF6-A538-58AA764793F6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72CCB-DA89-4B65-A4CE-EEBCEFF09F4F}">
      <dsp:nvSpPr>
        <dsp:cNvPr id="0" name=""/>
        <dsp:cNvSpPr/>
      </dsp:nvSpPr>
      <dsp:spPr>
        <a:xfrm>
          <a:off x="0" y="2921802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STAFF SHORTAGE</a:t>
          </a:r>
          <a:endParaRPr lang="en-US" sz="2800" kern="1200"/>
        </a:p>
      </dsp:txBody>
      <dsp:txXfrm>
        <a:off x="0" y="2921802"/>
        <a:ext cx="7003777" cy="972983"/>
      </dsp:txXfrm>
    </dsp:sp>
    <dsp:sp modelId="{81F89EC1-5893-458B-9E51-A8F3F6C22223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6074B-4365-46D0-889B-396D05EEDA06}">
      <dsp:nvSpPr>
        <dsp:cNvPr id="0" name=""/>
        <dsp:cNvSpPr/>
      </dsp:nvSpPr>
      <dsp:spPr>
        <a:xfrm>
          <a:off x="0" y="3894785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MORE WORKLOAD FOR EXTRA CARE</a:t>
          </a:r>
          <a:endParaRPr lang="en-US" sz="2800" kern="1200"/>
        </a:p>
      </dsp:txBody>
      <dsp:txXfrm>
        <a:off x="0" y="3894785"/>
        <a:ext cx="7003777" cy="972983"/>
      </dsp:txXfrm>
    </dsp:sp>
    <dsp:sp modelId="{C1453FC6-786B-4EBD-B139-C5377A25AB90}">
      <dsp:nvSpPr>
        <dsp:cNvPr id="0" name=""/>
        <dsp:cNvSpPr/>
      </dsp:nvSpPr>
      <dsp:spPr>
        <a:xfrm>
          <a:off x="0" y="4867768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D1B2A-C41A-44EA-BD9F-F5C1FCA4E952}">
      <dsp:nvSpPr>
        <dsp:cNvPr id="0" name=""/>
        <dsp:cNvSpPr/>
      </dsp:nvSpPr>
      <dsp:spPr>
        <a:xfrm>
          <a:off x="0" y="4867768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HIGH COST OF PRODUCTS </a:t>
          </a:r>
          <a:endParaRPr lang="en-US" sz="2800" kern="1200"/>
        </a:p>
      </dsp:txBody>
      <dsp:txXfrm>
        <a:off x="0" y="4867768"/>
        <a:ext cx="7003777" cy="9729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B349F1-2E13-4CE5-BB48-BF07A5E63C20}">
      <dsp:nvSpPr>
        <dsp:cNvPr id="0" name=""/>
        <dsp:cNvSpPr/>
      </dsp:nvSpPr>
      <dsp:spPr>
        <a:xfrm>
          <a:off x="0" y="0"/>
          <a:ext cx="4341596" cy="568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INTRODUCING AN UPDATED AUTOMATED INVENTORY MANAGEMENT SYSTEM</a:t>
          </a:r>
          <a:endParaRPr lang="en-US" sz="1100" kern="1200"/>
        </a:p>
      </dsp:txBody>
      <dsp:txXfrm>
        <a:off x="16639" y="16639"/>
        <a:ext cx="3662093" cy="534831"/>
      </dsp:txXfrm>
    </dsp:sp>
    <dsp:sp modelId="{F30CD0B1-51ED-4D1B-B86D-B997C98CBF5A}">
      <dsp:nvSpPr>
        <dsp:cNvPr id="0" name=""/>
        <dsp:cNvSpPr/>
      </dsp:nvSpPr>
      <dsp:spPr>
        <a:xfrm>
          <a:off x="324210" y="647014"/>
          <a:ext cx="4341596" cy="568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STAFF MOTIVATION AND APPRAISAL</a:t>
          </a:r>
          <a:endParaRPr lang="en-US" sz="1100" kern="1200"/>
        </a:p>
      </dsp:txBody>
      <dsp:txXfrm>
        <a:off x="340849" y="663653"/>
        <a:ext cx="3614836" cy="534831"/>
      </dsp:txXfrm>
    </dsp:sp>
    <dsp:sp modelId="{3922A9F0-3B49-4E6B-924B-26A5FA4FC1F3}">
      <dsp:nvSpPr>
        <dsp:cNvPr id="0" name=""/>
        <dsp:cNvSpPr/>
      </dsp:nvSpPr>
      <dsp:spPr>
        <a:xfrm>
          <a:off x="648420" y="1294028"/>
          <a:ext cx="4341596" cy="568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ROTATIN STAFFS’ JOB AND TRAIN THEM IN DIFFERENT TASKS</a:t>
          </a:r>
          <a:endParaRPr lang="en-US" sz="1100" kern="1200"/>
        </a:p>
      </dsp:txBody>
      <dsp:txXfrm>
        <a:off x="665059" y="1310667"/>
        <a:ext cx="3614836" cy="534831"/>
      </dsp:txXfrm>
    </dsp:sp>
    <dsp:sp modelId="{BF71401F-8CCC-4443-BD62-07EF3EC9A42B}">
      <dsp:nvSpPr>
        <dsp:cNvPr id="0" name=""/>
        <dsp:cNvSpPr/>
      </dsp:nvSpPr>
      <dsp:spPr>
        <a:xfrm>
          <a:off x="972630" y="1941042"/>
          <a:ext cx="4341596" cy="568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RECRUTING MORE PEOPLE</a:t>
          </a:r>
          <a:endParaRPr lang="en-US" sz="1100" kern="1200"/>
        </a:p>
      </dsp:txBody>
      <dsp:txXfrm>
        <a:off x="989269" y="1957681"/>
        <a:ext cx="3614836" cy="534831"/>
      </dsp:txXfrm>
    </dsp:sp>
    <dsp:sp modelId="{7C18E147-9310-4EB7-9DE7-0FADAC84E0CC}">
      <dsp:nvSpPr>
        <dsp:cNvPr id="0" name=""/>
        <dsp:cNvSpPr/>
      </dsp:nvSpPr>
      <dsp:spPr>
        <a:xfrm>
          <a:off x="1296840" y="2588056"/>
          <a:ext cx="4341596" cy="5681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KEEPING SOME SPECIAL AND SECRET MENU IN THE LIST TO REVEAL ON ANY SPECIAL OCCASION</a:t>
          </a:r>
          <a:endParaRPr lang="en-US" sz="1100" kern="1200"/>
        </a:p>
      </dsp:txBody>
      <dsp:txXfrm>
        <a:off x="1313479" y="2604695"/>
        <a:ext cx="3614836" cy="534831"/>
      </dsp:txXfrm>
    </dsp:sp>
    <dsp:sp modelId="{3BF58706-5A49-42E3-8771-D69DA46CC1D8}">
      <dsp:nvSpPr>
        <dsp:cNvPr id="0" name=""/>
        <dsp:cNvSpPr/>
      </dsp:nvSpPr>
      <dsp:spPr>
        <a:xfrm>
          <a:off x="3972325" y="415035"/>
          <a:ext cx="369271" cy="369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055411" y="415035"/>
        <a:ext cx="203099" cy="277876"/>
      </dsp:txXfrm>
    </dsp:sp>
    <dsp:sp modelId="{43DC14FA-3862-47F5-B690-670FFB40C776}">
      <dsp:nvSpPr>
        <dsp:cNvPr id="0" name=""/>
        <dsp:cNvSpPr/>
      </dsp:nvSpPr>
      <dsp:spPr>
        <a:xfrm>
          <a:off x="4296535" y="1062049"/>
          <a:ext cx="369271" cy="369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379621" y="1062049"/>
        <a:ext cx="203099" cy="277876"/>
      </dsp:txXfrm>
    </dsp:sp>
    <dsp:sp modelId="{F570A00C-DA1A-4F64-BAC1-2DD80B5371D7}">
      <dsp:nvSpPr>
        <dsp:cNvPr id="0" name=""/>
        <dsp:cNvSpPr/>
      </dsp:nvSpPr>
      <dsp:spPr>
        <a:xfrm>
          <a:off x="4620745" y="1699595"/>
          <a:ext cx="369271" cy="369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703831" y="1699595"/>
        <a:ext cx="203099" cy="277876"/>
      </dsp:txXfrm>
    </dsp:sp>
    <dsp:sp modelId="{5B991F5C-4413-41D6-9EDA-EAD88E8E03CF}">
      <dsp:nvSpPr>
        <dsp:cNvPr id="0" name=""/>
        <dsp:cNvSpPr/>
      </dsp:nvSpPr>
      <dsp:spPr>
        <a:xfrm>
          <a:off x="4944955" y="2352921"/>
          <a:ext cx="369271" cy="3692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028041" y="2352921"/>
        <a:ext cx="203099" cy="277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01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187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745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30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12/7/2021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259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12/7/2021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6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12/7/2021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806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465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64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802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485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09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3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292BAD4-5BB2-4CD3-AB5B-C35EF9F7D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BA91DE0E-6861-418E-964C-304C560A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BE848AF8-FC50-42AF-8B5B-3F6D2EC3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56" name="Rectangle 51">
            <a:extLst>
              <a:ext uri="{FF2B5EF4-FFF2-40B4-BE49-F238E27FC236}">
                <a16:creationId xmlns:a16="http://schemas.microsoft.com/office/drawing/2014/main" id="{B629C0B3-01E5-4A82-B87C-62B1483F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3">
            <a:extLst>
              <a:ext uri="{FF2B5EF4-FFF2-40B4-BE49-F238E27FC236}">
                <a16:creationId xmlns:a16="http://schemas.microsoft.com/office/drawing/2014/main" id="{D4DFA784-845D-4F99-B808-5C025E39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4290B-9FC5-43B8-B993-5026B11BC1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38800" y="1066800"/>
            <a:ext cx="5367527" cy="2833528"/>
          </a:xfrm>
        </p:spPr>
        <p:txBody>
          <a:bodyPr anchor="b">
            <a:normAutofit/>
          </a:bodyPr>
          <a:lstStyle/>
          <a:p>
            <a:pPr algn="l"/>
            <a:r>
              <a:rPr lang="en-GB" u="sng" dirty="0"/>
              <a:t>HOTEL MARRIOT </a:t>
            </a:r>
            <a:br>
              <a:rPr lang="en-GB" u="sng" dirty="0"/>
            </a:br>
            <a:r>
              <a:rPr lang="en-GB" sz="3200" u="sng" dirty="0"/>
              <a:t>KENSIGNTON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762146-208C-4E6C-8A54-94D8B5CE7F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8800" y="4074784"/>
            <a:ext cx="5367526" cy="1640216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OPERATIONAL ISSUES </a:t>
            </a:r>
          </a:p>
          <a:p>
            <a:pPr algn="l"/>
            <a:r>
              <a:rPr lang="en-GB" sz="2200" dirty="0"/>
              <a:t>KITCHEN </a:t>
            </a:r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17CBB025-7CEC-4EBA-8E54-C2B3CA7A52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360539"/>
            <a:ext cx="4209625" cy="42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74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8" name="Rectangle 48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9" name="Rectangle 50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A picture containing sky, outdoor, city, railroad&#10;&#10;Description automatically generated">
            <a:extLst>
              <a:ext uri="{FF2B5EF4-FFF2-40B4-BE49-F238E27FC236}">
                <a16:creationId xmlns:a16="http://schemas.microsoft.com/office/drawing/2014/main" id="{559889EC-C62C-412A-9557-8073B599BF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7"/>
          <a:stretch/>
        </p:blipFill>
        <p:spPr>
          <a:xfrm>
            <a:off x="20" y="-1266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0DBACD-A2E8-4B49-B370-5620CFB46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br>
              <a:rPr lang="en-GB" sz="1800" u="sng">
                <a:solidFill>
                  <a:srgbClr val="FFFFFF"/>
                </a:solidFill>
              </a:rPr>
            </a:br>
            <a:endParaRPr lang="en-GB" sz="1800" u="sng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54563-8820-479C-9B56-D6F390759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0296" y="726538"/>
            <a:ext cx="6091310" cy="5017076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NAME:  NAZMUL HAIDER KHAN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TUTOR: SAMANTHA BIRDSELL</a:t>
            </a:r>
          </a:p>
          <a:p>
            <a:r>
              <a:rPr lang="en-GB" sz="2400" b="1" dirty="0">
                <a:solidFill>
                  <a:srgbClr val="FFFFFF"/>
                </a:solidFill>
              </a:rPr>
              <a:t>SUBJECT: BMH 4006</a:t>
            </a:r>
          </a:p>
        </p:txBody>
      </p:sp>
    </p:spTree>
    <p:extLst>
      <p:ext uri="{BB962C8B-B14F-4D97-AF65-F5344CB8AC3E}">
        <p14:creationId xmlns:p14="http://schemas.microsoft.com/office/powerpoint/2010/main" val="1981508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D5331B-6E57-4C50-8FBB-431781288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E02DD5-A9AE-4B68-BD7F-892C5427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61339"/>
            <a:ext cx="5332506" cy="28311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DEPARTMENTS</a:t>
            </a:r>
          </a:p>
        </p:txBody>
      </p:sp>
      <p:pic>
        <p:nvPicPr>
          <p:cNvPr id="5" name="Picture 4" descr="A picture containing indoor, floor, ceiling, wall&#10;&#10;Description automatically generated">
            <a:extLst>
              <a:ext uri="{FF2B5EF4-FFF2-40B4-BE49-F238E27FC236}">
                <a16:creationId xmlns:a16="http://schemas.microsoft.com/office/drawing/2014/main" id="{AE09830A-EBB6-431C-AF3B-A184EEE9CB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6" r="11658"/>
          <a:stretch/>
        </p:blipFill>
        <p:spPr>
          <a:xfrm>
            <a:off x="-1" y="10"/>
            <a:ext cx="5985983" cy="685799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E4A40E9D-B0FA-4A78-B58C-87A64C4FD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727783" y="5080"/>
            <a:ext cx="3464215" cy="4598234"/>
            <a:chOff x="8059620" y="41922"/>
            <a:chExt cx="3997615" cy="681607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CEBF341-3BD6-4B3B-9B47-1FCC74EB7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078DAA6-6247-4C19-B6CD-81D79702E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FEF69-AD9C-4AB5-B2D1-1805A1092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2" y="3429000"/>
            <a:ext cx="5332164" cy="258561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FRONT OFFICE</a:t>
            </a:r>
          </a:p>
          <a:p>
            <a:r>
              <a:rPr lang="en-GB" b="1" dirty="0">
                <a:solidFill>
                  <a:srgbClr val="FFFFFF"/>
                </a:solidFill>
              </a:rPr>
              <a:t>HOUSEKEEPING</a:t>
            </a:r>
          </a:p>
          <a:p>
            <a:r>
              <a:rPr lang="en-GB" b="1" dirty="0">
                <a:solidFill>
                  <a:srgbClr val="FFFFFF"/>
                </a:solidFill>
              </a:rPr>
              <a:t>FOOD &amp; BEVERAGE</a:t>
            </a:r>
          </a:p>
          <a:p>
            <a:r>
              <a:rPr lang="en-GB" b="1" dirty="0">
                <a:solidFill>
                  <a:srgbClr val="FFFFFF"/>
                </a:solidFill>
              </a:rPr>
              <a:t>KITCHEN</a:t>
            </a:r>
          </a:p>
        </p:txBody>
      </p:sp>
    </p:spTree>
    <p:extLst>
      <p:ext uri="{BB962C8B-B14F-4D97-AF65-F5344CB8AC3E}">
        <p14:creationId xmlns:p14="http://schemas.microsoft.com/office/powerpoint/2010/main" val="33268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18CCFCC-37BE-4D59-9025-3B554F8B5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8194385" y="0"/>
            <a:ext cx="3997615" cy="6816079"/>
            <a:chOff x="8059620" y="41922"/>
            <a:chExt cx="3997615" cy="6816077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5F7C1472-3879-4EA4-A74A-FD61F9C1A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72808E72-61DC-4849-9CAC-C198B4CEE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D47050-DEC0-4A1B-AC92-46E090897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4801"/>
            <a:ext cx="10606072" cy="1066800"/>
          </a:xfrm>
        </p:spPr>
        <p:txBody>
          <a:bodyPr anchor="b">
            <a:normAutofit/>
          </a:bodyPr>
          <a:lstStyle/>
          <a:p>
            <a:pPr algn="ctr"/>
            <a:r>
              <a:rPr lang="en-GB" sz="4000" u="sng" dirty="0"/>
              <a:t>KITCHEN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62F90-66F7-4E46-8958-D91F5F026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3323" y="1524000"/>
            <a:ext cx="7542306" cy="1600199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8000" b="1" dirty="0"/>
              <a:t>Overstocking &amp; wastage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8000" b="1" dirty="0"/>
              <a:t>No new menu even for special occasion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8000" b="1" dirty="0"/>
              <a:t>Tasks are specific to staff which is monotonous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8000" b="1" dirty="0"/>
              <a:t>Long hour shift but no motivation or appraisal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8000" b="1" dirty="0"/>
              <a:t>Stress of staffs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GB" sz="500" dirty="0"/>
          </a:p>
          <a:p>
            <a:pPr marL="0" indent="0" algn="ctr">
              <a:lnSpc>
                <a:spcPct val="100000"/>
              </a:lnSpc>
              <a:buNone/>
            </a:pPr>
            <a:endParaRPr lang="en-GB" sz="5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500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5" name="Picture 4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1DE508C8-132F-4EE9-AAAC-CEB60B48179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31" b="29658"/>
          <a:stretch/>
        </p:blipFill>
        <p:spPr>
          <a:xfrm>
            <a:off x="5255" y="3352800"/>
            <a:ext cx="12186745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66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7A0AA6E-FBE4-4237-8777-A5766F0A5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57587" y="5080"/>
            <a:ext cx="4531366" cy="6014720"/>
            <a:chOff x="7657587" y="5080"/>
            <a:chExt cx="4531366" cy="601472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8ACF422-864A-48F3-BCDF-2EBADF412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 flipV="1">
              <a:off x="7657587" y="5080"/>
              <a:ext cx="4531366" cy="4864019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C7B8F36-FD07-41AE-BB00-D1D458C06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 flipV="1">
              <a:off x="8627628" y="5080"/>
              <a:ext cx="3561325" cy="601472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A03132-8610-4117-9A9C-7104A1BCD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10606072" cy="1900861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Impact on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BE766-4153-4918-83FB-35504A9E6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43200"/>
            <a:ext cx="4647901" cy="32714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Positive</a:t>
            </a:r>
          </a:p>
          <a:p>
            <a:r>
              <a:rPr lang="en-GB" sz="1800">
                <a:solidFill>
                  <a:srgbClr val="FFFFFF"/>
                </a:solidFill>
              </a:rPr>
              <a:t>Well stock in case of emergency</a:t>
            </a:r>
          </a:p>
          <a:p>
            <a:pPr marL="0" indent="0">
              <a:buNone/>
            </a:pPr>
            <a:endParaRPr lang="en-GB" sz="18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Negative</a:t>
            </a:r>
          </a:p>
          <a:p>
            <a:r>
              <a:rPr lang="en-GB" sz="1800">
                <a:solidFill>
                  <a:srgbClr val="FFFFFF"/>
                </a:solidFill>
              </a:rPr>
              <a:t>Wastage and high expense</a:t>
            </a:r>
          </a:p>
          <a:p>
            <a:r>
              <a:rPr lang="en-GB" sz="1800">
                <a:solidFill>
                  <a:srgbClr val="FFFFFF"/>
                </a:solidFill>
              </a:rPr>
              <a:t>Lack of staff productivity</a:t>
            </a:r>
          </a:p>
          <a:p>
            <a:r>
              <a:rPr lang="en-GB" sz="1800">
                <a:solidFill>
                  <a:srgbClr val="FFFFFF"/>
                </a:solidFill>
              </a:rPr>
              <a:t>Retained customers may not happy with the same menu</a:t>
            </a:r>
          </a:p>
          <a:p>
            <a:pPr marL="0" indent="0">
              <a:buNone/>
            </a:pPr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  <p:pic>
        <p:nvPicPr>
          <p:cNvPr id="5" name="Picture 4" descr="A picture containing food, plate, indoor, meal&#10;&#10;Description automatically generated">
            <a:extLst>
              <a:ext uri="{FF2B5EF4-FFF2-40B4-BE49-F238E27FC236}">
                <a16:creationId xmlns:a16="http://schemas.microsoft.com/office/drawing/2014/main" id="{32AC2603-7FEF-42CC-BDCF-3FA1879006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5" r="5566" b="-3"/>
          <a:stretch/>
        </p:blipFill>
        <p:spPr>
          <a:xfrm>
            <a:off x="6626806" y="2743199"/>
            <a:ext cx="4817466" cy="327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00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3B9F25-D715-4599-B42A-541F38B79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GB" sz="4000"/>
              <a:t>POST COVID-19 SITUATION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F12D8D-9173-48FD-BF6C-38B110573A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770424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9596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1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6" name="Group 15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FE3F52-0D33-46C3-B89C-BD6B859CE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 sz="4100"/>
              <a:t>RECOMMENDATION</a:t>
            </a:r>
            <a:endParaRPr lang="en-GB" sz="4100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DBB21BE-DB01-4DF0-861A-1B4B031979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3124200"/>
          <a:ext cx="5638437" cy="3156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6" descr="A picture containing text, indoor, shelf, counter&#10;&#10;Description automatically generated">
            <a:extLst>
              <a:ext uri="{FF2B5EF4-FFF2-40B4-BE49-F238E27FC236}">
                <a16:creationId xmlns:a16="http://schemas.microsoft.com/office/drawing/2014/main" id="{03672243-A442-455B-910F-1922FCC9EDFA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17" r="24996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66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85A14-17DF-490F-92AB-6201FF49C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7A9E9-3D35-4D97-B3BF-C6625656A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Rawal, Y.S., WASTE MANAGEMENT: A REVIEW ON HOTEL INDUSTRY.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Hennchen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2019. Knowing the kitchen: Applying practice theory to issues of food waste in the food service sector.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Cleaner Production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225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pp.675-683.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Ndiuini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Baum, T., 2021. Underemployment and lived experiences of migrant workers in the hotel industry: policy and industry implications.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Policy Research in Tourism, Leisure and Events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pp.36-58.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442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CA53C-F2ED-438C-AEA9-C1ACDA58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IT’S TIME FOR QUESTION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2654E4-99CF-48A7-BD0F-483555D1AA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172" y="1949450"/>
            <a:ext cx="5323656" cy="4195763"/>
          </a:xfrm>
        </p:spPr>
      </p:pic>
    </p:spTree>
    <p:extLst>
      <p:ext uri="{BB962C8B-B14F-4D97-AF65-F5344CB8AC3E}">
        <p14:creationId xmlns:p14="http://schemas.microsoft.com/office/powerpoint/2010/main" val="136971646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LightSeedLeftStep">
      <a:dk1>
        <a:srgbClr val="000000"/>
      </a:dk1>
      <a:lt1>
        <a:srgbClr val="FFFFFF"/>
      </a:lt1>
      <a:dk2>
        <a:srgbClr val="202939"/>
      </a:dk2>
      <a:lt2>
        <a:srgbClr val="E3E2E8"/>
      </a:lt2>
      <a:accent1>
        <a:srgbClr val="94A84E"/>
      </a:accent1>
      <a:accent2>
        <a:srgbClr val="B8A03A"/>
      </a:accent2>
      <a:accent3>
        <a:srgbClr val="EA884A"/>
      </a:accent3>
      <a:accent4>
        <a:srgbClr val="EB4E52"/>
      </a:accent4>
      <a:accent5>
        <a:srgbClr val="EE6EA7"/>
      </a:accent5>
      <a:accent6>
        <a:srgbClr val="EB4ED5"/>
      </a:accent6>
      <a:hlink>
        <a:srgbClr val="7969AE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269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AvenirNext LT Pro Medium</vt:lpstr>
      <vt:lpstr>Sabon Next LT</vt:lpstr>
      <vt:lpstr>DappledVTI</vt:lpstr>
      <vt:lpstr>HOTEL MARRIOT  KENSIGNTON </vt:lpstr>
      <vt:lpstr>                 </vt:lpstr>
      <vt:lpstr>DEPARTMENTS</vt:lpstr>
      <vt:lpstr>KITCHEN ISSUES</vt:lpstr>
      <vt:lpstr>Impact on the business</vt:lpstr>
      <vt:lpstr>POST COVID-19 SITUATION</vt:lpstr>
      <vt:lpstr>RECOMMENDATION</vt:lpstr>
      <vt:lpstr>REFERENCES</vt:lpstr>
      <vt:lpstr>IT’S TIME FOR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MARRIOT  KENSIGNTON </dc:title>
  <dc:creator>Tariful Haque</dc:creator>
  <cp:lastModifiedBy>Tariful Haque</cp:lastModifiedBy>
  <cp:revision>1</cp:revision>
  <dcterms:created xsi:type="dcterms:W3CDTF">2021-12-07T00:19:49Z</dcterms:created>
  <dcterms:modified xsi:type="dcterms:W3CDTF">2021-12-07T07:21:19Z</dcterms:modified>
</cp:coreProperties>
</file>