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7" r:id="rId3"/>
    <p:sldId id="277" r:id="rId4"/>
    <p:sldId id="283" r:id="rId5"/>
    <p:sldId id="284" r:id="rId6"/>
    <p:sldId id="285" r:id="rId7"/>
    <p:sldId id="287" r:id="rId8"/>
    <p:sldId id="286" r:id="rId9"/>
    <p:sldId id="288" r:id="rId10"/>
    <p:sldId id="293" r:id="rId11"/>
    <p:sldId id="294" r:id="rId12"/>
    <p:sldId id="295" r:id="rId13"/>
    <p:sldId id="290" r:id="rId14"/>
    <p:sldId id="296" r:id="rId15"/>
    <p:sldId id="291" r:id="rId16"/>
    <p:sldId id="289" r:id="rId17"/>
    <p:sldId id="297" r:id="rId18"/>
    <p:sldId id="298"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B3DE9C-D90A-4945-94E4-F7054EBD637A}" v="20" dt="2022-02-01T14:18:07.3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3438" autoAdjust="0"/>
  </p:normalViewPr>
  <p:slideViewPr>
    <p:cSldViewPr snapToGrid="0">
      <p:cViewPr varScale="1">
        <p:scale>
          <a:sx n="70" d="100"/>
          <a:sy n="70" d="100"/>
        </p:scale>
        <p:origin x="138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Cook" userId="ec8d19ad-53cf-4ab4-994f-694c5053476a" providerId="ADAL" clId="{0FB3DE9C-D90A-4945-94E4-F7054EBD637A}"/>
    <pc:docChg chg="undo custSel addSld modSld">
      <pc:chgData name="Rachel Cook" userId="ec8d19ad-53cf-4ab4-994f-694c5053476a" providerId="ADAL" clId="{0FB3DE9C-D90A-4945-94E4-F7054EBD637A}" dt="2022-02-01T14:18:28.568" v="347" actId="1076"/>
      <pc:docMkLst>
        <pc:docMk/>
      </pc:docMkLst>
      <pc:sldChg chg="addSp delSp modSp new mod setBg setClrOvrMap">
        <pc:chgData name="Rachel Cook" userId="ec8d19ad-53cf-4ab4-994f-694c5053476a" providerId="ADAL" clId="{0FB3DE9C-D90A-4945-94E4-F7054EBD637A}" dt="2022-01-12T14:27:35.178" v="171" actId="1076"/>
        <pc:sldMkLst>
          <pc:docMk/>
          <pc:sldMk cId="3274266652" sldId="256"/>
        </pc:sldMkLst>
        <pc:spChg chg="del">
          <ac:chgData name="Rachel Cook" userId="ec8d19ad-53cf-4ab4-994f-694c5053476a" providerId="ADAL" clId="{0FB3DE9C-D90A-4945-94E4-F7054EBD637A}" dt="2022-01-11T13:37:57.692" v="14" actId="478"/>
          <ac:spMkLst>
            <pc:docMk/>
            <pc:sldMk cId="3274266652" sldId="256"/>
            <ac:spMk id="2" creationId="{BD2FC2CD-67F0-4F37-8A57-CC91B621A66C}"/>
          </ac:spMkLst>
        </pc:spChg>
        <pc:spChg chg="mod">
          <ac:chgData name="Rachel Cook" userId="ec8d19ad-53cf-4ab4-994f-694c5053476a" providerId="ADAL" clId="{0FB3DE9C-D90A-4945-94E4-F7054EBD637A}" dt="2022-01-12T14:27:29.424" v="167" actId="26606"/>
          <ac:spMkLst>
            <pc:docMk/>
            <pc:sldMk cId="3274266652" sldId="256"/>
            <ac:spMk id="3" creationId="{203B21E9-C088-4BCD-AAD2-F86A04C5A632}"/>
          </ac:spMkLst>
        </pc:spChg>
        <pc:spChg chg="add del">
          <ac:chgData name="Rachel Cook" userId="ec8d19ad-53cf-4ab4-994f-694c5053476a" providerId="ADAL" clId="{0FB3DE9C-D90A-4945-94E4-F7054EBD637A}" dt="2022-01-11T13:38:17.364" v="17" actId="26606"/>
          <ac:spMkLst>
            <pc:docMk/>
            <pc:sldMk cId="3274266652" sldId="256"/>
            <ac:spMk id="73" creationId="{AB45A142-4255-493C-8284-5D566C121B10}"/>
          </ac:spMkLst>
        </pc:spChg>
        <pc:spChg chg="add del">
          <ac:chgData name="Rachel Cook" userId="ec8d19ad-53cf-4ab4-994f-694c5053476a" providerId="ADAL" clId="{0FB3DE9C-D90A-4945-94E4-F7054EBD637A}" dt="2022-01-11T13:38:19.098" v="19" actId="26606"/>
          <ac:spMkLst>
            <pc:docMk/>
            <pc:sldMk cId="3274266652" sldId="256"/>
            <ac:spMk id="77" creationId="{A88B2AAA-B805-498E-A9E6-98B885855498}"/>
          </ac:spMkLst>
        </pc:spChg>
        <pc:spChg chg="add del">
          <ac:chgData name="Rachel Cook" userId="ec8d19ad-53cf-4ab4-994f-694c5053476a" providerId="ADAL" clId="{0FB3DE9C-D90A-4945-94E4-F7054EBD637A}" dt="2022-01-11T13:38:19.098" v="19" actId="26606"/>
          <ac:spMkLst>
            <pc:docMk/>
            <pc:sldMk cId="3274266652" sldId="256"/>
            <ac:spMk id="79" creationId="{9B8051E0-19D7-43E1-BFD9-E6DBFEB3A3F1}"/>
          </ac:spMkLst>
        </pc:spChg>
        <pc:spChg chg="add del">
          <ac:chgData name="Rachel Cook" userId="ec8d19ad-53cf-4ab4-994f-694c5053476a" providerId="ADAL" clId="{0FB3DE9C-D90A-4945-94E4-F7054EBD637A}" dt="2022-01-11T13:38:19.098" v="19" actId="26606"/>
          <ac:spMkLst>
            <pc:docMk/>
            <pc:sldMk cId="3274266652" sldId="256"/>
            <ac:spMk id="81" creationId="{4EDB2B02-86A2-46F5-A4BE-B7D9B10411D6}"/>
          </ac:spMkLst>
        </pc:spChg>
        <pc:spChg chg="add del">
          <ac:chgData name="Rachel Cook" userId="ec8d19ad-53cf-4ab4-994f-694c5053476a" providerId="ADAL" clId="{0FB3DE9C-D90A-4945-94E4-F7054EBD637A}" dt="2022-01-11T13:38:19.098" v="19" actId="26606"/>
          <ac:spMkLst>
            <pc:docMk/>
            <pc:sldMk cId="3274266652" sldId="256"/>
            <ac:spMk id="83" creationId="{43954639-FB5D-41F4-9560-6F6DFE778425}"/>
          </ac:spMkLst>
        </pc:spChg>
        <pc:spChg chg="add del">
          <ac:chgData name="Rachel Cook" userId="ec8d19ad-53cf-4ab4-994f-694c5053476a" providerId="ADAL" clId="{0FB3DE9C-D90A-4945-94E4-F7054EBD637A}" dt="2022-01-11T13:38:19.098" v="19" actId="26606"/>
          <ac:spMkLst>
            <pc:docMk/>
            <pc:sldMk cId="3274266652" sldId="256"/>
            <ac:spMk id="85" creationId="{E898931C-0323-41FA-A036-20F818B1FF81}"/>
          </ac:spMkLst>
        </pc:spChg>
        <pc:spChg chg="add del">
          <ac:chgData name="Rachel Cook" userId="ec8d19ad-53cf-4ab4-994f-694c5053476a" providerId="ADAL" clId="{0FB3DE9C-D90A-4945-94E4-F7054EBD637A}" dt="2022-01-11T13:38:19.098" v="19" actId="26606"/>
          <ac:spMkLst>
            <pc:docMk/>
            <pc:sldMk cId="3274266652" sldId="256"/>
            <ac:spMk id="87" creationId="{89AFE9DD-0792-4B98-B4EB-97ACA17E6AA8}"/>
          </ac:spMkLst>
        </pc:spChg>
        <pc:spChg chg="add del">
          <ac:chgData name="Rachel Cook" userId="ec8d19ad-53cf-4ab4-994f-694c5053476a" providerId="ADAL" clId="{0FB3DE9C-D90A-4945-94E4-F7054EBD637A}" dt="2022-01-12T14:27:29.424" v="167" actId="26606"/>
          <ac:spMkLst>
            <pc:docMk/>
            <pc:sldMk cId="3274266652" sldId="256"/>
            <ac:spMk id="88" creationId="{B81933D1-5615-42C7-9C0B-4EB7105CCE2D}"/>
          </ac:spMkLst>
        </pc:spChg>
        <pc:spChg chg="add del">
          <ac:chgData name="Rachel Cook" userId="ec8d19ad-53cf-4ab4-994f-694c5053476a" providerId="ADAL" clId="{0FB3DE9C-D90A-4945-94E4-F7054EBD637A}" dt="2022-01-11T13:38:19.098" v="19" actId="26606"/>
          <ac:spMkLst>
            <pc:docMk/>
            <pc:sldMk cId="3274266652" sldId="256"/>
            <ac:spMk id="89" creationId="{3981F5C4-9AE1-404E-AF44-A4E6DB374F9D}"/>
          </ac:spMkLst>
        </pc:spChg>
        <pc:spChg chg="add del">
          <ac:chgData name="Rachel Cook" userId="ec8d19ad-53cf-4ab4-994f-694c5053476a" providerId="ADAL" clId="{0FB3DE9C-D90A-4945-94E4-F7054EBD637A}" dt="2022-01-12T14:27:29.424" v="167" actId="26606"/>
          <ac:spMkLst>
            <pc:docMk/>
            <pc:sldMk cId="3274266652" sldId="256"/>
            <ac:spMk id="90" creationId="{19C9EAEA-39D0-4B0E-A0EB-51E7B26740B1}"/>
          </ac:spMkLst>
        </pc:spChg>
        <pc:spChg chg="add del">
          <ac:chgData name="Rachel Cook" userId="ec8d19ad-53cf-4ab4-994f-694c5053476a" providerId="ADAL" clId="{0FB3DE9C-D90A-4945-94E4-F7054EBD637A}" dt="2022-01-11T13:38:19.098" v="19" actId="26606"/>
          <ac:spMkLst>
            <pc:docMk/>
            <pc:sldMk cId="3274266652" sldId="256"/>
            <ac:spMk id="91" creationId="{763C1781-8726-4FAC-8C45-FF40376BE409}"/>
          </ac:spMkLst>
        </pc:spChg>
        <pc:spChg chg="add del">
          <ac:chgData name="Rachel Cook" userId="ec8d19ad-53cf-4ab4-994f-694c5053476a" providerId="ADAL" clId="{0FB3DE9C-D90A-4945-94E4-F7054EBD637A}" dt="2022-01-11T13:38:19.098" v="19" actId="26606"/>
          <ac:spMkLst>
            <pc:docMk/>
            <pc:sldMk cId="3274266652" sldId="256"/>
            <ac:spMk id="93" creationId="{301491B5-56C7-43DC-A3D9-861EECCA056A}"/>
          </ac:spMkLst>
        </pc:spChg>
        <pc:spChg chg="add del">
          <ac:chgData name="Rachel Cook" userId="ec8d19ad-53cf-4ab4-994f-694c5053476a" providerId="ADAL" clId="{0FB3DE9C-D90A-4945-94E4-F7054EBD637A}" dt="2022-01-11T13:38:19.098" v="19" actId="26606"/>
          <ac:spMkLst>
            <pc:docMk/>
            <pc:sldMk cId="3274266652" sldId="256"/>
            <ac:spMk id="95" creationId="{237E2353-22DF-46E0-A200-FB30F8F394E2}"/>
          </ac:spMkLst>
        </pc:spChg>
        <pc:spChg chg="add del">
          <ac:chgData name="Rachel Cook" userId="ec8d19ad-53cf-4ab4-994f-694c5053476a" providerId="ADAL" clId="{0FB3DE9C-D90A-4945-94E4-F7054EBD637A}" dt="2022-01-11T13:38:19.098" v="19" actId="26606"/>
          <ac:spMkLst>
            <pc:docMk/>
            <pc:sldMk cId="3274266652" sldId="256"/>
            <ac:spMk id="97" creationId="{DD6138DB-057B-45F7-A5F4-E7BFDA20D02C}"/>
          </ac:spMkLst>
        </pc:spChg>
        <pc:spChg chg="add del">
          <ac:chgData name="Rachel Cook" userId="ec8d19ad-53cf-4ab4-994f-694c5053476a" providerId="ADAL" clId="{0FB3DE9C-D90A-4945-94E4-F7054EBD637A}" dt="2022-01-11T13:38:19.098" v="19" actId="26606"/>
          <ac:spMkLst>
            <pc:docMk/>
            <pc:sldMk cId="3274266652" sldId="256"/>
            <ac:spMk id="99" creationId="{79A54AB1-B64F-4843-BFAB-81CB74E66B65}"/>
          </ac:spMkLst>
        </pc:spChg>
        <pc:spChg chg="add del">
          <ac:chgData name="Rachel Cook" userId="ec8d19ad-53cf-4ab4-994f-694c5053476a" providerId="ADAL" clId="{0FB3DE9C-D90A-4945-94E4-F7054EBD637A}" dt="2022-01-11T13:38:19.098" v="19" actId="26606"/>
          <ac:spMkLst>
            <pc:docMk/>
            <pc:sldMk cId="3274266652" sldId="256"/>
            <ac:spMk id="1030" creationId="{07322A9E-F1EC-405E-8971-BA906EFFCCB8}"/>
          </ac:spMkLst>
        </pc:spChg>
        <pc:spChg chg="add del">
          <ac:chgData name="Rachel Cook" userId="ec8d19ad-53cf-4ab4-994f-694c5053476a" providerId="ADAL" clId="{0FB3DE9C-D90A-4945-94E4-F7054EBD637A}" dt="2022-01-11T13:38:19.098" v="19" actId="26606"/>
          <ac:spMkLst>
            <pc:docMk/>
            <pc:sldMk cId="3274266652" sldId="256"/>
            <ac:spMk id="1031" creationId="{A5704422-1118-4FD1-95AD-29A064EB80D9}"/>
          </ac:spMkLst>
        </pc:spChg>
        <pc:spChg chg="add del">
          <ac:chgData name="Rachel Cook" userId="ec8d19ad-53cf-4ab4-994f-694c5053476a" providerId="ADAL" clId="{0FB3DE9C-D90A-4945-94E4-F7054EBD637A}" dt="2022-01-11T13:38:20.088" v="21" actId="26606"/>
          <ac:spMkLst>
            <pc:docMk/>
            <pc:sldMk cId="3274266652" sldId="256"/>
            <ac:spMk id="1033" creationId="{E49CC64F-7275-4E33-961B-0C5CDC439875}"/>
          </ac:spMkLst>
        </pc:spChg>
        <pc:spChg chg="add del">
          <ac:chgData name="Rachel Cook" userId="ec8d19ad-53cf-4ab4-994f-694c5053476a" providerId="ADAL" clId="{0FB3DE9C-D90A-4945-94E4-F7054EBD637A}" dt="2022-01-12T14:27:29.424" v="167" actId="26606"/>
          <ac:spMkLst>
            <pc:docMk/>
            <pc:sldMk cId="3274266652" sldId="256"/>
            <ac:spMk id="1035" creationId="{AB45A142-4255-493C-8284-5D566C121B10}"/>
          </ac:spMkLst>
        </pc:spChg>
        <pc:spChg chg="add del">
          <ac:chgData name="Rachel Cook" userId="ec8d19ad-53cf-4ab4-994f-694c5053476a" providerId="ADAL" clId="{0FB3DE9C-D90A-4945-94E4-F7054EBD637A}" dt="2022-01-12T14:27:25.688" v="163"/>
          <ac:spMkLst>
            <pc:docMk/>
            <pc:sldMk cId="3274266652" sldId="256"/>
            <ac:spMk id="1038" creationId="{47BDE95F-650B-4D12-A3A5-975E461D2E00}"/>
          </ac:spMkLst>
        </pc:spChg>
        <pc:spChg chg="add del">
          <ac:chgData name="Rachel Cook" userId="ec8d19ad-53cf-4ab4-994f-694c5053476a" providerId="ADAL" clId="{0FB3DE9C-D90A-4945-94E4-F7054EBD637A}" dt="2022-01-12T14:27:25.688" v="163"/>
          <ac:spMkLst>
            <pc:docMk/>
            <pc:sldMk cId="3274266652" sldId="256"/>
            <ac:spMk id="1039" creationId="{71FC7D98-7B8B-402A-90FC-F027482F2142}"/>
          </ac:spMkLst>
        </pc:spChg>
        <pc:spChg chg="add del">
          <ac:chgData name="Rachel Cook" userId="ec8d19ad-53cf-4ab4-994f-694c5053476a" providerId="ADAL" clId="{0FB3DE9C-D90A-4945-94E4-F7054EBD637A}" dt="2022-01-12T14:27:25.688" v="163"/>
          <ac:spMkLst>
            <pc:docMk/>
            <pc:sldMk cId="3274266652" sldId="256"/>
            <ac:spMk id="1040" creationId="{AD7356EA-285B-4E5D-8FEC-104659A4FD2C}"/>
          </ac:spMkLst>
        </pc:spChg>
        <pc:spChg chg="add del">
          <ac:chgData name="Rachel Cook" userId="ec8d19ad-53cf-4ab4-994f-694c5053476a" providerId="ADAL" clId="{0FB3DE9C-D90A-4945-94E4-F7054EBD637A}" dt="2022-01-12T14:27:26.713" v="165" actId="26606"/>
          <ac:spMkLst>
            <pc:docMk/>
            <pc:sldMk cId="3274266652" sldId="256"/>
            <ac:spMk id="1042" creationId="{347D6575-0B06-40B2-9D0F-298202F6BCAC}"/>
          </ac:spMkLst>
        </pc:spChg>
        <pc:spChg chg="add del">
          <ac:chgData name="Rachel Cook" userId="ec8d19ad-53cf-4ab4-994f-694c5053476a" providerId="ADAL" clId="{0FB3DE9C-D90A-4945-94E4-F7054EBD637A}" dt="2022-01-12T14:27:26.713" v="165" actId="26606"/>
          <ac:spMkLst>
            <pc:docMk/>
            <pc:sldMk cId="3274266652" sldId="256"/>
            <ac:spMk id="1043" creationId="{E2B33195-5BCA-4BB7-A82D-6739522687DD}"/>
          </ac:spMkLst>
        </pc:spChg>
        <pc:spChg chg="add del">
          <ac:chgData name="Rachel Cook" userId="ec8d19ad-53cf-4ab4-994f-694c5053476a" providerId="ADAL" clId="{0FB3DE9C-D90A-4945-94E4-F7054EBD637A}" dt="2022-01-12T14:27:26.713" v="165" actId="26606"/>
          <ac:spMkLst>
            <pc:docMk/>
            <pc:sldMk cId="3274266652" sldId="256"/>
            <ac:spMk id="1044" creationId="{CF8AD9F3-9AF6-494F-83A3-2F677563935C}"/>
          </ac:spMkLst>
        </pc:spChg>
        <pc:spChg chg="add del">
          <ac:chgData name="Rachel Cook" userId="ec8d19ad-53cf-4ab4-994f-694c5053476a" providerId="ADAL" clId="{0FB3DE9C-D90A-4945-94E4-F7054EBD637A}" dt="2022-01-12T14:27:26.713" v="165" actId="26606"/>
          <ac:spMkLst>
            <pc:docMk/>
            <pc:sldMk cId="3274266652" sldId="256"/>
            <ac:spMk id="1045" creationId="{0DA5DB8B-7E5C-4ABC-8069-A9A8806F3976}"/>
          </ac:spMkLst>
        </pc:spChg>
        <pc:spChg chg="add del">
          <ac:chgData name="Rachel Cook" userId="ec8d19ad-53cf-4ab4-994f-694c5053476a" providerId="ADAL" clId="{0FB3DE9C-D90A-4945-94E4-F7054EBD637A}" dt="2022-01-12T14:27:29.424" v="167" actId="26606"/>
          <ac:spMkLst>
            <pc:docMk/>
            <pc:sldMk cId="3274266652" sldId="256"/>
            <ac:spMk id="1047" creationId="{47942995-B07F-4636-9A06-C6A104B260A8}"/>
          </ac:spMkLst>
        </pc:spChg>
        <pc:grpChg chg="add del">
          <ac:chgData name="Rachel Cook" userId="ec8d19ad-53cf-4ab4-994f-694c5053476a" providerId="ADAL" clId="{0FB3DE9C-D90A-4945-94E4-F7054EBD637A}" dt="2022-01-12T14:27:29.424" v="167" actId="26606"/>
          <ac:grpSpMkLst>
            <pc:docMk/>
            <pc:sldMk cId="3274266652" sldId="256"/>
            <ac:grpSpMk id="1048" creationId="{032D8612-31EB-44CF-A1D0-14FD4C705424}"/>
          </ac:grpSpMkLst>
        </pc:grpChg>
        <pc:picChg chg="add mod">
          <ac:chgData name="Rachel Cook" userId="ec8d19ad-53cf-4ab4-994f-694c5053476a" providerId="ADAL" clId="{0FB3DE9C-D90A-4945-94E4-F7054EBD637A}" dt="2022-01-12T14:27:35.178" v="171" actId="1076"/>
          <ac:picMkLst>
            <pc:docMk/>
            <pc:sldMk cId="3274266652" sldId="256"/>
            <ac:picMk id="1026" creationId="{1CB86674-6175-4555-844F-8AF41D7F2303}"/>
          </ac:picMkLst>
        </pc:picChg>
        <pc:picChg chg="add del">
          <ac:chgData name="Rachel Cook" userId="ec8d19ad-53cf-4ab4-994f-694c5053476a" providerId="ADAL" clId="{0FB3DE9C-D90A-4945-94E4-F7054EBD637A}" dt="2022-01-11T13:37:57.692" v="14" actId="478"/>
          <ac:picMkLst>
            <pc:docMk/>
            <pc:sldMk cId="3274266652" sldId="256"/>
            <ac:picMk id="1026" creationId="{83B09637-F8D0-491D-A822-DCEB7DF669B6}"/>
          </ac:picMkLst>
        </pc:picChg>
        <pc:picChg chg="add del mod">
          <ac:chgData name="Rachel Cook" userId="ec8d19ad-53cf-4ab4-994f-694c5053476a" providerId="ADAL" clId="{0FB3DE9C-D90A-4945-94E4-F7054EBD637A}" dt="2022-01-12T14:26:56.318" v="157" actId="478"/>
          <ac:picMkLst>
            <pc:docMk/>
            <pc:sldMk cId="3274266652" sldId="256"/>
            <ac:picMk id="1028" creationId="{0531191B-0731-4C1B-8825-448387B31FC7}"/>
          </ac:picMkLst>
        </pc:picChg>
        <pc:cxnChg chg="add del">
          <ac:chgData name="Rachel Cook" userId="ec8d19ad-53cf-4ab4-994f-694c5053476a" providerId="ADAL" clId="{0FB3DE9C-D90A-4945-94E4-F7054EBD637A}" dt="2022-01-11T13:38:17.364" v="17" actId="26606"/>
          <ac:cxnSpMkLst>
            <pc:docMk/>
            <pc:sldMk cId="3274266652" sldId="256"/>
            <ac:cxnSpMk id="75" creationId="{38FB9660-F42F-4313-BBC4-47C007FE484C}"/>
          </ac:cxnSpMkLst>
        </pc:cxnChg>
        <pc:cxnChg chg="add del">
          <ac:chgData name="Rachel Cook" userId="ec8d19ad-53cf-4ab4-994f-694c5053476a" providerId="ADAL" clId="{0FB3DE9C-D90A-4945-94E4-F7054EBD637A}" dt="2022-01-12T14:27:29.424" v="167" actId="26606"/>
          <ac:cxnSpMkLst>
            <pc:docMk/>
            <pc:sldMk cId="3274266652" sldId="256"/>
            <ac:cxnSpMk id="1036" creationId="{38FB9660-F42F-4313-BBC4-47C007FE484C}"/>
          </ac:cxnSpMkLst>
        </pc:cxnChg>
      </pc:sldChg>
      <pc:sldChg chg="addSp modSp new mod setBg">
        <pc:chgData name="Rachel Cook" userId="ec8d19ad-53cf-4ab4-994f-694c5053476a" providerId="ADAL" clId="{0FB3DE9C-D90A-4945-94E4-F7054EBD637A}" dt="2022-02-01T14:14:36.786" v="280" actId="26606"/>
        <pc:sldMkLst>
          <pc:docMk/>
          <pc:sldMk cId="2498967139" sldId="257"/>
        </pc:sldMkLst>
        <pc:spChg chg="mod">
          <ac:chgData name="Rachel Cook" userId="ec8d19ad-53cf-4ab4-994f-694c5053476a" providerId="ADAL" clId="{0FB3DE9C-D90A-4945-94E4-F7054EBD637A}" dt="2022-02-01T14:14:36.786" v="280" actId="26606"/>
          <ac:spMkLst>
            <pc:docMk/>
            <pc:sldMk cId="2498967139" sldId="257"/>
            <ac:spMk id="2" creationId="{32301B88-2A12-4668-8A41-BCEB60DF6B7C}"/>
          </ac:spMkLst>
        </pc:spChg>
        <pc:spChg chg="mod">
          <ac:chgData name="Rachel Cook" userId="ec8d19ad-53cf-4ab4-994f-694c5053476a" providerId="ADAL" clId="{0FB3DE9C-D90A-4945-94E4-F7054EBD637A}" dt="2022-02-01T14:14:36.786" v="280" actId="26606"/>
          <ac:spMkLst>
            <pc:docMk/>
            <pc:sldMk cId="2498967139" sldId="257"/>
            <ac:spMk id="3" creationId="{107A1204-E7EE-4430-9A36-F3FFB23920E8}"/>
          </ac:spMkLst>
        </pc:spChg>
        <pc:spChg chg="add">
          <ac:chgData name="Rachel Cook" userId="ec8d19ad-53cf-4ab4-994f-694c5053476a" providerId="ADAL" clId="{0FB3DE9C-D90A-4945-94E4-F7054EBD637A}" dt="2022-02-01T14:14:36.786" v="280" actId="26606"/>
          <ac:spMkLst>
            <pc:docMk/>
            <pc:sldMk cId="2498967139" sldId="257"/>
            <ac:spMk id="9" creationId="{2C61293E-6EBE-43EF-A52C-9BEBFD7679D4}"/>
          </ac:spMkLst>
        </pc:spChg>
        <pc:spChg chg="add">
          <ac:chgData name="Rachel Cook" userId="ec8d19ad-53cf-4ab4-994f-694c5053476a" providerId="ADAL" clId="{0FB3DE9C-D90A-4945-94E4-F7054EBD637A}" dt="2022-02-01T14:14:36.786" v="280" actId="26606"/>
          <ac:spMkLst>
            <pc:docMk/>
            <pc:sldMk cId="2498967139" sldId="257"/>
            <ac:spMk id="11" creationId="{21540236-BFD5-4A9D-8840-4703E7F76825}"/>
          </ac:spMkLst>
        </pc:spChg>
        <pc:picChg chg="add">
          <ac:chgData name="Rachel Cook" userId="ec8d19ad-53cf-4ab4-994f-694c5053476a" providerId="ADAL" clId="{0FB3DE9C-D90A-4945-94E4-F7054EBD637A}" dt="2022-02-01T14:14:36.786" v="280" actId="26606"/>
          <ac:picMkLst>
            <pc:docMk/>
            <pc:sldMk cId="2498967139" sldId="257"/>
            <ac:picMk id="5" creationId="{A1568668-42B1-4F41-8125-7FA9C1881D38}"/>
          </ac:picMkLst>
        </pc:picChg>
      </pc:sldChg>
      <pc:sldChg chg="addSp delSp modSp add mod setBg">
        <pc:chgData name="Rachel Cook" userId="ec8d19ad-53cf-4ab4-994f-694c5053476a" providerId="ADAL" clId="{0FB3DE9C-D90A-4945-94E4-F7054EBD637A}" dt="2022-02-01T14:14:49.258" v="286" actId="403"/>
        <pc:sldMkLst>
          <pc:docMk/>
          <pc:sldMk cId="4183837299" sldId="277"/>
        </pc:sldMkLst>
        <pc:spChg chg="mod">
          <ac:chgData name="Rachel Cook" userId="ec8d19ad-53cf-4ab4-994f-694c5053476a" providerId="ADAL" clId="{0FB3DE9C-D90A-4945-94E4-F7054EBD637A}" dt="2022-02-01T14:14:43.024" v="283" actId="26606"/>
          <ac:spMkLst>
            <pc:docMk/>
            <pc:sldMk cId="4183837299" sldId="277"/>
            <ac:spMk id="2" creationId="{D2845968-0A37-4905-A37C-6EDCE0EBE664}"/>
          </ac:spMkLst>
        </pc:spChg>
        <pc:spChg chg="mod">
          <ac:chgData name="Rachel Cook" userId="ec8d19ad-53cf-4ab4-994f-694c5053476a" providerId="ADAL" clId="{0FB3DE9C-D90A-4945-94E4-F7054EBD637A}" dt="2022-02-01T14:14:49.258" v="286" actId="403"/>
          <ac:spMkLst>
            <pc:docMk/>
            <pc:sldMk cId="4183837299" sldId="277"/>
            <ac:spMk id="3" creationId="{EB89F5ED-9B81-42C3-86AA-D76FAF265DB3}"/>
          </ac:spMkLst>
        </pc:spChg>
        <pc:spChg chg="mod">
          <ac:chgData name="Rachel Cook" userId="ec8d19ad-53cf-4ab4-994f-694c5053476a" providerId="ADAL" clId="{0FB3DE9C-D90A-4945-94E4-F7054EBD637A}" dt="2022-02-01T14:14:43.024" v="283" actId="26606"/>
          <ac:spMkLst>
            <pc:docMk/>
            <pc:sldMk cId="4183837299" sldId="277"/>
            <ac:spMk id="4" creationId="{FFE7921D-1D79-44BC-B1CB-9C906B20C7B4}"/>
          </ac:spMkLst>
        </pc:spChg>
        <pc:spChg chg="add del">
          <ac:chgData name="Rachel Cook" userId="ec8d19ad-53cf-4ab4-994f-694c5053476a" providerId="ADAL" clId="{0FB3DE9C-D90A-4945-94E4-F7054EBD637A}" dt="2022-02-01T14:14:43.009" v="282" actId="26606"/>
          <ac:spMkLst>
            <pc:docMk/>
            <pc:sldMk cId="4183837299" sldId="277"/>
            <ac:spMk id="9" creationId="{907EF6B7-1338-4443-8C46-6A318D952DFD}"/>
          </ac:spMkLst>
        </pc:spChg>
        <pc:spChg chg="add del">
          <ac:chgData name="Rachel Cook" userId="ec8d19ad-53cf-4ab4-994f-694c5053476a" providerId="ADAL" clId="{0FB3DE9C-D90A-4945-94E4-F7054EBD637A}" dt="2022-02-01T14:14:43.009" v="282" actId="26606"/>
          <ac:spMkLst>
            <pc:docMk/>
            <pc:sldMk cId="4183837299" sldId="277"/>
            <ac:spMk id="11" creationId="{DAAE4CDD-124C-4DCF-9584-B6033B545DD5}"/>
          </ac:spMkLst>
        </pc:spChg>
        <pc:spChg chg="add del">
          <ac:chgData name="Rachel Cook" userId="ec8d19ad-53cf-4ab4-994f-694c5053476a" providerId="ADAL" clId="{0FB3DE9C-D90A-4945-94E4-F7054EBD637A}" dt="2022-02-01T14:14:43.009" v="282" actId="26606"/>
          <ac:spMkLst>
            <pc:docMk/>
            <pc:sldMk cId="4183837299" sldId="277"/>
            <ac:spMk id="13" creationId="{081E4A58-353D-44AE-B2FC-2A74E2E400F7}"/>
          </ac:spMkLst>
        </pc:spChg>
        <pc:spChg chg="add">
          <ac:chgData name="Rachel Cook" userId="ec8d19ad-53cf-4ab4-994f-694c5053476a" providerId="ADAL" clId="{0FB3DE9C-D90A-4945-94E4-F7054EBD637A}" dt="2022-02-01T14:14:43.024" v="283" actId="26606"/>
          <ac:spMkLst>
            <pc:docMk/>
            <pc:sldMk cId="4183837299" sldId="277"/>
            <ac:spMk id="15" creationId="{100EDD19-6802-4EC3-95CE-CFFAB042CFD6}"/>
          </ac:spMkLst>
        </pc:spChg>
        <pc:spChg chg="add">
          <ac:chgData name="Rachel Cook" userId="ec8d19ad-53cf-4ab4-994f-694c5053476a" providerId="ADAL" clId="{0FB3DE9C-D90A-4945-94E4-F7054EBD637A}" dt="2022-02-01T14:14:43.024" v="283" actId="26606"/>
          <ac:spMkLst>
            <pc:docMk/>
            <pc:sldMk cId="4183837299" sldId="277"/>
            <ac:spMk id="16" creationId="{DB17E863-922E-4C26-BD64-E8FD41D28661}"/>
          </ac:spMkLst>
        </pc:spChg>
      </pc:sldChg>
      <pc:sldChg chg="addSp delSp modSp add mod setBg">
        <pc:chgData name="Rachel Cook" userId="ec8d19ad-53cf-4ab4-994f-694c5053476a" providerId="ADAL" clId="{0FB3DE9C-D90A-4945-94E4-F7054EBD637A}" dt="2022-02-01T14:16:15.101" v="316" actId="26606"/>
        <pc:sldMkLst>
          <pc:docMk/>
          <pc:sldMk cId="3868752039" sldId="283"/>
        </pc:sldMkLst>
        <pc:spChg chg="mod">
          <ac:chgData name="Rachel Cook" userId="ec8d19ad-53cf-4ab4-994f-694c5053476a" providerId="ADAL" clId="{0FB3DE9C-D90A-4945-94E4-F7054EBD637A}" dt="2022-02-01T14:16:15.101" v="316" actId="26606"/>
          <ac:spMkLst>
            <pc:docMk/>
            <pc:sldMk cId="3868752039" sldId="283"/>
            <ac:spMk id="2" creationId="{F285A83D-9405-4F1F-9CCE-265987FF98DF}"/>
          </ac:spMkLst>
        </pc:spChg>
        <pc:spChg chg="mod">
          <ac:chgData name="Rachel Cook" userId="ec8d19ad-53cf-4ab4-994f-694c5053476a" providerId="ADAL" clId="{0FB3DE9C-D90A-4945-94E4-F7054EBD637A}" dt="2022-02-01T14:16:15.101" v="316" actId="26606"/>
          <ac:spMkLst>
            <pc:docMk/>
            <pc:sldMk cId="3868752039" sldId="283"/>
            <ac:spMk id="3" creationId="{4FDD8E38-2BA1-484A-B988-6CE83D370149}"/>
          </ac:spMkLst>
        </pc:spChg>
        <pc:spChg chg="mod">
          <ac:chgData name="Rachel Cook" userId="ec8d19ad-53cf-4ab4-994f-694c5053476a" providerId="ADAL" clId="{0FB3DE9C-D90A-4945-94E4-F7054EBD637A}" dt="2022-02-01T14:16:15.101" v="316" actId="26606"/>
          <ac:spMkLst>
            <pc:docMk/>
            <pc:sldMk cId="3868752039" sldId="283"/>
            <ac:spMk id="4" creationId="{CDA80474-D42F-4949-9BAF-FFF336095FA5}"/>
          </ac:spMkLst>
        </pc:spChg>
        <pc:spChg chg="add del">
          <ac:chgData name="Rachel Cook" userId="ec8d19ad-53cf-4ab4-994f-694c5053476a" providerId="ADAL" clId="{0FB3DE9C-D90A-4945-94E4-F7054EBD637A}" dt="2022-02-01T14:16:15.101" v="316" actId="26606"/>
          <ac:spMkLst>
            <pc:docMk/>
            <pc:sldMk cId="3868752039" sldId="283"/>
            <ac:spMk id="9" creationId="{1BB867FF-FC45-48F7-8104-F89BE54909F1}"/>
          </ac:spMkLst>
        </pc:spChg>
        <pc:spChg chg="add del">
          <ac:chgData name="Rachel Cook" userId="ec8d19ad-53cf-4ab4-994f-694c5053476a" providerId="ADAL" clId="{0FB3DE9C-D90A-4945-94E4-F7054EBD637A}" dt="2022-02-01T14:16:15.101" v="316" actId="26606"/>
          <ac:spMkLst>
            <pc:docMk/>
            <pc:sldMk cId="3868752039" sldId="283"/>
            <ac:spMk id="11" creationId="{8BB56887-D0D5-4F0C-9E19-7247EB83C8B7}"/>
          </ac:spMkLst>
        </pc:spChg>
        <pc:spChg chg="add del">
          <ac:chgData name="Rachel Cook" userId="ec8d19ad-53cf-4ab4-994f-694c5053476a" providerId="ADAL" clId="{0FB3DE9C-D90A-4945-94E4-F7054EBD637A}" dt="2022-02-01T14:16:15.101" v="316" actId="26606"/>
          <ac:spMkLst>
            <pc:docMk/>
            <pc:sldMk cId="3868752039" sldId="283"/>
            <ac:spMk id="13" creationId="{081E4A58-353D-44AE-B2FC-2A74E2E400F7}"/>
          </ac:spMkLst>
        </pc:spChg>
        <pc:spChg chg="add">
          <ac:chgData name="Rachel Cook" userId="ec8d19ad-53cf-4ab4-994f-694c5053476a" providerId="ADAL" clId="{0FB3DE9C-D90A-4945-94E4-F7054EBD637A}" dt="2022-02-01T14:16:15.101" v="316" actId="26606"/>
          <ac:spMkLst>
            <pc:docMk/>
            <pc:sldMk cId="3868752039" sldId="283"/>
            <ac:spMk id="18" creationId="{907EF6B7-1338-4443-8C46-6A318D952DFD}"/>
          </ac:spMkLst>
        </pc:spChg>
        <pc:spChg chg="add">
          <ac:chgData name="Rachel Cook" userId="ec8d19ad-53cf-4ab4-994f-694c5053476a" providerId="ADAL" clId="{0FB3DE9C-D90A-4945-94E4-F7054EBD637A}" dt="2022-02-01T14:16:15.101" v="316" actId="26606"/>
          <ac:spMkLst>
            <pc:docMk/>
            <pc:sldMk cId="3868752039" sldId="283"/>
            <ac:spMk id="20" creationId="{DAAE4CDD-124C-4DCF-9584-B6033B545DD5}"/>
          </ac:spMkLst>
        </pc:spChg>
        <pc:spChg chg="add">
          <ac:chgData name="Rachel Cook" userId="ec8d19ad-53cf-4ab4-994f-694c5053476a" providerId="ADAL" clId="{0FB3DE9C-D90A-4945-94E4-F7054EBD637A}" dt="2022-02-01T14:16:15.101" v="316" actId="26606"/>
          <ac:spMkLst>
            <pc:docMk/>
            <pc:sldMk cId="3868752039" sldId="283"/>
            <ac:spMk id="22" creationId="{081E4A58-353D-44AE-B2FC-2A74E2E400F7}"/>
          </ac:spMkLst>
        </pc:spChg>
      </pc:sldChg>
      <pc:sldChg chg="addSp modSp add mod setBg">
        <pc:chgData name="Rachel Cook" userId="ec8d19ad-53cf-4ab4-994f-694c5053476a" providerId="ADAL" clId="{0FB3DE9C-D90A-4945-94E4-F7054EBD637A}" dt="2022-02-01T14:14:55.585" v="288" actId="26606"/>
        <pc:sldMkLst>
          <pc:docMk/>
          <pc:sldMk cId="1964223629" sldId="284"/>
        </pc:sldMkLst>
        <pc:spChg chg="mod">
          <ac:chgData name="Rachel Cook" userId="ec8d19ad-53cf-4ab4-994f-694c5053476a" providerId="ADAL" clId="{0FB3DE9C-D90A-4945-94E4-F7054EBD637A}" dt="2022-02-01T14:14:55.585" v="288" actId="26606"/>
          <ac:spMkLst>
            <pc:docMk/>
            <pc:sldMk cId="1964223629" sldId="284"/>
            <ac:spMk id="2" creationId="{86694112-8BED-4343-824A-2C5F373FC711}"/>
          </ac:spMkLst>
        </pc:spChg>
        <pc:spChg chg="mod">
          <ac:chgData name="Rachel Cook" userId="ec8d19ad-53cf-4ab4-994f-694c5053476a" providerId="ADAL" clId="{0FB3DE9C-D90A-4945-94E4-F7054EBD637A}" dt="2022-02-01T14:14:55.585" v="288" actId="26606"/>
          <ac:spMkLst>
            <pc:docMk/>
            <pc:sldMk cId="1964223629" sldId="284"/>
            <ac:spMk id="3" creationId="{43D2BBF3-895A-475D-B9D1-56B75BD5DF8B}"/>
          </ac:spMkLst>
        </pc:spChg>
        <pc:spChg chg="mod">
          <ac:chgData name="Rachel Cook" userId="ec8d19ad-53cf-4ab4-994f-694c5053476a" providerId="ADAL" clId="{0FB3DE9C-D90A-4945-94E4-F7054EBD637A}" dt="2022-02-01T14:14:55.585" v="288" actId="26606"/>
          <ac:spMkLst>
            <pc:docMk/>
            <pc:sldMk cId="1964223629" sldId="284"/>
            <ac:spMk id="4" creationId="{41749CB5-CA6D-4CE4-B4A1-95AE24E8AE15}"/>
          </ac:spMkLst>
        </pc:spChg>
        <pc:spChg chg="add">
          <ac:chgData name="Rachel Cook" userId="ec8d19ad-53cf-4ab4-994f-694c5053476a" providerId="ADAL" clId="{0FB3DE9C-D90A-4945-94E4-F7054EBD637A}" dt="2022-02-01T14:14:55.585" v="288" actId="26606"/>
          <ac:spMkLst>
            <pc:docMk/>
            <pc:sldMk cId="1964223629" sldId="284"/>
            <ac:spMk id="9" creationId="{907EF6B7-1338-4443-8C46-6A318D952DFD}"/>
          </ac:spMkLst>
        </pc:spChg>
        <pc:spChg chg="add">
          <ac:chgData name="Rachel Cook" userId="ec8d19ad-53cf-4ab4-994f-694c5053476a" providerId="ADAL" clId="{0FB3DE9C-D90A-4945-94E4-F7054EBD637A}" dt="2022-02-01T14:14:55.585" v="288" actId="26606"/>
          <ac:spMkLst>
            <pc:docMk/>
            <pc:sldMk cId="1964223629" sldId="284"/>
            <ac:spMk id="11" creationId="{DAAE4CDD-124C-4DCF-9584-B6033B545DD5}"/>
          </ac:spMkLst>
        </pc:spChg>
        <pc:spChg chg="add">
          <ac:chgData name="Rachel Cook" userId="ec8d19ad-53cf-4ab4-994f-694c5053476a" providerId="ADAL" clId="{0FB3DE9C-D90A-4945-94E4-F7054EBD637A}" dt="2022-02-01T14:14:55.585" v="288" actId="26606"/>
          <ac:spMkLst>
            <pc:docMk/>
            <pc:sldMk cId="1964223629" sldId="284"/>
            <ac:spMk id="13" creationId="{081E4A58-353D-44AE-B2FC-2A74E2E400F7}"/>
          </ac:spMkLst>
        </pc:spChg>
      </pc:sldChg>
      <pc:sldChg chg="addSp delSp modSp add mod setBg">
        <pc:chgData name="Rachel Cook" userId="ec8d19ad-53cf-4ab4-994f-694c5053476a" providerId="ADAL" clId="{0FB3DE9C-D90A-4945-94E4-F7054EBD637A}" dt="2022-02-01T14:15:02.106" v="291" actId="26606"/>
        <pc:sldMkLst>
          <pc:docMk/>
          <pc:sldMk cId="2123232964" sldId="285"/>
        </pc:sldMkLst>
        <pc:spChg chg="mod">
          <ac:chgData name="Rachel Cook" userId="ec8d19ad-53cf-4ab4-994f-694c5053476a" providerId="ADAL" clId="{0FB3DE9C-D90A-4945-94E4-F7054EBD637A}" dt="2022-02-01T14:15:02.106" v="291" actId="26606"/>
          <ac:spMkLst>
            <pc:docMk/>
            <pc:sldMk cId="2123232964" sldId="285"/>
            <ac:spMk id="2" creationId="{ADE1A03B-4BD1-4820-8CCE-E1FB431287C1}"/>
          </ac:spMkLst>
        </pc:spChg>
        <pc:spChg chg="mod ord">
          <ac:chgData name="Rachel Cook" userId="ec8d19ad-53cf-4ab4-994f-694c5053476a" providerId="ADAL" clId="{0FB3DE9C-D90A-4945-94E4-F7054EBD637A}" dt="2022-02-01T14:15:02.106" v="291" actId="26606"/>
          <ac:spMkLst>
            <pc:docMk/>
            <pc:sldMk cId="2123232964" sldId="285"/>
            <ac:spMk id="3" creationId="{B2CB9BC4-8CB4-4673-9E4A-C9B2A7FA92CF}"/>
          </ac:spMkLst>
        </pc:spChg>
        <pc:spChg chg="mod">
          <ac:chgData name="Rachel Cook" userId="ec8d19ad-53cf-4ab4-994f-694c5053476a" providerId="ADAL" clId="{0FB3DE9C-D90A-4945-94E4-F7054EBD637A}" dt="2022-02-01T14:15:02.106" v="291" actId="26606"/>
          <ac:spMkLst>
            <pc:docMk/>
            <pc:sldMk cId="2123232964" sldId="285"/>
            <ac:spMk id="4" creationId="{C0169474-6DD3-46EB-A1B4-01D1C3B75A7B}"/>
          </ac:spMkLst>
        </pc:spChg>
        <pc:spChg chg="add del">
          <ac:chgData name="Rachel Cook" userId="ec8d19ad-53cf-4ab4-994f-694c5053476a" providerId="ADAL" clId="{0FB3DE9C-D90A-4945-94E4-F7054EBD637A}" dt="2022-02-01T14:15:02.106" v="290" actId="26606"/>
          <ac:spMkLst>
            <pc:docMk/>
            <pc:sldMk cId="2123232964" sldId="285"/>
            <ac:spMk id="9" creationId="{389575E1-3389-451A-A5F7-27854C25C599}"/>
          </ac:spMkLst>
        </pc:spChg>
        <pc:spChg chg="add del">
          <ac:chgData name="Rachel Cook" userId="ec8d19ad-53cf-4ab4-994f-694c5053476a" providerId="ADAL" clId="{0FB3DE9C-D90A-4945-94E4-F7054EBD637A}" dt="2022-02-01T14:15:02.106" v="290" actId="26606"/>
          <ac:spMkLst>
            <pc:docMk/>
            <pc:sldMk cId="2123232964" sldId="285"/>
            <ac:spMk id="11" creationId="{A53CCC5C-D88E-40FB-B30B-23DCDBD01D37}"/>
          </ac:spMkLst>
        </pc:spChg>
        <pc:spChg chg="add del">
          <ac:chgData name="Rachel Cook" userId="ec8d19ad-53cf-4ab4-994f-694c5053476a" providerId="ADAL" clId="{0FB3DE9C-D90A-4945-94E4-F7054EBD637A}" dt="2022-02-01T14:15:02.106" v="290" actId="26606"/>
          <ac:spMkLst>
            <pc:docMk/>
            <pc:sldMk cId="2123232964" sldId="285"/>
            <ac:spMk id="13" creationId="{081E4A58-353D-44AE-B2FC-2A74E2E400F7}"/>
          </ac:spMkLst>
        </pc:spChg>
        <pc:spChg chg="add">
          <ac:chgData name="Rachel Cook" userId="ec8d19ad-53cf-4ab4-994f-694c5053476a" providerId="ADAL" clId="{0FB3DE9C-D90A-4945-94E4-F7054EBD637A}" dt="2022-02-01T14:15:02.106" v="291" actId="26606"/>
          <ac:spMkLst>
            <pc:docMk/>
            <pc:sldMk cId="2123232964" sldId="285"/>
            <ac:spMk id="15" creationId="{907EF6B7-1338-4443-8C46-6A318D952DFD}"/>
          </ac:spMkLst>
        </pc:spChg>
        <pc:spChg chg="add">
          <ac:chgData name="Rachel Cook" userId="ec8d19ad-53cf-4ab4-994f-694c5053476a" providerId="ADAL" clId="{0FB3DE9C-D90A-4945-94E4-F7054EBD637A}" dt="2022-02-01T14:15:02.106" v="291" actId="26606"/>
          <ac:spMkLst>
            <pc:docMk/>
            <pc:sldMk cId="2123232964" sldId="285"/>
            <ac:spMk id="16" creationId="{DAAE4CDD-124C-4DCF-9584-B6033B545DD5}"/>
          </ac:spMkLst>
        </pc:spChg>
        <pc:spChg chg="add">
          <ac:chgData name="Rachel Cook" userId="ec8d19ad-53cf-4ab4-994f-694c5053476a" providerId="ADAL" clId="{0FB3DE9C-D90A-4945-94E4-F7054EBD637A}" dt="2022-02-01T14:15:02.106" v="291" actId="26606"/>
          <ac:spMkLst>
            <pc:docMk/>
            <pc:sldMk cId="2123232964" sldId="285"/>
            <ac:spMk id="17" creationId="{081E4A58-353D-44AE-B2FC-2A74E2E400F7}"/>
          </ac:spMkLst>
        </pc:spChg>
      </pc:sldChg>
      <pc:sldChg chg="addSp modSp add mod setBg">
        <pc:chgData name="Rachel Cook" userId="ec8d19ad-53cf-4ab4-994f-694c5053476a" providerId="ADAL" clId="{0FB3DE9C-D90A-4945-94E4-F7054EBD637A}" dt="2022-02-01T14:15:11.427" v="293" actId="26606"/>
        <pc:sldMkLst>
          <pc:docMk/>
          <pc:sldMk cId="2343348611" sldId="286"/>
        </pc:sldMkLst>
        <pc:spChg chg="mod">
          <ac:chgData name="Rachel Cook" userId="ec8d19ad-53cf-4ab4-994f-694c5053476a" providerId="ADAL" clId="{0FB3DE9C-D90A-4945-94E4-F7054EBD637A}" dt="2022-02-01T14:15:11.427" v="293" actId="26606"/>
          <ac:spMkLst>
            <pc:docMk/>
            <pc:sldMk cId="2343348611" sldId="286"/>
            <ac:spMk id="2" creationId="{653293ED-F687-4A8C-81DE-6CFFEB8FDCB6}"/>
          </ac:spMkLst>
        </pc:spChg>
        <pc:spChg chg="mod">
          <ac:chgData name="Rachel Cook" userId="ec8d19ad-53cf-4ab4-994f-694c5053476a" providerId="ADAL" clId="{0FB3DE9C-D90A-4945-94E4-F7054EBD637A}" dt="2022-02-01T14:15:11.427" v="293" actId="26606"/>
          <ac:spMkLst>
            <pc:docMk/>
            <pc:sldMk cId="2343348611" sldId="286"/>
            <ac:spMk id="3" creationId="{48118E54-DED5-4422-A892-D1DA315A37B5}"/>
          </ac:spMkLst>
        </pc:spChg>
        <pc:spChg chg="mod">
          <ac:chgData name="Rachel Cook" userId="ec8d19ad-53cf-4ab4-994f-694c5053476a" providerId="ADAL" clId="{0FB3DE9C-D90A-4945-94E4-F7054EBD637A}" dt="2022-02-01T14:15:11.427" v="293" actId="26606"/>
          <ac:spMkLst>
            <pc:docMk/>
            <pc:sldMk cId="2343348611" sldId="286"/>
            <ac:spMk id="4" creationId="{0C76221F-052B-4B33-81FF-F722145CF516}"/>
          </ac:spMkLst>
        </pc:spChg>
        <pc:spChg chg="add">
          <ac:chgData name="Rachel Cook" userId="ec8d19ad-53cf-4ab4-994f-694c5053476a" providerId="ADAL" clId="{0FB3DE9C-D90A-4945-94E4-F7054EBD637A}" dt="2022-02-01T14:15:11.427" v="293" actId="26606"/>
          <ac:spMkLst>
            <pc:docMk/>
            <pc:sldMk cId="2343348611" sldId="286"/>
            <ac:spMk id="9" creationId="{907EF6B7-1338-4443-8C46-6A318D952DFD}"/>
          </ac:spMkLst>
        </pc:spChg>
        <pc:spChg chg="add">
          <ac:chgData name="Rachel Cook" userId="ec8d19ad-53cf-4ab4-994f-694c5053476a" providerId="ADAL" clId="{0FB3DE9C-D90A-4945-94E4-F7054EBD637A}" dt="2022-02-01T14:15:11.427" v="293" actId="26606"/>
          <ac:spMkLst>
            <pc:docMk/>
            <pc:sldMk cId="2343348611" sldId="286"/>
            <ac:spMk id="11" creationId="{DAAE4CDD-124C-4DCF-9584-B6033B545DD5}"/>
          </ac:spMkLst>
        </pc:spChg>
        <pc:spChg chg="add">
          <ac:chgData name="Rachel Cook" userId="ec8d19ad-53cf-4ab4-994f-694c5053476a" providerId="ADAL" clId="{0FB3DE9C-D90A-4945-94E4-F7054EBD637A}" dt="2022-02-01T14:15:11.427" v="293" actId="26606"/>
          <ac:spMkLst>
            <pc:docMk/>
            <pc:sldMk cId="2343348611" sldId="286"/>
            <ac:spMk id="13" creationId="{081E4A58-353D-44AE-B2FC-2A74E2E400F7}"/>
          </ac:spMkLst>
        </pc:spChg>
      </pc:sldChg>
      <pc:sldChg chg="addSp modSp add mod setBg">
        <pc:chgData name="Rachel Cook" userId="ec8d19ad-53cf-4ab4-994f-694c5053476a" providerId="ADAL" clId="{0FB3DE9C-D90A-4945-94E4-F7054EBD637A}" dt="2022-02-01T14:15:07.856" v="292" actId="26606"/>
        <pc:sldMkLst>
          <pc:docMk/>
          <pc:sldMk cId="2963910884" sldId="287"/>
        </pc:sldMkLst>
        <pc:spChg chg="mod">
          <ac:chgData name="Rachel Cook" userId="ec8d19ad-53cf-4ab4-994f-694c5053476a" providerId="ADAL" clId="{0FB3DE9C-D90A-4945-94E4-F7054EBD637A}" dt="2022-02-01T14:15:07.856" v="292" actId="26606"/>
          <ac:spMkLst>
            <pc:docMk/>
            <pc:sldMk cId="2963910884" sldId="287"/>
            <ac:spMk id="2" creationId="{0E3732AD-B01F-4FBF-933F-366F758297E1}"/>
          </ac:spMkLst>
        </pc:spChg>
        <pc:spChg chg="mod">
          <ac:chgData name="Rachel Cook" userId="ec8d19ad-53cf-4ab4-994f-694c5053476a" providerId="ADAL" clId="{0FB3DE9C-D90A-4945-94E4-F7054EBD637A}" dt="2022-02-01T14:15:07.856" v="292" actId="26606"/>
          <ac:spMkLst>
            <pc:docMk/>
            <pc:sldMk cId="2963910884" sldId="287"/>
            <ac:spMk id="3" creationId="{50CF1252-740B-49D3-85F6-6F2BC04313FD}"/>
          </ac:spMkLst>
        </pc:spChg>
        <pc:spChg chg="mod">
          <ac:chgData name="Rachel Cook" userId="ec8d19ad-53cf-4ab4-994f-694c5053476a" providerId="ADAL" clId="{0FB3DE9C-D90A-4945-94E4-F7054EBD637A}" dt="2022-02-01T14:15:07.856" v="292" actId="26606"/>
          <ac:spMkLst>
            <pc:docMk/>
            <pc:sldMk cId="2963910884" sldId="287"/>
            <ac:spMk id="4" creationId="{88602854-2B4F-4532-A426-0862CFD5BB4F}"/>
          </ac:spMkLst>
        </pc:spChg>
        <pc:spChg chg="add">
          <ac:chgData name="Rachel Cook" userId="ec8d19ad-53cf-4ab4-994f-694c5053476a" providerId="ADAL" clId="{0FB3DE9C-D90A-4945-94E4-F7054EBD637A}" dt="2022-02-01T14:15:07.856" v="292" actId="26606"/>
          <ac:spMkLst>
            <pc:docMk/>
            <pc:sldMk cId="2963910884" sldId="287"/>
            <ac:spMk id="9" creationId="{907EF6B7-1338-4443-8C46-6A318D952DFD}"/>
          </ac:spMkLst>
        </pc:spChg>
        <pc:spChg chg="add">
          <ac:chgData name="Rachel Cook" userId="ec8d19ad-53cf-4ab4-994f-694c5053476a" providerId="ADAL" clId="{0FB3DE9C-D90A-4945-94E4-F7054EBD637A}" dt="2022-02-01T14:15:07.856" v="292" actId="26606"/>
          <ac:spMkLst>
            <pc:docMk/>
            <pc:sldMk cId="2963910884" sldId="287"/>
            <ac:spMk id="11" creationId="{DAAE4CDD-124C-4DCF-9584-B6033B545DD5}"/>
          </ac:spMkLst>
        </pc:spChg>
        <pc:spChg chg="add">
          <ac:chgData name="Rachel Cook" userId="ec8d19ad-53cf-4ab4-994f-694c5053476a" providerId="ADAL" clId="{0FB3DE9C-D90A-4945-94E4-F7054EBD637A}" dt="2022-02-01T14:15:07.856" v="292" actId="26606"/>
          <ac:spMkLst>
            <pc:docMk/>
            <pc:sldMk cId="2963910884" sldId="287"/>
            <ac:spMk id="13" creationId="{081E4A58-353D-44AE-B2FC-2A74E2E400F7}"/>
          </ac:spMkLst>
        </pc:spChg>
      </pc:sldChg>
      <pc:sldChg chg="addSp modSp add mod setBg">
        <pc:chgData name="Rachel Cook" userId="ec8d19ad-53cf-4ab4-994f-694c5053476a" providerId="ADAL" clId="{0FB3DE9C-D90A-4945-94E4-F7054EBD637A}" dt="2022-02-01T14:15:15.844" v="294" actId="26606"/>
        <pc:sldMkLst>
          <pc:docMk/>
          <pc:sldMk cId="1535601907" sldId="288"/>
        </pc:sldMkLst>
        <pc:spChg chg="mod">
          <ac:chgData name="Rachel Cook" userId="ec8d19ad-53cf-4ab4-994f-694c5053476a" providerId="ADAL" clId="{0FB3DE9C-D90A-4945-94E4-F7054EBD637A}" dt="2022-02-01T14:15:15.844" v="294" actId="26606"/>
          <ac:spMkLst>
            <pc:docMk/>
            <pc:sldMk cId="1535601907" sldId="288"/>
            <ac:spMk id="2" creationId="{3D14416E-3CD6-48F9-BD98-73CE57E3CAA2}"/>
          </ac:spMkLst>
        </pc:spChg>
        <pc:spChg chg="mod">
          <ac:chgData name="Rachel Cook" userId="ec8d19ad-53cf-4ab4-994f-694c5053476a" providerId="ADAL" clId="{0FB3DE9C-D90A-4945-94E4-F7054EBD637A}" dt="2022-02-01T14:15:15.844" v="294" actId="26606"/>
          <ac:spMkLst>
            <pc:docMk/>
            <pc:sldMk cId="1535601907" sldId="288"/>
            <ac:spMk id="3" creationId="{E8B94324-EFF9-4447-8AAE-02D85799A1F7}"/>
          </ac:spMkLst>
        </pc:spChg>
        <pc:spChg chg="mod">
          <ac:chgData name="Rachel Cook" userId="ec8d19ad-53cf-4ab4-994f-694c5053476a" providerId="ADAL" clId="{0FB3DE9C-D90A-4945-94E4-F7054EBD637A}" dt="2022-02-01T14:15:15.844" v="294" actId="26606"/>
          <ac:spMkLst>
            <pc:docMk/>
            <pc:sldMk cId="1535601907" sldId="288"/>
            <ac:spMk id="4" creationId="{A2565894-A9E2-49DE-9CB7-D88B05D4C114}"/>
          </ac:spMkLst>
        </pc:spChg>
        <pc:spChg chg="add">
          <ac:chgData name="Rachel Cook" userId="ec8d19ad-53cf-4ab4-994f-694c5053476a" providerId="ADAL" clId="{0FB3DE9C-D90A-4945-94E4-F7054EBD637A}" dt="2022-02-01T14:15:15.844" v="294" actId="26606"/>
          <ac:spMkLst>
            <pc:docMk/>
            <pc:sldMk cId="1535601907" sldId="288"/>
            <ac:spMk id="9" creationId="{907EF6B7-1338-4443-8C46-6A318D952DFD}"/>
          </ac:spMkLst>
        </pc:spChg>
        <pc:spChg chg="add">
          <ac:chgData name="Rachel Cook" userId="ec8d19ad-53cf-4ab4-994f-694c5053476a" providerId="ADAL" clId="{0FB3DE9C-D90A-4945-94E4-F7054EBD637A}" dt="2022-02-01T14:15:15.844" v="294" actId="26606"/>
          <ac:spMkLst>
            <pc:docMk/>
            <pc:sldMk cId="1535601907" sldId="288"/>
            <ac:spMk id="11" creationId="{DAAE4CDD-124C-4DCF-9584-B6033B545DD5}"/>
          </ac:spMkLst>
        </pc:spChg>
        <pc:spChg chg="add">
          <ac:chgData name="Rachel Cook" userId="ec8d19ad-53cf-4ab4-994f-694c5053476a" providerId="ADAL" clId="{0FB3DE9C-D90A-4945-94E4-F7054EBD637A}" dt="2022-02-01T14:15:15.844" v="294" actId="26606"/>
          <ac:spMkLst>
            <pc:docMk/>
            <pc:sldMk cId="1535601907" sldId="288"/>
            <ac:spMk id="13" creationId="{081E4A58-353D-44AE-B2FC-2A74E2E400F7}"/>
          </ac:spMkLst>
        </pc:spChg>
      </pc:sldChg>
      <pc:sldChg chg="modSp add mod">
        <pc:chgData name="Rachel Cook" userId="ec8d19ad-53cf-4ab4-994f-694c5053476a" providerId="ADAL" clId="{0FB3DE9C-D90A-4945-94E4-F7054EBD637A}" dt="2022-02-01T14:16:49.160" v="326" actId="1076"/>
        <pc:sldMkLst>
          <pc:docMk/>
          <pc:sldMk cId="3521360696" sldId="289"/>
        </pc:sldMkLst>
        <pc:spChg chg="mod">
          <ac:chgData name="Rachel Cook" userId="ec8d19ad-53cf-4ab4-994f-694c5053476a" providerId="ADAL" clId="{0FB3DE9C-D90A-4945-94E4-F7054EBD637A}" dt="2022-02-01T14:16:46.177" v="325" actId="1076"/>
          <ac:spMkLst>
            <pc:docMk/>
            <pc:sldMk cId="3521360696" sldId="289"/>
            <ac:spMk id="2" creationId="{A986C810-C0FC-40FB-B320-8F21E7F1F76C}"/>
          </ac:spMkLst>
        </pc:spChg>
        <pc:spChg chg="mod">
          <ac:chgData name="Rachel Cook" userId="ec8d19ad-53cf-4ab4-994f-694c5053476a" providerId="ADAL" clId="{0FB3DE9C-D90A-4945-94E4-F7054EBD637A}" dt="2022-02-01T14:16:42.229" v="322" actId="1076"/>
          <ac:spMkLst>
            <pc:docMk/>
            <pc:sldMk cId="3521360696" sldId="289"/>
            <ac:spMk id="3" creationId="{5062A86E-DB6A-48A6-AA34-11A91C275A2C}"/>
          </ac:spMkLst>
        </pc:spChg>
        <pc:spChg chg="mod">
          <ac:chgData name="Rachel Cook" userId="ec8d19ad-53cf-4ab4-994f-694c5053476a" providerId="ADAL" clId="{0FB3DE9C-D90A-4945-94E4-F7054EBD637A}" dt="2022-02-01T14:16:49.160" v="326" actId="1076"/>
          <ac:spMkLst>
            <pc:docMk/>
            <pc:sldMk cId="3521360696" sldId="289"/>
            <ac:spMk id="5" creationId="{C6882C30-5950-4BBF-BFB9-3BD4B232FF08}"/>
          </ac:spMkLst>
        </pc:spChg>
      </pc:sldChg>
      <pc:sldChg chg="addSp modSp add mod setBg">
        <pc:chgData name="Rachel Cook" userId="ec8d19ad-53cf-4ab4-994f-694c5053476a" providerId="ADAL" clId="{0FB3DE9C-D90A-4945-94E4-F7054EBD637A}" dt="2022-02-01T14:16:23.087" v="317" actId="26606"/>
        <pc:sldMkLst>
          <pc:docMk/>
          <pc:sldMk cId="259448001" sldId="290"/>
        </pc:sldMkLst>
        <pc:spChg chg="mod">
          <ac:chgData name="Rachel Cook" userId="ec8d19ad-53cf-4ab4-994f-694c5053476a" providerId="ADAL" clId="{0FB3DE9C-D90A-4945-94E4-F7054EBD637A}" dt="2022-02-01T14:16:23.087" v="317" actId="26606"/>
          <ac:spMkLst>
            <pc:docMk/>
            <pc:sldMk cId="259448001" sldId="290"/>
            <ac:spMk id="2" creationId="{ABDE7CDE-985A-4593-8C46-BEB5CA01A634}"/>
          </ac:spMkLst>
        </pc:spChg>
        <pc:spChg chg="mod">
          <ac:chgData name="Rachel Cook" userId="ec8d19ad-53cf-4ab4-994f-694c5053476a" providerId="ADAL" clId="{0FB3DE9C-D90A-4945-94E4-F7054EBD637A}" dt="2022-02-01T14:16:23.087" v="317" actId="26606"/>
          <ac:spMkLst>
            <pc:docMk/>
            <pc:sldMk cId="259448001" sldId="290"/>
            <ac:spMk id="3" creationId="{D45E4FC2-24F3-426B-9759-D13C2EDB07CF}"/>
          </ac:spMkLst>
        </pc:spChg>
        <pc:spChg chg="mod">
          <ac:chgData name="Rachel Cook" userId="ec8d19ad-53cf-4ab4-994f-694c5053476a" providerId="ADAL" clId="{0FB3DE9C-D90A-4945-94E4-F7054EBD637A}" dt="2022-02-01T14:16:23.087" v="317" actId="26606"/>
          <ac:spMkLst>
            <pc:docMk/>
            <pc:sldMk cId="259448001" sldId="290"/>
            <ac:spMk id="4" creationId="{AB042FC3-0A25-42D0-99FF-41579884EC9B}"/>
          </ac:spMkLst>
        </pc:spChg>
        <pc:spChg chg="add">
          <ac:chgData name="Rachel Cook" userId="ec8d19ad-53cf-4ab4-994f-694c5053476a" providerId="ADAL" clId="{0FB3DE9C-D90A-4945-94E4-F7054EBD637A}" dt="2022-02-01T14:16:23.087" v="317" actId="26606"/>
          <ac:spMkLst>
            <pc:docMk/>
            <pc:sldMk cId="259448001" sldId="290"/>
            <ac:spMk id="9" creationId="{777A147A-9ED8-46B4-8660-1B3C2AA880B5}"/>
          </ac:spMkLst>
        </pc:spChg>
        <pc:spChg chg="add">
          <ac:chgData name="Rachel Cook" userId="ec8d19ad-53cf-4ab4-994f-694c5053476a" providerId="ADAL" clId="{0FB3DE9C-D90A-4945-94E4-F7054EBD637A}" dt="2022-02-01T14:16:23.087" v="317" actId="26606"/>
          <ac:spMkLst>
            <pc:docMk/>
            <pc:sldMk cId="259448001" sldId="290"/>
            <ac:spMk id="11" creationId="{5D6C15A0-C087-4593-8414-2B4EC1CDC3DE}"/>
          </ac:spMkLst>
        </pc:spChg>
      </pc:sldChg>
      <pc:sldChg chg="addSp modSp add mod setBg">
        <pc:chgData name="Rachel Cook" userId="ec8d19ad-53cf-4ab4-994f-694c5053476a" providerId="ADAL" clId="{0FB3DE9C-D90A-4945-94E4-F7054EBD637A}" dt="2022-02-01T14:16:32.916" v="319" actId="26606"/>
        <pc:sldMkLst>
          <pc:docMk/>
          <pc:sldMk cId="2669567965" sldId="291"/>
        </pc:sldMkLst>
        <pc:spChg chg="mod">
          <ac:chgData name="Rachel Cook" userId="ec8d19ad-53cf-4ab4-994f-694c5053476a" providerId="ADAL" clId="{0FB3DE9C-D90A-4945-94E4-F7054EBD637A}" dt="2022-02-01T14:16:32.916" v="319" actId="26606"/>
          <ac:spMkLst>
            <pc:docMk/>
            <pc:sldMk cId="2669567965" sldId="291"/>
            <ac:spMk id="2" creationId="{25873174-E76C-4812-8C90-37955E49AFB4}"/>
          </ac:spMkLst>
        </pc:spChg>
        <pc:spChg chg="mod">
          <ac:chgData name="Rachel Cook" userId="ec8d19ad-53cf-4ab4-994f-694c5053476a" providerId="ADAL" clId="{0FB3DE9C-D90A-4945-94E4-F7054EBD637A}" dt="2022-02-01T14:16:32.916" v="319" actId="26606"/>
          <ac:spMkLst>
            <pc:docMk/>
            <pc:sldMk cId="2669567965" sldId="291"/>
            <ac:spMk id="3" creationId="{F2FD3F4B-4013-4502-9514-286C2F92DE77}"/>
          </ac:spMkLst>
        </pc:spChg>
        <pc:spChg chg="mod">
          <ac:chgData name="Rachel Cook" userId="ec8d19ad-53cf-4ab4-994f-694c5053476a" providerId="ADAL" clId="{0FB3DE9C-D90A-4945-94E4-F7054EBD637A}" dt="2022-02-01T14:16:32.916" v="319" actId="26606"/>
          <ac:spMkLst>
            <pc:docMk/>
            <pc:sldMk cId="2669567965" sldId="291"/>
            <ac:spMk id="4" creationId="{E203B56F-E7F2-4AF8-99FF-DF33EB9A87EE}"/>
          </ac:spMkLst>
        </pc:spChg>
        <pc:spChg chg="add">
          <ac:chgData name="Rachel Cook" userId="ec8d19ad-53cf-4ab4-994f-694c5053476a" providerId="ADAL" clId="{0FB3DE9C-D90A-4945-94E4-F7054EBD637A}" dt="2022-02-01T14:16:32.916" v="319" actId="26606"/>
          <ac:spMkLst>
            <pc:docMk/>
            <pc:sldMk cId="2669567965" sldId="291"/>
            <ac:spMk id="9" creationId="{777A147A-9ED8-46B4-8660-1B3C2AA880B5}"/>
          </ac:spMkLst>
        </pc:spChg>
        <pc:spChg chg="add">
          <ac:chgData name="Rachel Cook" userId="ec8d19ad-53cf-4ab4-994f-694c5053476a" providerId="ADAL" clId="{0FB3DE9C-D90A-4945-94E4-F7054EBD637A}" dt="2022-02-01T14:16:32.916" v="319" actId="26606"/>
          <ac:spMkLst>
            <pc:docMk/>
            <pc:sldMk cId="2669567965" sldId="291"/>
            <ac:spMk id="11" creationId="{5D6C15A0-C087-4593-8414-2B4EC1CDC3DE}"/>
          </ac:spMkLst>
        </pc:spChg>
      </pc:sldChg>
      <pc:sldChg chg="addSp modSp add mod setBg">
        <pc:chgData name="Rachel Cook" userId="ec8d19ad-53cf-4ab4-994f-694c5053476a" providerId="ADAL" clId="{0FB3DE9C-D90A-4945-94E4-F7054EBD637A}" dt="2022-02-01T14:15:25.801" v="297" actId="14100"/>
        <pc:sldMkLst>
          <pc:docMk/>
          <pc:sldMk cId="766485515" sldId="293"/>
        </pc:sldMkLst>
        <pc:spChg chg="mod">
          <ac:chgData name="Rachel Cook" userId="ec8d19ad-53cf-4ab4-994f-694c5053476a" providerId="ADAL" clId="{0FB3DE9C-D90A-4945-94E4-F7054EBD637A}" dt="2022-02-01T14:15:21.517" v="295" actId="26606"/>
          <ac:spMkLst>
            <pc:docMk/>
            <pc:sldMk cId="766485515" sldId="293"/>
            <ac:spMk id="2" creationId="{3D14416E-3CD6-48F9-BD98-73CE57E3CAA2}"/>
          </ac:spMkLst>
        </pc:spChg>
        <pc:spChg chg="mod">
          <ac:chgData name="Rachel Cook" userId="ec8d19ad-53cf-4ab4-994f-694c5053476a" providerId="ADAL" clId="{0FB3DE9C-D90A-4945-94E4-F7054EBD637A}" dt="2022-02-01T14:15:25.801" v="297" actId="14100"/>
          <ac:spMkLst>
            <pc:docMk/>
            <pc:sldMk cId="766485515" sldId="293"/>
            <ac:spMk id="3" creationId="{E8B94324-EFF9-4447-8AAE-02D85799A1F7}"/>
          </ac:spMkLst>
        </pc:spChg>
        <pc:spChg chg="mod">
          <ac:chgData name="Rachel Cook" userId="ec8d19ad-53cf-4ab4-994f-694c5053476a" providerId="ADAL" clId="{0FB3DE9C-D90A-4945-94E4-F7054EBD637A}" dt="2022-02-01T14:15:21.517" v="295" actId="26606"/>
          <ac:spMkLst>
            <pc:docMk/>
            <pc:sldMk cId="766485515" sldId="293"/>
            <ac:spMk id="4" creationId="{A2565894-A9E2-49DE-9CB7-D88B05D4C114}"/>
          </ac:spMkLst>
        </pc:spChg>
        <pc:spChg chg="add">
          <ac:chgData name="Rachel Cook" userId="ec8d19ad-53cf-4ab4-994f-694c5053476a" providerId="ADAL" clId="{0FB3DE9C-D90A-4945-94E4-F7054EBD637A}" dt="2022-02-01T14:15:21.517" v="295" actId="26606"/>
          <ac:spMkLst>
            <pc:docMk/>
            <pc:sldMk cId="766485515" sldId="293"/>
            <ac:spMk id="9" creationId="{907EF6B7-1338-4443-8C46-6A318D952DFD}"/>
          </ac:spMkLst>
        </pc:spChg>
        <pc:spChg chg="add">
          <ac:chgData name="Rachel Cook" userId="ec8d19ad-53cf-4ab4-994f-694c5053476a" providerId="ADAL" clId="{0FB3DE9C-D90A-4945-94E4-F7054EBD637A}" dt="2022-02-01T14:15:21.517" v="295" actId="26606"/>
          <ac:spMkLst>
            <pc:docMk/>
            <pc:sldMk cId="766485515" sldId="293"/>
            <ac:spMk id="11" creationId="{DAAE4CDD-124C-4DCF-9584-B6033B545DD5}"/>
          </ac:spMkLst>
        </pc:spChg>
        <pc:spChg chg="add">
          <ac:chgData name="Rachel Cook" userId="ec8d19ad-53cf-4ab4-994f-694c5053476a" providerId="ADAL" clId="{0FB3DE9C-D90A-4945-94E4-F7054EBD637A}" dt="2022-02-01T14:15:21.517" v="295" actId="26606"/>
          <ac:spMkLst>
            <pc:docMk/>
            <pc:sldMk cId="766485515" sldId="293"/>
            <ac:spMk id="13" creationId="{081E4A58-353D-44AE-B2FC-2A74E2E400F7}"/>
          </ac:spMkLst>
        </pc:spChg>
      </pc:sldChg>
      <pc:sldChg chg="addSp modSp add mod setBg">
        <pc:chgData name="Rachel Cook" userId="ec8d19ad-53cf-4ab4-994f-694c5053476a" providerId="ADAL" clId="{0FB3DE9C-D90A-4945-94E4-F7054EBD637A}" dt="2022-02-01T14:15:49.364" v="312" actId="1076"/>
        <pc:sldMkLst>
          <pc:docMk/>
          <pc:sldMk cId="3988389103" sldId="294"/>
        </pc:sldMkLst>
        <pc:spChg chg="mod">
          <ac:chgData name="Rachel Cook" userId="ec8d19ad-53cf-4ab4-994f-694c5053476a" providerId="ADAL" clId="{0FB3DE9C-D90A-4945-94E4-F7054EBD637A}" dt="2022-02-01T14:15:28.477" v="298" actId="26606"/>
          <ac:spMkLst>
            <pc:docMk/>
            <pc:sldMk cId="3988389103" sldId="294"/>
            <ac:spMk id="2" creationId="{3D14416E-3CD6-48F9-BD98-73CE57E3CAA2}"/>
          </ac:spMkLst>
        </pc:spChg>
        <pc:spChg chg="mod">
          <ac:chgData name="Rachel Cook" userId="ec8d19ad-53cf-4ab4-994f-694c5053476a" providerId="ADAL" clId="{0FB3DE9C-D90A-4945-94E4-F7054EBD637A}" dt="2022-02-01T14:15:49.364" v="312" actId="1076"/>
          <ac:spMkLst>
            <pc:docMk/>
            <pc:sldMk cId="3988389103" sldId="294"/>
            <ac:spMk id="3" creationId="{E8B94324-EFF9-4447-8AAE-02D85799A1F7}"/>
          </ac:spMkLst>
        </pc:spChg>
        <pc:spChg chg="mod">
          <ac:chgData name="Rachel Cook" userId="ec8d19ad-53cf-4ab4-994f-694c5053476a" providerId="ADAL" clId="{0FB3DE9C-D90A-4945-94E4-F7054EBD637A}" dt="2022-02-01T14:15:28.477" v="298" actId="26606"/>
          <ac:spMkLst>
            <pc:docMk/>
            <pc:sldMk cId="3988389103" sldId="294"/>
            <ac:spMk id="4" creationId="{A2565894-A9E2-49DE-9CB7-D88B05D4C114}"/>
          </ac:spMkLst>
        </pc:spChg>
        <pc:spChg chg="add">
          <ac:chgData name="Rachel Cook" userId="ec8d19ad-53cf-4ab4-994f-694c5053476a" providerId="ADAL" clId="{0FB3DE9C-D90A-4945-94E4-F7054EBD637A}" dt="2022-02-01T14:15:28.477" v="298" actId="26606"/>
          <ac:spMkLst>
            <pc:docMk/>
            <pc:sldMk cId="3988389103" sldId="294"/>
            <ac:spMk id="9" creationId="{907EF6B7-1338-4443-8C46-6A318D952DFD}"/>
          </ac:spMkLst>
        </pc:spChg>
        <pc:spChg chg="add">
          <ac:chgData name="Rachel Cook" userId="ec8d19ad-53cf-4ab4-994f-694c5053476a" providerId="ADAL" clId="{0FB3DE9C-D90A-4945-94E4-F7054EBD637A}" dt="2022-02-01T14:15:28.477" v="298" actId="26606"/>
          <ac:spMkLst>
            <pc:docMk/>
            <pc:sldMk cId="3988389103" sldId="294"/>
            <ac:spMk id="11" creationId="{DAAE4CDD-124C-4DCF-9584-B6033B545DD5}"/>
          </ac:spMkLst>
        </pc:spChg>
        <pc:spChg chg="add">
          <ac:chgData name="Rachel Cook" userId="ec8d19ad-53cf-4ab4-994f-694c5053476a" providerId="ADAL" clId="{0FB3DE9C-D90A-4945-94E4-F7054EBD637A}" dt="2022-02-01T14:15:28.477" v="298" actId="26606"/>
          <ac:spMkLst>
            <pc:docMk/>
            <pc:sldMk cId="3988389103" sldId="294"/>
            <ac:spMk id="13" creationId="{081E4A58-353D-44AE-B2FC-2A74E2E400F7}"/>
          </ac:spMkLst>
        </pc:spChg>
      </pc:sldChg>
      <pc:sldChg chg="addSp modSp add mod setBg">
        <pc:chgData name="Rachel Cook" userId="ec8d19ad-53cf-4ab4-994f-694c5053476a" providerId="ADAL" clId="{0FB3DE9C-D90A-4945-94E4-F7054EBD637A}" dt="2022-02-01T14:16:02.552" v="315" actId="403"/>
        <pc:sldMkLst>
          <pc:docMk/>
          <pc:sldMk cId="3571988931" sldId="295"/>
        </pc:sldMkLst>
        <pc:spChg chg="mod">
          <ac:chgData name="Rachel Cook" userId="ec8d19ad-53cf-4ab4-994f-694c5053476a" providerId="ADAL" clId="{0FB3DE9C-D90A-4945-94E4-F7054EBD637A}" dt="2022-02-01T14:15:59.806" v="313" actId="26606"/>
          <ac:spMkLst>
            <pc:docMk/>
            <pc:sldMk cId="3571988931" sldId="295"/>
            <ac:spMk id="2" creationId="{3D14416E-3CD6-48F9-BD98-73CE57E3CAA2}"/>
          </ac:spMkLst>
        </pc:spChg>
        <pc:spChg chg="mod">
          <ac:chgData name="Rachel Cook" userId="ec8d19ad-53cf-4ab4-994f-694c5053476a" providerId="ADAL" clId="{0FB3DE9C-D90A-4945-94E4-F7054EBD637A}" dt="2022-02-01T14:16:02.552" v="315" actId="403"/>
          <ac:spMkLst>
            <pc:docMk/>
            <pc:sldMk cId="3571988931" sldId="295"/>
            <ac:spMk id="3" creationId="{E8B94324-EFF9-4447-8AAE-02D85799A1F7}"/>
          </ac:spMkLst>
        </pc:spChg>
        <pc:spChg chg="mod">
          <ac:chgData name="Rachel Cook" userId="ec8d19ad-53cf-4ab4-994f-694c5053476a" providerId="ADAL" clId="{0FB3DE9C-D90A-4945-94E4-F7054EBD637A}" dt="2022-02-01T14:15:59.806" v="313" actId="26606"/>
          <ac:spMkLst>
            <pc:docMk/>
            <pc:sldMk cId="3571988931" sldId="295"/>
            <ac:spMk id="4" creationId="{A2565894-A9E2-49DE-9CB7-D88B05D4C114}"/>
          </ac:spMkLst>
        </pc:spChg>
        <pc:spChg chg="add">
          <ac:chgData name="Rachel Cook" userId="ec8d19ad-53cf-4ab4-994f-694c5053476a" providerId="ADAL" clId="{0FB3DE9C-D90A-4945-94E4-F7054EBD637A}" dt="2022-02-01T14:15:59.806" v="313" actId="26606"/>
          <ac:spMkLst>
            <pc:docMk/>
            <pc:sldMk cId="3571988931" sldId="295"/>
            <ac:spMk id="9" creationId="{907EF6B7-1338-4443-8C46-6A318D952DFD}"/>
          </ac:spMkLst>
        </pc:spChg>
        <pc:spChg chg="add">
          <ac:chgData name="Rachel Cook" userId="ec8d19ad-53cf-4ab4-994f-694c5053476a" providerId="ADAL" clId="{0FB3DE9C-D90A-4945-94E4-F7054EBD637A}" dt="2022-02-01T14:15:59.806" v="313" actId="26606"/>
          <ac:spMkLst>
            <pc:docMk/>
            <pc:sldMk cId="3571988931" sldId="295"/>
            <ac:spMk id="11" creationId="{DAAE4CDD-124C-4DCF-9584-B6033B545DD5}"/>
          </ac:spMkLst>
        </pc:spChg>
        <pc:spChg chg="add">
          <ac:chgData name="Rachel Cook" userId="ec8d19ad-53cf-4ab4-994f-694c5053476a" providerId="ADAL" clId="{0FB3DE9C-D90A-4945-94E4-F7054EBD637A}" dt="2022-02-01T14:15:59.806" v="313" actId="26606"/>
          <ac:spMkLst>
            <pc:docMk/>
            <pc:sldMk cId="3571988931" sldId="295"/>
            <ac:spMk id="13" creationId="{081E4A58-353D-44AE-B2FC-2A74E2E400F7}"/>
          </ac:spMkLst>
        </pc:spChg>
      </pc:sldChg>
      <pc:sldChg chg="addSp modSp add mod setBg">
        <pc:chgData name="Rachel Cook" userId="ec8d19ad-53cf-4ab4-994f-694c5053476a" providerId="ADAL" clId="{0FB3DE9C-D90A-4945-94E4-F7054EBD637A}" dt="2022-02-01T14:16:28.326" v="318" actId="26606"/>
        <pc:sldMkLst>
          <pc:docMk/>
          <pc:sldMk cId="3389373298" sldId="296"/>
        </pc:sldMkLst>
        <pc:spChg chg="mod">
          <ac:chgData name="Rachel Cook" userId="ec8d19ad-53cf-4ab4-994f-694c5053476a" providerId="ADAL" clId="{0FB3DE9C-D90A-4945-94E4-F7054EBD637A}" dt="2022-02-01T14:16:28.326" v="318" actId="26606"/>
          <ac:spMkLst>
            <pc:docMk/>
            <pc:sldMk cId="3389373298" sldId="296"/>
            <ac:spMk id="2" creationId="{9C3FC9A4-FBAC-4914-A0F8-DAFBC531E9E2}"/>
          </ac:spMkLst>
        </pc:spChg>
        <pc:spChg chg="mod">
          <ac:chgData name="Rachel Cook" userId="ec8d19ad-53cf-4ab4-994f-694c5053476a" providerId="ADAL" clId="{0FB3DE9C-D90A-4945-94E4-F7054EBD637A}" dt="2022-02-01T14:16:28.326" v="318" actId="26606"/>
          <ac:spMkLst>
            <pc:docMk/>
            <pc:sldMk cId="3389373298" sldId="296"/>
            <ac:spMk id="3" creationId="{A339934B-9955-4496-A105-274F532A791B}"/>
          </ac:spMkLst>
        </pc:spChg>
        <pc:spChg chg="mod">
          <ac:chgData name="Rachel Cook" userId="ec8d19ad-53cf-4ab4-994f-694c5053476a" providerId="ADAL" clId="{0FB3DE9C-D90A-4945-94E4-F7054EBD637A}" dt="2022-02-01T14:16:28.326" v="318" actId="26606"/>
          <ac:spMkLst>
            <pc:docMk/>
            <pc:sldMk cId="3389373298" sldId="296"/>
            <ac:spMk id="4" creationId="{EE393CAA-50AD-4DD9-8D25-B8FECB300705}"/>
          </ac:spMkLst>
        </pc:spChg>
        <pc:spChg chg="add">
          <ac:chgData name="Rachel Cook" userId="ec8d19ad-53cf-4ab4-994f-694c5053476a" providerId="ADAL" clId="{0FB3DE9C-D90A-4945-94E4-F7054EBD637A}" dt="2022-02-01T14:16:28.326" v="318" actId="26606"/>
          <ac:spMkLst>
            <pc:docMk/>
            <pc:sldMk cId="3389373298" sldId="296"/>
            <ac:spMk id="9" creationId="{777A147A-9ED8-46B4-8660-1B3C2AA880B5}"/>
          </ac:spMkLst>
        </pc:spChg>
        <pc:spChg chg="add">
          <ac:chgData name="Rachel Cook" userId="ec8d19ad-53cf-4ab4-994f-694c5053476a" providerId="ADAL" clId="{0FB3DE9C-D90A-4945-94E4-F7054EBD637A}" dt="2022-02-01T14:16:28.326" v="318" actId="26606"/>
          <ac:spMkLst>
            <pc:docMk/>
            <pc:sldMk cId="3389373298" sldId="296"/>
            <ac:spMk id="11" creationId="{5D6C15A0-C087-4593-8414-2B4EC1CDC3DE}"/>
          </ac:spMkLst>
        </pc:spChg>
      </pc:sldChg>
      <pc:sldChg chg="modSp new mod">
        <pc:chgData name="Rachel Cook" userId="ec8d19ad-53cf-4ab4-994f-694c5053476a" providerId="ADAL" clId="{0FB3DE9C-D90A-4945-94E4-F7054EBD637A}" dt="2022-02-01T14:17:08.389" v="333" actId="27636"/>
        <pc:sldMkLst>
          <pc:docMk/>
          <pc:sldMk cId="3918316775" sldId="297"/>
        </pc:sldMkLst>
        <pc:spChg chg="mod">
          <ac:chgData name="Rachel Cook" userId="ec8d19ad-53cf-4ab4-994f-694c5053476a" providerId="ADAL" clId="{0FB3DE9C-D90A-4945-94E4-F7054EBD637A}" dt="2022-02-01T14:16:56.647" v="327" actId="113"/>
          <ac:spMkLst>
            <pc:docMk/>
            <pc:sldMk cId="3918316775" sldId="297"/>
            <ac:spMk id="2" creationId="{2EB1424D-40DD-4A62-89DB-A66B6BBB1B77}"/>
          </ac:spMkLst>
        </pc:spChg>
        <pc:spChg chg="mod">
          <ac:chgData name="Rachel Cook" userId="ec8d19ad-53cf-4ab4-994f-694c5053476a" providerId="ADAL" clId="{0FB3DE9C-D90A-4945-94E4-F7054EBD637A}" dt="2022-02-01T14:17:08.389" v="333" actId="27636"/>
          <ac:spMkLst>
            <pc:docMk/>
            <pc:sldMk cId="3918316775" sldId="297"/>
            <ac:spMk id="3" creationId="{756F49BB-F726-4B1B-8DFC-BFC957F70CB3}"/>
          </ac:spMkLst>
        </pc:spChg>
      </pc:sldChg>
      <pc:sldChg chg="addSp delSp modSp new mod setBg setClrOvrMap">
        <pc:chgData name="Rachel Cook" userId="ec8d19ad-53cf-4ab4-994f-694c5053476a" providerId="ADAL" clId="{0FB3DE9C-D90A-4945-94E4-F7054EBD637A}" dt="2022-02-01T14:18:28.568" v="347" actId="1076"/>
        <pc:sldMkLst>
          <pc:docMk/>
          <pc:sldMk cId="1637698261" sldId="298"/>
        </pc:sldMkLst>
        <pc:spChg chg="mod ord">
          <ac:chgData name="Rachel Cook" userId="ec8d19ad-53cf-4ab4-994f-694c5053476a" providerId="ADAL" clId="{0FB3DE9C-D90A-4945-94E4-F7054EBD637A}" dt="2022-02-01T14:18:28.568" v="347" actId="1076"/>
          <ac:spMkLst>
            <pc:docMk/>
            <pc:sldMk cId="1637698261" sldId="298"/>
            <ac:spMk id="2" creationId="{5AC6E518-CEEB-499E-915F-C328A41556E4}"/>
          </ac:spMkLst>
        </pc:spChg>
        <pc:spChg chg="add del">
          <ac:chgData name="Rachel Cook" userId="ec8d19ad-53cf-4ab4-994f-694c5053476a" providerId="ADAL" clId="{0FB3DE9C-D90A-4945-94E4-F7054EBD637A}" dt="2022-02-01T14:18:13.681" v="341" actId="26606"/>
          <ac:spMkLst>
            <pc:docMk/>
            <pc:sldMk cId="1637698261" sldId="298"/>
            <ac:spMk id="3" creationId="{049EC0F8-CD50-48B5-873E-A58624E25C23}"/>
          </ac:spMkLst>
        </pc:spChg>
        <pc:spChg chg="add del">
          <ac:chgData name="Rachel Cook" userId="ec8d19ad-53cf-4ab4-994f-694c5053476a" providerId="ADAL" clId="{0FB3DE9C-D90A-4945-94E4-F7054EBD637A}" dt="2022-02-01T14:18:13.665" v="340" actId="26606"/>
          <ac:spMkLst>
            <pc:docMk/>
            <pc:sldMk cId="1637698261" sldId="298"/>
            <ac:spMk id="71" creationId="{665DBBEF-238B-476B-96AB-8AAC3224ECEA}"/>
          </ac:spMkLst>
        </pc:spChg>
        <pc:spChg chg="add del">
          <ac:chgData name="Rachel Cook" userId="ec8d19ad-53cf-4ab4-994f-694c5053476a" providerId="ADAL" clId="{0FB3DE9C-D90A-4945-94E4-F7054EBD637A}" dt="2022-02-01T14:18:13.665" v="340" actId="26606"/>
          <ac:spMkLst>
            <pc:docMk/>
            <pc:sldMk cId="1637698261" sldId="298"/>
            <ac:spMk id="73" creationId="{3FCFB1DE-0B7E-48CC-BA90-B2AB0889F9D6}"/>
          </ac:spMkLst>
        </pc:spChg>
        <pc:spChg chg="add">
          <ac:chgData name="Rachel Cook" userId="ec8d19ad-53cf-4ab4-994f-694c5053476a" providerId="ADAL" clId="{0FB3DE9C-D90A-4945-94E4-F7054EBD637A}" dt="2022-02-01T14:18:19.504" v="344" actId="26606"/>
          <ac:spMkLst>
            <pc:docMk/>
            <pc:sldMk cId="1637698261" sldId="298"/>
            <ac:spMk id="74" creationId="{71B2258F-86CA-4D4D-8270-BC05FCDEBFB3}"/>
          </ac:spMkLst>
        </pc:spChg>
        <pc:spChg chg="add del">
          <ac:chgData name="Rachel Cook" userId="ec8d19ad-53cf-4ab4-994f-694c5053476a" providerId="ADAL" clId="{0FB3DE9C-D90A-4945-94E4-F7054EBD637A}" dt="2022-02-01T14:18:19.504" v="344" actId="26606"/>
          <ac:spMkLst>
            <pc:docMk/>
            <pc:sldMk cId="1637698261" sldId="298"/>
            <ac:spMk id="1028" creationId="{3CD9DF72-87A3-404E-A828-84CBF11A8303}"/>
          </ac:spMkLst>
        </pc:spChg>
        <pc:spChg chg="add del">
          <ac:chgData name="Rachel Cook" userId="ec8d19ad-53cf-4ab4-994f-694c5053476a" providerId="ADAL" clId="{0FB3DE9C-D90A-4945-94E4-F7054EBD637A}" dt="2022-02-01T14:18:16.619" v="342" actId="478"/>
          <ac:spMkLst>
            <pc:docMk/>
            <pc:sldMk cId="1637698261" sldId="298"/>
            <ac:spMk id="1030" creationId="{049EC0F8-CD50-48B5-873E-A58624E25C23}"/>
          </ac:spMkLst>
        </pc:spChg>
        <pc:picChg chg="add mod">
          <ac:chgData name="Rachel Cook" userId="ec8d19ad-53cf-4ab4-994f-694c5053476a" providerId="ADAL" clId="{0FB3DE9C-D90A-4945-94E4-F7054EBD637A}" dt="2022-02-01T14:18:19.504" v="344" actId="26606"/>
          <ac:picMkLst>
            <pc:docMk/>
            <pc:sldMk cId="1637698261" sldId="298"/>
            <ac:picMk id="1026" creationId="{CFD63E7F-C670-40DC-8A9F-0F1EF4544533}"/>
          </ac:picMkLst>
        </pc:picChg>
        <pc:cxnChg chg="add del">
          <ac:chgData name="Rachel Cook" userId="ec8d19ad-53cf-4ab4-994f-694c5053476a" providerId="ADAL" clId="{0FB3DE9C-D90A-4945-94E4-F7054EBD637A}" dt="2022-02-01T14:18:19.504" v="344" actId="26606"/>
          <ac:cxnSpMkLst>
            <pc:docMk/>
            <pc:sldMk cId="1637698261" sldId="298"/>
            <ac:cxnSpMk id="1029" creationId="{20E3A342-4D61-4E3F-AF90-1AB42AEB96CC}"/>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59E592-0D62-4EFE-8DA5-9921F4A8FEC2}" type="datetimeFigureOut">
              <a:rPr lang="en-GB" smtClean="0"/>
              <a:t>01/02/2022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A23964-B575-41E7-9391-55D02B60BC6D}" type="slidenum">
              <a:rPr lang="en-GB" smtClean="0"/>
              <a:t>‹#›</a:t>
            </a:fld>
            <a:endParaRPr lang="en-GB"/>
          </a:p>
        </p:txBody>
      </p:sp>
    </p:spTree>
    <p:extLst>
      <p:ext uri="{BB962C8B-B14F-4D97-AF65-F5344CB8AC3E}">
        <p14:creationId xmlns:p14="http://schemas.microsoft.com/office/powerpoint/2010/main" val="23503853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acas.org.uk/redundancy" TargetMode="External"/><Relationship Id="rId2" Type="http://schemas.openxmlformats.org/officeDocument/2006/relationships/slide" Target="../slides/slide4.xml"/><Relationship Id="rId1" Type="http://schemas.openxmlformats.org/officeDocument/2006/relationships/notesMaster" Target="../notesMasters/notesMaster1.xml"/><Relationship Id="rId4" Type="http://schemas.openxmlformats.org/officeDocument/2006/relationships/hyperlink" Target="https://www.acas.org.uk/acas-code-of-practice-on-disciplinary-and-grievance-procedures"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acas.org.uk/checking-your-employment-rights"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acas.org.uk/what-an-employment-contract-is" TargetMode="External"/><Relationship Id="rId2" Type="http://schemas.openxmlformats.org/officeDocument/2006/relationships/slide" Target="../slides/slide9.xml"/><Relationship Id="rId1" Type="http://schemas.openxmlformats.org/officeDocument/2006/relationships/notesMaster" Target="../notesMasters/notesMaster1.xml"/><Relationship Id="rId6" Type="http://schemas.openxmlformats.org/officeDocument/2006/relationships/hyperlink" Target="https://www.acas.org.uk/dismissals/unfair-dismissal" TargetMode="External"/><Relationship Id="rId5" Type="http://schemas.openxmlformats.org/officeDocument/2006/relationships/hyperlink" Target="https://www.acas.org.uk/redundancy" TargetMode="External"/><Relationship Id="rId4" Type="http://schemas.openxmlformats.org/officeDocument/2006/relationships/hyperlink" Target="https://www.acas.org.uk/what-must-be-written-in-an-employment-contract" TargetMode="External"/></Relationships>
</file>

<file path=ppt/notesSlides/_rels/notesSlide7.xml.rels><?xml version="1.0" encoding="UTF-8" standalone="yes"?>
<Relationships xmlns="http://schemas.openxmlformats.org/package/2006/relationships"><Relationship Id="rId8" Type="http://schemas.openxmlformats.org/officeDocument/2006/relationships/hyperlink" Target="https://www.acas.org.uk/discrimination-and-the-law" TargetMode="External"/><Relationship Id="rId3" Type="http://schemas.openxmlformats.org/officeDocument/2006/relationships/hyperlink" Target="https://www.acas.org.uk/zero-hours-contracts" TargetMode="External"/><Relationship Id="rId7" Type="http://schemas.openxmlformats.org/officeDocument/2006/relationships/hyperlink" Target="https://www.acas.org.uk/payslips" TargetMode="External"/><Relationship Id="rId2" Type="http://schemas.openxmlformats.org/officeDocument/2006/relationships/slide" Target="../slides/slide10.xml"/><Relationship Id="rId1" Type="http://schemas.openxmlformats.org/officeDocument/2006/relationships/notesMaster" Target="../notesMasters/notesMaster1.xml"/><Relationship Id="rId6" Type="http://schemas.openxmlformats.org/officeDocument/2006/relationships/hyperlink" Target="https://www.acas.org.uk/checking-holiday-entitlement" TargetMode="External"/><Relationship Id="rId5" Type="http://schemas.openxmlformats.org/officeDocument/2006/relationships/hyperlink" Target="https://www.acas.org.uk/national-minimum-wage-entitlement" TargetMode="External"/><Relationship Id="rId4" Type="http://schemas.openxmlformats.org/officeDocument/2006/relationships/hyperlink" Target="https://www.acas.org.uk/what-must-be-written-in-an-employment-contract" TargetMode="External"/><Relationship Id="rId9" Type="http://schemas.openxmlformats.org/officeDocument/2006/relationships/hyperlink" Target="http://archive.acas.org.uk/index.aspx?articleid=1919" TargetMode="Externa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acas.org.uk/discrimination-and-the-law" TargetMode="External"/><Relationship Id="rId2" Type="http://schemas.openxmlformats.org/officeDocument/2006/relationships/slide" Target="../slides/slide11.xml"/><Relationship Id="rId1" Type="http://schemas.openxmlformats.org/officeDocument/2006/relationships/notesMaster" Target="../notesMasters/notesMaster1.xml"/><Relationship Id="rId4" Type="http://schemas.openxmlformats.org/officeDocument/2006/relationships/hyperlink" Target="https://www.acas.org.uk/checking-your-employment-rights#worker" TargetMode="Externa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acas.org.uk/zero-hours-contracts" TargetMode="External"/><Relationship Id="rId2" Type="http://schemas.openxmlformats.org/officeDocument/2006/relationships/slide" Target="../slides/slide12.xml"/><Relationship Id="rId1" Type="http://schemas.openxmlformats.org/officeDocument/2006/relationships/notesMaster" Target="../notesMasters/notesMaster1.xml"/><Relationship Id="rId4" Type="http://schemas.openxmlformats.org/officeDocument/2006/relationships/hyperlink" Target="http://archive.acas.org.uk/index.aspx?articleid=3603"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equalityhumanrights.com/en/equality-act/protected-characteristics" TargetMode="External"/><Relationship Id="rId2" Type="http://schemas.openxmlformats.org/officeDocument/2006/relationships/slide" Target="../slides/slide16.xml"/><Relationship Id="rId1" Type="http://schemas.openxmlformats.org/officeDocument/2006/relationships/notesMaster" Target="../notesMasters/notesMaster1.xml"/><Relationship Id="rId4" Type="http://schemas.openxmlformats.org/officeDocument/2006/relationships/hyperlink" Target="https://www.equalityhumanrights.com/en/equality-act/equality-act-2010"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a:solidFill>
                  <a:schemeClr val="tx1"/>
                </a:solidFill>
                <a:effectLst/>
                <a:latin typeface="+mn-lt"/>
                <a:ea typeface="+mn-ea"/>
                <a:cs typeface="+mn-cs"/>
              </a:rPr>
              <a:t>If an employee thinks their dismissal was unfair they might be able to challenge it.</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It's important to understand what unfair dismissal means. It depends on the individual situation but the employee might have been dismissed unfairly if: above.</a:t>
            </a:r>
            <a:endParaRPr lang="en-GB" dirty="0"/>
          </a:p>
          <a:p>
            <a:endParaRPr lang="en-GB" dirty="0"/>
          </a:p>
          <a:p>
            <a:pPr fontAlgn="base"/>
            <a:r>
              <a:rPr lang="en-GB" sz="1200" b="0" i="0" kern="1200" dirty="0">
                <a:solidFill>
                  <a:schemeClr val="tx1"/>
                </a:solidFill>
                <a:effectLst/>
                <a:latin typeface="+mn-lt"/>
                <a:ea typeface="+mn-ea"/>
                <a:cs typeface="+mn-cs"/>
              </a:rPr>
              <a:t>By law, there are 5 potential reasons for dismissing someone fairly. These are:</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conduct – when the employee has done something that's inappropriate or not acceptable</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capability – when the employee is not able to do the job or does not have the right qualifications</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hlinkClick r:id="rId3" tooltip="Redundancy">
                  <a:extLst>
                    <a:ext uri="{A12FA001-AC4F-418D-AE19-62706E023703}">
                      <ahyp:hlinkClr xmlns:ahyp="http://schemas.microsoft.com/office/drawing/2018/hyperlinkcolor" val="tx"/>
                    </a:ext>
                  </a:extLst>
                </a:hlinkClick>
              </a:rPr>
              <a:t>redundancy</a:t>
            </a:r>
            <a:r>
              <a:rPr lang="en-GB" sz="1200" b="0" i="0" u="none" kern="1200" dirty="0">
                <a:solidFill>
                  <a:schemeClr val="tx1"/>
                </a:solidFill>
                <a:effectLst/>
                <a:latin typeface="+mn-lt"/>
                <a:ea typeface="+mn-ea"/>
                <a:cs typeface="+mn-cs"/>
              </a:rPr>
              <a:t> – when </a:t>
            </a:r>
            <a:r>
              <a:rPr lang="en-GB" sz="1200" b="0" i="0" kern="1200" dirty="0">
                <a:solidFill>
                  <a:schemeClr val="tx1"/>
                </a:solidFill>
                <a:effectLst/>
                <a:latin typeface="+mn-lt"/>
                <a:ea typeface="+mn-ea"/>
                <a:cs typeface="+mn-cs"/>
              </a:rPr>
              <a:t>the job is no longer needed</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a legal reason – when the employee cannot do their job legally, for example a lorry driver who's banned from driving</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'some other substantial reason' – a term used for a wide variety of other situations</a:t>
            </a:r>
            <a:endParaRPr lang="en-GB" sz="1200" b="0" i="1" kern="1200" dirty="0">
              <a:solidFill>
                <a:schemeClr val="tx1"/>
              </a:solidFill>
              <a:effectLst/>
              <a:latin typeface="+mn-lt"/>
              <a:ea typeface="+mn-ea"/>
              <a:cs typeface="+mn-cs"/>
            </a:endParaRPr>
          </a:p>
          <a:p>
            <a:pPr marL="628650" lvl="1" indent="-171450" fontAlgn="base">
              <a:buFont typeface="Arial" panose="020B0604020202020204" pitchFamily="34" charset="0"/>
              <a:buChar char="•"/>
            </a:pPr>
            <a:endParaRPr lang="en-GB" sz="1200" b="0" i="1" kern="1200" dirty="0">
              <a:solidFill>
                <a:schemeClr val="tx1"/>
              </a:solidFill>
              <a:effectLst/>
              <a:latin typeface="+mn-lt"/>
              <a:ea typeface="+mn-ea"/>
              <a:cs typeface="+mn-cs"/>
            </a:endParaRPr>
          </a:p>
          <a:p>
            <a:pPr lvl="1" fontAlgn="base"/>
            <a:r>
              <a:rPr lang="en-GB" sz="1200" b="0" i="0" kern="1200" dirty="0">
                <a:solidFill>
                  <a:schemeClr val="tx1"/>
                </a:solidFill>
                <a:effectLst/>
                <a:latin typeface="+mn-lt"/>
                <a:ea typeface="+mn-ea"/>
                <a:cs typeface="+mn-cs"/>
              </a:rPr>
              <a:t>Other substantial reasons could include things like:</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a fixed-term contract ending</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third party pressure, for example if a client refuses to work with an employee</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an employee refusing to agree to new terms and conditions of employment</a:t>
            </a:r>
          </a:p>
          <a:p>
            <a:pPr marL="171450" indent="-171450" fontAlgn="base">
              <a:buFont typeface="Arial" panose="020B0604020202020204" pitchFamily="34" charset="0"/>
              <a:buChar char="•"/>
            </a:pPr>
            <a:endParaRPr lang="en-GB" sz="1200" b="0" i="0" kern="1200" dirty="0">
              <a:solidFill>
                <a:schemeClr val="tx1"/>
              </a:solidFill>
              <a:effectLst/>
              <a:latin typeface="+mn-lt"/>
              <a:ea typeface="+mn-ea"/>
              <a:cs typeface="+mn-cs"/>
            </a:endParaRPr>
          </a:p>
          <a:p>
            <a:pPr marL="0" indent="0" fontAlgn="base">
              <a:buFont typeface="Arial" panose="020B0604020202020204" pitchFamily="34" charset="0"/>
              <a:buNone/>
            </a:pPr>
            <a:r>
              <a:rPr lang="en-GB" sz="1200" b="0" i="0" kern="1200" dirty="0">
                <a:solidFill>
                  <a:schemeClr val="tx1"/>
                </a:solidFill>
                <a:effectLst/>
                <a:latin typeface="+mn-lt"/>
                <a:ea typeface="+mn-ea"/>
                <a:cs typeface="+mn-cs"/>
              </a:rPr>
              <a:t>Before an employee is dismissed, an employer should:</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Believe they have a valid reason for dismissing them</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Follow a full and fair procedure in line with the </a:t>
            </a:r>
            <a:r>
              <a:rPr lang="en-GB" sz="1200" b="0" i="0" u="sng" kern="1200" dirty="0">
                <a:solidFill>
                  <a:schemeClr val="tx1"/>
                </a:solidFill>
                <a:effectLst/>
                <a:latin typeface="+mn-lt"/>
                <a:ea typeface="+mn-ea"/>
                <a:cs typeface="+mn-cs"/>
                <a:hlinkClick r:id="rId4" tooltip="Acas Code of Practice on disciplinary and grievance procedures"/>
              </a:rPr>
              <a:t>ACAS code of practice on disciplinary and grievance procedures</a:t>
            </a:r>
            <a:endParaRPr lang="en-GB" sz="1200" b="0" i="0" kern="1200" dirty="0">
              <a:solidFill>
                <a:schemeClr val="tx1"/>
              </a:solidFill>
              <a:effectLst/>
              <a:latin typeface="+mn-lt"/>
              <a:ea typeface="+mn-ea"/>
              <a:cs typeface="+mn-cs"/>
            </a:endParaRP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Make a decision that's balanced, consistent and as fair as possible</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If they do not, the employee could make a claim for unfair dismissal, even if the reason they dismissed them was valid. The procedure the employer followed will be taken into account if a case reaches an employment tribunal.</a:t>
            </a:r>
          </a:p>
          <a:p>
            <a:pPr marL="0" indent="0" fontAlgn="base">
              <a:buFont typeface="Arial" panose="020B0604020202020204" pitchFamily="34" charset="0"/>
              <a:buNone/>
            </a:pPr>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If an employee is dismissed, the employer must tell them:</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why they've been dismissed</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when their employment contract will end</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their notice period, if there is one</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their right to appeal the decision</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It's a good idea to put it in writing.</a:t>
            </a: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4</a:t>
            </a:fld>
            <a:endParaRPr lang="en-GB" dirty="0"/>
          </a:p>
        </p:txBody>
      </p:sp>
    </p:spTree>
    <p:extLst>
      <p:ext uri="{BB962C8B-B14F-4D97-AF65-F5344CB8AC3E}">
        <p14:creationId xmlns:p14="http://schemas.microsoft.com/office/powerpoint/2010/main" val="37806378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a:solidFill>
                  <a:schemeClr val="tx1"/>
                </a:solidFill>
                <a:effectLst/>
                <a:latin typeface="+mn-lt"/>
                <a:ea typeface="+mn-ea"/>
                <a:cs typeface="+mn-cs"/>
              </a:rPr>
              <a:t>Some things are 'automatically unfair' if they’re the main reason for dismissing an employee: above</a:t>
            </a:r>
          </a:p>
          <a:p>
            <a:pPr fontAlgn="base"/>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Unfair dismissal because of a health and safety issue</a:t>
            </a:r>
          </a:p>
          <a:p>
            <a:pPr fontAlgn="base"/>
            <a:r>
              <a:rPr lang="en-GB" sz="1200" b="0" i="0" kern="1200" dirty="0">
                <a:solidFill>
                  <a:schemeClr val="tx1"/>
                </a:solidFill>
                <a:effectLst/>
                <a:latin typeface="+mn-lt"/>
                <a:ea typeface="+mn-ea"/>
                <a:cs typeface="+mn-cs"/>
              </a:rPr>
              <a:t>Employees have the right not to be dismissed or treated unfairly ('suffer a detriment') because they've taken action over a health and safety issue, for example complaining about unsafe working conditions.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Taking action over a health and safety issue can include:</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raising a reasonable health and safety concern with an employer</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refusing to work in situations where the employee believes they or other people are in serious danger</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carrying out reasonable tasks as a workplace health and safety representative, for example advising others at work not to use a piece of equipment until adequate safety measures are in place</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If an employee feels they have no choice but to resign because of something very serious their employer has done, they might be able to claim for 'constructive dismissal'.</a:t>
            </a:r>
          </a:p>
        </p:txBody>
      </p:sp>
      <p:sp>
        <p:nvSpPr>
          <p:cNvPr id="4" name="Slide Number Placeholder 3"/>
          <p:cNvSpPr>
            <a:spLocks noGrp="1"/>
          </p:cNvSpPr>
          <p:nvPr>
            <p:ph type="sldNum" sz="quarter" idx="5"/>
          </p:nvPr>
        </p:nvSpPr>
        <p:spPr/>
        <p:txBody>
          <a:bodyPr/>
          <a:lstStyle/>
          <a:p>
            <a:fld id="{A74F7143-3262-4712-BBAC-9EEC69AABB0A}" type="slidenum">
              <a:rPr lang="en-GB" smtClean="0"/>
              <a:t>5</a:t>
            </a:fld>
            <a:endParaRPr lang="en-GB" dirty="0"/>
          </a:p>
        </p:txBody>
      </p:sp>
    </p:spTree>
    <p:extLst>
      <p:ext uri="{BB962C8B-B14F-4D97-AF65-F5344CB8AC3E}">
        <p14:creationId xmlns:p14="http://schemas.microsoft.com/office/powerpoint/2010/main" val="8299382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a:solidFill>
                  <a:schemeClr val="tx1"/>
                </a:solidFill>
                <a:effectLst/>
                <a:latin typeface="+mn-lt"/>
                <a:ea typeface="+mn-ea"/>
                <a:cs typeface="+mn-cs"/>
              </a:rPr>
              <a:t>An employee can make a constructive dismissal claim if they resign because they think their employer has seriously breached their employment contract.</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Examples could include:</a:t>
            </a:r>
          </a:p>
          <a:p>
            <a:pPr marL="171450" lvl="0" indent="-171450" fontAlgn="base">
              <a:buFont typeface="Arial" panose="020B0604020202020204" pitchFamily="34" charset="0"/>
              <a:buChar char="•"/>
            </a:pPr>
            <a:r>
              <a:rPr lang="en-GB" sz="1200" b="0" i="0" kern="1200" dirty="0">
                <a:solidFill>
                  <a:schemeClr val="tx1"/>
                </a:solidFill>
                <a:effectLst/>
                <a:latin typeface="+mn-lt"/>
                <a:ea typeface="+mn-ea"/>
                <a:cs typeface="+mn-cs"/>
              </a:rPr>
              <a:t>regularly not being paid the agreed amount without a good reason</a:t>
            </a:r>
          </a:p>
          <a:p>
            <a:pPr marL="171450" lvl="0" indent="-171450" fontAlgn="base">
              <a:buFont typeface="Arial" panose="020B0604020202020204" pitchFamily="34" charset="0"/>
              <a:buChar char="•"/>
            </a:pPr>
            <a:r>
              <a:rPr lang="en-GB" sz="1200" b="0" i="0" kern="1200" dirty="0">
                <a:solidFill>
                  <a:schemeClr val="tx1"/>
                </a:solidFill>
                <a:effectLst/>
                <a:latin typeface="+mn-lt"/>
                <a:ea typeface="+mn-ea"/>
                <a:cs typeface="+mn-cs"/>
              </a:rPr>
              <a:t>being bullied or discriminated against</a:t>
            </a:r>
          </a:p>
          <a:p>
            <a:pPr marL="171450" lvl="0" indent="-171450" fontAlgn="base">
              <a:buFont typeface="Arial" panose="020B0604020202020204" pitchFamily="34" charset="0"/>
              <a:buChar char="•"/>
            </a:pPr>
            <a:r>
              <a:rPr lang="en-GB" sz="1200" b="0" i="0" kern="1200" dirty="0">
                <a:solidFill>
                  <a:schemeClr val="tx1"/>
                </a:solidFill>
                <a:effectLst/>
                <a:latin typeface="+mn-lt"/>
                <a:ea typeface="+mn-ea"/>
                <a:cs typeface="+mn-cs"/>
              </a:rPr>
              <a:t>raising a grievance that the employer refuses to look into</a:t>
            </a:r>
          </a:p>
          <a:p>
            <a:pPr marL="171450" lvl="0" indent="-171450" fontAlgn="base">
              <a:buFont typeface="Arial" panose="020B0604020202020204" pitchFamily="34" charset="0"/>
              <a:buChar char="•"/>
            </a:pPr>
            <a:r>
              <a:rPr lang="en-GB" sz="1200" b="0" i="0" kern="1200" dirty="0">
                <a:solidFill>
                  <a:schemeClr val="tx1"/>
                </a:solidFill>
                <a:effectLst/>
                <a:latin typeface="+mn-lt"/>
                <a:ea typeface="+mn-ea"/>
                <a:cs typeface="+mn-cs"/>
              </a:rPr>
              <a:t>making unreasonable changes to working patterns or place of work without agreement</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It could be because of one serious incident or a series of things.</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You usually have the right to make a constructive dismissal claim if:</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you have </a:t>
            </a:r>
            <a:r>
              <a:rPr lang="en-GB" sz="1200" b="0" i="0" u="none" kern="1200" dirty="0">
                <a:solidFill>
                  <a:schemeClr val="tx1"/>
                </a:solidFill>
                <a:effectLst/>
                <a:latin typeface="+mn-lt"/>
                <a:ea typeface="+mn-ea"/>
                <a:cs typeface="+mn-cs"/>
              </a:rPr>
              <a:t>'employee' </a:t>
            </a:r>
            <a:r>
              <a:rPr lang="en-GB" sz="1200" b="0" i="0" u="none" kern="1200" dirty="0">
                <a:solidFill>
                  <a:schemeClr val="tx1"/>
                </a:solidFill>
                <a:effectLst/>
                <a:latin typeface="+mn-lt"/>
                <a:ea typeface="+mn-ea"/>
                <a:cs typeface="+mn-cs"/>
                <a:hlinkClick r:id="rId3" tooltip="Checking your employment rights">
                  <a:extLst>
                    <a:ext uri="{A12FA001-AC4F-418D-AE19-62706E023703}">
                      <ahyp:hlinkClr xmlns:ahyp="http://schemas.microsoft.com/office/drawing/2018/hyperlinkcolor" val="tx"/>
                    </a:ext>
                  </a:extLst>
                </a:hlinkClick>
              </a:rPr>
              <a:t>employment status</a:t>
            </a:r>
            <a:endParaRPr lang="en-GB" sz="1200" b="0" i="0" u="none" kern="1200" dirty="0">
              <a:solidFill>
                <a:schemeClr val="tx1"/>
              </a:solidFill>
              <a:effectLst/>
              <a:latin typeface="+mn-lt"/>
              <a:ea typeface="+mn-ea"/>
              <a:cs typeface="+mn-cs"/>
            </a:endParaRP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you've worked for your employer for 2 years</a:t>
            </a: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If you're in this situation as an employee: </a:t>
            </a:r>
            <a:r>
              <a:rPr lang="en-GB" sz="1200" b="0" i="0" kern="1200" dirty="0">
                <a:solidFill>
                  <a:schemeClr val="tx1"/>
                </a:solidFill>
                <a:effectLst/>
                <a:latin typeface="+mn-lt"/>
                <a:ea typeface="+mn-ea"/>
                <a:cs typeface="+mn-cs"/>
              </a:rPr>
              <a:t>Resigning is a big step to take, and a constructive dismissal claim can be difficult to win at an employment tribunal. So, it is important to try to sort out any issues with your employer first. You can raise a problem informally or raise a formal grievance.</a:t>
            </a:r>
          </a:p>
          <a:p>
            <a:pPr fontAlgn="base"/>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Settlement agreements: </a:t>
            </a:r>
            <a:r>
              <a:rPr lang="en-GB" sz="1200" b="0" i="0" kern="1200" dirty="0">
                <a:solidFill>
                  <a:schemeClr val="tx1"/>
                </a:solidFill>
                <a:effectLst/>
                <a:latin typeface="+mn-lt"/>
                <a:ea typeface="+mn-ea"/>
                <a:cs typeface="+mn-cs"/>
              </a:rPr>
              <a:t>A settlement agreement is sometimes used to end an employment relationship in a way the employer and employee both agree with. If you sign a settlement agreement, you cannot make a constructive dismissal claim to an employment tribunal.</a:t>
            </a:r>
          </a:p>
          <a:p>
            <a:pPr fontAlgn="base"/>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6</a:t>
            </a:fld>
            <a:endParaRPr lang="en-GB" dirty="0"/>
          </a:p>
        </p:txBody>
      </p:sp>
    </p:spTree>
    <p:extLst>
      <p:ext uri="{BB962C8B-B14F-4D97-AF65-F5344CB8AC3E}">
        <p14:creationId xmlns:p14="http://schemas.microsoft.com/office/powerpoint/2010/main" val="30832993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u="none" kern="1200" dirty="0">
                <a:solidFill>
                  <a:schemeClr val="tx1"/>
                </a:solidFill>
                <a:effectLst/>
                <a:latin typeface="+mn-lt"/>
                <a:ea typeface="+mn-ea"/>
                <a:cs typeface="+mn-cs"/>
              </a:rPr>
              <a:t>A 'wrongful dismissal' is when an employer has breached an employee's contract. It's usually to do with notice or notice pay.</a:t>
            </a:r>
          </a:p>
          <a:p>
            <a:pPr fontAlgn="base"/>
            <a:endParaRPr lang="en-GB" sz="1200" b="0" i="0" u="none" kern="1200" dirty="0">
              <a:solidFill>
                <a:schemeClr val="tx1"/>
              </a:solidFill>
              <a:effectLst/>
              <a:latin typeface="+mn-lt"/>
              <a:ea typeface="+mn-ea"/>
              <a:cs typeface="+mn-cs"/>
            </a:endParaRPr>
          </a:p>
          <a:p>
            <a:pPr fontAlgn="base"/>
            <a:r>
              <a:rPr lang="en-GB" sz="1200" b="0" i="0" u="none" kern="1200" dirty="0">
                <a:solidFill>
                  <a:schemeClr val="tx1"/>
                </a:solidFill>
                <a:effectLst/>
                <a:latin typeface="+mn-lt"/>
                <a:ea typeface="+mn-ea"/>
                <a:cs typeface="+mn-cs"/>
              </a:rPr>
              <a:t>Examples of wrongful dismissal can include: above</a:t>
            </a:r>
          </a:p>
          <a:p>
            <a:pPr fontAlgn="base"/>
            <a:endParaRPr lang="en-GB" sz="1200" b="0" i="0" u="none" kern="1200" dirty="0">
              <a:solidFill>
                <a:schemeClr val="tx1"/>
              </a:solidFill>
              <a:effectLst/>
              <a:latin typeface="+mn-lt"/>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lang="en-GB" dirty="0"/>
              <a:t>If an employee wants to make a claim for wrongful dismissal, it does not matter how long they've worked for their employer.</a:t>
            </a:r>
          </a:p>
          <a:p>
            <a:pPr fontAlgn="base"/>
            <a:endParaRPr lang="en-GB" sz="1200" b="0" i="0" u="non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74F7143-3262-4712-BBAC-9EEC69AABB0A}" type="slidenum">
              <a:rPr lang="en-GB" smtClean="0"/>
              <a:t>7</a:t>
            </a:fld>
            <a:endParaRPr lang="en-GB" dirty="0"/>
          </a:p>
        </p:txBody>
      </p:sp>
    </p:spTree>
    <p:extLst>
      <p:ext uri="{BB962C8B-B14F-4D97-AF65-F5344CB8AC3E}">
        <p14:creationId xmlns:p14="http://schemas.microsoft.com/office/powerpoint/2010/main" val="35277706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a:solidFill>
                  <a:schemeClr val="tx1"/>
                </a:solidFill>
                <a:effectLst/>
                <a:latin typeface="+mn-lt"/>
                <a:ea typeface="+mn-ea"/>
                <a:cs typeface="+mn-cs"/>
              </a:rPr>
              <a:t>If an </a:t>
            </a:r>
            <a:r>
              <a:rPr lang="en-GB" sz="1200" b="0" i="0" u="none" kern="1200" dirty="0">
                <a:solidFill>
                  <a:schemeClr val="tx1"/>
                </a:solidFill>
                <a:effectLst/>
                <a:latin typeface="+mn-lt"/>
                <a:ea typeface="+mn-ea"/>
                <a:cs typeface="+mn-cs"/>
              </a:rPr>
              <a:t>employee thinks their dismissal was unfair and wants to challenge it, they can appeal through their employer's appeal process. The employer should tell them how to appeal. The employee may want to speak to their trade union if they have one or get independent legal advice. </a:t>
            </a:r>
            <a:endParaRPr lang="en-GB" sz="1200" b="0" i="0" u="sng" kern="1200" dirty="0">
              <a:solidFill>
                <a:schemeClr val="tx1"/>
              </a:solidFill>
              <a:effectLst/>
              <a:latin typeface="+mn-lt"/>
              <a:ea typeface="+mn-ea"/>
              <a:cs typeface="+mn-cs"/>
            </a:endParaRPr>
          </a:p>
          <a:p>
            <a:pPr fontAlgn="base"/>
            <a:endParaRPr lang="en-GB" sz="1200" b="0" i="0" u="none" kern="1200" dirty="0">
              <a:solidFill>
                <a:schemeClr val="tx1"/>
              </a:solidFill>
              <a:effectLst/>
              <a:latin typeface="+mn-lt"/>
              <a:ea typeface="+mn-ea"/>
              <a:cs typeface="+mn-cs"/>
            </a:endParaRPr>
          </a:p>
          <a:p>
            <a:pPr fontAlgn="base"/>
            <a:r>
              <a:rPr lang="en-GB" sz="1200" b="1" i="0" u="none" kern="1200" dirty="0">
                <a:solidFill>
                  <a:schemeClr val="tx1"/>
                </a:solidFill>
                <a:effectLst/>
                <a:latin typeface="+mn-lt"/>
                <a:ea typeface="+mn-ea"/>
                <a:cs typeface="+mn-cs"/>
              </a:rPr>
              <a:t>Making a claim to an employment tribunal</a:t>
            </a:r>
          </a:p>
          <a:p>
            <a:pPr fontAlgn="base"/>
            <a:r>
              <a:rPr lang="en-GB" sz="1200" b="0" i="0" u="none" kern="1200" dirty="0">
                <a:solidFill>
                  <a:schemeClr val="tx1"/>
                </a:solidFill>
                <a:effectLst/>
                <a:latin typeface="+mn-lt"/>
                <a:ea typeface="+mn-ea"/>
                <a:cs typeface="+mn-cs"/>
              </a:rPr>
              <a:t>If the employee has tried to appeal and wants to take it further, they may want to make a claim to an employment tribunal.</a:t>
            </a:r>
          </a:p>
          <a:p>
            <a:pPr fontAlgn="base"/>
            <a:endParaRPr lang="en-GB" sz="1200" b="0" i="0" u="none" kern="1200" dirty="0">
              <a:solidFill>
                <a:schemeClr val="tx1"/>
              </a:solidFill>
              <a:effectLst/>
              <a:latin typeface="+mn-lt"/>
              <a:ea typeface="+mn-ea"/>
              <a:cs typeface="+mn-cs"/>
            </a:endParaRPr>
          </a:p>
          <a:p>
            <a:pPr fontAlgn="base"/>
            <a:r>
              <a:rPr lang="en-GB" sz="1200" b="0" i="0" u="none" kern="1200" dirty="0">
                <a:solidFill>
                  <a:schemeClr val="tx1"/>
                </a:solidFill>
                <a:effectLst/>
                <a:latin typeface="+mn-lt"/>
                <a:ea typeface="+mn-ea"/>
                <a:cs typeface="+mn-cs"/>
              </a:rPr>
              <a:t>An employee usually has the right to make an unfair dismissal claim to an employment tribunal if: above. </a:t>
            </a:r>
          </a:p>
          <a:p>
            <a:pPr fontAlgn="base"/>
            <a:endParaRPr lang="en-GB" sz="1200" b="0" i="0" u="none" kern="1200" dirty="0">
              <a:solidFill>
                <a:schemeClr val="tx1"/>
              </a:solidFill>
              <a:effectLst/>
              <a:latin typeface="+mn-lt"/>
              <a:ea typeface="+mn-ea"/>
              <a:cs typeface="+mn-cs"/>
            </a:endParaRPr>
          </a:p>
          <a:p>
            <a:pPr fontAlgn="base"/>
            <a:r>
              <a:rPr lang="en-GB" sz="1200" b="0" i="0" u="none" kern="1200" dirty="0">
                <a:solidFill>
                  <a:schemeClr val="tx1"/>
                </a:solidFill>
                <a:effectLst/>
                <a:latin typeface="+mn-lt"/>
                <a:ea typeface="+mn-ea"/>
                <a:cs typeface="+mn-cs"/>
              </a:rPr>
              <a:t>BUT, if they've been dismissed for an 'automatically unfair' reason it does not matter how long they've worked for their employer.</a:t>
            </a:r>
          </a:p>
          <a:p>
            <a:pPr fontAlgn="base"/>
            <a:endParaRPr lang="en-GB" sz="1200" b="0" i="0" u="none" kern="1200" dirty="0">
              <a:solidFill>
                <a:schemeClr val="tx1"/>
              </a:solidFill>
              <a:effectLst/>
              <a:latin typeface="+mn-lt"/>
              <a:ea typeface="+mn-ea"/>
              <a:cs typeface="+mn-cs"/>
            </a:endParaRPr>
          </a:p>
          <a:p>
            <a:pPr fontAlgn="base"/>
            <a:r>
              <a:rPr lang="en-GB" sz="1200" b="0" i="0" u="none" kern="1200" dirty="0">
                <a:solidFill>
                  <a:schemeClr val="tx1"/>
                </a:solidFill>
                <a:effectLst/>
                <a:latin typeface="+mn-lt"/>
                <a:ea typeface="+mn-ea"/>
                <a:cs typeface="+mn-cs"/>
              </a:rPr>
              <a:t>In both instances, a claim must be made within 3 months less one day of the dismissal.</a:t>
            </a:r>
          </a:p>
          <a:p>
            <a:pPr fontAlgn="base"/>
            <a:endParaRPr lang="en-GB" sz="1200" b="0" i="0" u="none"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Types of employment status</a:t>
            </a:r>
          </a:p>
          <a:p>
            <a:pPr fontAlgn="base"/>
            <a:endParaRPr lang="en-GB" sz="1200" b="1"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Your 'employment status' is your legal status at work. It can be determined by:</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the type of employment contract you have</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the way you get paid</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who is responsible for paying your tax</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your rights and responsibilities and those of your employer</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There are 3 main types of employment status under the law: above.</a:t>
            </a:r>
          </a:p>
          <a:p>
            <a:pPr fontAlgn="base"/>
            <a:r>
              <a:rPr lang="en-GB" sz="1200" b="0" i="0" kern="1200" dirty="0">
                <a:solidFill>
                  <a:schemeClr val="tx1"/>
                </a:solidFill>
                <a:effectLst/>
                <a:latin typeface="+mn-lt"/>
                <a:ea typeface="+mn-ea"/>
                <a:cs typeface="+mn-cs"/>
              </a:rPr>
              <a:t>Both employers and the people doing work for them need to know their rights and responsibilities, so it’s important to be sure of employment status.</a:t>
            </a: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8</a:t>
            </a:fld>
            <a:endParaRPr lang="en-GB" dirty="0"/>
          </a:p>
        </p:txBody>
      </p:sp>
    </p:spTree>
    <p:extLst>
      <p:ext uri="{BB962C8B-B14F-4D97-AF65-F5344CB8AC3E}">
        <p14:creationId xmlns:p14="http://schemas.microsoft.com/office/powerpoint/2010/main" val="13431953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1" i="0" u="none" kern="1200" dirty="0">
                <a:solidFill>
                  <a:schemeClr val="tx1"/>
                </a:solidFill>
                <a:effectLst/>
                <a:latin typeface="+mn-lt"/>
                <a:ea typeface="+mn-ea"/>
                <a:cs typeface="+mn-cs"/>
              </a:rPr>
              <a:t>Employee</a:t>
            </a:r>
          </a:p>
          <a:p>
            <a:pPr fontAlgn="base"/>
            <a:endParaRPr lang="en-GB" sz="1200" b="1" i="0" u="none" kern="1200" dirty="0">
              <a:solidFill>
                <a:schemeClr val="tx1"/>
              </a:solidFill>
              <a:effectLst/>
              <a:latin typeface="+mn-lt"/>
              <a:ea typeface="+mn-ea"/>
              <a:cs typeface="+mn-cs"/>
            </a:endParaRPr>
          </a:p>
          <a:p>
            <a:pPr fontAlgn="base"/>
            <a:r>
              <a:rPr lang="en-GB" sz="1200" b="0" i="0" u="none" kern="1200" dirty="0">
                <a:solidFill>
                  <a:schemeClr val="tx1"/>
                </a:solidFill>
                <a:effectLst/>
                <a:latin typeface="+mn-lt"/>
                <a:ea typeface="+mn-ea"/>
                <a:cs typeface="+mn-cs"/>
              </a:rPr>
              <a:t>You're classed as an employee if you:</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have an </a:t>
            </a:r>
            <a:r>
              <a:rPr lang="en-GB" sz="1200" b="0" i="0" u="none" kern="1200" dirty="0">
                <a:solidFill>
                  <a:schemeClr val="tx1"/>
                </a:solidFill>
                <a:effectLst/>
                <a:latin typeface="+mn-lt"/>
                <a:ea typeface="+mn-ea"/>
                <a:cs typeface="+mn-cs"/>
                <a:hlinkClick r:id="rId3" tooltip="What an employment contract is">
                  <a:extLst>
                    <a:ext uri="{A12FA001-AC4F-418D-AE19-62706E023703}">
                      <ahyp:hlinkClr xmlns:ahyp="http://schemas.microsoft.com/office/drawing/2018/hyperlinkcolor" val="tx"/>
                    </a:ext>
                  </a:extLst>
                </a:hlinkClick>
              </a:rPr>
              <a:t>employment contract</a:t>
            </a:r>
            <a:r>
              <a:rPr lang="en-GB" sz="1200" b="0" i="0" u="none" kern="1200" dirty="0">
                <a:solidFill>
                  <a:schemeClr val="tx1"/>
                </a:solidFill>
                <a:effectLst/>
                <a:latin typeface="+mn-lt"/>
                <a:ea typeface="+mn-ea"/>
                <a:cs typeface="+mn-cs"/>
              </a:rPr>
              <a:t> from your employer, formed when you accept the job</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tend to be provided regular work by your employer</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are employed to do the work personally</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must do the work</a:t>
            </a:r>
          </a:p>
          <a:p>
            <a:pPr fontAlgn="base"/>
            <a:endParaRPr lang="en-GB" sz="1200" b="0" i="0" u="none" kern="1200" dirty="0">
              <a:solidFill>
                <a:schemeClr val="tx1"/>
              </a:solidFill>
              <a:effectLst/>
              <a:latin typeface="+mn-lt"/>
              <a:ea typeface="+mn-ea"/>
              <a:cs typeface="+mn-cs"/>
            </a:endParaRPr>
          </a:p>
          <a:p>
            <a:pPr fontAlgn="base"/>
            <a:r>
              <a:rPr lang="en-GB" sz="1200" b="0" i="0" u="none" kern="1200" dirty="0">
                <a:solidFill>
                  <a:schemeClr val="tx1"/>
                </a:solidFill>
                <a:effectLst/>
                <a:latin typeface="+mn-lt"/>
                <a:ea typeface="+mn-ea"/>
                <a:cs typeface="+mn-cs"/>
              </a:rPr>
              <a:t>As an employee you have employment rights including:</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hlinkClick r:id="rId4" tooltip="What must be written in an employment contract">
                  <a:extLst>
                    <a:ext uri="{A12FA001-AC4F-418D-AE19-62706E023703}">
                      <ahyp:hlinkClr xmlns:ahyp="http://schemas.microsoft.com/office/drawing/2018/hyperlinkcolor" val="tx"/>
                    </a:ext>
                  </a:extLst>
                </a:hlinkClick>
              </a:rPr>
              <a:t>written terms</a:t>
            </a:r>
            <a:r>
              <a:rPr lang="en-GB" sz="1200" b="0" i="0" u="none" kern="1200" dirty="0">
                <a:solidFill>
                  <a:schemeClr val="tx1"/>
                </a:solidFill>
                <a:effectLst/>
                <a:latin typeface="+mn-lt"/>
                <a:ea typeface="+mn-ea"/>
                <a:cs typeface="+mn-cs"/>
              </a:rPr>
              <a:t> (a 'written statement of employment particulars') outlining your job rights and responsibilities, as a minimum: sick, holiday and parental leave pay</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being able to claim </a:t>
            </a:r>
            <a:r>
              <a:rPr lang="en-GB" sz="1200" b="0" i="0" u="none" kern="1200" dirty="0">
                <a:solidFill>
                  <a:schemeClr val="tx1"/>
                </a:solidFill>
                <a:effectLst/>
                <a:latin typeface="+mn-lt"/>
                <a:ea typeface="+mn-ea"/>
                <a:cs typeface="+mn-cs"/>
                <a:hlinkClick r:id="rId5" tooltip="Redundancy">
                  <a:extLst>
                    <a:ext uri="{A12FA001-AC4F-418D-AE19-62706E023703}">
                      <ahyp:hlinkClr xmlns:ahyp="http://schemas.microsoft.com/office/drawing/2018/hyperlinkcolor" val="tx"/>
                    </a:ext>
                  </a:extLst>
                </a:hlinkClick>
              </a:rPr>
              <a:t>redundancy</a:t>
            </a:r>
            <a:r>
              <a:rPr lang="en-GB" sz="1200" b="0" i="0" u="none" kern="1200" dirty="0">
                <a:solidFill>
                  <a:schemeClr val="tx1"/>
                </a:solidFill>
                <a:effectLst/>
                <a:latin typeface="+mn-lt"/>
                <a:ea typeface="+mn-ea"/>
                <a:cs typeface="+mn-cs"/>
              </a:rPr>
              <a:t> and </a:t>
            </a:r>
            <a:r>
              <a:rPr lang="en-GB" sz="1200" b="0" i="0" u="none" kern="1200" dirty="0">
                <a:solidFill>
                  <a:schemeClr val="tx1"/>
                </a:solidFill>
                <a:effectLst/>
                <a:latin typeface="+mn-lt"/>
                <a:ea typeface="+mn-ea"/>
                <a:cs typeface="+mn-cs"/>
                <a:hlinkClick r:id="rId6" tooltip="Unfair dismissal">
                  <a:extLst>
                    <a:ext uri="{A12FA001-AC4F-418D-AE19-62706E023703}">
                      <ahyp:hlinkClr xmlns:ahyp="http://schemas.microsoft.com/office/drawing/2018/hyperlinkcolor" val="tx"/>
                    </a:ext>
                  </a:extLst>
                </a:hlinkClick>
              </a:rPr>
              <a:t>unfair dismissal</a:t>
            </a:r>
            <a:r>
              <a:rPr lang="en-GB" sz="1200" b="0" i="0" u="none" kern="1200" dirty="0">
                <a:solidFill>
                  <a:schemeClr val="tx1"/>
                </a:solidFill>
                <a:effectLst/>
                <a:latin typeface="+mn-lt"/>
                <a:ea typeface="+mn-ea"/>
                <a:cs typeface="+mn-cs"/>
              </a:rPr>
              <a:t> after 2 years’ service</a:t>
            </a: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9</a:t>
            </a:fld>
            <a:endParaRPr lang="en-GB" dirty="0"/>
          </a:p>
        </p:txBody>
      </p:sp>
    </p:spTree>
    <p:extLst>
      <p:ext uri="{BB962C8B-B14F-4D97-AF65-F5344CB8AC3E}">
        <p14:creationId xmlns:p14="http://schemas.microsoft.com/office/powerpoint/2010/main" val="23509296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1" i="0" u="none" kern="1200" dirty="0">
                <a:solidFill>
                  <a:schemeClr val="tx1"/>
                </a:solidFill>
                <a:effectLst/>
                <a:latin typeface="+mn-lt"/>
                <a:ea typeface="+mn-ea"/>
                <a:cs typeface="+mn-cs"/>
              </a:rPr>
              <a:t>Worker</a:t>
            </a:r>
          </a:p>
          <a:p>
            <a:pPr fontAlgn="base"/>
            <a:r>
              <a:rPr lang="en-GB" sz="1200" b="0" i="0" kern="1200" dirty="0">
                <a:solidFill>
                  <a:schemeClr val="tx1"/>
                </a:solidFill>
                <a:effectLst/>
                <a:latin typeface="+mn-lt"/>
                <a:ea typeface="+mn-ea"/>
                <a:cs typeface="+mn-cs"/>
              </a:rPr>
              <a:t>You could be classed as a worker if your employment is more casual.</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You usually would:</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have a ‘contract for services’ (to do work or provide a service for a payment or reward), which can be </a:t>
            </a:r>
            <a:r>
              <a:rPr lang="en-GB" sz="1200" b="1" i="0" kern="1200" dirty="0">
                <a:solidFill>
                  <a:schemeClr val="tx1"/>
                </a:solidFill>
                <a:effectLst/>
                <a:latin typeface="+mn-lt"/>
                <a:ea typeface="+mn-ea"/>
                <a:cs typeface="+mn-cs"/>
              </a:rPr>
              <a:t>verbal </a:t>
            </a:r>
            <a:r>
              <a:rPr lang="en-GB" sz="1200" b="0" i="0" kern="1200" dirty="0">
                <a:solidFill>
                  <a:schemeClr val="tx1"/>
                </a:solidFill>
                <a:effectLst/>
                <a:latin typeface="+mn-lt"/>
                <a:ea typeface="+mn-ea"/>
                <a:cs typeface="+mn-cs"/>
              </a:rPr>
              <a:t>or written</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be employed to do the work personally</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have very little obligation to receive or do work (for example, a </a:t>
            </a:r>
            <a:r>
              <a:rPr lang="en-GB" sz="1200" b="0" i="0" u="sng" kern="1200" dirty="0">
                <a:solidFill>
                  <a:schemeClr val="tx1"/>
                </a:solidFill>
                <a:effectLst/>
                <a:latin typeface="+mn-lt"/>
                <a:ea typeface="+mn-ea"/>
                <a:cs typeface="+mn-cs"/>
                <a:hlinkClick r:id="rId3" tooltip="Zero-hours contracts">
                  <a:extLst>
                    <a:ext uri="{A12FA001-AC4F-418D-AE19-62706E023703}">
                      <ahyp:hlinkClr xmlns:ahyp="http://schemas.microsoft.com/office/drawing/2018/hyperlinkcolor" val="tx"/>
                    </a:ext>
                  </a:extLst>
                </a:hlinkClick>
              </a:rPr>
              <a:t>zero-hours contract</a:t>
            </a:r>
            <a:r>
              <a:rPr lang="en-GB" sz="1200" b="0" i="0" kern="1200" dirty="0">
                <a:solidFill>
                  <a:schemeClr val="tx1"/>
                </a:solidFill>
                <a:effectLst/>
                <a:latin typeface="+mn-lt"/>
                <a:ea typeface="+mn-ea"/>
                <a:cs typeface="+mn-cs"/>
              </a:rPr>
              <a:t> where you're offered work on an 'as and when' basis) but should do work you've agreed to</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As a worker, you have employment rights including:</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hlinkClick r:id="rId4" tooltip="What must be written in an employment contract">
                  <a:extLst>
                    <a:ext uri="{A12FA001-AC4F-418D-AE19-62706E023703}">
                      <ahyp:hlinkClr xmlns:ahyp="http://schemas.microsoft.com/office/drawing/2018/hyperlinkcolor" val="tx"/>
                    </a:ext>
                  </a:extLst>
                </a:hlinkClick>
              </a:rPr>
              <a:t>Written terms</a:t>
            </a:r>
            <a:r>
              <a:rPr lang="en-GB" sz="1200" b="0" i="0" u="none" kern="1200" dirty="0">
                <a:solidFill>
                  <a:schemeClr val="tx1"/>
                </a:solidFill>
                <a:effectLst/>
                <a:latin typeface="+mn-lt"/>
                <a:ea typeface="+mn-ea"/>
                <a:cs typeface="+mn-cs"/>
              </a:rPr>
              <a:t> outlining your job rights and responsibilities</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hlinkClick r:id="rId5" tooltip="National Minimum Wage entitlement">
                  <a:extLst>
                    <a:ext uri="{A12FA001-AC4F-418D-AE19-62706E023703}">
                      <ahyp:hlinkClr xmlns:ahyp="http://schemas.microsoft.com/office/drawing/2018/hyperlinkcolor" val="tx"/>
                    </a:ext>
                  </a:extLst>
                </a:hlinkClick>
              </a:rPr>
              <a:t>National minimum wage</a:t>
            </a:r>
            <a:endParaRPr lang="en-GB" sz="1200" b="0" i="0" u="none" kern="1200" dirty="0">
              <a:solidFill>
                <a:schemeClr val="tx1"/>
              </a:solidFill>
              <a:effectLst/>
              <a:latin typeface="+mn-lt"/>
              <a:ea typeface="+mn-ea"/>
              <a:cs typeface="+mn-cs"/>
            </a:endParaRP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hlinkClick r:id="rId6" tooltip="Checking holiday entitlement">
                  <a:extLst>
                    <a:ext uri="{A12FA001-AC4F-418D-AE19-62706E023703}">
                      <ahyp:hlinkClr xmlns:ahyp="http://schemas.microsoft.com/office/drawing/2018/hyperlinkcolor" val="tx"/>
                    </a:ext>
                  </a:extLst>
                </a:hlinkClick>
              </a:rPr>
              <a:t>Paid holiday</a:t>
            </a:r>
            <a:endParaRPr lang="en-GB" sz="1200" b="0" i="0" u="none" kern="1200" dirty="0">
              <a:solidFill>
                <a:schemeClr val="tx1"/>
              </a:solidFill>
              <a:effectLst/>
              <a:latin typeface="+mn-lt"/>
              <a:ea typeface="+mn-ea"/>
              <a:cs typeface="+mn-cs"/>
            </a:endParaRP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hlinkClick r:id="rId7" tooltip="Payslips">
                  <a:extLst>
                    <a:ext uri="{A12FA001-AC4F-418D-AE19-62706E023703}">
                      <ahyp:hlinkClr xmlns:ahyp="http://schemas.microsoft.com/office/drawing/2018/hyperlinkcolor" val="tx"/>
                    </a:ext>
                  </a:extLst>
                </a:hlinkClick>
              </a:rPr>
              <a:t>Payslips</a:t>
            </a:r>
            <a:endParaRPr lang="en-GB" sz="1200" b="0" i="0" u="none" kern="1200" dirty="0">
              <a:solidFill>
                <a:schemeClr val="tx1"/>
              </a:solidFill>
              <a:effectLst/>
              <a:latin typeface="+mn-lt"/>
              <a:ea typeface="+mn-ea"/>
              <a:cs typeface="+mn-cs"/>
            </a:endParaRP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Protection against unlawful </a:t>
            </a:r>
            <a:r>
              <a:rPr lang="en-GB" sz="1200" b="0" i="0" u="none" kern="1200" dirty="0">
                <a:solidFill>
                  <a:schemeClr val="tx1"/>
                </a:solidFill>
                <a:effectLst/>
                <a:latin typeface="+mn-lt"/>
                <a:ea typeface="+mn-ea"/>
                <a:cs typeface="+mn-cs"/>
                <a:hlinkClick r:id="rId8" tooltip="Discrimination and the law">
                  <a:extLst>
                    <a:ext uri="{A12FA001-AC4F-418D-AE19-62706E023703}">
                      <ahyp:hlinkClr xmlns:ahyp="http://schemas.microsoft.com/office/drawing/2018/hyperlinkcolor" val="tx"/>
                    </a:ext>
                  </a:extLst>
                </a:hlinkClick>
              </a:rPr>
              <a:t>discrimination</a:t>
            </a:r>
            <a:endParaRPr lang="en-GB" sz="1200" b="0" i="0" u="none" kern="1200" dirty="0">
              <a:solidFill>
                <a:schemeClr val="tx1"/>
              </a:solidFill>
              <a:effectLst/>
              <a:latin typeface="+mn-lt"/>
              <a:ea typeface="+mn-ea"/>
              <a:cs typeface="+mn-cs"/>
            </a:endParaRP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Protection for '</a:t>
            </a:r>
            <a:r>
              <a:rPr lang="en-GB" sz="1200" b="0" i="0" u="none" kern="1200" dirty="0">
                <a:solidFill>
                  <a:schemeClr val="tx1"/>
                </a:solidFill>
                <a:effectLst/>
                <a:latin typeface="+mn-lt"/>
                <a:ea typeface="+mn-ea"/>
                <a:cs typeface="+mn-cs"/>
                <a:hlinkClick r:id="rId9">
                  <a:extLst>
                    <a:ext uri="{A12FA001-AC4F-418D-AE19-62706E023703}">
                      <ahyp:hlinkClr xmlns:ahyp="http://schemas.microsoft.com/office/drawing/2018/hyperlinkcolor" val="tx"/>
                    </a:ext>
                  </a:extLst>
                </a:hlinkClick>
              </a:rPr>
              <a:t>whistleblowing</a:t>
            </a:r>
            <a:r>
              <a:rPr lang="en-GB" sz="1200" b="0" i="0" u="none" kern="1200" dirty="0">
                <a:solidFill>
                  <a:schemeClr val="tx1"/>
                </a:solidFill>
                <a:effectLst/>
                <a:latin typeface="+mn-lt"/>
                <a:ea typeface="+mn-ea"/>
                <a:cs typeface="+mn-cs"/>
              </a:rPr>
              <a:t>'</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Not being treated unfairly if you work part time</a:t>
            </a: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10</a:t>
            </a:fld>
            <a:endParaRPr lang="en-GB" dirty="0"/>
          </a:p>
        </p:txBody>
      </p:sp>
    </p:spTree>
    <p:extLst>
      <p:ext uri="{BB962C8B-B14F-4D97-AF65-F5344CB8AC3E}">
        <p14:creationId xmlns:p14="http://schemas.microsoft.com/office/powerpoint/2010/main" val="30760795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1" i="0" kern="1200" dirty="0">
                <a:solidFill>
                  <a:schemeClr val="tx1"/>
                </a:solidFill>
                <a:effectLst/>
                <a:latin typeface="+mn-lt"/>
                <a:ea typeface="+mn-ea"/>
                <a:cs typeface="+mn-cs"/>
              </a:rPr>
              <a:t>Self-employed</a:t>
            </a:r>
          </a:p>
          <a:p>
            <a:pPr fontAlgn="base"/>
            <a:r>
              <a:rPr lang="en-GB" sz="1200" b="0" i="0" kern="1200" dirty="0">
                <a:solidFill>
                  <a:schemeClr val="tx1"/>
                </a:solidFill>
                <a:effectLst/>
                <a:latin typeface="+mn-lt"/>
                <a:ea typeface="+mn-ea"/>
                <a:cs typeface="+mn-cs"/>
              </a:rPr>
              <a:t>You're usually classed as self-employed if you:</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Are responsible for how and when you work</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Are the owner of a company or are a freelancer</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Invoice for your pay</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Get contracts to provide services for clients</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Are able to send someone else to do the work for you, if appropriate</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Are able to work for different clients and charge different fees</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Do not get paid holiday or sick leave</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If you're self-employed you have some employment rights including:</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protection for your health and safety on a client's premises</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protection against </a:t>
            </a:r>
            <a:r>
              <a:rPr lang="en-GB" sz="1200" b="0" i="0" u="sng" kern="1200" dirty="0">
                <a:solidFill>
                  <a:schemeClr val="tx1"/>
                </a:solidFill>
                <a:effectLst/>
                <a:latin typeface="+mn-lt"/>
                <a:ea typeface="+mn-ea"/>
                <a:cs typeface="+mn-cs"/>
                <a:hlinkClick r:id="rId3" tooltip="Discrimination and the law"/>
              </a:rPr>
              <a:t>discrimination</a:t>
            </a:r>
            <a:endParaRPr lang="en-GB" sz="1200" b="0" i="0" u="sng"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Contractors and freelancers</a:t>
            </a:r>
          </a:p>
          <a:p>
            <a:pPr fontAlgn="base"/>
            <a:r>
              <a:rPr lang="en-GB" sz="1200" b="0" i="0" kern="1200" dirty="0">
                <a:solidFill>
                  <a:schemeClr val="tx1"/>
                </a:solidFill>
                <a:effectLst/>
                <a:latin typeface="+mn-lt"/>
                <a:ea typeface="+mn-ea"/>
                <a:cs typeface="+mn-cs"/>
              </a:rPr>
              <a:t>If you’re self-employed and get work through an agency, you might be given a contract for services and be called a contractor. In this case, you might have </a:t>
            </a:r>
            <a:r>
              <a:rPr lang="en-GB" sz="1200" b="0" i="0" u="sng" kern="1200" dirty="0">
                <a:solidFill>
                  <a:schemeClr val="tx1"/>
                </a:solidFill>
                <a:effectLst/>
                <a:latin typeface="+mn-lt"/>
                <a:ea typeface="+mn-ea"/>
                <a:cs typeface="+mn-cs"/>
                <a:hlinkClick r:id="rId4"/>
              </a:rPr>
              <a:t>worker</a:t>
            </a:r>
            <a:r>
              <a:rPr lang="en-GB" sz="1200" b="0" i="0" kern="1200" dirty="0">
                <a:solidFill>
                  <a:schemeClr val="tx1"/>
                </a:solidFill>
                <a:effectLst/>
                <a:latin typeface="+mn-lt"/>
                <a:ea typeface="+mn-ea"/>
                <a:cs typeface="+mn-cs"/>
              </a:rPr>
              <a:t> employment status and rights for the duration of the contract, so it’s a good idea to check.</a:t>
            </a: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11</a:t>
            </a:fld>
            <a:endParaRPr lang="en-GB" dirty="0"/>
          </a:p>
        </p:txBody>
      </p:sp>
    </p:spTree>
    <p:extLst>
      <p:ext uri="{BB962C8B-B14F-4D97-AF65-F5344CB8AC3E}">
        <p14:creationId xmlns:p14="http://schemas.microsoft.com/office/powerpoint/2010/main" val="15566152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1" i="0" kern="1200" dirty="0">
                <a:solidFill>
                  <a:schemeClr val="tx1"/>
                </a:solidFill>
                <a:effectLst/>
                <a:latin typeface="+mn-lt"/>
                <a:ea typeface="+mn-ea"/>
                <a:cs typeface="+mn-cs"/>
              </a:rPr>
              <a:t>When your employment status is not clear</a:t>
            </a:r>
          </a:p>
          <a:p>
            <a:pPr fontAlgn="base"/>
            <a:r>
              <a:rPr lang="en-GB" sz="1200" b="0" i="0" kern="1200" dirty="0">
                <a:solidFill>
                  <a:schemeClr val="tx1"/>
                </a:solidFill>
                <a:effectLst/>
                <a:latin typeface="+mn-lt"/>
                <a:ea typeface="+mn-ea"/>
                <a:cs typeface="+mn-cs"/>
              </a:rPr>
              <a:t>You might have worker or employee status, depending on the work you do, your contract and the way you get paid.</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For example, if you're:</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an agency worker</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an apprentice</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a director</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an employee shareholder</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on a fixed-term or rolling contract</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an officeholder</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peripatetic (have no fixed work base)</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a piece worker</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working in the ‘gig economy’ (for example you work through online platforms)</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on a work experience placement (also ‘internship’)</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on a </a:t>
            </a:r>
            <a:r>
              <a:rPr lang="en-GB" sz="1200" b="0" i="0" u="none" kern="1200" dirty="0">
                <a:solidFill>
                  <a:schemeClr val="tx1"/>
                </a:solidFill>
                <a:effectLst/>
                <a:latin typeface="+mn-lt"/>
                <a:ea typeface="+mn-ea"/>
                <a:cs typeface="+mn-cs"/>
                <a:hlinkClick r:id="rId3" tooltip="Zero-hours contracts">
                  <a:extLst>
                    <a:ext uri="{A12FA001-AC4F-418D-AE19-62706E023703}">
                      <ahyp:hlinkClr xmlns:ahyp="http://schemas.microsoft.com/office/drawing/2018/hyperlinkcolor" val="tx"/>
                    </a:ext>
                  </a:extLst>
                </a:hlinkClick>
              </a:rPr>
              <a:t>zero-hours contract</a:t>
            </a:r>
            <a:endParaRPr lang="en-GB" sz="1200" b="0" i="0" u="none" kern="1200" dirty="0">
              <a:solidFill>
                <a:schemeClr val="tx1"/>
              </a:solidFill>
              <a:effectLst/>
              <a:latin typeface="+mn-lt"/>
              <a:ea typeface="+mn-ea"/>
              <a:cs typeface="+mn-cs"/>
            </a:endParaRP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a </a:t>
            </a:r>
            <a:r>
              <a:rPr lang="en-GB" sz="1200" b="0" i="0" u="none" kern="1200" dirty="0">
                <a:solidFill>
                  <a:schemeClr val="tx1"/>
                </a:solidFill>
                <a:effectLst/>
                <a:latin typeface="+mn-lt"/>
                <a:ea typeface="+mn-ea"/>
                <a:cs typeface="+mn-cs"/>
                <a:hlinkClick r:id="rId4">
                  <a:extLst>
                    <a:ext uri="{A12FA001-AC4F-418D-AE19-62706E023703}">
                      <ahyp:hlinkClr xmlns:ahyp="http://schemas.microsoft.com/office/drawing/2018/hyperlinkcolor" val="tx"/>
                    </a:ext>
                  </a:extLst>
                </a:hlinkClick>
              </a:rPr>
              <a:t>volunteer</a:t>
            </a:r>
            <a:endParaRPr lang="en-GB" sz="1200" b="0" i="0" u="none" kern="1200" dirty="0">
              <a:solidFill>
                <a:schemeClr val="tx1"/>
              </a:solidFill>
              <a:effectLst/>
              <a:latin typeface="+mn-lt"/>
              <a:ea typeface="+mn-ea"/>
              <a:cs typeface="+mn-cs"/>
            </a:endParaRPr>
          </a:p>
          <a:p>
            <a:pPr marL="0" indent="0" fontAlgn="base">
              <a:buFont typeface="Arial" panose="020B0604020202020204" pitchFamily="34" charset="0"/>
              <a:buNone/>
            </a:pPr>
            <a:endParaRPr lang="en-GB" sz="1200" b="0" i="0" u="none"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If you're in one of these types of work, you might think you have certain rights, but it's a good idea to look at what actually indicates your legal employment status.</a:t>
            </a:r>
          </a:p>
          <a:p>
            <a:pPr fontAlgn="base"/>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12</a:t>
            </a:fld>
            <a:endParaRPr lang="en-GB" dirty="0"/>
          </a:p>
        </p:txBody>
      </p:sp>
    </p:spTree>
    <p:extLst>
      <p:ext uri="{BB962C8B-B14F-4D97-AF65-F5344CB8AC3E}">
        <p14:creationId xmlns:p14="http://schemas.microsoft.com/office/powerpoint/2010/main" val="41978173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According to the Employment Rights Act 1996, an employee is dismissed by reason of redundancy if the dismissal is wholly or mainly attributable to the fact that: above</a:t>
            </a:r>
          </a:p>
          <a:p>
            <a:endParaRPr lang="en-GB" dirty="0"/>
          </a:p>
          <a:p>
            <a:r>
              <a:rPr lang="en-GB" sz="1200" b="0" i="0" kern="1200" dirty="0">
                <a:solidFill>
                  <a:schemeClr val="tx1"/>
                </a:solidFill>
                <a:effectLst/>
                <a:latin typeface="+mn-lt"/>
                <a:ea typeface="+mn-ea"/>
                <a:cs typeface="+mn-cs"/>
              </a:rPr>
              <a:t>This is the definition that is relevant for the purposes of determining whether or not a dismissal is fair and whether or not the employee is entitled to a redundancy payment.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i="1" dirty="0"/>
              <a:t>Advise you engage with:</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1" dirty="0"/>
              <a:t>https://www.xperthr.co.uk/faq/how-does-the-law-define-redundancy/19983/</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1" dirty="0"/>
              <a:t>https://www.acas.org.uk/redundancy</a:t>
            </a:r>
          </a:p>
        </p:txBody>
      </p:sp>
      <p:sp>
        <p:nvSpPr>
          <p:cNvPr id="4" name="Slide Number Placeholder 3"/>
          <p:cNvSpPr>
            <a:spLocks noGrp="1"/>
          </p:cNvSpPr>
          <p:nvPr>
            <p:ph type="sldNum" sz="quarter" idx="5"/>
          </p:nvPr>
        </p:nvSpPr>
        <p:spPr/>
        <p:txBody>
          <a:bodyPr/>
          <a:lstStyle/>
          <a:p>
            <a:fld id="{A74F7143-3262-4712-BBAC-9EEC69AABB0A}" type="slidenum">
              <a:rPr lang="en-GB" smtClean="0"/>
              <a:t>13</a:t>
            </a:fld>
            <a:endParaRPr lang="en-GB" dirty="0"/>
          </a:p>
        </p:txBody>
      </p:sp>
    </p:spTree>
    <p:extLst>
      <p:ext uri="{BB962C8B-B14F-4D97-AF65-F5344CB8AC3E}">
        <p14:creationId xmlns:p14="http://schemas.microsoft.com/office/powerpoint/2010/main" val="36217612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a:solidFill>
                  <a:schemeClr val="tx1"/>
                </a:solidFill>
                <a:effectLst/>
                <a:latin typeface="+mn-lt"/>
                <a:ea typeface="+mn-ea"/>
                <a:cs typeface="+mn-cs"/>
              </a:rPr>
              <a:t>Before making employees redundant you should see if you can: above. See: https://www.acas.org.uk/manage-staff-redundancies/avoid-compulsory-redundancies</a:t>
            </a:r>
          </a:p>
          <a:p>
            <a:endParaRPr lang="en-GB" dirty="0"/>
          </a:p>
          <a:p>
            <a:r>
              <a:rPr lang="en-GB" dirty="0"/>
              <a:t>In COVID-19, furlough scheme and job support schemes. </a:t>
            </a:r>
          </a:p>
          <a:p>
            <a:r>
              <a:rPr lang="en-GB" i="1" dirty="0"/>
              <a:t>https://www.acas.org.uk/coronavirus/furlough-scheme-pay</a:t>
            </a:r>
          </a:p>
          <a:p>
            <a:r>
              <a:rPr lang="en-GB" i="1" dirty="0"/>
              <a:t>https://www.gov.uk/government/collections/financial-support-for-businesses-during-coronavirus-covid-19</a:t>
            </a:r>
          </a:p>
        </p:txBody>
      </p:sp>
      <p:sp>
        <p:nvSpPr>
          <p:cNvPr id="4" name="Slide Number Placeholder 3"/>
          <p:cNvSpPr>
            <a:spLocks noGrp="1"/>
          </p:cNvSpPr>
          <p:nvPr>
            <p:ph type="sldNum" sz="quarter" idx="5"/>
          </p:nvPr>
        </p:nvSpPr>
        <p:spPr/>
        <p:txBody>
          <a:bodyPr/>
          <a:lstStyle/>
          <a:p>
            <a:fld id="{A74F7143-3262-4712-BBAC-9EEC69AABB0A}" type="slidenum">
              <a:rPr lang="en-GB" smtClean="0"/>
              <a:t>14</a:t>
            </a:fld>
            <a:endParaRPr lang="en-GB" dirty="0"/>
          </a:p>
        </p:txBody>
      </p:sp>
    </p:spTree>
    <p:extLst>
      <p:ext uri="{BB962C8B-B14F-4D97-AF65-F5344CB8AC3E}">
        <p14:creationId xmlns:p14="http://schemas.microsoft.com/office/powerpoint/2010/main" val="41099817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a:solidFill>
                  <a:schemeClr val="tx1"/>
                </a:solidFill>
                <a:effectLst/>
                <a:latin typeface="+mn-lt"/>
                <a:ea typeface="+mn-ea"/>
                <a:cs typeface="+mn-cs"/>
              </a:rPr>
              <a:t>Consultation must be 'meaningful' – this means you must get their feedback and input, and seriously consider their proposals.</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You'll need to follow 'collective consultation' rules if you're planning to make 20 or more employees at the same workplace redundant within 90 days. This means you must consult with any recognised trade union or employee representatives.</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If a collective consultation has already started on a separate redundancy situation in the same organisation, those affected by the proposed redundancy do not have to be included in a new redundancy proposal. But you should not stagger redundancies to avoid consultation.</a:t>
            </a:r>
          </a:p>
          <a:p>
            <a:endParaRPr lang="en-GB" dirty="0"/>
          </a:p>
          <a:p>
            <a:endParaRPr lang="en-GB" dirty="0"/>
          </a:p>
          <a:p>
            <a:r>
              <a:rPr lang="en-GB" dirty="0"/>
              <a:t>Employees: Consult those affected by planned changes, not only those losing their jobs. </a:t>
            </a:r>
          </a:p>
          <a:p>
            <a:r>
              <a:rPr lang="en-GB" dirty="0"/>
              <a:t>Unions: Unions must be consulted in collective redundancies</a:t>
            </a:r>
          </a:p>
          <a:p>
            <a:endParaRPr lang="en-GB" dirty="0"/>
          </a:p>
          <a:p>
            <a:endParaRPr lang="en-GB" dirty="0"/>
          </a:p>
          <a:p>
            <a:r>
              <a:rPr lang="en-GB" dirty="0"/>
              <a:t>Need to prepare for consultations, on both sides, and give thought to when to begin consultation – i.e. do not present a finalised redundancy plan that has no room for employee feedback and opinions. </a:t>
            </a:r>
          </a:p>
          <a:p>
            <a:endParaRPr lang="en-GB" dirty="0"/>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15</a:t>
            </a:fld>
            <a:endParaRPr lang="en-GB" dirty="0"/>
          </a:p>
        </p:txBody>
      </p:sp>
    </p:spTree>
    <p:extLst>
      <p:ext uri="{BB962C8B-B14F-4D97-AF65-F5344CB8AC3E}">
        <p14:creationId xmlns:p14="http://schemas.microsoft.com/office/powerpoint/2010/main" val="35303101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What is equality? </a:t>
            </a:r>
            <a:r>
              <a:rPr lang="en-GB" sz="1200" b="0" i="0" kern="1200" dirty="0">
                <a:solidFill>
                  <a:schemeClr val="tx1"/>
                </a:solidFill>
                <a:effectLst/>
                <a:latin typeface="+mn-lt"/>
                <a:ea typeface="+mn-ea"/>
                <a:cs typeface="+mn-cs"/>
              </a:rPr>
              <a:t>Equality is about ensuring that every individual has an equal opportunity to make the most of their lives and talents. It is also the belief that no one should have poorer life chances because of the way they were born, where they come from, what they believe, or whether they have a disability.</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Equality recognises that historically certain groups of people with </a:t>
            </a:r>
            <a:r>
              <a:rPr lang="en-GB" sz="1200" b="0" i="0" u="sng" kern="1200" dirty="0">
                <a:solidFill>
                  <a:schemeClr val="tx1"/>
                </a:solidFill>
                <a:effectLst/>
                <a:latin typeface="+mn-lt"/>
                <a:ea typeface="+mn-ea"/>
                <a:cs typeface="+mn-cs"/>
                <a:hlinkClick r:id="rId3">
                  <a:extLst>
                    <a:ext uri="{A12FA001-AC4F-418D-AE19-62706E023703}">
                      <ahyp:hlinkClr xmlns:ahyp="http://schemas.microsoft.com/office/drawing/2018/hyperlinkcolor" val="tx"/>
                    </a:ext>
                  </a:extLst>
                </a:hlinkClick>
              </a:rPr>
              <a:t>protected characteristics</a:t>
            </a:r>
            <a:r>
              <a:rPr lang="en-GB" sz="1200" b="0" i="0" kern="1200" dirty="0">
                <a:solidFill>
                  <a:schemeClr val="tx1"/>
                </a:solidFill>
                <a:effectLst/>
                <a:latin typeface="+mn-lt"/>
                <a:ea typeface="+mn-ea"/>
                <a:cs typeface="+mn-cs"/>
              </a:rPr>
              <a:t> such as race, disability, sex and sexual orientation have experienced discrimination. </a:t>
            </a:r>
          </a:p>
          <a:p>
            <a:endParaRPr lang="en-GB" sz="1200" b="0" i="0" kern="1200" dirty="0">
              <a:solidFill>
                <a:schemeClr val="tx1"/>
              </a:solidFill>
              <a:effectLst/>
              <a:latin typeface="+mn-lt"/>
              <a:ea typeface="+mn-ea"/>
              <a:cs typeface="+mn-cs"/>
            </a:endParaRPr>
          </a:p>
          <a:p>
            <a:r>
              <a:rPr lang="en-GB" sz="1200" b="0" i="0" u="sng" kern="1200" dirty="0">
                <a:solidFill>
                  <a:schemeClr val="tx1"/>
                </a:solidFill>
                <a:effectLst/>
                <a:latin typeface="+mn-lt"/>
                <a:ea typeface="+mn-ea"/>
                <a:cs typeface="+mn-cs"/>
                <a:hlinkClick r:id="rId4">
                  <a:extLst>
                    <a:ext uri="{A12FA001-AC4F-418D-AE19-62706E023703}">
                      <ahyp:hlinkClr xmlns:ahyp="http://schemas.microsoft.com/office/drawing/2018/hyperlinkcolor" val="tx"/>
                    </a:ext>
                  </a:extLst>
                </a:hlinkClick>
              </a:rPr>
              <a:t>The Equality Act 2010</a:t>
            </a:r>
            <a:r>
              <a:rPr lang="en-GB" sz="1200" b="0" i="0" kern="1200" dirty="0">
                <a:solidFill>
                  <a:schemeClr val="tx1"/>
                </a:solidFill>
                <a:effectLst/>
                <a:latin typeface="+mn-lt"/>
                <a:ea typeface="+mn-ea"/>
                <a:cs typeface="+mn-cs"/>
              </a:rPr>
              <a:t> prohibits all employers, service providers and providers of education, from discriminating against, harassing or victimising individuals with protected characteristics.</a:t>
            </a:r>
          </a:p>
          <a:p>
            <a:endParaRPr lang="en-GB" sz="1200" b="0" i="0" kern="1200" dirty="0">
              <a:solidFill>
                <a:schemeClr val="tx1"/>
              </a:solidFill>
              <a:effectLst/>
              <a:latin typeface="+mn-lt"/>
              <a:ea typeface="+mn-ea"/>
              <a:cs typeface="+mn-cs"/>
            </a:endParaRPr>
          </a:p>
          <a:p>
            <a:r>
              <a:rPr lang="en-GB" sz="1200" b="0" i="1" kern="1200" dirty="0">
                <a:solidFill>
                  <a:schemeClr val="tx1"/>
                </a:solidFill>
                <a:effectLst/>
                <a:latin typeface="+mn-lt"/>
                <a:ea typeface="+mn-ea"/>
                <a:cs typeface="+mn-cs"/>
              </a:rPr>
              <a:t>Useful read:</a:t>
            </a:r>
          </a:p>
          <a:p>
            <a:r>
              <a:rPr lang="en-GB" sz="1200" b="0" i="1" kern="1200" dirty="0">
                <a:solidFill>
                  <a:schemeClr val="tx1"/>
                </a:solidFill>
                <a:effectLst/>
                <a:latin typeface="+mn-lt"/>
                <a:ea typeface="+mn-ea"/>
                <a:cs typeface="+mn-cs"/>
              </a:rPr>
              <a:t>https://www.gov.uk/guidance/equality-act-2010-guidance</a:t>
            </a:r>
          </a:p>
          <a:p>
            <a:r>
              <a:rPr lang="en-GB" sz="1200" b="0" i="1" kern="1200" dirty="0">
                <a:solidFill>
                  <a:schemeClr val="tx1"/>
                </a:solidFill>
                <a:effectLst/>
                <a:latin typeface="+mn-lt"/>
                <a:ea typeface="+mn-ea"/>
                <a:cs typeface="+mn-cs"/>
              </a:rPr>
              <a:t>https://www.unionlearn.org.uk/equality-and-diversity-whats-difference</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The Equality Act</a:t>
            </a:r>
          </a:p>
          <a:p>
            <a:r>
              <a:rPr lang="en-GB" sz="1200" b="0" i="0" kern="1200" dirty="0">
                <a:solidFill>
                  <a:schemeClr val="tx1"/>
                </a:solidFill>
                <a:effectLst/>
                <a:latin typeface="+mn-lt"/>
                <a:ea typeface="+mn-ea"/>
                <a:cs typeface="+mn-cs"/>
              </a:rPr>
              <a:t>Under the Equality Act (2010) people are protected from discrimination on these grounds: above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Equality Act came into force on 1 October 2010 and brings together over 116 separate pieces of legislation into one single Act.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Act provides a legal framework to protect the rights of individuals and advance equality of opportunity for all. It provides Britain with a discrimination law which protects individuals from unfair treatment and promotes a fair and more equal society.</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nine main pieces of legislation that have merged are:</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the Equal Pay Act 1970</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the Sex Discrimination Act 1975</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the Race Relations Act 1976</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the Disability Discrimination Act 1995</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the Employment Equality (Religion or Belief) Regulations 2003</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the Employment Equality (Sexual Orientation) Regulations 2003</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the Employment Equality (Age) Regulations 2006</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the Equality Act 2006, Part 2</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the Equality Act (Sexual Orientation) Regulations 2007</a:t>
            </a:r>
          </a:p>
          <a:p>
            <a:endParaRPr lang="en-GB" sz="1200" b="0" i="0" kern="1200" dirty="0">
              <a:solidFill>
                <a:schemeClr val="tx1"/>
              </a:solidFill>
              <a:effectLst/>
              <a:latin typeface="+mn-lt"/>
              <a:ea typeface="+mn-ea"/>
              <a:cs typeface="+mn-cs"/>
            </a:endParaRPr>
          </a:p>
          <a:p>
            <a:r>
              <a:rPr lang="en-GB" sz="1200" b="0" i="1" kern="1200" dirty="0">
                <a:solidFill>
                  <a:schemeClr val="tx1"/>
                </a:solidFill>
                <a:effectLst/>
                <a:latin typeface="+mn-lt"/>
                <a:ea typeface="+mn-ea"/>
                <a:cs typeface="+mn-cs"/>
              </a:rPr>
              <a:t>Full Act: https://www.legislation.gov.uk/ukpga/2010/15/contents</a:t>
            </a: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16</a:t>
            </a:fld>
            <a:endParaRPr lang="en-GB" dirty="0"/>
          </a:p>
        </p:txBody>
      </p:sp>
    </p:spTree>
    <p:extLst>
      <p:ext uri="{BB962C8B-B14F-4D97-AF65-F5344CB8AC3E}">
        <p14:creationId xmlns:p14="http://schemas.microsoft.com/office/powerpoint/2010/main" val="10102669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A23964-B575-41E7-9391-55D02B60BC6D}" type="slidenum">
              <a:rPr lang="en-GB" smtClean="0"/>
              <a:t>17</a:t>
            </a:fld>
            <a:endParaRPr lang="en-GB"/>
          </a:p>
        </p:txBody>
      </p:sp>
    </p:spTree>
    <p:extLst>
      <p:ext uri="{BB962C8B-B14F-4D97-AF65-F5344CB8AC3E}">
        <p14:creationId xmlns:p14="http://schemas.microsoft.com/office/powerpoint/2010/main" val="41319429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C9595-258E-476C-AF8D-F379E7616D5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024AA54-BF01-45FC-A91E-D12EE1E28F3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33E19F3-521A-42F4-8565-05EFE825D1E8}"/>
              </a:ext>
            </a:extLst>
          </p:cNvPr>
          <p:cNvSpPr>
            <a:spLocks noGrp="1"/>
          </p:cNvSpPr>
          <p:nvPr>
            <p:ph type="dt" sz="half" idx="10"/>
          </p:nvPr>
        </p:nvSpPr>
        <p:spPr/>
        <p:txBody>
          <a:bodyPr/>
          <a:lstStyle/>
          <a:p>
            <a:fld id="{B42DE9A3-D36F-4B90-B50E-7C2FF4FE49E0}" type="datetimeFigureOut">
              <a:rPr lang="en-GB" smtClean="0"/>
              <a:t>01/02/2022</a:t>
            </a:fld>
            <a:endParaRPr lang="en-GB"/>
          </a:p>
        </p:txBody>
      </p:sp>
      <p:sp>
        <p:nvSpPr>
          <p:cNvPr id="5" name="Footer Placeholder 4">
            <a:extLst>
              <a:ext uri="{FF2B5EF4-FFF2-40B4-BE49-F238E27FC236}">
                <a16:creationId xmlns:a16="http://schemas.microsoft.com/office/drawing/2014/main" id="{93134E92-4142-4514-8A02-DF0E9798BC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E6267B-B0D2-4E0D-AD5F-82DCEA5EC69B}"/>
              </a:ext>
            </a:extLst>
          </p:cNvPr>
          <p:cNvSpPr>
            <a:spLocks noGrp="1"/>
          </p:cNvSpPr>
          <p:nvPr>
            <p:ph type="sldNum" sz="quarter" idx="12"/>
          </p:nvPr>
        </p:nvSpPr>
        <p:spPr/>
        <p:txBody>
          <a:bodyPr/>
          <a:lstStyle/>
          <a:p>
            <a:fld id="{F470D13F-2846-4DD0-955C-E952A4EA5672}" type="slidenum">
              <a:rPr lang="en-GB" smtClean="0"/>
              <a:t>‹#›</a:t>
            </a:fld>
            <a:endParaRPr lang="en-GB"/>
          </a:p>
        </p:txBody>
      </p:sp>
    </p:spTree>
    <p:extLst>
      <p:ext uri="{BB962C8B-B14F-4D97-AF65-F5344CB8AC3E}">
        <p14:creationId xmlns:p14="http://schemas.microsoft.com/office/powerpoint/2010/main" val="8489090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A6A6A-735E-4889-BABF-3C1D8F6A07D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E587D43-126A-4B78-B45F-62A3C83191F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02D666-535F-4DAC-8628-4D6EDAEE630B}"/>
              </a:ext>
            </a:extLst>
          </p:cNvPr>
          <p:cNvSpPr>
            <a:spLocks noGrp="1"/>
          </p:cNvSpPr>
          <p:nvPr>
            <p:ph type="dt" sz="half" idx="10"/>
          </p:nvPr>
        </p:nvSpPr>
        <p:spPr/>
        <p:txBody>
          <a:bodyPr/>
          <a:lstStyle/>
          <a:p>
            <a:fld id="{B42DE9A3-D36F-4B90-B50E-7C2FF4FE49E0}" type="datetimeFigureOut">
              <a:rPr lang="en-GB" smtClean="0"/>
              <a:t>01/02/2022</a:t>
            </a:fld>
            <a:endParaRPr lang="en-GB"/>
          </a:p>
        </p:txBody>
      </p:sp>
      <p:sp>
        <p:nvSpPr>
          <p:cNvPr id="5" name="Footer Placeholder 4">
            <a:extLst>
              <a:ext uri="{FF2B5EF4-FFF2-40B4-BE49-F238E27FC236}">
                <a16:creationId xmlns:a16="http://schemas.microsoft.com/office/drawing/2014/main" id="{63F8E52D-93CA-43F1-82AF-B58DBA2269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5C6AAC-05CF-4E53-8E28-5C3E61F53939}"/>
              </a:ext>
            </a:extLst>
          </p:cNvPr>
          <p:cNvSpPr>
            <a:spLocks noGrp="1"/>
          </p:cNvSpPr>
          <p:nvPr>
            <p:ph type="sldNum" sz="quarter" idx="12"/>
          </p:nvPr>
        </p:nvSpPr>
        <p:spPr/>
        <p:txBody>
          <a:bodyPr/>
          <a:lstStyle/>
          <a:p>
            <a:fld id="{F470D13F-2846-4DD0-955C-E952A4EA5672}" type="slidenum">
              <a:rPr lang="en-GB" smtClean="0"/>
              <a:t>‹#›</a:t>
            </a:fld>
            <a:endParaRPr lang="en-GB"/>
          </a:p>
        </p:txBody>
      </p:sp>
    </p:spTree>
    <p:extLst>
      <p:ext uri="{BB962C8B-B14F-4D97-AF65-F5344CB8AC3E}">
        <p14:creationId xmlns:p14="http://schemas.microsoft.com/office/powerpoint/2010/main" val="12080036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B9C732-F34F-47C3-A886-321A26E8B7E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84937D5-ACD4-4FC3-B1EC-1A4F78FFAA2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075B74E-AEB9-4045-A9EA-668A2ECC4A5B}"/>
              </a:ext>
            </a:extLst>
          </p:cNvPr>
          <p:cNvSpPr>
            <a:spLocks noGrp="1"/>
          </p:cNvSpPr>
          <p:nvPr>
            <p:ph type="dt" sz="half" idx="10"/>
          </p:nvPr>
        </p:nvSpPr>
        <p:spPr/>
        <p:txBody>
          <a:bodyPr/>
          <a:lstStyle/>
          <a:p>
            <a:fld id="{B42DE9A3-D36F-4B90-B50E-7C2FF4FE49E0}" type="datetimeFigureOut">
              <a:rPr lang="en-GB" smtClean="0"/>
              <a:t>01/02/2022</a:t>
            </a:fld>
            <a:endParaRPr lang="en-GB"/>
          </a:p>
        </p:txBody>
      </p:sp>
      <p:sp>
        <p:nvSpPr>
          <p:cNvPr id="5" name="Footer Placeholder 4">
            <a:extLst>
              <a:ext uri="{FF2B5EF4-FFF2-40B4-BE49-F238E27FC236}">
                <a16:creationId xmlns:a16="http://schemas.microsoft.com/office/drawing/2014/main" id="{1DE190D6-7763-4FD5-9D51-F7AFF0ECA8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05F902-C481-460D-86E3-C89293222955}"/>
              </a:ext>
            </a:extLst>
          </p:cNvPr>
          <p:cNvSpPr>
            <a:spLocks noGrp="1"/>
          </p:cNvSpPr>
          <p:nvPr>
            <p:ph type="sldNum" sz="quarter" idx="12"/>
          </p:nvPr>
        </p:nvSpPr>
        <p:spPr/>
        <p:txBody>
          <a:bodyPr/>
          <a:lstStyle/>
          <a:p>
            <a:fld id="{F470D13F-2846-4DD0-955C-E952A4EA5672}" type="slidenum">
              <a:rPr lang="en-GB" smtClean="0"/>
              <a:t>‹#›</a:t>
            </a:fld>
            <a:endParaRPr lang="en-GB"/>
          </a:p>
        </p:txBody>
      </p:sp>
    </p:spTree>
    <p:extLst>
      <p:ext uri="{BB962C8B-B14F-4D97-AF65-F5344CB8AC3E}">
        <p14:creationId xmlns:p14="http://schemas.microsoft.com/office/powerpoint/2010/main" val="10350886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B3FA6-D645-4F1E-9041-282812B254A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DF376A5-31B8-493A-A591-02A240EA851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85A1CD6-8F5E-4212-BC27-29E998D8555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3B8D70D-1990-4946-9B9C-36808A93718B}"/>
              </a:ext>
            </a:extLst>
          </p:cNvPr>
          <p:cNvSpPr>
            <a:spLocks noGrp="1"/>
          </p:cNvSpPr>
          <p:nvPr>
            <p:ph type="dt" sz="half" idx="10"/>
          </p:nvPr>
        </p:nvSpPr>
        <p:spPr/>
        <p:txBody>
          <a:bodyPr/>
          <a:lstStyle/>
          <a:p>
            <a:fld id="{B42DE9A3-D36F-4B90-B50E-7C2FF4FE49E0}" type="datetimeFigureOut">
              <a:rPr lang="en-GB" smtClean="0"/>
              <a:t>01/02/2022</a:t>
            </a:fld>
            <a:endParaRPr lang="en-GB"/>
          </a:p>
        </p:txBody>
      </p:sp>
      <p:sp>
        <p:nvSpPr>
          <p:cNvPr id="6" name="Footer Placeholder 5">
            <a:extLst>
              <a:ext uri="{FF2B5EF4-FFF2-40B4-BE49-F238E27FC236}">
                <a16:creationId xmlns:a16="http://schemas.microsoft.com/office/drawing/2014/main" id="{054561DD-E574-445F-9B65-D445FC3F4C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622C100-3ACF-4452-A7AC-2B7DE2158903}"/>
              </a:ext>
            </a:extLst>
          </p:cNvPr>
          <p:cNvSpPr>
            <a:spLocks noGrp="1"/>
          </p:cNvSpPr>
          <p:nvPr>
            <p:ph type="sldNum" sz="quarter" idx="12"/>
          </p:nvPr>
        </p:nvSpPr>
        <p:spPr/>
        <p:txBody>
          <a:bodyPr/>
          <a:lstStyle/>
          <a:p>
            <a:fld id="{F470D13F-2846-4DD0-955C-E952A4EA5672}" type="slidenum">
              <a:rPr lang="en-GB" smtClean="0"/>
              <a:t>‹#›</a:t>
            </a:fld>
            <a:endParaRPr lang="en-GB"/>
          </a:p>
        </p:txBody>
      </p:sp>
    </p:spTree>
    <p:extLst>
      <p:ext uri="{BB962C8B-B14F-4D97-AF65-F5344CB8AC3E}">
        <p14:creationId xmlns:p14="http://schemas.microsoft.com/office/powerpoint/2010/main" val="41664600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1EA76-46DE-42A9-B095-6ACF98F5637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4C340E8-2007-4AE7-B0A1-03D6AD90338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CECA1D9-0562-4596-B218-7AC605D4786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8E32E56-E0A2-4A4F-A851-353E322D0F0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CAFEAED-5C3D-4797-BB2E-45ED5C8AF3B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DDCBE32-23B0-4D2C-AEE7-C39FC7713E28}"/>
              </a:ext>
            </a:extLst>
          </p:cNvPr>
          <p:cNvSpPr>
            <a:spLocks noGrp="1"/>
          </p:cNvSpPr>
          <p:nvPr>
            <p:ph type="dt" sz="half" idx="10"/>
          </p:nvPr>
        </p:nvSpPr>
        <p:spPr/>
        <p:txBody>
          <a:bodyPr/>
          <a:lstStyle/>
          <a:p>
            <a:fld id="{B42DE9A3-D36F-4B90-B50E-7C2FF4FE49E0}" type="datetimeFigureOut">
              <a:rPr lang="en-GB" smtClean="0"/>
              <a:t>01/02/2022</a:t>
            </a:fld>
            <a:endParaRPr lang="en-GB"/>
          </a:p>
        </p:txBody>
      </p:sp>
      <p:sp>
        <p:nvSpPr>
          <p:cNvPr id="8" name="Footer Placeholder 7">
            <a:extLst>
              <a:ext uri="{FF2B5EF4-FFF2-40B4-BE49-F238E27FC236}">
                <a16:creationId xmlns:a16="http://schemas.microsoft.com/office/drawing/2014/main" id="{6E62C5AD-0BB6-4D76-8B5D-BEED26CF407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E8B7B47-C4F1-4F8F-991E-6A65E1BEB40F}"/>
              </a:ext>
            </a:extLst>
          </p:cNvPr>
          <p:cNvSpPr>
            <a:spLocks noGrp="1"/>
          </p:cNvSpPr>
          <p:nvPr>
            <p:ph type="sldNum" sz="quarter" idx="12"/>
          </p:nvPr>
        </p:nvSpPr>
        <p:spPr/>
        <p:txBody>
          <a:bodyPr/>
          <a:lstStyle/>
          <a:p>
            <a:fld id="{F470D13F-2846-4DD0-955C-E952A4EA5672}" type="slidenum">
              <a:rPr lang="en-GB" smtClean="0"/>
              <a:t>‹#›</a:t>
            </a:fld>
            <a:endParaRPr lang="en-GB"/>
          </a:p>
        </p:txBody>
      </p:sp>
    </p:spTree>
    <p:extLst>
      <p:ext uri="{BB962C8B-B14F-4D97-AF65-F5344CB8AC3E}">
        <p14:creationId xmlns:p14="http://schemas.microsoft.com/office/powerpoint/2010/main" val="31539022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A6B02-8B8D-4464-8890-C69FD9F4822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11BBD54-51DA-44C6-867F-5E89FCFB3352}"/>
              </a:ext>
            </a:extLst>
          </p:cNvPr>
          <p:cNvSpPr>
            <a:spLocks noGrp="1"/>
          </p:cNvSpPr>
          <p:nvPr>
            <p:ph type="dt" sz="half" idx="10"/>
          </p:nvPr>
        </p:nvSpPr>
        <p:spPr/>
        <p:txBody>
          <a:bodyPr/>
          <a:lstStyle/>
          <a:p>
            <a:fld id="{B42DE9A3-D36F-4B90-B50E-7C2FF4FE49E0}" type="datetimeFigureOut">
              <a:rPr lang="en-GB" smtClean="0"/>
              <a:t>01/02/2022</a:t>
            </a:fld>
            <a:endParaRPr lang="en-GB"/>
          </a:p>
        </p:txBody>
      </p:sp>
      <p:sp>
        <p:nvSpPr>
          <p:cNvPr id="4" name="Footer Placeholder 3">
            <a:extLst>
              <a:ext uri="{FF2B5EF4-FFF2-40B4-BE49-F238E27FC236}">
                <a16:creationId xmlns:a16="http://schemas.microsoft.com/office/drawing/2014/main" id="{A26998C2-A67E-4424-8B45-F7470A98527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E3ED9F9-FC50-47AD-9939-E1C539C9F461}"/>
              </a:ext>
            </a:extLst>
          </p:cNvPr>
          <p:cNvSpPr>
            <a:spLocks noGrp="1"/>
          </p:cNvSpPr>
          <p:nvPr>
            <p:ph type="sldNum" sz="quarter" idx="12"/>
          </p:nvPr>
        </p:nvSpPr>
        <p:spPr/>
        <p:txBody>
          <a:bodyPr/>
          <a:lstStyle/>
          <a:p>
            <a:fld id="{F470D13F-2846-4DD0-955C-E952A4EA5672}" type="slidenum">
              <a:rPr lang="en-GB" smtClean="0"/>
              <a:t>‹#›</a:t>
            </a:fld>
            <a:endParaRPr lang="en-GB"/>
          </a:p>
        </p:txBody>
      </p:sp>
    </p:spTree>
    <p:extLst>
      <p:ext uri="{BB962C8B-B14F-4D97-AF65-F5344CB8AC3E}">
        <p14:creationId xmlns:p14="http://schemas.microsoft.com/office/powerpoint/2010/main" val="33083564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3CFE4A1-6336-45E4-AD02-2262D089B5F5}"/>
              </a:ext>
            </a:extLst>
          </p:cNvPr>
          <p:cNvSpPr>
            <a:spLocks noGrp="1"/>
          </p:cNvSpPr>
          <p:nvPr>
            <p:ph type="dt" sz="half" idx="10"/>
          </p:nvPr>
        </p:nvSpPr>
        <p:spPr/>
        <p:txBody>
          <a:bodyPr/>
          <a:lstStyle/>
          <a:p>
            <a:fld id="{B42DE9A3-D36F-4B90-B50E-7C2FF4FE49E0}" type="datetimeFigureOut">
              <a:rPr lang="en-GB" smtClean="0"/>
              <a:t>01/02/2022</a:t>
            </a:fld>
            <a:endParaRPr lang="en-GB"/>
          </a:p>
        </p:txBody>
      </p:sp>
      <p:sp>
        <p:nvSpPr>
          <p:cNvPr id="3" name="Footer Placeholder 2">
            <a:extLst>
              <a:ext uri="{FF2B5EF4-FFF2-40B4-BE49-F238E27FC236}">
                <a16:creationId xmlns:a16="http://schemas.microsoft.com/office/drawing/2014/main" id="{8EC0233C-259A-41F2-9E6F-C297069D407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9954CAE-0868-4124-88F9-C0683EB28683}"/>
              </a:ext>
            </a:extLst>
          </p:cNvPr>
          <p:cNvSpPr>
            <a:spLocks noGrp="1"/>
          </p:cNvSpPr>
          <p:nvPr>
            <p:ph type="sldNum" sz="quarter" idx="12"/>
          </p:nvPr>
        </p:nvSpPr>
        <p:spPr/>
        <p:txBody>
          <a:bodyPr/>
          <a:lstStyle/>
          <a:p>
            <a:fld id="{F470D13F-2846-4DD0-955C-E952A4EA5672}" type="slidenum">
              <a:rPr lang="en-GB" smtClean="0"/>
              <a:t>‹#›</a:t>
            </a:fld>
            <a:endParaRPr lang="en-GB"/>
          </a:p>
        </p:txBody>
      </p:sp>
    </p:spTree>
    <p:extLst>
      <p:ext uri="{BB962C8B-B14F-4D97-AF65-F5344CB8AC3E}">
        <p14:creationId xmlns:p14="http://schemas.microsoft.com/office/powerpoint/2010/main" val="27124710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FB50C-BA21-4085-A9D6-BB0EDC86FF5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BB1C923-B538-4CC6-9A96-943C2E689BF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31D59B6-CD2B-4D9B-8A0B-58A9A28534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ACC442F-DAA4-45E3-837E-E3619BB91202}"/>
              </a:ext>
            </a:extLst>
          </p:cNvPr>
          <p:cNvSpPr>
            <a:spLocks noGrp="1"/>
          </p:cNvSpPr>
          <p:nvPr>
            <p:ph type="dt" sz="half" idx="10"/>
          </p:nvPr>
        </p:nvSpPr>
        <p:spPr/>
        <p:txBody>
          <a:bodyPr/>
          <a:lstStyle/>
          <a:p>
            <a:fld id="{B42DE9A3-D36F-4B90-B50E-7C2FF4FE49E0}" type="datetimeFigureOut">
              <a:rPr lang="en-GB" smtClean="0"/>
              <a:t>01/02/2022</a:t>
            </a:fld>
            <a:endParaRPr lang="en-GB"/>
          </a:p>
        </p:txBody>
      </p:sp>
      <p:sp>
        <p:nvSpPr>
          <p:cNvPr id="6" name="Footer Placeholder 5">
            <a:extLst>
              <a:ext uri="{FF2B5EF4-FFF2-40B4-BE49-F238E27FC236}">
                <a16:creationId xmlns:a16="http://schemas.microsoft.com/office/drawing/2014/main" id="{08B10C56-23E6-42E1-A3C0-E6708EDDC42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54649E-62FA-430D-AE5B-A4C426AF242E}"/>
              </a:ext>
            </a:extLst>
          </p:cNvPr>
          <p:cNvSpPr>
            <a:spLocks noGrp="1"/>
          </p:cNvSpPr>
          <p:nvPr>
            <p:ph type="sldNum" sz="quarter" idx="12"/>
          </p:nvPr>
        </p:nvSpPr>
        <p:spPr/>
        <p:txBody>
          <a:bodyPr/>
          <a:lstStyle/>
          <a:p>
            <a:fld id="{F470D13F-2846-4DD0-955C-E952A4EA5672}" type="slidenum">
              <a:rPr lang="en-GB" smtClean="0"/>
              <a:t>‹#›</a:t>
            </a:fld>
            <a:endParaRPr lang="en-GB"/>
          </a:p>
        </p:txBody>
      </p:sp>
    </p:spTree>
    <p:extLst>
      <p:ext uri="{BB962C8B-B14F-4D97-AF65-F5344CB8AC3E}">
        <p14:creationId xmlns:p14="http://schemas.microsoft.com/office/powerpoint/2010/main" val="26554820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5EFD8-0DF8-4DF0-A144-3E0A2057AF3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9E74AED-F181-4CB0-9969-47C6F1B91AC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18FF4A-5597-4040-97DC-9C1270A9EA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248318F-5716-4183-90A9-F645716E89BE}"/>
              </a:ext>
            </a:extLst>
          </p:cNvPr>
          <p:cNvSpPr>
            <a:spLocks noGrp="1"/>
          </p:cNvSpPr>
          <p:nvPr>
            <p:ph type="dt" sz="half" idx="10"/>
          </p:nvPr>
        </p:nvSpPr>
        <p:spPr/>
        <p:txBody>
          <a:bodyPr/>
          <a:lstStyle/>
          <a:p>
            <a:fld id="{B42DE9A3-D36F-4B90-B50E-7C2FF4FE49E0}" type="datetimeFigureOut">
              <a:rPr lang="en-GB" smtClean="0"/>
              <a:t>01/02/2022</a:t>
            </a:fld>
            <a:endParaRPr lang="en-GB"/>
          </a:p>
        </p:txBody>
      </p:sp>
      <p:sp>
        <p:nvSpPr>
          <p:cNvPr id="6" name="Footer Placeholder 5">
            <a:extLst>
              <a:ext uri="{FF2B5EF4-FFF2-40B4-BE49-F238E27FC236}">
                <a16:creationId xmlns:a16="http://schemas.microsoft.com/office/drawing/2014/main" id="{FADD51F0-BF49-4A09-9979-9244E8AF90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3D4FF6-7E3A-472C-8CF0-B4C00BB8A9F1}"/>
              </a:ext>
            </a:extLst>
          </p:cNvPr>
          <p:cNvSpPr>
            <a:spLocks noGrp="1"/>
          </p:cNvSpPr>
          <p:nvPr>
            <p:ph type="sldNum" sz="quarter" idx="12"/>
          </p:nvPr>
        </p:nvSpPr>
        <p:spPr/>
        <p:txBody>
          <a:bodyPr/>
          <a:lstStyle/>
          <a:p>
            <a:fld id="{F470D13F-2846-4DD0-955C-E952A4EA5672}" type="slidenum">
              <a:rPr lang="en-GB" smtClean="0"/>
              <a:t>‹#›</a:t>
            </a:fld>
            <a:endParaRPr lang="en-GB"/>
          </a:p>
        </p:txBody>
      </p:sp>
    </p:spTree>
    <p:extLst>
      <p:ext uri="{BB962C8B-B14F-4D97-AF65-F5344CB8AC3E}">
        <p14:creationId xmlns:p14="http://schemas.microsoft.com/office/powerpoint/2010/main" val="11449123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76256-B27A-471C-B3F6-8C7D983FED7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C909B9F-BFB4-48EB-BFEE-CFC0C37F29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F7C92FD-B5C3-478C-B57C-D352360EF0B0}"/>
              </a:ext>
            </a:extLst>
          </p:cNvPr>
          <p:cNvSpPr>
            <a:spLocks noGrp="1"/>
          </p:cNvSpPr>
          <p:nvPr>
            <p:ph type="dt" sz="half" idx="10"/>
          </p:nvPr>
        </p:nvSpPr>
        <p:spPr/>
        <p:txBody>
          <a:bodyPr/>
          <a:lstStyle/>
          <a:p>
            <a:fld id="{B42DE9A3-D36F-4B90-B50E-7C2FF4FE49E0}" type="datetimeFigureOut">
              <a:rPr lang="en-GB" smtClean="0"/>
              <a:t>01/02/2022</a:t>
            </a:fld>
            <a:endParaRPr lang="en-GB"/>
          </a:p>
        </p:txBody>
      </p:sp>
      <p:sp>
        <p:nvSpPr>
          <p:cNvPr id="5" name="Footer Placeholder 4">
            <a:extLst>
              <a:ext uri="{FF2B5EF4-FFF2-40B4-BE49-F238E27FC236}">
                <a16:creationId xmlns:a16="http://schemas.microsoft.com/office/drawing/2014/main" id="{CC74B221-56C4-473D-BE6C-D78CCF64C6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F141CD-D376-44E9-8182-F2F967CA7EBB}"/>
              </a:ext>
            </a:extLst>
          </p:cNvPr>
          <p:cNvSpPr>
            <a:spLocks noGrp="1"/>
          </p:cNvSpPr>
          <p:nvPr>
            <p:ph type="sldNum" sz="quarter" idx="12"/>
          </p:nvPr>
        </p:nvSpPr>
        <p:spPr/>
        <p:txBody>
          <a:bodyPr/>
          <a:lstStyle/>
          <a:p>
            <a:fld id="{F470D13F-2846-4DD0-955C-E952A4EA5672}" type="slidenum">
              <a:rPr lang="en-GB" smtClean="0"/>
              <a:t>‹#›</a:t>
            </a:fld>
            <a:endParaRPr lang="en-GB"/>
          </a:p>
        </p:txBody>
      </p:sp>
    </p:spTree>
    <p:extLst>
      <p:ext uri="{BB962C8B-B14F-4D97-AF65-F5344CB8AC3E}">
        <p14:creationId xmlns:p14="http://schemas.microsoft.com/office/powerpoint/2010/main" val="28488642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CA2A390-BF48-443E-B11B-FA9601C2CA8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7F25738-13EC-4529-AA42-868510BD65F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F39E8D-14C6-40FF-AAAD-0DE677A7626D}"/>
              </a:ext>
            </a:extLst>
          </p:cNvPr>
          <p:cNvSpPr>
            <a:spLocks noGrp="1"/>
          </p:cNvSpPr>
          <p:nvPr>
            <p:ph type="dt" sz="half" idx="10"/>
          </p:nvPr>
        </p:nvSpPr>
        <p:spPr/>
        <p:txBody>
          <a:bodyPr/>
          <a:lstStyle/>
          <a:p>
            <a:fld id="{B42DE9A3-D36F-4B90-B50E-7C2FF4FE49E0}" type="datetimeFigureOut">
              <a:rPr lang="en-GB" smtClean="0"/>
              <a:t>01/02/2022</a:t>
            </a:fld>
            <a:endParaRPr lang="en-GB"/>
          </a:p>
        </p:txBody>
      </p:sp>
      <p:sp>
        <p:nvSpPr>
          <p:cNvPr id="5" name="Footer Placeholder 4">
            <a:extLst>
              <a:ext uri="{FF2B5EF4-FFF2-40B4-BE49-F238E27FC236}">
                <a16:creationId xmlns:a16="http://schemas.microsoft.com/office/drawing/2014/main" id="{7CA5316C-B377-4DD6-A836-A139E4512D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A9AF67-D747-4F87-A22F-9D73258E5056}"/>
              </a:ext>
            </a:extLst>
          </p:cNvPr>
          <p:cNvSpPr>
            <a:spLocks noGrp="1"/>
          </p:cNvSpPr>
          <p:nvPr>
            <p:ph type="sldNum" sz="quarter" idx="12"/>
          </p:nvPr>
        </p:nvSpPr>
        <p:spPr/>
        <p:txBody>
          <a:bodyPr/>
          <a:lstStyle/>
          <a:p>
            <a:fld id="{F470D13F-2846-4DD0-955C-E952A4EA5672}" type="slidenum">
              <a:rPr lang="en-GB" smtClean="0"/>
              <a:t>‹#›</a:t>
            </a:fld>
            <a:endParaRPr lang="en-GB"/>
          </a:p>
        </p:txBody>
      </p:sp>
    </p:spTree>
    <p:extLst>
      <p:ext uri="{BB962C8B-B14F-4D97-AF65-F5344CB8AC3E}">
        <p14:creationId xmlns:p14="http://schemas.microsoft.com/office/powerpoint/2010/main" val="24540864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693F1F-9670-4AA7-8C8B-E201422782D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26DE5D5-3FCD-4A0F-BC1F-F56688546C8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E7A926-D07C-4CA1-A894-3974F2BC30F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42DE9A3-D36F-4B90-B50E-7C2FF4FE49E0}" type="datetimeFigureOut">
              <a:rPr lang="en-GB" smtClean="0"/>
              <a:t>01/02/2022</a:t>
            </a:fld>
            <a:endParaRPr lang="en-GB"/>
          </a:p>
        </p:txBody>
      </p:sp>
      <p:sp>
        <p:nvSpPr>
          <p:cNvPr id="5" name="Footer Placeholder 4">
            <a:extLst>
              <a:ext uri="{FF2B5EF4-FFF2-40B4-BE49-F238E27FC236}">
                <a16:creationId xmlns:a16="http://schemas.microsoft.com/office/drawing/2014/main" id="{23731992-18A2-4A85-8C85-ECE041F5824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43B61C0-4610-4DC0-AD86-A99DEE2FE26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470D13F-2846-4DD0-955C-E952A4EA5672}" type="slidenum">
              <a:rPr lang="en-GB" smtClean="0"/>
              <a:t>‹#›</a:t>
            </a:fld>
            <a:endParaRPr lang="en-GB"/>
          </a:p>
        </p:txBody>
      </p:sp>
    </p:spTree>
    <p:extLst>
      <p:ext uri="{BB962C8B-B14F-4D97-AF65-F5344CB8AC3E}">
        <p14:creationId xmlns:p14="http://schemas.microsoft.com/office/powerpoint/2010/main" val="18109139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cipd.co.uk/knowledge/fundamentals/emp-law/about/legislation-updates"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5" name="Rectangle 72">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74234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203B21E9-C088-4BCD-AAD2-F86A04C5A632}"/>
              </a:ext>
            </a:extLst>
          </p:cNvPr>
          <p:cNvSpPr>
            <a:spLocks noGrp="1"/>
          </p:cNvSpPr>
          <p:nvPr>
            <p:ph type="subTitle" idx="1"/>
          </p:nvPr>
        </p:nvSpPr>
        <p:spPr>
          <a:xfrm>
            <a:off x="7760837" y="2500603"/>
            <a:ext cx="3657600" cy="3195495"/>
          </a:xfrm>
        </p:spPr>
        <p:txBody>
          <a:bodyPr>
            <a:normAutofit/>
          </a:bodyPr>
          <a:lstStyle/>
          <a:p>
            <a:r>
              <a:rPr lang="en-GB" sz="2000">
                <a:solidFill>
                  <a:srgbClr val="FFFFFF"/>
                </a:solidFill>
              </a:rPr>
              <a:t>BMMB7007</a:t>
            </a:r>
          </a:p>
          <a:p>
            <a:r>
              <a:rPr lang="en-GB" sz="2000">
                <a:solidFill>
                  <a:srgbClr val="FFFFFF"/>
                </a:solidFill>
              </a:rPr>
              <a:t>Human Resource Management</a:t>
            </a:r>
          </a:p>
          <a:p>
            <a:r>
              <a:rPr lang="en-GB" sz="2000">
                <a:solidFill>
                  <a:srgbClr val="FFFFFF"/>
                </a:solidFill>
              </a:rPr>
              <a:t>Campus MBA (FT/PT)</a:t>
            </a:r>
          </a:p>
          <a:p>
            <a:endParaRPr lang="en-GB" sz="2000">
              <a:solidFill>
                <a:srgbClr val="FFFFFF"/>
              </a:solidFill>
            </a:endParaRPr>
          </a:p>
          <a:p>
            <a:r>
              <a:rPr lang="en-GB" sz="2000">
                <a:solidFill>
                  <a:srgbClr val="FFFFFF"/>
                </a:solidFill>
              </a:rPr>
              <a:t>Lecture 8</a:t>
            </a:r>
          </a:p>
          <a:p>
            <a:endParaRPr lang="en-GB" sz="2000">
              <a:solidFill>
                <a:srgbClr val="FFFFFF"/>
              </a:solidFill>
            </a:endParaRPr>
          </a:p>
          <a:p>
            <a:r>
              <a:rPr lang="en-GB" sz="2000">
                <a:solidFill>
                  <a:srgbClr val="FFFFFF"/>
                </a:solidFill>
              </a:rPr>
              <a:t>Dr Rachel Cook</a:t>
            </a:r>
            <a:endParaRPr lang="en-GB" sz="2000" dirty="0">
              <a:solidFill>
                <a:srgbClr val="FFFFFF"/>
              </a:solidFill>
            </a:endParaRPr>
          </a:p>
        </p:txBody>
      </p:sp>
      <p:cxnSp>
        <p:nvCxnSpPr>
          <p:cNvPr id="1036" name="Straight Connector 74">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777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1026" name="Picture 2" descr="JAN&amp;#39;S LAW FIRM">
            <a:extLst>
              <a:ext uri="{FF2B5EF4-FFF2-40B4-BE49-F238E27FC236}">
                <a16:creationId xmlns:a16="http://schemas.microsoft.com/office/drawing/2014/main" id="{1CB86674-6175-4555-844F-8AF41D7F230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6209" y="1111997"/>
            <a:ext cx="6630864" cy="40291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42666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301B88-2A12-4668-8A41-BCEB60DF6B7C}"/>
              </a:ext>
            </a:extLst>
          </p:cNvPr>
          <p:cNvSpPr>
            <a:spLocks noGrp="1"/>
          </p:cNvSpPr>
          <p:nvPr>
            <p:ph type="title"/>
          </p:nvPr>
        </p:nvSpPr>
        <p:spPr>
          <a:xfrm>
            <a:off x="5297762" y="329184"/>
            <a:ext cx="6251110" cy="1783080"/>
          </a:xfrm>
        </p:spPr>
        <p:txBody>
          <a:bodyPr anchor="b">
            <a:normAutofit/>
          </a:bodyPr>
          <a:lstStyle/>
          <a:p>
            <a:r>
              <a:rPr lang="en-GB" sz="5400"/>
              <a:t>Today</a:t>
            </a:r>
          </a:p>
        </p:txBody>
      </p:sp>
      <p:pic>
        <p:nvPicPr>
          <p:cNvPr id="5" name="Picture 4" descr="Pen placed on top of a signature line">
            <a:extLst>
              <a:ext uri="{FF2B5EF4-FFF2-40B4-BE49-F238E27FC236}">
                <a16:creationId xmlns:a16="http://schemas.microsoft.com/office/drawing/2014/main" id="{A1568668-42B1-4F41-8125-7FA9C1881D38}"/>
              </a:ext>
            </a:extLst>
          </p:cNvPr>
          <p:cNvPicPr>
            <a:picLocks noChangeAspect="1"/>
          </p:cNvPicPr>
          <p:nvPr/>
        </p:nvPicPr>
        <p:blipFill rotWithShape="1">
          <a:blip r:embed="rId2"/>
          <a:srcRect l="52282" r="2387"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07A1204-E7EE-4430-9A36-F3FFB23920E8}"/>
              </a:ext>
            </a:extLst>
          </p:cNvPr>
          <p:cNvSpPr>
            <a:spLocks noGrp="1"/>
          </p:cNvSpPr>
          <p:nvPr>
            <p:ph idx="1"/>
          </p:nvPr>
        </p:nvSpPr>
        <p:spPr>
          <a:xfrm>
            <a:off x="5297762" y="2706624"/>
            <a:ext cx="6251110" cy="3483864"/>
          </a:xfrm>
        </p:spPr>
        <p:txBody>
          <a:bodyPr>
            <a:normAutofit/>
          </a:bodyPr>
          <a:lstStyle/>
          <a:p>
            <a:pPr marL="342900" indent="-342900">
              <a:spcBef>
                <a:spcPts val="600"/>
              </a:spcBef>
              <a:buFont typeface="+mj-lt"/>
              <a:buAutoNum type="arabicPeriod"/>
            </a:pPr>
            <a:r>
              <a:rPr lang="en-GB" sz="2200" dirty="0">
                <a:effectLst/>
                <a:latin typeface="Arial" panose="020B0604020202020204" pitchFamily="34" charset="0"/>
                <a:ea typeface="Times New Roman" panose="02020603050405020304" pitchFamily="18" charset="0"/>
                <a:cs typeface="Arial" panose="020B0604020202020204" pitchFamily="34" charset="0"/>
              </a:rPr>
              <a:t>Employment law – dismissal and redundancy</a:t>
            </a:r>
            <a:endParaRPr lang="en-GB" sz="2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indent="-342900">
              <a:buFont typeface="+mj-lt"/>
              <a:buAutoNum type="arabicPeriod"/>
            </a:pPr>
            <a:r>
              <a:rPr lang="en-GB" sz="2200" dirty="0">
                <a:effectLst/>
                <a:latin typeface="Arial" panose="020B0604020202020204" pitchFamily="34" charset="0"/>
                <a:ea typeface="Times New Roman" panose="02020603050405020304" pitchFamily="18" charset="0"/>
              </a:rPr>
              <a:t>Assignment 1 &amp; 2 support</a:t>
            </a:r>
            <a:endParaRPr lang="en-GB" sz="2200" dirty="0"/>
          </a:p>
        </p:txBody>
      </p:sp>
    </p:spTree>
    <p:extLst>
      <p:ext uri="{BB962C8B-B14F-4D97-AF65-F5344CB8AC3E}">
        <p14:creationId xmlns:p14="http://schemas.microsoft.com/office/powerpoint/2010/main" val="24989671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845968-0A37-4905-A37C-6EDCE0EBE664}"/>
              </a:ext>
            </a:extLst>
          </p:cNvPr>
          <p:cNvSpPr>
            <a:spLocks noGrp="1"/>
          </p:cNvSpPr>
          <p:nvPr>
            <p:ph type="title"/>
          </p:nvPr>
        </p:nvSpPr>
        <p:spPr>
          <a:xfrm>
            <a:off x="838200" y="365125"/>
            <a:ext cx="10515600" cy="1325563"/>
          </a:xfrm>
        </p:spPr>
        <p:txBody>
          <a:bodyPr>
            <a:normAutofit/>
          </a:bodyPr>
          <a:lstStyle/>
          <a:p>
            <a:r>
              <a:rPr lang="en-US" sz="3000" b="1"/>
              <a:t>1. The law related to unfair dismissal, redundancy and equality</a:t>
            </a:r>
            <a:br>
              <a:rPr lang="en-GB" sz="3000" b="1"/>
            </a:br>
            <a:endParaRPr lang="en-GB" sz="3000" b="1"/>
          </a:p>
        </p:txBody>
      </p:sp>
      <p:sp>
        <p:nvSpPr>
          <p:cNvPr id="1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B89F5ED-9B81-42C3-86AA-D76FAF265DB3}"/>
              </a:ext>
            </a:extLst>
          </p:cNvPr>
          <p:cNvSpPr>
            <a:spLocks noGrp="1"/>
          </p:cNvSpPr>
          <p:nvPr>
            <p:ph idx="1"/>
          </p:nvPr>
        </p:nvSpPr>
        <p:spPr>
          <a:xfrm>
            <a:off x="838200" y="1929384"/>
            <a:ext cx="10515600" cy="4251960"/>
          </a:xfrm>
        </p:spPr>
        <p:txBody>
          <a:bodyPr>
            <a:normAutofit/>
          </a:bodyPr>
          <a:lstStyle/>
          <a:p>
            <a:r>
              <a:rPr lang="en-GB" sz="3200" dirty="0"/>
              <a:t>1a. Unfair dismissal</a:t>
            </a:r>
          </a:p>
          <a:p>
            <a:r>
              <a:rPr lang="en-GB" sz="3200" dirty="0"/>
              <a:t>1b. Redundancy</a:t>
            </a:r>
          </a:p>
          <a:p>
            <a:r>
              <a:rPr lang="en-GB" sz="3200" dirty="0"/>
              <a:t>1c. Equality </a:t>
            </a:r>
          </a:p>
        </p:txBody>
      </p:sp>
      <p:sp>
        <p:nvSpPr>
          <p:cNvPr id="4" name="Slide Number Placeholder 3">
            <a:extLst>
              <a:ext uri="{FF2B5EF4-FFF2-40B4-BE49-F238E27FC236}">
                <a16:creationId xmlns:a16="http://schemas.microsoft.com/office/drawing/2014/main" id="{FFE7921D-1D79-44BC-B1CB-9C906B20C7B4}"/>
              </a:ext>
            </a:extLst>
          </p:cNvPr>
          <p:cNvSpPr>
            <a:spLocks noGrp="1"/>
          </p:cNvSpPr>
          <p:nvPr>
            <p:ph type="sldNum" sz="quarter" idx="12"/>
          </p:nvPr>
        </p:nvSpPr>
        <p:spPr>
          <a:xfrm>
            <a:off x="8610600" y="6356350"/>
            <a:ext cx="2743200" cy="365125"/>
          </a:xfrm>
        </p:spPr>
        <p:txBody>
          <a:bodyPr>
            <a:normAutofit/>
          </a:bodyPr>
          <a:lstStyle/>
          <a:p>
            <a:pPr>
              <a:spcAft>
                <a:spcPts val="600"/>
              </a:spcAft>
            </a:pPr>
            <a:fld id="{AC82685A-BD3A-4230-8D85-804689F67293}" type="slidenum">
              <a:rPr lang="en-GB" smtClean="0"/>
              <a:pPr>
                <a:spcAft>
                  <a:spcPts val="600"/>
                </a:spcAft>
              </a:pPr>
              <a:t>3</a:t>
            </a:fld>
            <a:endParaRPr lang="en-GB"/>
          </a:p>
        </p:txBody>
      </p:sp>
    </p:spTree>
    <p:extLst>
      <p:ext uri="{BB962C8B-B14F-4D97-AF65-F5344CB8AC3E}">
        <p14:creationId xmlns:p14="http://schemas.microsoft.com/office/powerpoint/2010/main" val="41838372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85A83D-9405-4F1F-9CCE-265987FF98DF}"/>
              </a:ext>
            </a:extLst>
          </p:cNvPr>
          <p:cNvSpPr>
            <a:spLocks noGrp="1"/>
          </p:cNvSpPr>
          <p:nvPr>
            <p:ph type="title"/>
          </p:nvPr>
        </p:nvSpPr>
        <p:spPr>
          <a:xfrm>
            <a:off x="686834" y="1153572"/>
            <a:ext cx="3200400" cy="4461163"/>
          </a:xfrm>
        </p:spPr>
        <p:txBody>
          <a:bodyPr>
            <a:normAutofit/>
          </a:bodyPr>
          <a:lstStyle/>
          <a:p>
            <a:r>
              <a:rPr lang="en-GB">
                <a:solidFill>
                  <a:srgbClr val="FFFFFF"/>
                </a:solidFill>
              </a:rPr>
              <a:t>1a. Unfair dismissal</a:t>
            </a:r>
          </a:p>
        </p:txBody>
      </p:sp>
      <p:sp>
        <p:nvSpPr>
          <p:cNvPr id="22" name="Arc 2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FDD8E38-2BA1-484A-B988-6CE83D370149}"/>
              </a:ext>
            </a:extLst>
          </p:cNvPr>
          <p:cNvSpPr>
            <a:spLocks noGrp="1"/>
          </p:cNvSpPr>
          <p:nvPr>
            <p:ph idx="1"/>
          </p:nvPr>
        </p:nvSpPr>
        <p:spPr>
          <a:xfrm>
            <a:off x="4447308" y="591344"/>
            <a:ext cx="6906491" cy="5585619"/>
          </a:xfrm>
        </p:spPr>
        <p:txBody>
          <a:bodyPr anchor="ctr">
            <a:normAutofit/>
          </a:bodyPr>
          <a:lstStyle/>
          <a:p>
            <a:r>
              <a:rPr lang="en-GB"/>
              <a:t>There was not a fair reason</a:t>
            </a:r>
          </a:p>
          <a:p>
            <a:r>
              <a:rPr lang="en-GB"/>
              <a:t>The reason was not enough to justify dismissing them</a:t>
            </a:r>
          </a:p>
          <a:p>
            <a:r>
              <a:rPr lang="en-GB"/>
              <a:t>The employer did not follow a full and fair procedure</a:t>
            </a:r>
          </a:p>
        </p:txBody>
      </p:sp>
      <p:sp>
        <p:nvSpPr>
          <p:cNvPr id="4" name="Slide Number Placeholder 3">
            <a:extLst>
              <a:ext uri="{FF2B5EF4-FFF2-40B4-BE49-F238E27FC236}">
                <a16:creationId xmlns:a16="http://schemas.microsoft.com/office/drawing/2014/main" id="{CDA80474-D42F-4949-9BAF-FFF336095FA5}"/>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4</a:t>
            </a:fld>
            <a:endParaRPr lang="en-GB"/>
          </a:p>
        </p:txBody>
      </p:sp>
    </p:spTree>
    <p:extLst>
      <p:ext uri="{BB962C8B-B14F-4D97-AF65-F5344CB8AC3E}">
        <p14:creationId xmlns:p14="http://schemas.microsoft.com/office/powerpoint/2010/main" val="3868752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694112-8BED-4343-824A-2C5F373FC711}"/>
              </a:ext>
            </a:extLst>
          </p:cNvPr>
          <p:cNvSpPr>
            <a:spLocks noGrp="1"/>
          </p:cNvSpPr>
          <p:nvPr>
            <p:ph type="title"/>
          </p:nvPr>
        </p:nvSpPr>
        <p:spPr>
          <a:xfrm>
            <a:off x="686834" y="1153572"/>
            <a:ext cx="3200400" cy="4461163"/>
          </a:xfrm>
        </p:spPr>
        <p:txBody>
          <a:bodyPr>
            <a:normAutofit/>
          </a:bodyPr>
          <a:lstStyle/>
          <a:p>
            <a:r>
              <a:rPr lang="en-GB" sz="4100">
                <a:solidFill>
                  <a:srgbClr val="FFFFFF"/>
                </a:solidFill>
              </a:rPr>
              <a:t>1a Unfair dismissal:</a:t>
            </a:r>
            <a:br>
              <a:rPr lang="en-GB" sz="4100">
                <a:solidFill>
                  <a:srgbClr val="FFFFFF"/>
                </a:solidFill>
              </a:rPr>
            </a:br>
            <a:r>
              <a:rPr lang="en-GB" sz="4100">
                <a:solidFill>
                  <a:srgbClr val="FFFFFF"/>
                </a:solidFill>
              </a:rPr>
              <a:t>Automatically unfair reasons</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3D2BBF3-895A-475D-B9D1-56B75BD5DF8B}"/>
              </a:ext>
            </a:extLst>
          </p:cNvPr>
          <p:cNvSpPr>
            <a:spLocks noGrp="1"/>
          </p:cNvSpPr>
          <p:nvPr>
            <p:ph idx="1"/>
          </p:nvPr>
        </p:nvSpPr>
        <p:spPr>
          <a:xfrm>
            <a:off x="4447308" y="591344"/>
            <a:ext cx="6906491" cy="5585619"/>
          </a:xfrm>
        </p:spPr>
        <p:txBody>
          <a:bodyPr anchor="ctr">
            <a:normAutofit/>
          </a:bodyPr>
          <a:lstStyle/>
          <a:p>
            <a:pPr fontAlgn="base"/>
            <a:r>
              <a:rPr lang="en-GB" dirty="0"/>
              <a:t>Being pregnant or on maternity leave</a:t>
            </a:r>
          </a:p>
          <a:p>
            <a:pPr fontAlgn="base"/>
            <a:r>
              <a:rPr lang="en-GB" dirty="0"/>
              <a:t>Wanting to take family leave, for example parental, paternity or adoption leave</a:t>
            </a:r>
          </a:p>
          <a:p>
            <a:pPr fontAlgn="base"/>
            <a:r>
              <a:rPr lang="en-GB" dirty="0"/>
              <a:t>Being a trade union member or representative</a:t>
            </a:r>
          </a:p>
          <a:p>
            <a:pPr fontAlgn="base"/>
            <a:r>
              <a:rPr lang="en-GB" dirty="0"/>
              <a:t>Asking for a legal right, for example to be paid the national minimum wage</a:t>
            </a:r>
          </a:p>
          <a:p>
            <a:pPr fontAlgn="base"/>
            <a:r>
              <a:rPr lang="en-GB" dirty="0"/>
              <a:t>Doing jury service</a:t>
            </a:r>
          </a:p>
          <a:p>
            <a:pPr fontAlgn="base"/>
            <a:r>
              <a:rPr lang="en-GB" dirty="0"/>
              <a:t>Being involved in whistleblowing</a:t>
            </a:r>
          </a:p>
          <a:p>
            <a:pPr fontAlgn="base"/>
            <a:r>
              <a:rPr lang="en-GB" dirty="0"/>
              <a:t>Taking action, or proposing to take action, over a health and safety issue</a:t>
            </a:r>
          </a:p>
          <a:p>
            <a:endParaRPr lang="en-GB" dirty="0"/>
          </a:p>
        </p:txBody>
      </p:sp>
      <p:sp>
        <p:nvSpPr>
          <p:cNvPr id="4" name="Slide Number Placeholder 3">
            <a:extLst>
              <a:ext uri="{FF2B5EF4-FFF2-40B4-BE49-F238E27FC236}">
                <a16:creationId xmlns:a16="http://schemas.microsoft.com/office/drawing/2014/main" id="{41749CB5-CA6D-4CE4-B4A1-95AE24E8AE15}"/>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5</a:t>
            </a:fld>
            <a:endParaRPr lang="en-GB"/>
          </a:p>
        </p:txBody>
      </p:sp>
    </p:spTree>
    <p:extLst>
      <p:ext uri="{BB962C8B-B14F-4D97-AF65-F5344CB8AC3E}">
        <p14:creationId xmlns:p14="http://schemas.microsoft.com/office/powerpoint/2010/main" val="1964223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E1A03B-4BD1-4820-8CCE-E1FB431287C1}"/>
              </a:ext>
            </a:extLst>
          </p:cNvPr>
          <p:cNvSpPr>
            <a:spLocks noGrp="1"/>
          </p:cNvSpPr>
          <p:nvPr>
            <p:ph type="title"/>
          </p:nvPr>
        </p:nvSpPr>
        <p:spPr>
          <a:xfrm>
            <a:off x="686834" y="1153572"/>
            <a:ext cx="3200400" cy="4461163"/>
          </a:xfrm>
        </p:spPr>
        <p:txBody>
          <a:bodyPr>
            <a:normAutofit/>
          </a:bodyPr>
          <a:lstStyle/>
          <a:p>
            <a:r>
              <a:rPr lang="en-GB">
                <a:solidFill>
                  <a:srgbClr val="FFFFFF"/>
                </a:solidFill>
              </a:rPr>
              <a:t>1a. Unfair dismissal:</a:t>
            </a:r>
            <a:br>
              <a:rPr lang="en-GB">
                <a:solidFill>
                  <a:srgbClr val="FFFFFF"/>
                </a:solidFill>
              </a:rPr>
            </a:br>
            <a:r>
              <a:rPr lang="en-GB">
                <a:solidFill>
                  <a:srgbClr val="FFFFFF"/>
                </a:solidFill>
              </a:rPr>
              <a:t>Constructive dismissal</a:t>
            </a:r>
          </a:p>
        </p:txBody>
      </p:sp>
      <p:sp>
        <p:nvSpPr>
          <p:cNvPr id="17"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2CB9BC4-8CB4-4673-9E4A-C9B2A7FA92CF}"/>
              </a:ext>
            </a:extLst>
          </p:cNvPr>
          <p:cNvSpPr>
            <a:spLocks noGrp="1"/>
          </p:cNvSpPr>
          <p:nvPr>
            <p:ph idx="1"/>
          </p:nvPr>
        </p:nvSpPr>
        <p:spPr>
          <a:xfrm>
            <a:off x="4447308" y="591344"/>
            <a:ext cx="6906491" cy="5585619"/>
          </a:xfrm>
        </p:spPr>
        <p:txBody>
          <a:bodyPr anchor="ctr">
            <a:normAutofit/>
          </a:bodyPr>
          <a:lstStyle/>
          <a:p>
            <a:r>
              <a:rPr lang="en-GB" dirty="0"/>
              <a:t>An employee feels they have no choice but to resign because of something their employer has done</a:t>
            </a:r>
          </a:p>
          <a:p>
            <a:pPr lvl="1"/>
            <a:r>
              <a:rPr lang="en-GB" dirty="0"/>
              <a:t>Legal term = constructive unfair dismissal</a:t>
            </a:r>
          </a:p>
          <a:p>
            <a:r>
              <a:rPr lang="en-GB" dirty="0"/>
              <a:t>Difficult to win cases at employment tribunal</a:t>
            </a:r>
          </a:p>
        </p:txBody>
      </p:sp>
      <p:sp>
        <p:nvSpPr>
          <p:cNvPr id="4" name="Slide Number Placeholder 3">
            <a:extLst>
              <a:ext uri="{FF2B5EF4-FFF2-40B4-BE49-F238E27FC236}">
                <a16:creationId xmlns:a16="http://schemas.microsoft.com/office/drawing/2014/main" id="{C0169474-6DD3-46EB-A1B4-01D1C3B75A7B}"/>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6</a:t>
            </a:fld>
            <a:endParaRPr lang="en-GB"/>
          </a:p>
        </p:txBody>
      </p:sp>
    </p:spTree>
    <p:extLst>
      <p:ext uri="{BB962C8B-B14F-4D97-AF65-F5344CB8AC3E}">
        <p14:creationId xmlns:p14="http://schemas.microsoft.com/office/powerpoint/2010/main" val="2123232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3732AD-B01F-4FBF-933F-366F758297E1}"/>
              </a:ext>
            </a:extLst>
          </p:cNvPr>
          <p:cNvSpPr>
            <a:spLocks noGrp="1"/>
          </p:cNvSpPr>
          <p:nvPr>
            <p:ph type="title"/>
          </p:nvPr>
        </p:nvSpPr>
        <p:spPr>
          <a:xfrm>
            <a:off x="686834" y="1153572"/>
            <a:ext cx="3200400" cy="4461163"/>
          </a:xfrm>
        </p:spPr>
        <p:txBody>
          <a:bodyPr>
            <a:normAutofit/>
          </a:bodyPr>
          <a:lstStyle/>
          <a:p>
            <a:r>
              <a:rPr lang="en-GB">
                <a:solidFill>
                  <a:srgbClr val="FFFFFF"/>
                </a:solidFill>
              </a:rPr>
              <a:t>1a. Unfair dismissal:</a:t>
            </a:r>
            <a:br>
              <a:rPr lang="en-GB">
                <a:solidFill>
                  <a:srgbClr val="FFFFFF"/>
                </a:solidFill>
              </a:rPr>
            </a:br>
            <a:r>
              <a:rPr lang="en-GB">
                <a:solidFill>
                  <a:srgbClr val="FFFFFF"/>
                </a:solidFill>
              </a:rPr>
              <a:t>Wrongful dismissal</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0CF1252-740B-49D3-85F6-6F2BC04313FD}"/>
              </a:ext>
            </a:extLst>
          </p:cNvPr>
          <p:cNvSpPr>
            <a:spLocks noGrp="1"/>
          </p:cNvSpPr>
          <p:nvPr>
            <p:ph idx="1"/>
          </p:nvPr>
        </p:nvSpPr>
        <p:spPr>
          <a:xfrm>
            <a:off x="4447308" y="591344"/>
            <a:ext cx="6906491" cy="5585619"/>
          </a:xfrm>
        </p:spPr>
        <p:txBody>
          <a:bodyPr anchor="ctr">
            <a:normAutofit/>
          </a:bodyPr>
          <a:lstStyle/>
          <a:p>
            <a:pPr marL="0" indent="0" fontAlgn="base">
              <a:buNone/>
            </a:pPr>
            <a:r>
              <a:rPr lang="en-GB" dirty="0"/>
              <a:t>When an employer has breached an employee's contract - usually to do with notice or notice pay:</a:t>
            </a:r>
            <a:endParaRPr lang="en-GB"/>
          </a:p>
          <a:p>
            <a:pPr marL="171450" indent="-171450" fontAlgn="base"/>
            <a:r>
              <a:rPr lang="en-GB" dirty="0"/>
              <a:t>Dismissing an employee without giving them a notice period or notice pay</a:t>
            </a:r>
            <a:endParaRPr lang="en-GB"/>
          </a:p>
          <a:p>
            <a:pPr marL="171450" indent="-171450" fontAlgn="base"/>
            <a:r>
              <a:rPr lang="en-GB" dirty="0"/>
              <a:t>Not giving someone the full notice period they're entitled to</a:t>
            </a:r>
            <a:endParaRPr lang="en-GB"/>
          </a:p>
          <a:p>
            <a:endParaRPr lang="en-GB" dirty="0"/>
          </a:p>
        </p:txBody>
      </p:sp>
      <p:sp>
        <p:nvSpPr>
          <p:cNvPr id="4" name="Slide Number Placeholder 3">
            <a:extLst>
              <a:ext uri="{FF2B5EF4-FFF2-40B4-BE49-F238E27FC236}">
                <a16:creationId xmlns:a16="http://schemas.microsoft.com/office/drawing/2014/main" id="{88602854-2B4F-4532-A426-0862CFD5BB4F}"/>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7</a:t>
            </a:fld>
            <a:endParaRPr lang="en-GB"/>
          </a:p>
        </p:txBody>
      </p:sp>
    </p:spTree>
    <p:extLst>
      <p:ext uri="{BB962C8B-B14F-4D97-AF65-F5344CB8AC3E}">
        <p14:creationId xmlns:p14="http://schemas.microsoft.com/office/powerpoint/2010/main" val="29639108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3293ED-F687-4A8C-81DE-6CFFEB8FDCB6}"/>
              </a:ext>
            </a:extLst>
          </p:cNvPr>
          <p:cNvSpPr>
            <a:spLocks noGrp="1"/>
          </p:cNvSpPr>
          <p:nvPr>
            <p:ph type="title"/>
          </p:nvPr>
        </p:nvSpPr>
        <p:spPr>
          <a:xfrm>
            <a:off x="686834" y="1153572"/>
            <a:ext cx="3200400" cy="4461163"/>
          </a:xfrm>
        </p:spPr>
        <p:txBody>
          <a:bodyPr>
            <a:normAutofit/>
          </a:bodyPr>
          <a:lstStyle/>
          <a:p>
            <a:r>
              <a:rPr lang="en-GB">
                <a:solidFill>
                  <a:srgbClr val="FFFFFF"/>
                </a:solidFill>
              </a:rPr>
              <a:t>1a. Unfair dismissal:</a:t>
            </a:r>
            <a:br>
              <a:rPr lang="en-GB">
                <a:solidFill>
                  <a:srgbClr val="FFFFFF"/>
                </a:solidFill>
              </a:rPr>
            </a:br>
            <a:r>
              <a:rPr lang="en-GB">
                <a:solidFill>
                  <a:srgbClr val="FFFFFF"/>
                </a:solidFill>
              </a:rPr>
              <a:t>Appealing</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8118E54-DED5-4422-A892-D1DA315A37B5}"/>
              </a:ext>
            </a:extLst>
          </p:cNvPr>
          <p:cNvSpPr>
            <a:spLocks noGrp="1"/>
          </p:cNvSpPr>
          <p:nvPr>
            <p:ph idx="1"/>
          </p:nvPr>
        </p:nvSpPr>
        <p:spPr>
          <a:xfrm>
            <a:off x="4447308" y="591344"/>
            <a:ext cx="6906491" cy="5585619"/>
          </a:xfrm>
        </p:spPr>
        <p:txBody>
          <a:bodyPr anchor="ctr">
            <a:normAutofit/>
          </a:bodyPr>
          <a:lstStyle/>
          <a:p>
            <a:r>
              <a:rPr lang="en-GB" dirty="0"/>
              <a:t>Employers set initial appeal procedure</a:t>
            </a:r>
            <a:endParaRPr lang="en-GB"/>
          </a:p>
          <a:p>
            <a:r>
              <a:rPr lang="en-GB" dirty="0"/>
              <a:t>Employment tribunal</a:t>
            </a:r>
            <a:endParaRPr lang="en-GB"/>
          </a:p>
          <a:p>
            <a:pPr lvl="1" fontAlgn="base"/>
            <a:r>
              <a:rPr lang="en-GB" dirty="0"/>
              <a:t>they have 'employee' employment status</a:t>
            </a:r>
            <a:endParaRPr lang="en-GB"/>
          </a:p>
          <a:p>
            <a:pPr lvl="1" fontAlgn="base"/>
            <a:r>
              <a:rPr lang="en-GB" dirty="0"/>
              <a:t>they've worked for their employer for 2 years</a:t>
            </a:r>
            <a:endParaRPr lang="en-GB"/>
          </a:p>
          <a:p>
            <a:r>
              <a:rPr lang="en-GB" dirty="0"/>
              <a:t>Employment status</a:t>
            </a:r>
            <a:endParaRPr lang="en-GB"/>
          </a:p>
          <a:p>
            <a:pPr lvl="3" fontAlgn="base"/>
            <a:r>
              <a:rPr lang="en-GB"/>
              <a:t>employee</a:t>
            </a:r>
          </a:p>
          <a:p>
            <a:pPr lvl="3" fontAlgn="base"/>
            <a:r>
              <a:rPr lang="en-GB"/>
              <a:t>worker</a:t>
            </a:r>
          </a:p>
          <a:p>
            <a:pPr lvl="3" fontAlgn="base"/>
            <a:r>
              <a:rPr lang="en-GB"/>
              <a:t>self-employed</a:t>
            </a:r>
          </a:p>
          <a:p>
            <a:endParaRPr lang="en-GB"/>
          </a:p>
        </p:txBody>
      </p:sp>
      <p:sp>
        <p:nvSpPr>
          <p:cNvPr id="4" name="Slide Number Placeholder 3">
            <a:extLst>
              <a:ext uri="{FF2B5EF4-FFF2-40B4-BE49-F238E27FC236}">
                <a16:creationId xmlns:a16="http://schemas.microsoft.com/office/drawing/2014/main" id="{0C76221F-052B-4B33-81FF-F722145CF516}"/>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8</a:t>
            </a:fld>
            <a:endParaRPr lang="en-GB"/>
          </a:p>
        </p:txBody>
      </p:sp>
    </p:spTree>
    <p:extLst>
      <p:ext uri="{BB962C8B-B14F-4D97-AF65-F5344CB8AC3E}">
        <p14:creationId xmlns:p14="http://schemas.microsoft.com/office/powerpoint/2010/main" val="2343348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14416E-3CD6-48F9-BD98-73CE57E3CAA2}"/>
              </a:ext>
            </a:extLst>
          </p:cNvPr>
          <p:cNvSpPr>
            <a:spLocks noGrp="1"/>
          </p:cNvSpPr>
          <p:nvPr>
            <p:ph type="title"/>
          </p:nvPr>
        </p:nvSpPr>
        <p:spPr>
          <a:xfrm>
            <a:off x="686834" y="1153572"/>
            <a:ext cx="3200400" cy="4461163"/>
          </a:xfrm>
        </p:spPr>
        <p:txBody>
          <a:bodyPr>
            <a:normAutofit/>
          </a:bodyPr>
          <a:lstStyle/>
          <a:p>
            <a:r>
              <a:rPr lang="en-GB">
                <a:solidFill>
                  <a:srgbClr val="FFFFFF"/>
                </a:solidFill>
              </a:rPr>
              <a:t>1a. Unfair dismissal: Appealing: Employment status</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8B94324-EFF9-4447-8AAE-02D85799A1F7}"/>
              </a:ext>
            </a:extLst>
          </p:cNvPr>
          <p:cNvSpPr>
            <a:spLocks noGrp="1"/>
          </p:cNvSpPr>
          <p:nvPr>
            <p:ph idx="1"/>
          </p:nvPr>
        </p:nvSpPr>
        <p:spPr>
          <a:xfrm>
            <a:off x="4447308" y="591344"/>
            <a:ext cx="6906491" cy="5585619"/>
          </a:xfrm>
        </p:spPr>
        <p:txBody>
          <a:bodyPr numCol="3" anchor="ctr">
            <a:normAutofit/>
          </a:bodyPr>
          <a:lstStyle/>
          <a:p>
            <a:pPr marL="0" indent="0">
              <a:buNone/>
            </a:pPr>
            <a:r>
              <a:rPr lang="en-GB" b="1"/>
              <a:t>Employee</a:t>
            </a:r>
          </a:p>
          <a:p>
            <a:r>
              <a:rPr lang="en-GB"/>
              <a:t>Employment contract</a:t>
            </a:r>
          </a:p>
          <a:p>
            <a:r>
              <a:rPr lang="en-GB"/>
              <a:t>Regular work</a:t>
            </a:r>
          </a:p>
          <a:p>
            <a:r>
              <a:rPr lang="en-GB"/>
              <a:t>Employed to do the work personally</a:t>
            </a:r>
          </a:p>
          <a:p>
            <a:r>
              <a:rPr lang="en-GB"/>
              <a:t>Obligated</a:t>
            </a:r>
          </a:p>
          <a:p>
            <a:endParaRPr lang="en-GB" b="1"/>
          </a:p>
          <a:p>
            <a:endParaRPr lang="en-GB" b="1"/>
          </a:p>
        </p:txBody>
      </p:sp>
      <p:sp>
        <p:nvSpPr>
          <p:cNvPr id="4" name="Slide Number Placeholder 3">
            <a:extLst>
              <a:ext uri="{FF2B5EF4-FFF2-40B4-BE49-F238E27FC236}">
                <a16:creationId xmlns:a16="http://schemas.microsoft.com/office/drawing/2014/main" id="{A2565894-A9E2-49DE-9CB7-D88B05D4C114}"/>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9</a:t>
            </a:fld>
            <a:endParaRPr lang="en-GB"/>
          </a:p>
        </p:txBody>
      </p:sp>
    </p:spTree>
    <p:extLst>
      <p:ext uri="{BB962C8B-B14F-4D97-AF65-F5344CB8AC3E}">
        <p14:creationId xmlns:p14="http://schemas.microsoft.com/office/powerpoint/2010/main" val="1535601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14416E-3CD6-48F9-BD98-73CE57E3CAA2}"/>
              </a:ext>
            </a:extLst>
          </p:cNvPr>
          <p:cNvSpPr>
            <a:spLocks noGrp="1"/>
          </p:cNvSpPr>
          <p:nvPr>
            <p:ph type="title"/>
          </p:nvPr>
        </p:nvSpPr>
        <p:spPr>
          <a:xfrm>
            <a:off x="686834" y="1153572"/>
            <a:ext cx="3200400" cy="4461163"/>
          </a:xfrm>
        </p:spPr>
        <p:txBody>
          <a:bodyPr>
            <a:normAutofit/>
          </a:bodyPr>
          <a:lstStyle/>
          <a:p>
            <a:r>
              <a:rPr lang="en-GB">
                <a:solidFill>
                  <a:srgbClr val="FFFFFF"/>
                </a:solidFill>
              </a:rPr>
              <a:t>1a. Unfair dismissal: Appealing: Employment status</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8B94324-EFF9-4447-8AAE-02D85799A1F7}"/>
              </a:ext>
            </a:extLst>
          </p:cNvPr>
          <p:cNvSpPr>
            <a:spLocks noGrp="1"/>
          </p:cNvSpPr>
          <p:nvPr>
            <p:ph idx="1"/>
          </p:nvPr>
        </p:nvSpPr>
        <p:spPr>
          <a:xfrm>
            <a:off x="4252512" y="591344"/>
            <a:ext cx="7101288" cy="5585619"/>
          </a:xfrm>
        </p:spPr>
        <p:txBody>
          <a:bodyPr numCol="3" anchor="ctr">
            <a:normAutofit/>
          </a:bodyPr>
          <a:lstStyle/>
          <a:p>
            <a:pPr marL="0" indent="0">
              <a:buNone/>
            </a:pPr>
            <a:r>
              <a:rPr lang="en-GB" b="1" dirty="0"/>
              <a:t>Employee</a:t>
            </a:r>
          </a:p>
          <a:p>
            <a:r>
              <a:rPr lang="en-GB" dirty="0"/>
              <a:t>Employment contract</a:t>
            </a:r>
          </a:p>
          <a:p>
            <a:r>
              <a:rPr lang="en-GB" dirty="0"/>
              <a:t>Regular work</a:t>
            </a:r>
          </a:p>
          <a:p>
            <a:r>
              <a:rPr lang="en-GB" dirty="0"/>
              <a:t>Employed to do the work personally</a:t>
            </a:r>
          </a:p>
          <a:p>
            <a:r>
              <a:rPr lang="en-GB" dirty="0"/>
              <a:t>Obligated</a:t>
            </a:r>
          </a:p>
          <a:p>
            <a:endParaRPr lang="en-GB" b="1" dirty="0"/>
          </a:p>
          <a:p>
            <a:endParaRPr lang="en-GB" b="1" dirty="0"/>
          </a:p>
          <a:p>
            <a:endParaRPr lang="en-GB" b="1" dirty="0"/>
          </a:p>
          <a:p>
            <a:pPr marL="0" indent="0">
              <a:buNone/>
            </a:pPr>
            <a:r>
              <a:rPr lang="en-GB" b="1" dirty="0"/>
              <a:t>Worker</a:t>
            </a:r>
          </a:p>
          <a:p>
            <a:r>
              <a:rPr lang="en-GB" dirty="0"/>
              <a:t>Casual </a:t>
            </a:r>
          </a:p>
          <a:p>
            <a:r>
              <a:rPr lang="en-GB" dirty="0"/>
              <a:t>Contract for services</a:t>
            </a:r>
          </a:p>
          <a:p>
            <a:r>
              <a:rPr lang="en-GB" dirty="0"/>
              <a:t>Employed to do the work personally</a:t>
            </a:r>
          </a:p>
          <a:p>
            <a:r>
              <a:rPr lang="en-GB" dirty="0"/>
              <a:t>Not obligated</a:t>
            </a:r>
          </a:p>
          <a:p>
            <a:pPr marL="0" indent="0">
              <a:buNone/>
            </a:pPr>
            <a:endParaRPr lang="en-GB" b="1" dirty="0"/>
          </a:p>
          <a:p>
            <a:pPr marL="0" indent="0">
              <a:buNone/>
            </a:pPr>
            <a:endParaRPr lang="en-GB" b="1" dirty="0"/>
          </a:p>
          <a:p>
            <a:pPr marL="0" indent="0">
              <a:buNone/>
            </a:pPr>
            <a:endParaRPr lang="en-GB" b="1" dirty="0"/>
          </a:p>
        </p:txBody>
      </p:sp>
      <p:sp>
        <p:nvSpPr>
          <p:cNvPr id="4" name="Slide Number Placeholder 3">
            <a:extLst>
              <a:ext uri="{FF2B5EF4-FFF2-40B4-BE49-F238E27FC236}">
                <a16:creationId xmlns:a16="http://schemas.microsoft.com/office/drawing/2014/main" id="{A2565894-A9E2-49DE-9CB7-D88B05D4C114}"/>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10</a:t>
            </a:fld>
            <a:endParaRPr lang="en-GB"/>
          </a:p>
        </p:txBody>
      </p:sp>
    </p:spTree>
    <p:extLst>
      <p:ext uri="{BB962C8B-B14F-4D97-AF65-F5344CB8AC3E}">
        <p14:creationId xmlns:p14="http://schemas.microsoft.com/office/powerpoint/2010/main" val="7664855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14416E-3CD6-48F9-BD98-73CE57E3CAA2}"/>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1a. Unfair dismissal: Appealing: Employment status</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8B94324-EFF9-4447-8AAE-02D85799A1F7}"/>
              </a:ext>
            </a:extLst>
          </p:cNvPr>
          <p:cNvSpPr>
            <a:spLocks noGrp="1"/>
          </p:cNvSpPr>
          <p:nvPr>
            <p:ph idx="1"/>
          </p:nvPr>
        </p:nvSpPr>
        <p:spPr>
          <a:xfrm>
            <a:off x="4099335" y="1153572"/>
            <a:ext cx="8160603" cy="5585619"/>
          </a:xfrm>
        </p:spPr>
        <p:txBody>
          <a:bodyPr numCol="3" anchor="ctr">
            <a:normAutofit/>
          </a:bodyPr>
          <a:lstStyle/>
          <a:p>
            <a:pPr marL="0" indent="0">
              <a:buNone/>
            </a:pPr>
            <a:r>
              <a:rPr lang="en-GB" sz="2400" b="1" dirty="0"/>
              <a:t>Employee</a:t>
            </a:r>
          </a:p>
          <a:p>
            <a:r>
              <a:rPr lang="en-GB" sz="2400" dirty="0"/>
              <a:t>Employment contract</a:t>
            </a:r>
          </a:p>
          <a:p>
            <a:r>
              <a:rPr lang="en-GB" sz="2400" dirty="0"/>
              <a:t>Regular work</a:t>
            </a:r>
          </a:p>
          <a:p>
            <a:r>
              <a:rPr lang="en-GB" sz="2400" dirty="0"/>
              <a:t>Employed to do the work personally</a:t>
            </a:r>
          </a:p>
          <a:p>
            <a:r>
              <a:rPr lang="en-GB" sz="2400" dirty="0"/>
              <a:t>Obligated</a:t>
            </a:r>
          </a:p>
          <a:p>
            <a:endParaRPr lang="en-GB" sz="2400" b="1" dirty="0"/>
          </a:p>
          <a:p>
            <a:endParaRPr lang="en-GB" sz="2400" b="1" dirty="0"/>
          </a:p>
          <a:p>
            <a:endParaRPr lang="en-GB" sz="2400" b="1" dirty="0"/>
          </a:p>
          <a:p>
            <a:endParaRPr lang="en-GB" sz="2400" b="1" dirty="0"/>
          </a:p>
          <a:p>
            <a:endParaRPr lang="en-GB" sz="2400" b="1" dirty="0"/>
          </a:p>
          <a:p>
            <a:pPr marL="0" indent="0">
              <a:buNone/>
            </a:pPr>
            <a:r>
              <a:rPr lang="en-GB" sz="2400" b="1" dirty="0"/>
              <a:t>Worker</a:t>
            </a:r>
          </a:p>
          <a:p>
            <a:r>
              <a:rPr lang="en-GB" sz="2400" dirty="0"/>
              <a:t>Casual </a:t>
            </a:r>
          </a:p>
          <a:p>
            <a:r>
              <a:rPr lang="en-GB" sz="2400" dirty="0"/>
              <a:t>Contract for services</a:t>
            </a:r>
          </a:p>
          <a:p>
            <a:r>
              <a:rPr lang="en-GB" sz="2400" dirty="0"/>
              <a:t>Employed to do the work personally</a:t>
            </a:r>
          </a:p>
          <a:p>
            <a:r>
              <a:rPr lang="en-GB" sz="2400" dirty="0"/>
              <a:t>Not obligated</a:t>
            </a:r>
          </a:p>
          <a:p>
            <a:pPr marL="0" indent="0">
              <a:buNone/>
            </a:pPr>
            <a:endParaRPr lang="en-GB" sz="2400" b="1" dirty="0"/>
          </a:p>
          <a:p>
            <a:pPr marL="0" indent="0">
              <a:buNone/>
            </a:pPr>
            <a:endParaRPr lang="en-GB" sz="2400" b="1" dirty="0"/>
          </a:p>
          <a:p>
            <a:pPr marL="0" indent="0">
              <a:buNone/>
            </a:pPr>
            <a:endParaRPr lang="en-GB" sz="2400" b="1" dirty="0"/>
          </a:p>
          <a:p>
            <a:pPr marL="0" indent="0">
              <a:buNone/>
            </a:pPr>
            <a:endParaRPr lang="en-GB" sz="2400" b="1" dirty="0"/>
          </a:p>
          <a:p>
            <a:pPr marL="0" indent="0">
              <a:buNone/>
            </a:pPr>
            <a:endParaRPr lang="en-GB" sz="2400" b="1" dirty="0"/>
          </a:p>
          <a:p>
            <a:pPr marL="0" indent="0">
              <a:buNone/>
            </a:pPr>
            <a:r>
              <a:rPr lang="en-GB" sz="2400" b="1" dirty="0"/>
              <a:t>Self-employed</a:t>
            </a:r>
          </a:p>
          <a:p>
            <a:r>
              <a:rPr lang="en-GB" sz="2400" dirty="0"/>
              <a:t>Responsible for how and when you work</a:t>
            </a:r>
          </a:p>
          <a:p>
            <a:r>
              <a:rPr lang="en-GB" sz="2400" dirty="0"/>
              <a:t>Owner/freelancer</a:t>
            </a:r>
          </a:p>
          <a:p>
            <a:r>
              <a:rPr lang="en-GB" sz="2400" dirty="0"/>
              <a:t>Invoice for pay</a:t>
            </a:r>
          </a:p>
          <a:p>
            <a:r>
              <a:rPr lang="en-GB" sz="2400" dirty="0"/>
              <a:t>Can send someone else to do the work</a:t>
            </a:r>
          </a:p>
        </p:txBody>
      </p:sp>
      <p:sp>
        <p:nvSpPr>
          <p:cNvPr id="4" name="Slide Number Placeholder 3">
            <a:extLst>
              <a:ext uri="{FF2B5EF4-FFF2-40B4-BE49-F238E27FC236}">
                <a16:creationId xmlns:a16="http://schemas.microsoft.com/office/drawing/2014/main" id="{A2565894-A9E2-49DE-9CB7-D88B05D4C114}"/>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11</a:t>
            </a:fld>
            <a:endParaRPr lang="en-GB"/>
          </a:p>
        </p:txBody>
      </p:sp>
    </p:spTree>
    <p:extLst>
      <p:ext uri="{BB962C8B-B14F-4D97-AF65-F5344CB8AC3E}">
        <p14:creationId xmlns:p14="http://schemas.microsoft.com/office/powerpoint/2010/main" val="39883891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14416E-3CD6-48F9-BD98-73CE57E3CAA2}"/>
              </a:ext>
            </a:extLst>
          </p:cNvPr>
          <p:cNvSpPr>
            <a:spLocks noGrp="1"/>
          </p:cNvSpPr>
          <p:nvPr>
            <p:ph type="title"/>
          </p:nvPr>
        </p:nvSpPr>
        <p:spPr>
          <a:xfrm>
            <a:off x="686834" y="1153572"/>
            <a:ext cx="3200400" cy="4461163"/>
          </a:xfrm>
        </p:spPr>
        <p:txBody>
          <a:bodyPr>
            <a:normAutofit/>
          </a:bodyPr>
          <a:lstStyle/>
          <a:p>
            <a:r>
              <a:rPr lang="en-GB">
                <a:solidFill>
                  <a:srgbClr val="FFFFFF"/>
                </a:solidFill>
              </a:rPr>
              <a:t>1a. Unfair dismissal: Appealing: Employment status</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8B94324-EFF9-4447-8AAE-02D85799A1F7}"/>
              </a:ext>
            </a:extLst>
          </p:cNvPr>
          <p:cNvSpPr>
            <a:spLocks noGrp="1"/>
          </p:cNvSpPr>
          <p:nvPr>
            <p:ph idx="1"/>
          </p:nvPr>
        </p:nvSpPr>
        <p:spPr>
          <a:xfrm>
            <a:off x="4447308" y="591344"/>
            <a:ext cx="6906491" cy="5585619"/>
          </a:xfrm>
        </p:spPr>
        <p:txBody>
          <a:bodyPr numCol="2" anchor="ctr">
            <a:normAutofit/>
          </a:bodyPr>
          <a:lstStyle/>
          <a:p>
            <a:pPr marL="514350" indent="-514350">
              <a:buFont typeface="+mj-lt"/>
              <a:buAutoNum type="arabicPeriod"/>
            </a:pPr>
            <a:r>
              <a:rPr lang="en-GB" sz="3600" dirty="0"/>
              <a:t>Employee</a:t>
            </a:r>
          </a:p>
          <a:p>
            <a:pPr marL="514350" indent="-514350">
              <a:buFont typeface="+mj-lt"/>
              <a:buAutoNum type="arabicPeriod"/>
            </a:pPr>
            <a:r>
              <a:rPr lang="en-GB" sz="3600" dirty="0"/>
              <a:t>Worker</a:t>
            </a:r>
          </a:p>
          <a:p>
            <a:pPr marL="514350" indent="-514350">
              <a:buFont typeface="+mj-lt"/>
              <a:buAutoNum type="arabicPeriod"/>
            </a:pPr>
            <a:r>
              <a:rPr lang="en-GB" sz="3600" dirty="0"/>
              <a:t>Self employed</a:t>
            </a:r>
          </a:p>
          <a:p>
            <a:pPr marL="0" indent="0">
              <a:buNone/>
            </a:pPr>
            <a:endParaRPr lang="en-GB" sz="3600" dirty="0"/>
          </a:p>
          <a:p>
            <a:pPr marL="0" indent="0">
              <a:buNone/>
            </a:pPr>
            <a:r>
              <a:rPr lang="en-GB" sz="3600" b="1" dirty="0"/>
              <a:t>Are you clear?</a:t>
            </a:r>
          </a:p>
        </p:txBody>
      </p:sp>
      <p:sp>
        <p:nvSpPr>
          <p:cNvPr id="4" name="Slide Number Placeholder 3">
            <a:extLst>
              <a:ext uri="{FF2B5EF4-FFF2-40B4-BE49-F238E27FC236}">
                <a16:creationId xmlns:a16="http://schemas.microsoft.com/office/drawing/2014/main" id="{A2565894-A9E2-49DE-9CB7-D88B05D4C114}"/>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12</a:t>
            </a:fld>
            <a:endParaRPr lang="en-GB"/>
          </a:p>
        </p:txBody>
      </p:sp>
    </p:spTree>
    <p:extLst>
      <p:ext uri="{BB962C8B-B14F-4D97-AF65-F5344CB8AC3E}">
        <p14:creationId xmlns:p14="http://schemas.microsoft.com/office/powerpoint/2010/main" val="3571988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DE7CDE-985A-4593-8C46-BEB5CA01A634}"/>
              </a:ext>
            </a:extLst>
          </p:cNvPr>
          <p:cNvSpPr>
            <a:spLocks noGrp="1"/>
          </p:cNvSpPr>
          <p:nvPr>
            <p:ph type="title"/>
          </p:nvPr>
        </p:nvSpPr>
        <p:spPr>
          <a:xfrm>
            <a:off x="841248" y="548640"/>
            <a:ext cx="3600860" cy="5431536"/>
          </a:xfrm>
        </p:spPr>
        <p:txBody>
          <a:bodyPr>
            <a:normAutofit/>
          </a:bodyPr>
          <a:lstStyle/>
          <a:p>
            <a:r>
              <a:rPr lang="en-GB" sz="5400"/>
              <a:t>1b. Redundancy</a:t>
            </a:r>
          </a:p>
        </p:txBody>
      </p:sp>
      <p:sp>
        <p:nvSpPr>
          <p:cNvPr id="1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45E4FC2-24F3-426B-9759-D13C2EDB07CF}"/>
              </a:ext>
            </a:extLst>
          </p:cNvPr>
          <p:cNvSpPr>
            <a:spLocks noGrp="1"/>
          </p:cNvSpPr>
          <p:nvPr>
            <p:ph idx="1"/>
          </p:nvPr>
        </p:nvSpPr>
        <p:spPr>
          <a:xfrm>
            <a:off x="5126418" y="552091"/>
            <a:ext cx="6224335" cy="5431536"/>
          </a:xfrm>
        </p:spPr>
        <p:txBody>
          <a:bodyPr anchor="ctr">
            <a:normAutofit/>
          </a:bodyPr>
          <a:lstStyle/>
          <a:p>
            <a:r>
              <a:rPr lang="en-GB" sz="2200"/>
              <a:t>The employer ceases to carry on that business in the place where the employee was employed;</a:t>
            </a:r>
          </a:p>
          <a:p>
            <a:r>
              <a:rPr lang="en-GB" sz="2200"/>
              <a:t>The needs of the business for employees to carry out work of a particular kind cease or diminish; or</a:t>
            </a:r>
          </a:p>
          <a:p>
            <a:r>
              <a:rPr lang="en-GB" sz="2200"/>
              <a:t>The needs of the business for employees to carry out work of a particular kind in the place where the employee was employed cease or diminish.</a:t>
            </a:r>
          </a:p>
          <a:p>
            <a:endParaRPr lang="en-GB" sz="2200"/>
          </a:p>
        </p:txBody>
      </p:sp>
      <p:sp>
        <p:nvSpPr>
          <p:cNvPr id="4" name="Slide Number Placeholder 3">
            <a:extLst>
              <a:ext uri="{FF2B5EF4-FFF2-40B4-BE49-F238E27FC236}">
                <a16:creationId xmlns:a16="http://schemas.microsoft.com/office/drawing/2014/main" id="{AB042FC3-0A25-42D0-99FF-41579884EC9B}"/>
              </a:ext>
            </a:extLst>
          </p:cNvPr>
          <p:cNvSpPr>
            <a:spLocks noGrp="1"/>
          </p:cNvSpPr>
          <p:nvPr>
            <p:ph type="sldNum" sz="quarter" idx="12"/>
          </p:nvPr>
        </p:nvSpPr>
        <p:spPr>
          <a:xfrm>
            <a:off x="8610600" y="6356350"/>
            <a:ext cx="2743200" cy="365125"/>
          </a:xfrm>
        </p:spPr>
        <p:txBody>
          <a:bodyPr>
            <a:normAutofit/>
          </a:bodyPr>
          <a:lstStyle/>
          <a:p>
            <a:pPr>
              <a:spcAft>
                <a:spcPts val="600"/>
              </a:spcAft>
            </a:pPr>
            <a:fld id="{AC82685A-BD3A-4230-8D85-804689F67293}" type="slidenum">
              <a:rPr lang="en-GB" smtClean="0"/>
              <a:pPr>
                <a:spcAft>
                  <a:spcPts val="600"/>
                </a:spcAft>
              </a:pPr>
              <a:t>13</a:t>
            </a:fld>
            <a:endParaRPr lang="en-GB"/>
          </a:p>
        </p:txBody>
      </p:sp>
    </p:spTree>
    <p:extLst>
      <p:ext uri="{BB962C8B-B14F-4D97-AF65-F5344CB8AC3E}">
        <p14:creationId xmlns:p14="http://schemas.microsoft.com/office/powerpoint/2010/main" val="259448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3FC9A4-FBAC-4914-A0F8-DAFBC531E9E2}"/>
              </a:ext>
            </a:extLst>
          </p:cNvPr>
          <p:cNvSpPr>
            <a:spLocks noGrp="1"/>
          </p:cNvSpPr>
          <p:nvPr>
            <p:ph type="title"/>
          </p:nvPr>
        </p:nvSpPr>
        <p:spPr>
          <a:xfrm>
            <a:off x="841248" y="548640"/>
            <a:ext cx="3600860" cy="5431536"/>
          </a:xfrm>
        </p:spPr>
        <p:txBody>
          <a:bodyPr>
            <a:normAutofit/>
          </a:bodyPr>
          <a:lstStyle/>
          <a:p>
            <a:r>
              <a:rPr lang="en-GB" sz="5000"/>
              <a:t>1b. Redundancy:</a:t>
            </a:r>
            <a:br>
              <a:rPr lang="en-GB" sz="5000"/>
            </a:br>
            <a:r>
              <a:rPr lang="en-GB" sz="5000"/>
              <a:t>Avoidance and Coronavirus</a:t>
            </a:r>
          </a:p>
        </p:txBody>
      </p:sp>
      <p:sp>
        <p:nvSpPr>
          <p:cNvPr id="1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339934B-9955-4496-A105-274F532A791B}"/>
              </a:ext>
            </a:extLst>
          </p:cNvPr>
          <p:cNvSpPr>
            <a:spLocks noGrp="1"/>
          </p:cNvSpPr>
          <p:nvPr>
            <p:ph idx="1"/>
          </p:nvPr>
        </p:nvSpPr>
        <p:spPr>
          <a:xfrm>
            <a:off x="5126418" y="552091"/>
            <a:ext cx="6224335" cy="5431536"/>
          </a:xfrm>
        </p:spPr>
        <p:txBody>
          <a:bodyPr anchor="ctr">
            <a:normAutofit/>
          </a:bodyPr>
          <a:lstStyle/>
          <a:p>
            <a:pPr fontAlgn="base"/>
            <a:r>
              <a:rPr lang="en-GB" sz="2200"/>
              <a:t>agree to flexible working</a:t>
            </a:r>
          </a:p>
          <a:p>
            <a:pPr fontAlgn="base"/>
            <a:r>
              <a:rPr lang="en-GB" sz="2200"/>
              <a:t>temporarily reduce working hours</a:t>
            </a:r>
          </a:p>
          <a:p>
            <a:pPr fontAlgn="base"/>
            <a:r>
              <a:rPr lang="en-GB" sz="2200"/>
              <a:t>ask employees to stop working for a short time </a:t>
            </a:r>
          </a:p>
          <a:p>
            <a:pPr fontAlgn="base"/>
            <a:r>
              <a:rPr lang="en-GB" sz="2200"/>
              <a:t>retrain employees to do other jobs in your business</a:t>
            </a:r>
          </a:p>
          <a:p>
            <a:pPr fontAlgn="base"/>
            <a:r>
              <a:rPr lang="en-GB" sz="2200"/>
              <a:t>let go of temporary or contract workers</a:t>
            </a:r>
          </a:p>
          <a:p>
            <a:pPr fontAlgn="base"/>
            <a:r>
              <a:rPr lang="en-GB" sz="2200"/>
              <a:t>limit or stop overtime</a:t>
            </a:r>
          </a:p>
          <a:p>
            <a:pPr fontAlgn="base"/>
            <a:r>
              <a:rPr lang="en-GB" sz="2200"/>
              <a:t>not hire any new employees</a:t>
            </a:r>
          </a:p>
          <a:p>
            <a:pPr fontAlgn="base"/>
            <a:r>
              <a:rPr lang="en-GB" sz="2200"/>
              <a:t>offer voluntary redundancy or early retirement</a:t>
            </a:r>
          </a:p>
          <a:p>
            <a:endParaRPr lang="en-GB" sz="2200"/>
          </a:p>
        </p:txBody>
      </p:sp>
      <p:sp>
        <p:nvSpPr>
          <p:cNvPr id="4" name="Slide Number Placeholder 3">
            <a:extLst>
              <a:ext uri="{FF2B5EF4-FFF2-40B4-BE49-F238E27FC236}">
                <a16:creationId xmlns:a16="http://schemas.microsoft.com/office/drawing/2014/main" id="{EE393CAA-50AD-4DD9-8D25-B8FECB300705}"/>
              </a:ext>
            </a:extLst>
          </p:cNvPr>
          <p:cNvSpPr>
            <a:spLocks noGrp="1"/>
          </p:cNvSpPr>
          <p:nvPr>
            <p:ph type="sldNum" sz="quarter" idx="12"/>
          </p:nvPr>
        </p:nvSpPr>
        <p:spPr>
          <a:xfrm>
            <a:off x="8610600" y="6356350"/>
            <a:ext cx="2743200" cy="365125"/>
          </a:xfrm>
        </p:spPr>
        <p:txBody>
          <a:bodyPr>
            <a:normAutofit/>
          </a:bodyPr>
          <a:lstStyle/>
          <a:p>
            <a:pPr>
              <a:spcAft>
                <a:spcPts val="600"/>
              </a:spcAft>
            </a:pPr>
            <a:fld id="{AC82685A-BD3A-4230-8D85-804689F67293}" type="slidenum">
              <a:rPr lang="en-GB" smtClean="0"/>
              <a:pPr>
                <a:spcAft>
                  <a:spcPts val="600"/>
                </a:spcAft>
              </a:pPr>
              <a:t>14</a:t>
            </a:fld>
            <a:endParaRPr lang="en-GB"/>
          </a:p>
        </p:txBody>
      </p:sp>
    </p:spTree>
    <p:extLst>
      <p:ext uri="{BB962C8B-B14F-4D97-AF65-F5344CB8AC3E}">
        <p14:creationId xmlns:p14="http://schemas.microsoft.com/office/powerpoint/2010/main" val="33893732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873174-E76C-4812-8C90-37955E49AFB4}"/>
              </a:ext>
            </a:extLst>
          </p:cNvPr>
          <p:cNvSpPr>
            <a:spLocks noGrp="1"/>
          </p:cNvSpPr>
          <p:nvPr>
            <p:ph type="title"/>
          </p:nvPr>
        </p:nvSpPr>
        <p:spPr>
          <a:xfrm>
            <a:off x="841248" y="548640"/>
            <a:ext cx="3600860" cy="5431536"/>
          </a:xfrm>
        </p:spPr>
        <p:txBody>
          <a:bodyPr>
            <a:normAutofit/>
          </a:bodyPr>
          <a:lstStyle/>
          <a:p>
            <a:r>
              <a:rPr lang="en-GB" sz="5000"/>
              <a:t>1b. Redundancy:</a:t>
            </a:r>
            <a:br>
              <a:rPr lang="en-GB" sz="5000"/>
            </a:br>
            <a:r>
              <a:rPr lang="en-GB" sz="5000"/>
              <a:t>Consultation</a:t>
            </a:r>
          </a:p>
        </p:txBody>
      </p:sp>
      <p:sp>
        <p:nvSpPr>
          <p:cNvPr id="1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2FD3F4B-4013-4502-9514-286C2F92DE77}"/>
              </a:ext>
            </a:extLst>
          </p:cNvPr>
          <p:cNvSpPr>
            <a:spLocks noGrp="1"/>
          </p:cNvSpPr>
          <p:nvPr>
            <p:ph idx="1"/>
          </p:nvPr>
        </p:nvSpPr>
        <p:spPr>
          <a:xfrm>
            <a:off x="5126418" y="552091"/>
            <a:ext cx="6224335" cy="5431536"/>
          </a:xfrm>
        </p:spPr>
        <p:txBody>
          <a:bodyPr anchor="ctr">
            <a:normAutofit/>
          </a:bodyPr>
          <a:lstStyle/>
          <a:p>
            <a:r>
              <a:rPr lang="en-GB" sz="2200"/>
              <a:t>Talk with employees and their representatives to explain your planned changes and get their feedback and input</a:t>
            </a:r>
          </a:p>
          <a:p>
            <a:r>
              <a:rPr lang="en-GB" sz="2200"/>
              <a:t>Must be ‘meaningful’</a:t>
            </a:r>
          </a:p>
          <a:p>
            <a:r>
              <a:rPr lang="en-GB" sz="2200"/>
              <a:t>Unions and employee reps involve for collective consultation</a:t>
            </a:r>
          </a:p>
          <a:p>
            <a:r>
              <a:rPr lang="en-GB" sz="2200" b="1"/>
              <a:t>Must read: https://www.acas.org.uk/manage-staff-redundancies/redundancy-consultations</a:t>
            </a:r>
          </a:p>
        </p:txBody>
      </p:sp>
      <p:sp>
        <p:nvSpPr>
          <p:cNvPr id="4" name="Slide Number Placeholder 3">
            <a:extLst>
              <a:ext uri="{FF2B5EF4-FFF2-40B4-BE49-F238E27FC236}">
                <a16:creationId xmlns:a16="http://schemas.microsoft.com/office/drawing/2014/main" id="{E203B56F-E7F2-4AF8-99FF-DF33EB9A87EE}"/>
              </a:ext>
            </a:extLst>
          </p:cNvPr>
          <p:cNvSpPr>
            <a:spLocks noGrp="1"/>
          </p:cNvSpPr>
          <p:nvPr>
            <p:ph type="sldNum" sz="quarter" idx="12"/>
          </p:nvPr>
        </p:nvSpPr>
        <p:spPr>
          <a:xfrm>
            <a:off x="8610600" y="6356350"/>
            <a:ext cx="2743200" cy="365125"/>
          </a:xfrm>
        </p:spPr>
        <p:txBody>
          <a:bodyPr>
            <a:normAutofit/>
          </a:bodyPr>
          <a:lstStyle/>
          <a:p>
            <a:pPr>
              <a:spcAft>
                <a:spcPts val="600"/>
              </a:spcAft>
            </a:pPr>
            <a:fld id="{AC82685A-BD3A-4230-8D85-804689F67293}" type="slidenum">
              <a:rPr lang="en-GB" smtClean="0"/>
              <a:pPr>
                <a:spcAft>
                  <a:spcPts val="600"/>
                </a:spcAft>
              </a:pPr>
              <a:t>15</a:t>
            </a:fld>
            <a:endParaRPr lang="en-GB"/>
          </a:p>
        </p:txBody>
      </p:sp>
    </p:spTree>
    <p:extLst>
      <p:ext uri="{BB962C8B-B14F-4D97-AF65-F5344CB8AC3E}">
        <p14:creationId xmlns:p14="http://schemas.microsoft.com/office/powerpoint/2010/main" val="26695679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6C810-C0FC-40FB-B320-8F21E7F1F76C}"/>
              </a:ext>
            </a:extLst>
          </p:cNvPr>
          <p:cNvSpPr>
            <a:spLocks noGrp="1"/>
          </p:cNvSpPr>
          <p:nvPr>
            <p:ph type="title"/>
          </p:nvPr>
        </p:nvSpPr>
        <p:spPr>
          <a:xfrm>
            <a:off x="140655" y="0"/>
            <a:ext cx="4762872" cy="994897"/>
          </a:xfrm>
        </p:spPr>
        <p:txBody>
          <a:bodyPr/>
          <a:lstStyle/>
          <a:p>
            <a:r>
              <a:rPr lang="en-GB" b="1" dirty="0"/>
              <a:t>1c. Equality</a:t>
            </a:r>
          </a:p>
        </p:txBody>
      </p:sp>
      <p:sp>
        <p:nvSpPr>
          <p:cNvPr id="3" name="Content Placeholder 2">
            <a:extLst>
              <a:ext uri="{FF2B5EF4-FFF2-40B4-BE49-F238E27FC236}">
                <a16:creationId xmlns:a16="http://schemas.microsoft.com/office/drawing/2014/main" id="{5062A86E-DB6A-48A6-AA34-11A91C275A2C}"/>
              </a:ext>
            </a:extLst>
          </p:cNvPr>
          <p:cNvSpPr>
            <a:spLocks noGrp="1"/>
          </p:cNvSpPr>
          <p:nvPr>
            <p:ph idx="1"/>
          </p:nvPr>
        </p:nvSpPr>
        <p:spPr>
          <a:xfrm>
            <a:off x="721891" y="1269114"/>
            <a:ext cx="3600400" cy="4319771"/>
          </a:xfrm>
        </p:spPr>
        <p:txBody>
          <a:bodyPr numCol="1">
            <a:noAutofit/>
          </a:bodyPr>
          <a:lstStyle/>
          <a:p>
            <a:pPr marL="0" indent="0">
              <a:buNone/>
            </a:pPr>
            <a:r>
              <a:rPr lang="en-GB" sz="3600" dirty="0"/>
              <a:t>EHRC</a:t>
            </a:r>
          </a:p>
          <a:p>
            <a:r>
              <a:rPr lang="en-GB" sz="3600" dirty="0"/>
              <a:t>Equality and Human Rights Commission</a:t>
            </a:r>
          </a:p>
          <a:p>
            <a:pPr lvl="1"/>
            <a:endParaRPr lang="en-GB" sz="4000" dirty="0"/>
          </a:p>
          <a:p>
            <a:pPr marL="0" indent="0">
              <a:buNone/>
            </a:pPr>
            <a:r>
              <a:rPr lang="en-GB" sz="3600" dirty="0"/>
              <a:t>What is equality?</a:t>
            </a:r>
          </a:p>
          <a:p>
            <a:r>
              <a:rPr lang="en-GB" sz="3600" dirty="0"/>
              <a:t>Protected characteristics</a:t>
            </a:r>
          </a:p>
          <a:p>
            <a:pPr lvl="1"/>
            <a:endParaRPr lang="en-GB" sz="4000" dirty="0"/>
          </a:p>
          <a:p>
            <a:pPr lvl="1"/>
            <a:endParaRPr lang="en-GB" sz="4000" dirty="0"/>
          </a:p>
          <a:p>
            <a:pPr lvl="1"/>
            <a:endParaRPr lang="en-GB" sz="4000" dirty="0"/>
          </a:p>
          <a:p>
            <a:pPr lvl="1"/>
            <a:endParaRPr lang="en-GB" sz="4000" dirty="0"/>
          </a:p>
          <a:p>
            <a:pPr marL="457200" lvl="1" indent="0">
              <a:buNone/>
            </a:pPr>
            <a:endParaRPr lang="en-GB" sz="4000" dirty="0"/>
          </a:p>
          <a:p>
            <a:pPr lvl="1"/>
            <a:endParaRPr lang="en-GB" sz="4000" dirty="0"/>
          </a:p>
          <a:p>
            <a:pPr lvl="1"/>
            <a:endParaRPr lang="en-GB" sz="4000" dirty="0"/>
          </a:p>
          <a:p>
            <a:pPr marL="0" indent="0">
              <a:buNone/>
            </a:pPr>
            <a:endParaRPr lang="en-GB" sz="3600" dirty="0"/>
          </a:p>
        </p:txBody>
      </p:sp>
      <p:sp>
        <p:nvSpPr>
          <p:cNvPr id="4" name="Slide Number Placeholder 3">
            <a:extLst>
              <a:ext uri="{FF2B5EF4-FFF2-40B4-BE49-F238E27FC236}">
                <a16:creationId xmlns:a16="http://schemas.microsoft.com/office/drawing/2014/main" id="{131A908C-E1F6-4CC4-9491-8121896C0C1A}"/>
              </a:ext>
            </a:extLst>
          </p:cNvPr>
          <p:cNvSpPr>
            <a:spLocks noGrp="1"/>
          </p:cNvSpPr>
          <p:nvPr>
            <p:ph type="sldNum" sz="quarter" idx="12"/>
          </p:nvPr>
        </p:nvSpPr>
        <p:spPr/>
        <p:txBody>
          <a:bodyPr/>
          <a:lstStyle/>
          <a:p>
            <a:fld id="{AC82685A-BD3A-4230-8D85-804689F67293}" type="slidenum">
              <a:rPr lang="en-GB" smtClean="0"/>
              <a:t>16</a:t>
            </a:fld>
            <a:endParaRPr lang="en-GB" dirty="0"/>
          </a:p>
        </p:txBody>
      </p:sp>
      <p:sp>
        <p:nvSpPr>
          <p:cNvPr id="5" name="TextBox 4">
            <a:extLst>
              <a:ext uri="{FF2B5EF4-FFF2-40B4-BE49-F238E27FC236}">
                <a16:creationId xmlns:a16="http://schemas.microsoft.com/office/drawing/2014/main" id="{C6882C30-5950-4BBF-BFB9-3BD4B232FF08}"/>
              </a:ext>
            </a:extLst>
          </p:cNvPr>
          <p:cNvSpPr txBox="1"/>
          <p:nvPr/>
        </p:nvSpPr>
        <p:spPr>
          <a:xfrm>
            <a:off x="5689104" y="136525"/>
            <a:ext cx="5842992" cy="6040115"/>
          </a:xfrm>
          <a:prstGeom prst="rect">
            <a:avLst/>
          </a:prstGeom>
          <a:noFill/>
        </p:spPr>
        <p:txBody>
          <a:bodyPr wrap="square" rtlCol="0">
            <a:spAutoFit/>
          </a:bodyPr>
          <a:lstStyle/>
          <a:p>
            <a:pPr lvl="1"/>
            <a:endParaRPr lang="en-GB" sz="2400" dirty="0"/>
          </a:p>
          <a:p>
            <a:pPr algn="ctr"/>
            <a:r>
              <a:rPr lang="en-GB" sz="3200" b="1" dirty="0"/>
              <a:t>Equality Act 2010</a:t>
            </a:r>
          </a:p>
          <a:p>
            <a:pPr marL="857250" lvl="1" indent="-457200">
              <a:buFont typeface="Arial" panose="020B0604020202020204" pitchFamily="34" charset="0"/>
              <a:buChar char="•"/>
            </a:pPr>
            <a:r>
              <a:rPr lang="en-GB" sz="3200" dirty="0"/>
              <a:t>Ethnicity</a:t>
            </a:r>
          </a:p>
          <a:p>
            <a:pPr marL="857250" lvl="1" indent="-457200">
              <a:buFont typeface="Arial" panose="020B0604020202020204" pitchFamily="34" charset="0"/>
              <a:buChar char="•"/>
            </a:pPr>
            <a:r>
              <a:rPr lang="en-GB" sz="3200" dirty="0"/>
              <a:t>Sex</a:t>
            </a:r>
          </a:p>
          <a:p>
            <a:pPr marL="857250" lvl="1" indent="-457200">
              <a:buFont typeface="Arial" panose="020B0604020202020204" pitchFamily="34" charset="0"/>
              <a:buChar char="•"/>
            </a:pPr>
            <a:r>
              <a:rPr lang="en-GB" sz="3200" dirty="0"/>
              <a:t>Gender reassignment</a:t>
            </a:r>
          </a:p>
          <a:p>
            <a:pPr marL="857250" lvl="1" indent="-457200">
              <a:buFont typeface="Arial" panose="020B0604020202020204" pitchFamily="34" charset="0"/>
              <a:buChar char="•"/>
            </a:pPr>
            <a:r>
              <a:rPr lang="en-GB" sz="3200" dirty="0"/>
              <a:t>Disability</a:t>
            </a:r>
          </a:p>
          <a:p>
            <a:pPr marL="857250" lvl="1" indent="-457200">
              <a:buFont typeface="Arial" panose="020B0604020202020204" pitchFamily="34" charset="0"/>
              <a:buChar char="•"/>
            </a:pPr>
            <a:r>
              <a:rPr lang="en-GB" sz="3200" dirty="0"/>
              <a:t>Religion and belief</a:t>
            </a:r>
          </a:p>
          <a:p>
            <a:pPr marL="857250" lvl="1" indent="-457200">
              <a:buFont typeface="Arial" panose="020B0604020202020204" pitchFamily="34" charset="0"/>
              <a:buChar char="•"/>
            </a:pPr>
            <a:r>
              <a:rPr lang="en-GB" sz="3200" dirty="0"/>
              <a:t>Age</a:t>
            </a:r>
          </a:p>
          <a:p>
            <a:pPr marL="857250" lvl="1" indent="-457200">
              <a:buFont typeface="Arial" panose="020B0604020202020204" pitchFamily="34" charset="0"/>
              <a:buChar char="•"/>
            </a:pPr>
            <a:r>
              <a:rPr lang="en-GB" sz="3200" dirty="0"/>
              <a:t>Sexual orientation</a:t>
            </a:r>
          </a:p>
          <a:p>
            <a:pPr marL="857250" lvl="1" indent="-457200">
              <a:buFont typeface="Arial" panose="020B0604020202020204" pitchFamily="34" charset="0"/>
              <a:buChar char="•"/>
            </a:pPr>
            <a:r>
              <a:rPr lang="en-GB" sz="3200" dirty="0"/>
              <a:t>Pregnancy and maternity</a:t>
            </a:r>
          </a:p>
          <a:p>
            <a:pPr marL="857250" lvl="1" indent="-457200">
              <a:buFont typeface="Arial" panose="020B0604020202020204" pitchFamily="34" charset="0"/>
              <a:buChar char="•"/>
            </a:pPr>
            <a:r>
              <a:rPr lang="en-GB" sz="3200" dirty="0"/>
              <a:t>Marriage and civil partnerships</a:t>
            </a:r>
          </a:p>
          <a:p>
            <a:endParaRPr lang="en-GB" sz="1100" dirty="0"/>
          </a:p>
        </p:txBody>
      </p:sp>
    </p:spTree>
    <p:extLst>
      <p:ext uri="{BB962C8B-B14F-4D97-AF65-F5344CB8AC3E}">
        <p14:creationId xmlns:p14="http://schemas.microsoft.com/office/powerpoint/2010/main" val="3521360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2" end="2"/>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
                                            <p:txEl>
                                              <p:pRg st="3" end="3"/>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5">
                                            <p:txEl>
                                              <p:pRg st="5" end="5"/>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5">
                                            <p:txEl>
                                              <p:pRg st="6" end="6"/>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5">
                                            <p:txEl>
                                              <p:pRg st="7" end="7"/>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5">
                                            <p:txEl>
                                              <p:pRg st="8" end="8"/>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5">
                                            <p:txEl>
                                              <p:pRg st="9" end="9"/>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1424D-40DD-4A62-89DB-A66B6BBB1B77}"/>
              </a:ext>
            </a:extLst>
          </p:cNvPr>
          <p:cNvSpPr>
            <a:spLocks noGrp="1"/>
          </p:cNvSpPr>
          <p:nvPr>
            <p:ph type="title"/>
          </p:nvPr>
        </p:nvSpPr>
        <p:spPr/>
        <p:txBody>
          <a:bodyPr/>
          <a:lstStyle/>
          <a:p>
            <a:r>
              <a:rPr lang="en-GB" b="1" dirty="0"/>
              <a:t>New legislation in 2021</a:t>
            </a:r>
          </a:p>
        </p:txBody>
      </p:sp>
      <p:sp>
        <p:nvSpPr>
          <p:cNvPr id="3" name="Content Placeholder 2">
            <a:extLst>
              <a:ext uri="{FF2B5EF4-FFF2-40B4-BE49-F238E27FC236}">
                <a16:creationId xmlns:a16="http://schemas.microsoft.com/office/drawing/2014/main" id="{756F49BB-F726-4B1B-8DFC-BFC957F70CB3}"/>
              </a:ext>
            </a:extLst>
          </p:cNvPr>
          <p:cNvSpPr>
            <a:spLocks noGrp="1"/>
          </p:cNvSpPr>
          <p:nvPr>
            <p:ph idx="1"/>
          </p:nvPr>
        </p:nvSpPr>
        <p:spPr>
          <a:xfrm>
            <a:off x="360528" y="1734820"/>
            <a:ext cx="11831471" cy="4758055"/>
          </a:xfrm>
        </p:spPr>
        <p:txBody>
          <a:bodyPr numCol="2">
            <a:normAutofit fontScale="47500" lnSpcReduction="20000"/>
          </a:bodyPr>
          <a:lstStyle/>
          <a:p>
            <a:r>
              <a:rPr lang="en-GB" sz="4500" u="sng" strike="noStrike" dirty="0">
                <a:effectLst/>
                <a:hlinkClick r:id="rId3">
                  <a:extLst>
                    <a:ext uri="{A12FA001-AC4F-418D-AE19-62706E023703}">
                      <ahyp:hlinkClr xmlns:ahyp="http://schemas.microsoft.com/office/drawing/2018/hyperlinkcolor" val="tx"/>
                    </a:ext>
                  </a:extLst>
                </a:hlinkClick>
              </a:rPr>
              <a:t>1 Jan 2021 - New immigration law in force</a:t>
            </a:r>
          </a:p>
          <a:p>
            <a:r>
              <a:rPr lang="en-GB" sz="4500" u="sng" strike="noStrike" dirty="0">
                <a:effectLst/>
                <a:hlinkClick r:id="rId3">
                  <a:extLst>
                    <a:ext uri="{A12FA001-AC4F-418D-AE19-62706E023703}">
                      <ahyp:hlinkClr xmlns:ahyp="http://schemas.microsoft.com/office/drawing/2018/hyperlinkcolor" val="tx"/>
                    </a:ext>
                  </a:extLst>
                </a:hlinkClick>
              </a:rPr>
              <a:t>12 Feb 2021 – Public sector exit payment cap revoked</a:t>
            </a:r>
          </a:p>
          <a:p>
            <a:r>
              <a:rPr lang="en-GB" sz="4500" u="sng" strike="noStrike" dirty="0">
                <a:effectLst/>
                <a:hlinkClick r:id="rId3">
                  <a:extLst>
                    <a:ext uri="{A12FA001-AC4F-418D-AE19-62706E023703}">
                      <ahyp:hlinkClr xmlns:ahyp="http://schemas.microsoft.com/office/drawing/2018/hyperlinkcolor" val="tx"/>
                    </a:ext>
                  </a:extLst>
                </a:hlinkClick>
              </a:rPr>
              <a:t>30 Mar 2021 – Gender pay gap reports (public sector)</a:t>
            </a:r>
          </a:p>
          <a:p>
            <a:r>
              <a:rPr lang="en-GB" sz="4500" u="sng" strike="noStrike" dirty="0">
                <a:effectLst/>
                <a:hlinkClick r:id="rId3">
                  <a:extLst>
                    <a:ext uri="{A12FA001-AC4F-418D-AE19-62706E023703}">
                      <ahyp:hlinkClr xmlns:ahyp="http://schemas.microsoft.com/office/drawing/2018/hyperlinkcolor" val="tx"/>
                    </a:ext>
                  </a:extLst>
                </a:hlinkClick>
              </a:rPr>
              <a:t>1 Apr 2021 – NLW/NMW increases</a:t>
            </a:r>
          </a:p>
          <a:p>
            <a:r>
              <a:rPr lang="en-GB" sz="4500" u="sng" strike="noStrike" dirty="0">
                <a:effectLst/>
                <a:hlinkClick r:id="rId3">
                  <a:extLst>
                    <a:ext uri="{A12FA001-AC4F-418D-AE19-62706E023703}">
                      <ahyp:hlinkClr xmlns:ahyp="http://schemas.microsoft.com/office/drawing/2018/hyperlinkcolor" val="tx"/>
                    </a:ext>
                  </a:extLst>
                </a:hlinkClick>
              </a:rPr>
              <a:t>4 Apr 2021 – Gender pay gap reports (private and voluntary sectors)</a:t>
            </a:r>
          </a:p>
          <a:p>
            <a:r>
              <a:rPr lang="en-GB" sz="4500" u="sng" strike="noStrike" dirty="0">
                <a:effectLst/>
                <a:hlinkClick r:id="rId3">
                  <a:extLst>
                    <a:ext uri="{A12FA001-AC4F-418D-AE19-62706E023703}">
                      <ahyp:hlinkClr xmlns:ahyp="http://schemas.microsoft.com/office/drawing/2018/hyperlinkcolor" val="tx"/>
                    </a:ext>
                  </a:extLst>
                </a:hlinkClick>
              </a:rPr>
              <a:t>4 April 2021 – Statutory pay rises</a:t>
            </a:r>
          </a:p>
          <a:p>
            <a:r>
              <a:rPr lang="en-GB" sz="4500" u="sng" strike="noStrike" dirty="0">
                <a:effectLst/>
                <a:hlinkClick r:id="rId3">
                  <a:extLst>
                    <a:ext uri="{A12FA001-AC4F-418D-AE19-62706E023703}">
                      <ahyp:hlinkClr xmlns:ahyp="http://schemas.microsoft.com/office/drawing/2018/hyperlinkcolor" val="tx"/>
                    </a:ext>
                  </a:extLst>
                </a:hlinkClick>
              </a:rPr>
              <a:t>5 Apr 2021 – Sick pay rises</a:t>
            </a:r>
          </a:p>
          <a:p>
            <a:r>
              <a:rPr lang="en-GB" sz="4500" u="sng" strike="noStrike" dirty="0">
                <a:effectLst/>
                <a:hlinkClick r:id="rId3">
                  <a:extLst>
                    <a:ext uri="{A12FA001-AC4F-418D-AE19-62706E023703}">
                      <ahyp:hlinkClr xmlns:ahyp="http://schemas.microsoft.com/office/drawing/2018/hyperlinkcolor" val="tx"/>
                    </a:ext>
                  </a:extLst>
                </a:hlinkClick>
              </a:rPr>
              <a:t>6 Apr 2021 - Extension of IR35 to the private sector</a:t>
            </a:r>
          </a:p>
          <a:p>
            <a:r>
              <a:rPr lang="en-GB" sz="4500" u="sng" strike="noStrike" dirty="0">
                <a:effectLst/>
                <a:hlinkClick r:id="rId3">
                  <a:extLst>
                    <a:ext uri="{A12FA001-AC4F-418D-AE19-62706E023703}">
                      <ahyp:hlinkClr xmlns:ahyp="http://schemas.microsoft.com/office/drawing/2018/hyperlinkcolor" val="tx"/>
                    </a:ext>
                  </a:extLst>
                </a:hlinkClick>
              </a:rPr>
              <a:t>31 May 2021 – Health and safety protection extended to workers</a:t>
            </a:r>
          </a:p>
          <a:p>
            <a:r>
              <a:rPr lang="en-GB" sz="4500" u="sng" strike="noStrike" dirty="0">
                <a:effectLst/>
                <a:hlinkClick r:id="rId3">
                  <a:extLst>
                    <a:ext uri="{A12FA001-AC4F-418D-AE19-62706E023703}">
                      <ahyp:hlinkClr xmlns:ahyp="http://schemas.microsoft.com/office/drawing/2018/hyperlinkcolor" val="tx"/>
                    </a:ext>
                  </a:extLst>
                </a:hlinkClick>
              </a:rPr>
              <a:t>30 Jun 2021 – Settled status application deadline</a:t>
            </a:r>
          </a:p>
          <a:p>
            <a:r>
              <a:rPr lang="en-GB" sz="4500" u="sng" strike="noStrike" dirty="0">
                <a:effectLst/>
                <a:hlinkClick r:id="rId3">
                  <a:extLst>
                    <a:ext uri="{A12FA001-AC4F-418D-AE19-62706E023703}">
                      <ahyp:hlinkClr xmlns:ahyp="http://schemas.microsoft.com/office/drawing/2018/hyperlinkcolor" val="tx"/>
                    </a:ext>
                  </a:extLst>
                </a:hlinkClick>
              </a:rPr>
              <a:t>26 Aug 2021 – Temporary 'right to work' checking rules extended</a:t>
            </a:r>
          </a:p>
          <a:p>
            <a:r>
              <a:rPr lang="en-GB" sz="4500" u="sng" strike="noStrike" dirty="0">
                <a:effectLst/>
                <a:hlinkClick r:id="rId3">
                  <a:extLst>
                    <a:ext uri="{A12FA001-AC4F-418D-AE19-62706E023703}">
                      <ahyp:hlinkClr xmlns:ahyp="http://schemas.microsoft.com/office/drawing/2018/hyperlinkcolor" val="tx"/>
                    </a:ext>
                  </a:extLst>
                </a:hlinkClick>
              </a:rPr>
              <a:t>23 Sep 2021 – Flexible working consultation and carers’ leave confirmation</a:t>
            </a:r>
          </a:p>
          <a:p>
            <a:r>
              <a:rPr lang="en-GB" sz="4500" u="sng" strike="noStrike" dirty="0">
                <a:effectLst/>
                <a:hlinkClick r:id="rId3">
                  <a:extLst>
                    <a:ext uri="{A12FA001-AC4F-418D-AE19-62706E023703}">
                      <ahyp:hlinkClr xmlns:ahyp="http://schemas.microsoft.com/office/drawing/2018/hyperlinkcolor" val="tx"/>
                    </a:ext>
                  </a:extLst>
                </a:hlinkClick>
              </a:rPr>
              <a:t>24 Sep 2021 – Tipping and gratuities rule change</a:t>
            </a:r>
          </a:p>
          <a:p>
            <a:r>
              <a:rPr lang="en-GB" sz="4500" u="sng" strike="noStrike" dirty="0">
                <a:effectLst/>
                <a:hlinkClick r:id="rId3">
                  <a:extLst>
                    <a:ext uri="{A12FA001-AC4F-418D-AE19-62706E023703}">
                      <ahyp:hlinkClr xmlns:ahyp="http://schemas.microsoft.com/office/drawing/2018/hyperlinkcolor" val="tx"/>
                    </a:ext>
                  </a:extLst>
                </a:hlinkClick>
              </a:rPr>
              <a:t>27 Oct 2021 – New NMW rates for 2022</a:t>
            </a:r>
          </a:p>
          <a:p>
            <a:r>
              <a:rPr lang="en-GB" sz="4500" u="sng" strike="noStrike" dirty="0">
                <a:effectLst/>
                <a:hlinkClick r:id="rId3">
                  <a:extLst>
                    <a:ext uri="{A12FA001-AC4F-418D-AE19-62706E023703}">
                      <ahyp:hlinkClr xmlns:ahyp="http://schemas.microsoft.com/office/drawing/2018/hyperlinkcolor" val="tx"/>
                    </a:ext>
                  </a:extLst>
                </a:hlinkClick>
              </a:rPr>
              <a:t>29 Oct 2021 - New menopause taskforce</a:t>
            </a:r>
          </a:p>
          <a:p>
            <a:r>
              <a:rPr lang="en-GB" sz="4500" u="sng" strike="noStrike" dirty="0">
                <a:effectLst/>
                <a:hlinkClick r:id="rId3">
                  <a:extLst>
                    <a:ext uri="{A12FA001-AC4F-418D-AE19-62706E023703}">
                      <ahyp:hlinkClr xmlns:ahyp="http://schemas.microsoft.com/office/drawing/2018/hyperlinkcolor" val="tx"/>
                    </a:ext>
                  </a:extLst>
                </a:hlinkClick>
              </a:rPr>
              <a:t>30 Nov 2021 – Call for evidence on umbrella companies</a:t>
            </a:r>
          </a:p>
          <a:p>
            <a:r>
              <a:rPr lang="en-GB" sz="4500" u="sng" strike="noStrike" dirty="0">
                <a:effectLst/>
                <a:hlinkClick r:id="rId3">
                  <a:extLst>
                    <a:ext uri="{A12FA001-AC4F-418D-AE19-62706E023703}">
                      <ahyp:hlinkClr xmlns:ahyp="http://schemas.microsoft.com/office/drawing/2018/hyperlinkcolor" val="tx"/>
                    </a:ext>
                  </a:extLst>
                </a:hlinkClick>
              </a:rPr>
              <a:t>1 Dec 2021 – Flexible working consultation closes</a:t>
            </a:r>
          </a:p>
          <a:p>
            <a:r>
              <a:rPr lang="en-GB" sz="4500" u="sng" strike="noStrike" dirty="0">
                <a:effectLst/>
                <a:hlinkClick r:id="rId3">
                  <a:extLst>
                    <a:ext uri="{A12FA001-AC4F-418D-AE19-62706E023703}">
                      <ahyp:hlinkClr xmlns:ahyp="http://schemas.microsoft.com/office/drawing/2018/hyperlinkcolor" val="tx"/>
                    </a:ext>
                  </a:extLst>
                </a:hlinkClick>
              </a:rPr>
              <a:t>16 Dec 2021 - Disability workforce reporting</a:t>
            </a:r>
          </a:p>
          <a:p>
            <a:pPr algn="l"/>
            <a:r>
              <a:rPr lang="en-GB" sz="4500" i="0" u="sng" strike="noStrike" dirty="0">
                <a:effectLst/>
                <a:hlinkClick r:id="rId3">
                  <a:extLst>
                    <a:ext uri="{A12FA001-AC4F-418D-AE19-62706E023703}">
                      <ahyp:hlinkClr xmlns:ahyp="http://schemas.microsoft.com/office/drawing/2018/hyperlinkcolor" val="tx"/>
                    </a:ext>
                  </a:extLst>
                </a:hlinkClick>
              </a:rPr>
              <a:t>17 Dec 2021 – Temporary changes to SSP</a:t>
            </a:r>
          </a:p>
          <a:p>
            <a:pPr marL="0" indent="0">
              <a:buNone/>
            </a:pPr>
            <a:endParaRPr lang="en-GB" dirty="0"/>
          </a:p>
        </p:txBody>
      </p:sp>
    </p:spTree>
    <p:extLst>
      <p:ext uri="{BB962C8B-B14F-4D97-AF65-F5344CB8AC3E}">
        <p14:creationId xmlns:p14="http://schemas.microsoft.com/office/powerpoint/2010/main" val="39183167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Help me. - YouTube">
            <a:extLst>
              <a:ext uri="{FF2B5EF4-FFF2-40B4-BE49-F238E27FC236}">
                <a16:creationId xmlns:a16="http://schemas.microsoft.com/office/drawing/2014/main" id="{CFD63E7F-C670-40DC-8A9F-0F1EF4544533}"/>
              </a:ext>
            </a:extLst>
          </p:cNvPr>
          <p:cNvPicPr>
            <a:picLocks noChangeAspect="1" noChangeArrowheads="1"/>
          </p:cNvPicPr>
          <p:nvPr/>
        </p:nvPicPr>
        <p:blipFill rotWithShape="1">
          <a:blip r:embed="rId2">
            <a:alphaModFix amt="50000"/>
            <a:extLst>
              <a:ext uri="{28A0092B-C50C-407E-A947-70E740481C1C}">
                <a14:useLocalDpi xmlns:a14="http://schemas.microsoft.com/office/drawing/2010/main" val="0"/>
              </a:ext>
            </a:extLst>
          </a:blip>
          <a:srcRect/>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AC6E518-CEEB-499E-915F-C328A41556E4}"/>
              </a:ext>
            </a:extLst>
          </p:cNvPr>
          <p:cNvSpPr>
            <a:spLocks noGrp="1"/>
          </p:cNvSpPr>
          <p:nvPr>
            <p:ph type="title"/>
          </p:nvPr>
        </p:nvSpPr>
        <p:spPr>
          <a:xfrm>
            <a:off x="1524000" y="-1"/>
            <a:ext cx="9144000" cy="2900518"/>
          </a:xfrm>
        </p:spPr>
        <p:txBody>
          <a:bodyPr vert="horz" lIns="91440" tIns="45720" rIns="91440" bIns="45720" rtlCol="0" anchor="b">
            <a:normAutofit/>
          </a:bodyPr>
          <a:lstStyle/>
          <a:p>
            <a:pPr algn="ctr"/>
            <a:r>
              <a:rPr lang="en-US" sz="6000" u="sng" dirty="0">
                <a:solidFill>
                  <a:srgbClr val="FFFFFF"/>
                </a:solidFill>
                <a:effectLst/>
              </a:rPr>
              <a:t>Assignment 1 &amp; 2 support</a:t>
            </a:r>
            <a:br>
              <a:rPr lang="en-US" sz="6000" dirty="0">
                <a:solidFill>
                  <a:srgbClr val="FFFFFF"/>
                </a:solidFill>
              </a:rPr>
            </a:br>
            <a:endParaRPr lang="en-US" sz="6000" dirty="0">
              <a:solidFill>
                <a:srgbClr val="FFFFFF"/>
              </a:solidFill>
            </a:endParaRPr>
          </a:p>
        </p:txBody>
      </p:sp>
    </p:spTree>
    <p:extLst>
      <p:ext uri="{BB962C8B-B14F-4D97-AF65-F5344CB8AC3E}">
        <p14:creationId xmlns:p14="http://schemas.microsoft.com/office/powerpoint/2010/main" val="1637698261"/>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95</TotalTime>
  <Words>2959</Words>
  <Application>Microsoft Office PowerPoint</Application>
  <PresentationFormat>Widescreen</PresentationFormat>
  <Paragraphs>387</Paragraphs>
  <Slides>18</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Office Theme</vt:lpstr>
      <vt:lpstr>PowerPoint Presentation</vt:lpstr>
      <vt:lpstr>Today</vt:lpstr>
      <vt:lpstr>1. The law related to unfair dismissal, redundancy and equality </vt:lpstr>
      <vt:lpstr>1a. Unfair dismissal</vt:lpstr>
      <vt:lpstr>1a Unfair dismissal: Automatically unfair reasons</vt:lpstr>
      <vt:lpstr>1a. Unfair dismissal: Constructive dismissal</vt:lpstr>
      <vt:lpstr>1a. Unfair dismissal: Wrongful dismissal</vt:lpstr>
      <vt:lpstr>1a. Unfair dismissal: Appealing</vt:lpstr>
      <vt:lpstr>1a. Unfair dismissal: Appealing: Employment status</vt:lpstr>
      <vt:lpstr>1a. Unfair dismissal: Appealing: Employment status</vt:lpstr>
      <vt:lpstr>1a. Unfair dismissal: Appealing: Employment status</vt:lpstr>
      <vt:lpstr>1a. Unfair dismissal: Appealing: Employment status</vt:lpstr>
      <vt:lpstr>1b. Redundancy</vt:lpstr>
      <vt:lpstr>1b. Redundancy: Avoidance and Coronavirus</vt:lpstr>
      <vt:lpstr>1b. Redundancy: Consultation</vt:lpstr>
      <vt:lpstr>1c. Equality</vt:lpstr>
      <vt:lpstr>New legislation in 2021</vt:lpstr>
      <vt:lpstr>Assignment 1 &amp; 2 support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Cook</dc:creator>
  <cp:lastModifiedBy>Rachel Cook</cp:lastModifiedBy>
  <cp:revision>1</cp:revision>
  <dcterms:created xsi:type="dcterms:W3CDTF">2022-01-11T12:09:18Z</dcterms:created>
  <dcterms:modified xsi:type="dcterms:W3CDTF">2022-02-01T14:18:29Z</dcterms:modified>
</cp:coreProperties>
</file>