
<file path=[Content_Types].xml><?xml version="1.0" encoding="utf-8"?>
<Types xmlns="http://schemas.openxmlformats.org/package/2006/content-types">
  <Default Extension="rels" ContentType="application/vnd.openxmlformats-package.relationships+xml"/>
  <Default Extension="xml" ContentType="application/xml"/>
  <Default Extension="gif" ContentType="image/gif"/>
  <Default Extension="png" ContentType="image/png"/>
  <Default Extension="jpe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1.xml" ContentType="application/vnd.openxmlformats-officedocument.theme+xml"/>
  <Override PartName="/ppt/notesMasters/notesMaster1.xml" ContentType="application/vnd.openxmlformats-officedocument.presentationml.notesMaster+xml"/>
  <Override PartName="/ppt/theme/theme2.xml" ContentType="application/vnd.openxmlformats-officedocument.theme+xml"/>
  <Override PartName="/ppt/handoutMasters/handoutMaster1.xml" ContentType="application/vnd.openxmlformats-officedocument.presentationml.handoutMaster+xml"/>
  <Override PartName="/ppt/theme/theme3.xml" ContentType="application/vnd.openxmlformats-officedocument.theme+xml"/>
  <Override PartName="/ppt/slides/slide1.xml" ContentType="application/vnd.openxmlformats-officedocument.presentationml.slide+xml"/>
  <Override PartName="/ppt/notesSlides/notesSlide1.xml" ContentType="application/vnd.openxmlformats-officedocument.presentationml.notesSlide+xml"/>
  <Override PartName="/ppt/slides/slide2.xml" ContentType="application/vnd.openxmlformats-officedocument.presentationml.slide+xml"/>
  <Override PartName="/ppt/notesSlides/notesSlide2.xml" ContentType="application/vnd.openxmlformats-officedocument.presentationml.notesSlide+xml"/>
  <Override PartName="/ppt/slides/slide3.xml" ContentType="application/vnd.openxmlformats-officedocument.presentationml.slide+xml"/>
  <Override PartName="/ppt/notesSlides/notesSlide3.xml" ContentType="application/vnd.openxmlformats-officedocument.presentationml.notesSlide+xml"/>
  <Override PartName="/ppt/slides/slide4.xml" ContentType="application/vnd.openxmlformats-officedocument.presentationml.slide+xml"/>
  <Override PartName="/ppt/notesSlides/notesSlide4.xml" ContentType="application/vnd.openxmlformats-officedocument.presentationml.notesSlide+xml"/>
  <Override PartName="/ppt/slides/slide5.xml" ContentType="application/vnd.openxmlformats-officedocument.presentationml.slide+xml"/>
  <Override PartName="/ppt/notesSlides/notesSlide5.xml" ContentType="application/vnd.openxmlformats-officedocument.presentationml.notesSlide+xml"/>
  <Override PartName="/ppt/slides/slide6.xml" ContentType="application/vnd.openxmlformats-officedocument.presentationml.slide+xml"/>
  <Override PartName="/ppt/notesSlides/notesSlide6.xml" ContentType="application/vnd.openxmlformats-officedocument.presentationml.notesSlide+xml"/>
  <Override PartName="/ppt/slides/slide7.xml" ContentType="application/vnd.openxmlformats-officedocument.presentationml.slide+xml"/>
  <Override PartName="/ppt/notesSlides/notesSlide7.xml" ContentType="application/vnd.openxmlformats-officedocument.presentationml.notesSlide+xml"/>
  <Override PartName="/ppt/slides/slide8.xml" ContentType="application/vnd.openxmlformats-officedocument.presentationml.slide+xml"/>
  <Override PartName="/ppt/notesSlides/notesSlide8.xml" ContentType="application/vnd.openxmlformats-officedocument.presentationml.notesSlide+xml"/>
  <Override PartName="/ppt/slides/slide9.xml" ContentType="application/vnd.openxmlformats-officedocument.presentationml.slide+xml"/>
  <Override PartName="/ppt/notesSlides/notesSlide9.xml" ContentType="application/vnd.openxmlformats-officedocument.presentationml.notesSlide+xml"/>
  <Override PartName="/ppt/slides/slide10.xml" ContentType="application/vnd.openxmlformats-officedocument.presentationml.slide+xml"/>
  <Override PartName="/ppt/notesSlides/notesSlide10.xml" ContentType="application/vnd.openxmlformats-officedocument.presentationml.notesSlide+xml"/>
  <Override PartName="/ppt/slides/slide11.xml" ContentType="application/vnd.openxmlformats-officedocument.presentationml.slide+xml"/>
  <Override PartName="/ppt/notesSlides/notesSlide11.xml" ContentType="application/vnd.openxmlformats-officedocument.presentationml.notesSlide+xml"/>
  <Override PartName="/ppt/slides/slide12.xml" ContentType="application/vnd.openxmlformats-officedocument.presentationml.slide+xml"/>
  <Override PartName="/ppt/notesSlides/notesSlide12.xml" ContentType="application/vnd.openxmlformats-officedocument.presentationml.notesSlide+xml"/>
  <Override PartName="/ppt/slides/slide13.xml" ContentType="application/vnd.openxmlformats-officedocument.presentationml.slide+xml"/>
  <Override PartName="/ppt/notesSlides/notesSlide13.xml" ContentType="application/vnd.openxmlformats-officedocument.presentationml.notesSlide+xml"/>
  <Override PartName="/ppt/slides/slide14.xml" ContentType="application/vnd.openxmlformats-officedocument.presentationml.slide+xml"/>
  <Override PartName="/ppt/notesSlides/notesSlide14.xml" ContentType="application/vnd.openxmlformats-officedocument.presentationml.notesSlide+xml"/>
  <Override PartName="/ppt/tableStyles.xml" ContentType="application/vnd.openxmlformats-officedocument.presentationml.tableStyles+xml"/>
  <Override PartName="/ppt/presProps.xml" ContentType="application/vnd.openxmlformats-officedocument.presentationml.presProp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officeDocument/2006/relationships/extended-properties" Target="docProps/app.xml"/><Relationship Id="rId3" Type="http://schemas.openxmlformats.org/package/2006/relationships/metadata/core-properties" Target="docProps/core.xml"/><Relationship Id="rId4" Type="http://schemas.openxmlformats.org/officeDocument/2006/relationships/custom-properties" Target="docProps/custom.xml"/></Relationships>
</file>

<file path=ppt/presentation.xml><?xml version="1.0" encoding="utf-8"?>
<p:presentation xmlns:p="http://schemas.openxmlformats.org/presentationml/2006/main" xmlns:r="http://schemas.openxmlformats.org/officeDocument/2006/relationships" xmlns:a="http://schemas.openxmlformats.org/drawingml/2006/main" saveSubsetFonts="1">
  <p:sldMasterIdLst>
    <p:sldMasterId id="2147483648" r:id="rId1"/>
  </p:sldMasterIdLst>
  <p:notesMasterIdLst>
    <p:notesMasterId r:id="rId2"/>
  </p:notesMasterIdLst>
  <p:handoutMasterIdLst>
    <p:handoutMasterId r:id="rId3"/>
  </p:handoutMasterIdLst>
  <p:sldIdLst>
    <p:sldId id="257" r:id="rId4"/>
    <p:sldId id="258" r:id="rId5"/>
    <p:sldId id="259" r:id="rId6"/>
    <p:sldId id="260" r:id="rId7"/>
    <p:sldId id="261" r:id="rId8"/>
    <p:sldId id="262" r:id="rId9"/>
    <p:sldId id="263" r:id="rId10"/>
    <p:sldId id="264" r:id="rId11"/>
    <p:sldId id="265" r:id="rId12"/>
    <p:sldId id="266" r:id="rId13"/>
    <p:sldId id="268" r:id="rId14"/>
    <p:sldId id="269" r:id="rId15"/>
    <p:sldId id="270" r:id="rId16"/>
    <p:sldId id="271" r:id="rId17"/>
  </p:sldIdLst>
  <p:sldSz type="screen16x9" cy="6858000" cx="12192000"/>
  <p:notesSz cx="6858000" cy="9144000"/>
  <p:defaultTextStyle>
    <a:defPPr>
      <a:defRPr lang="zh-CN"/>
    </a:defPPr>
    <a:lvl1pPr algn="l" defTabSz="914400" eaLnBrk="1" hangingPunct="1" latinLnBrk="0" marL="0" rtl="0">
      <a:defRPr sz="1800" kern="1200">
        <a:solidFill>
          <a:schemeClr val="tx1"/>
        </a:solidFill>
        <a:latin typeface="+mn-lt"/>
        <a:ea typeface="+mn-ea"/>
        <a:cs typeface="+mn-cs"/>
      </a:defRPr>
    </a:lvl1pPr>
    <a:lvl2pPr algn="l" defTabSz="914400" eaLnBrk="1" hangingPunct="1" latinLnBrk="0" marL="457200" rtl="0">
      <a:defRPr sz="1800" kern="1200">
        <a:solidFill>
          <a:schemeClr val="tx1"/>
        </a:solidFill>
        <a:latin typeface="+mn-lt"/>
        <a:ea typeface="+mn-ea"/>
        <a:cs typeface="+mn-cs"/>
      </a:defRPr>
    </a:lvl2pPr>
    <a:lvl3pPr algn="l" defTabSz="914400" eaLnBrk="1" hangingPunct="1" latinLnBrk="0" marL="914400" rtl="0">
      <a:defRPr sz="1800" kern="1200">
        <a:solidFill>
          <a:schemeClr val="tx1"/>
        </a:solidFill>
        <a:latin typeface="+mn-lt"/>
        <a:ea typeface="+mn-ea"/>
        <a:cs typeface="+mn-cs"/>
      </a:defRPr>
    </a:lvl3pPr>
    <a:lvl4pPr algn="l" defTabSz="914400" eaLnBrk="1" hangingPunct="1" latinLnBrk="0" marL="1371600" rtl="0">
      <a:defRPr sz="1800" kern="1200">
        <a:solidFill>
          <a:schemeClr val="tx1"/>
        </a:solidFill>
        <a:latin typeface="+mn-lt"/>
        <a:ea typeface="+mn-ea"/>
        <a:cs typeface="+mn-cs"/>
      </a:defRPr>
    </a:lvl4pPr>
    <a:lvl5pPr algn="l" defTabSz="914400" eaLnBrk="1" hangingPunct="1" latinLnBrk="0" marL="1828800" rtl="0">
      <a:defRPr sz="1800" kern="1200">
        <a:solidFill>
          <a:schemeClr val="tx1"/>
        </a:solidFill>
        <a:latin typeface="+mn-lt"/>
        <a:ea typeface="+mn-ea"/>
        <a:cs typeface="+mn-cs"/>
      </a:defRPr>
    </a:lvl5pPr>
    <a:lvl6pPr algn="l" defTabSz="914400" eaLnBrk="1" hangingPunct="1" latinLnBrk="0" marL="2286000" rtl="0">
      <a:defRPr sz="1800" kern="1200">
        <a:solidFill>
          <a:schemeClr val="tx1"/>
        </a:solidFill>
        <a:latin typeface="+mn-lt"/>
        <a:ea typeface="+mn-ea"/>
        <a:cs typeface="+mn-cs"/>
      </a:defRPr>
    </a:lvl6pPr>
    <a:lvl7pPr algn="l" defTabSz="914400" eaLnBrk="1" hangingPunct="1" latinLnBrk="0" marL="2743200" rtl="0">
      <a:defRPr sz="1800" kern="1200">
        <a:solidFill>
          <a:schemeClr val="tx1"/>
        </a:solidFill>
        <a:latin typeface="+mn-lt"/>
        <a:ea typeface="+mn-ea"/>
        <a:cs typeface="+mn-cs"/>
      </a:defRPr>
    </a:lvl7pPr>
    <a:lvl8pPr algn="l" defTabSz="914400" eaLnBrk="1" hangingPunct="1" latinLnBrk="0" marL="3200400" rtl="0">
      <a:defRPr sz="1800" kern="1200">
        <a:solidFill>
          <a:schemeClr val="tx1"/>
        </a:solidFill>
        <a:latin typeface="+mn-lt"/>
        <a:ea typeface="+mn-ea"/>
        <a:cs typeface="+mn-cs"/>
      </a:defRPr>
    </a:lvl8pPr>
    <a:lvl9pPr algn="l" defTabSz="914400" eaLnBrk="1" hangingPunct="1" latinLnBrk="0" marL="3657600" rtl="0">
      <a:defRPr sz="1800" kern="1200">
        <a:solidFill>
          <a:schemeClr val="tx1"/>
        </a:solidFill>
        <a:latin typeface="+mn-lt"/>
        <a:ea typeface="+mn-ea"/>
        <a:cs typeface="+mn-cs"/>
      </a:defRPr>
    </a:lvl9pPr>
  </p:defaultTextStyle>
</p:presentation>
</file>

<file path=ppt/presProps.xml><?xml version="1.0" encoding="utf-8"?>
<p:presentationPr xmlns:p="http://schemas.openxmlformats.org/presentationml/2006/main" xmlns:r="http://schemas.openxmlformats.org/officeDocument/2006/relationships" xmlns:a="http://schemas.openxmlformats.org/drawingml/2006/main">
  <p:clrMru>
    <a:srgbClr val="043DB1"/>
    <a:srgbClr val="FFFFFF"/>
    <a:srgbClr val="FFB100"/>
    <a:srgbClr val="FCFDFF"/>
    <a:srgbClr val="E3EFFF"/>
    <a:srgbClr val="3D7CFF"/>
  </p:clrMru>
</p:presentationPr>
</file>

<file path=ppt/tableStyles.xml><?xml version="1.0" encoding="utf-8"?>
<a:tblStyleLst xmlns:a="http://schemas.openxmlformats.org/drawingml/2006/main" def="{5C22544A-7EE6-4342-B048-85BDC9FD1C3A}"/>
</file>

<file path=ppt/viewProps.xml><?xml version="1.0" encoding="utf-8"?>
<p:viewPr xmlns:p="http://schemas.openxmlformats.org/presentationml/2006/main" xmlns:r="http://schemas.openxmlformats.org/officeDocument/2006/relationships" xmlns:a="http://schemas.openxmlformats.org/drawingml/2006/main">
  <p:normalViewPr horzBarState="maximized">
    <p:restoredLeft sz="21989" autoAdjust="0"/>
    <p:restoredTop sz="94660"/>
  </p:normalViewPr>
  <p:slideViewPr>
    <p:cSldViewPr snapToGrid="0">
      <p:cViewPr varScale="1">
        <p:scale>
          <a:sx n="95" d="100"/>
          <a:sy n="95" d="100"/>
        </p:scale>
        <p:origin x="216" y="472"/>
      </p:cViewPr>
    </p:cSldViewPr>
  </p:slideViewPr>
  <p:notesTextViewPr>
    <p:cViewPr>
      <p:scale>
        <a:sx n="1" d="1"/>
        <a:sy n="1" d="1"/>
      </p:scale>
      <p:origin x="0" y="0"/>
    </p:cViewPr>
  </p:notesTextViewPr>
  <p:notesViewPr>
    <p:cSldViewPr snapToGrid="0">
      <p:cViewPr varScale="1">
        <p:scale>
          <a:sx n="82" d="100"/>
          <a:sy n="82" d="100"/>
        </p:scale>
        <p:origin x="3176" y="168"/>
      </p:cViewPr>
    </p:cSldViewPr>
  </p:notesViewPr>
  <p:gridSpacing cx="72008" cy="72008"/>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notesMaster" Target="notesMasters/notesMaster1.xml"/><Relationship Id="rId3" Type="http://schemas.openxmlformats.org/officeDocument/2006/relationships/handoutMaster" Target="handoutMasters/handoutMaster1.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 Id="rId9" Type="http://schemas.openxmlformats.org/officeDocument/2006/relationships/slide" Target="slides/slide6.xml"/><Relationship Id="rId10" Type="http://schemas.openxmlformats.org/officeDocument/2006/relationships/slide" Target="slides/slide7.xml"/><Relationship Id="rId11" Type="http://schemas.openxmlformats.org/officeDocument/2006/relationships/slide" Target="slides/slide8.xml"/><Relationship Id="rId12" Type="http://schemas.openxmlformats.org/officeDocument/2006/relationships/slide" Target="slides/slide9.xml"/><Relationship Id="rId13" Type="http://schemas.openxmlformats.org/officeDocument/2006/relationships/slide" Target="slides/slide10.xml"/><Relationship Id="rId14" Type="http://schemas.openxmlformats.org/officeDocument/2006/relationships/slide" Target="slides/slide11.xml"/><Relationship Id="rId15" Type="http://schemas.openxmlformats.org/officeDocument/2006/relationships/slide" Target="slides/slide12.xml"/><Relationship Id="rId16" Type="http://schemas.openxmlformats.org/officeDocument/2006/relationships/slide" Target="slides/slide13.xml"/><Relationship Id="rId17" Type="http://schemas.openxmlformats.org/officeDocument/2006/relationships/slide" Target="slides/slide14.xml"/><Relationship Id="rId18" Type="http://schemas.openxmlformats.org/officeDocument/2006/relationships/tableStyles" Target="tableStyles.xml"/><Relationship Id="rId19" Type="http://schemas.openxmlformats.org/officeDocument/2006/relationships/presProps" Target="presProps.xml"/><Relationship Id="rId20" Type="http://schemas.openxmlformats.org/officeDocument/2006/relationships/viewProps" Target="viewProps.xml"/><Relationship Id="rId21"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73" name=""/>
        <p:cNvGrpSpPr/>
        <p:nvPr/>
      </p:nvGrpSpPr>
      <p:grpSpPr>
        <a:xfrm>
          <a:off x="0" y="0"/>
          <a:ext cx="0" cy="0"/>
          <a:chOff x="0" y="0"/>
          <a:chExt cx="0" cy="0"/>
        </a:xfrm>
      </p:grpSpPr>
      <p:sp>
        <p:nvSpPr>
          <p:cNvPr id="1048698" name="页眉占位符 1"/>
          <p:cNvSpPr>
            <a:spLocks noGrp="1"/>
          </p:cNvSpPr>
          <p:nvPr>
            <p:ph type="hdr" sz="quarter"/>
          </p:nvPr>
        </p:nvSpPr>
        <p:spPr>
          <a:xfrm>
            <a:off x="0" y="0"/>
            <a:ext cx="2971800" cy="458788"/>
          </a:xfrm>
          <a:prstGeom prst="rect"/>
        </p:spPr>
        <p:txBody>
          <a:bodyPr bIns="45720" lIns="91440" rIns="91440" rtlCol="0" tIns="45720" vert="horz"/>
          <a:lstStyle>
            <a:lvl1pPr algn="l">
              <a:defRPr sz="1200"/>
            </a:lvl1pPr>
          </a:lstStyle>
          <a:p>
            <a:endParaRPr altLang="en-US" kumimoji="1" lang="zh-CN"/>
          </a:p>
        </p:txBody>
      </p:sp>
      <p:sp>
        <p:nvSpPr>
          <p:cNvPr id="1048699" name="日期占位符 2"/>
          <p:cNvSpPr>
            <a:spLocks noGrp="1"/>
          </p:cNvSpPr>
          <p:nvPr>
            <p:ph type="dt" sz="quarter" idx="1"/>
          </p:nvPr>
        </p:nvSpPr>
        <p:spPr>
          <a:xfrm>
            <a:off x="3884613" y="0"/>
            <a:ext cx="2971800" cy="458788"/>
          </a:xfrm>
          <a:prstGeom prst="rect"/>
        </p:spPr>
        <p:txBody>
          <a:bodyPr bIns="45720" lIns="91440" rIns="91440" rtlCol="0" tIns="45720" vert="horz"/>
          <a:lstStyle>
            <a:lvl1pPr algn="r">
              <a:defRPr sz="1200"/>
            </a:lvl1pPr>
          </a:lstStyle>
          <a:p>
            <a:fld id="{E85378AF-4372-5B4C-8775-DC3F0C31131E}" type="datetimeFigureOut">
              <a:rPr altLang="en-US" kumimoji="1" lang="zh-CN" smtClean="0"/>
              <a:t>2023/2/27</a:t>
            </a:fld>
            <a:endParaRPr altLang="en-US" kumimoji="1" lang="zh-CN"/>
          </a:p>
        </p:txBody>
      </p:sp>
      <p:sp>
        <p:nvSpPr>
          <p:cNvPr id="1048700" name="页脚占位符 3"/>
          <p:cNvSpPr>
            <a:spLocks noGrp="1"/>
          </p:cNvSpPr>
          <p:nvPr>
            <p:ph type="ftr" sz="quarter" idx="2"/>
          </p:nvPr>
        </p:nvSpPr>
        <p:spPr>
          <a:xfrm>
            <a:off x="0" y="8685213"/>
            <a:ext cx="2971800" cy="458787"/>
          </a:xfrm>
          <a:prstGeom prst="rect"/>
        </p:spPr>
        <p:txBody>
          <a:bodyPr anchor="b" bIns="45720" lIns="91440" rIns="91440" rtlCol="0" tIns="45720" vert="horz"/>
          <a:lstStyle>
            <a:lvl1pPr algn="l">
              <a:defRPr sz="1200"/>
            </a:lvl1pPr>
          </a:lstStyle>
          <a:p>
            <a:endParaRPr altLang="en-US" kumimoji="1" lang="zh-CN"/>
          </a:p>
        </p:txBody>
      </p:sp>
      <p:sp>
        <p:nvSpPr>
          <p:cNvPr id="1048701" name="灯片编号占位符 4"/>
          <p:cNvSpPr>
            <a:spLocks noGrp="1"/>
          </p:cNvSpPr>
          <p:nvPr>
            <p:ph type="sldNum" sz="quarter" idx="3"/>
          </p:nvPr>
        </p:nvSpPr>
        <p:spPr>
          <a:xfrm>
            <a:off x="3884613" y="8685213"/>
            <a:ext cx="2971800" cy="458787"/>
          </a:xfrm>
          <a:prstGeom prst="rect"/>
        </p:spPr>
        <p:txBody>
          <a:bodyPr anchor="b" bIns="45720" lIns="91440" rIns="91440" rtlCol="0" tIns="45720" vert="horz"/>
          <a:lstStyle>
            <a:lvl1pPr algn="r">
              <a:defRPr sz="1200"/>
            </a:lvl1pPr>
          </a:lstStyle>
          <a:p>
            <a:fld id="{2D1B0870-DF5A-544D-BD53-3684E50EEFF1}" type="slidenum">
              <a:rPr altLang="en-US" kumimoji="1" lang="zh-CN" smtClean="0"/>
              <a:t>‹#›</a:t>
            </a:fld>
            <a:endParaRPr altLang="en-US" kumimoji="1" lang="zh-CN"/>
          </a:p>
        </p:txBody>
      </p:sp>
    </p:spTree>
  </p:cSld>
  <p:clrMap accent1="accent1" accent2="accent2" accent3="accent3" accent4="accent4" accent5="accent5" accent6="accent6" bg1="lt1" bg2="lt2" tx1="dk1" tx2="dk2"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72" name=""/>
        <p:cNvGrpSpPr/>
        <p:nvPr/>
      </p:nvGrpSpPr>
      <p:grpSpPr>
        <a:xfrm>
          <a:off x="0" y="0"/>
          <a:ext cx="0" cy="0"/>
          <a:chOff x="0" y="0"/>
          <a:chExt cx="0" cy="0"/>
        </a:xfrm>
      </p:grpSpPr>
      <p:sp>
        <p:nvSpPr>
          <p:cNvPr id="1048692" name="页眉占位符 1"/>
          <p:cNvSpPr>
            <a:spLocks noGrp="1"/>
          </p:cNvSpPr>
          <p:nvPr>
            <p:ph type="hdr" sz="quarter"/>
          </p:nvPr>
        </p:nvSpPr>
        <p:spPr>
          <a:xfrm>
            <a:off x="0" y="0"/>
            <a:ext cx="2971800" cy="458788"/>
          </a:xfrm>
          <a:prstGeom prst="rect"/>
        </p:spPr>
        <p:txBody>
          <a:bodyPr bIns="45720" lIns="91440" rIns="91440" rtlCol="0" tIns="45720" vert="horz"/>
          <a:lstStyle>
            <a:lvl1pPr algn="l">
              <a:defRPr sz="1200"/>
            </a:lvl1pPr>
          </a:lstStyle>
          <a:p>
            <a:endParaRPr altLang="en-US" lang="zh-CN"/>
          </a:p>
        </p:txBody>
      </p:sp>
      <p:sp>
        <p:nvSpPr>
          <p:cNvPr id="1048693" name="日期占位符 2"/>
          <p:cNvSpPr>
            <a:spLocks noGrp="1"/>
          </p:cNvSpPr>
          <p:nvPr>
            <p:ph type="dt" idx="1"/>
          </p:nvPr>
        </p:nvSpPr>
        <p:spPr>
          <a:xfrm>
            <a:off x="3884613" y="0"/>
            <a:ext cx="2971800" cy="458788"/>
          </a:xfrm>
          <a:prstGeom prst="rect"/>
        </p:spPr>
        <p:txBody>
          <a:bodyPr bIns="45720" lIns="91440" rIns="91440" rtlCol="0" tIns="45720" vert="horz"/>
          <a:lstStyle>
            <a:lvl1pPr algn="r">
              <a:defRPr sz="1200"/>
            </a:lvl1pPr>
          </a:lstStyle>
          <a:p>
            <a:fld id="{E5BED81E-1526-46A7-8619-D922D675329E}" type="datetimeFigureOut">
              <a:rPr altLang="en-US" lang="zh-CN" smtClean="0"/>
              <a:t>2023/2/27</a:t>
            </a:fld>
            <a:endParaRPr altLang="en-US" lang="zh-CN"/>
          </a:p>
        </p:txBody>
      </p:sp>
      <p:sp>
        <p:nvSpPr>
          <p:cNvPr id="1048694" name="幻灯片图像占位符 3"/>
          <p:cNvSpPr>
            <a:spLocks noChangeAspect="1" noRot="1" noGrp="1"/>
          </p:cNvSpPr>
          <p:nvPr>
            <p:ph type="sldImg" idx="2"/>
          </p:nvPr>
        </p:nvSpPr>
        <p:spPr>
          <a:xfrm>
            <a:off x="685800" y="1143000"/>
            <a:ext cx="5486400" cy="3086100"/>
          </a:xfrm>
          <a:prstGeom prst="rect"/>
          <a:noFill/>
          <a:ln w="12700">
            <a:solidFill>
              <a:prstClr val="black"/>
            </a:solidFill>
          </a:ln>
        </p:spPr>
        <p:txBody>
          <a:bodyPr anchor="ctr" bIns="45720" lIns="91440" rIns="91440" rtlCol="0" tIns="45720" vert="horz"/>
          <a:p>
            <a:endParaRPr altLang="en-US" lang="zh-CN"/>
          </a:p>
        </p:txBody>
      </p:sp>
      <p:sp>
        <p:nvSpPr>
          <p:cNvPr id="1048695" name="备注占位符 4"/>
          <p:cNvSpPr>
            <a:spLocks noGrp="1"/>
          </p:cNvSpPr>
          <p:nvPr>
            <p:ph type="body" sz="quarter" idx="3"/>
          </p:nvPr>
        </p:nvSpPr>
        <p:spPr>
          <a:xfrm>
            <a:off x="685800" y="4400550"/>
            <a:ext cx="5486400" cy="3600450"/>
          </a:xfrm>
          <a:prstGeom prst="rect"/>
        </p:spPr>
        <p:txBody>
          <a:bodyPr bIns="45720" lIns="91440" rIns="91440" rtlCol="0" tIns="45720" vert="horz"/>
          <a:p>
            <a:pPr lvl="0"/>
            <a:r>
              <a:rPr altLang="en-US" lang="zh-CN"/>
              <a:t>编辑母版文本样式</a:t>
            </a:r>
          </a:p>
          <a:p>
            <a:pPr lvl="1"/>
            <a:r>
              <a:rPr altLang="en-US" lang="zh-CN"/>
              <a:t>第二级</a:t>
            </a:r>
          </a:p>
          <a:p>
            <a:pPr lvl="2"/>
            <a:r>
              <a:rPr altLang="en-US" lang="zh-CN"/>
              <a:t>第三级</a:t>
            </a:r>
          </a:p>
          <a:p>
            <a:pPr lvl="3"/>
            <a:r>
              <a:rPr altLang="en-US" lang="zh-CN"/>
              <a:t>第四级</a:t>
            </a:r>
          </a:p>
          <a:p>
            <a:pPr lvl="4"/>
            <a:r>
              <a:rPr altLang="en-US" lang="zh-CN"/>
              <a:t>第五级</a:t>
            </a:r>
          </a:p>
        </p:txBody>
      </p:sp>
      <p:sp>
        <p:nvSpPr>
          <p:cNvPr id="1048696" name="页脚占位符 5"/>
          <p:cNvSpPr>
            <a:spLocks noGrp="1"/>
          </p:cNvSpPr>
          <p:nvPr>
            <p:ph type="ftr" sz="quarter" idx="4"/>
          </p:nvPr>
        </p:nvSpPr>
        <p:spPr>
          <a:xfrm>
            <a:off x="0" y="8685213"/>
            <a:ext cx="2971800" cy="458787"/>
          </a:xfrm>
          <a:prstGeom prst="rect"/>
        </p:spPr>
        <p:txBody>
          <a:bodyPr anchor="b" bIns="45720" lIns="91440" rIns="91440" rtlCol="0" tIns="45720" vert="horz"/>
          <a:lstStyle>
            <a:lvl1pPr algn="l">
              <a:defRPr sz="1200"/>
            </a:lvl1pPr>
          </a:lstStyle>
          <a:p>
            <a:endParaRPr altLang="en-US" lang="zh-CN"/>
          </a:p>
        </p:txBody>
      </p:sp>
      <p:sp>
        <p:nvSpPr>
          <p:cNvPr id="1048697" name="灯片编号占位符 6"/>
          <p:cNvSpPr>
            <a:spLocks noGrp="1"/>
          </p:cNvSpPr>
          <p:nvPr>
            <p:ph type="sldNum" sz="quarter" idx="5"/>
          </p:nvPr>
        </p:nvSpPr>
        <p:spPr>
          <a:xfrm>
            <a:off x="3884613" y="8685213"/>
            <a:ext cx="2971800" cy="458787"/>
          </a:xfrm>
          <a:prstGeom prst="rect"/>
        </p:spPr>
        <p:txBody>
          <a:bodyPr anchor="b" bIns="45720" lIns="91440" rIns="91440" rtlCol="0" tIns="45720" vert="horz"/>
          <a:lstStyle>
            <a:lvl1pPr algn="r">
              <a:defRPr sz="1200"/>
            </a:lvl1pPr>
          </a:lstStyle>
          <a:p>
            <a:fld id="{38534140-3DE2-43EB-A1B7-1FE508C5AEC7}" type="slidenum">
              <a:rPr altLang="en-US" lang="zh-CN" smtClean="0"/>
              <a:t>‹#›</a:t>
            </a:fld>
            <a:endParaRPr altLang="en-US" lang="zh-CN"/>
          </a:p>
        </p:txBody>
      </p:sp>
    </p:spTree>
  </p:cSld>
  <p:clrMap accent1="accent1" accent2="accent2" accent3="accent3" accent4="accent4" accent5="accent5" accent6="accent6" bg1="lt1" bg2="lt2" tx1="dk1" tx2="dk2" hlink="hlink" folHlink="folHlink"/>
  <p:notesStyle>
    <a:lvl1pPr algn="l" defTabSz="914400" eaLnBrk="1" hangingPunct="1" latinLnBrk="0" marL="0" rtl="0">
      <a:defRPr sz="1200" kern="1200">
        <a:solidFill>
          <a:schemeClr val="tx1"/>
        </a:solidFill>
        <a:latin typeface="+mn-lt"/>
        <a:ea typeface="+mn-ea"/>
        <a:cs typeface="+mn-cs"/>
      </a:defRPr>
    </a:lvl1pPr>
    <a:lvl2pPr algn="l" defTabSz="914400" eaLnBrk="1" hangingPunct="1" latinLnBrk="0" marL="457200" rtl="0">
      <a:defRPr sz="1200" kern="1200">
        <a:solidFill>
          <a:schemeClr val="tx1"/>
        </a:solidFill>
        <a:latin typeface="+mn-lt"/>
        <a:ea typeface="+mn-ea"/>
        <a:cs typeface="+mn-cs"/>
      </a:defRPr>
    </a:lvl2pPr>
    <a:lvl3pPr algn="l" defTabSz="914400" eaLnBrk="1" hangingPunct="1" latinLnBrk="0" marL="914400" rtl="0">
      <a:defRPr sz="1200" kern="1200">
        <a:solidFill>
          <a:schemeClr val="tx1"/>
        </a:solidFill>
        <a:latin typeface="+mn-lt"/>
        <a:ea typeface="+mn-ea"/>
        <a:cs typeface="+mn-cs"/>
      </a:defRPr>
    </a:lvl3pPr>
    <a:lvl4pPr algn="l" defTabSz="914400" eaLnBrk="1" hangingPunct="1" latinLnBrk="0" marL="1371600" rtl="0">
      <a:defRPr sz="1200" kern="1200">
        <a:solidFill>
          <a:schemeClr val="tx1"/>
        </a:solidFill>
        <a:latin typeface="+mn-lt"/>
        <a:ea typeface="+mn-ea"/>
        <a:cs typeface="+mn-cs"/>
      </a:defRPr>
    </a:lvl4pPr>
    <a:lvl5pPr algn="l" defTabSz="914400" eaLnBrk="1" hangingPunct="1" latinLnBrk="0" marL="1828800" rtl="0">
      <a:defRPr sz="1200" kern="1200">
        <a:solidFill>
          <a:schemeClr val="tx1"/>
        </a:solidFill>
        <a:latin typeface="+mn-lt"/>
        <a:ea typeface="+mn-ea"/>
        <a:cs typeface="+mn-cs"/>
      </a:defRPr>
    </a:lvl5pPr>
    <a:lvl6pPr algn="l" defTabSz="914400" eaLnBrk="1" hangingPunct="1" latinLnBrk="0" marL="2286000" rtl="0">
      <a:defRPr sz="1200" kern="1200">
        <a:solidFill>
          <a:schemeClr val="tx1"/>
        </a:solidFill>
        <a:latin typeface="+mn-lt"/>
        <a:ea typeface="+mn-ea"/>
        <a:cs typeface="+mn-cs"/>
      </a:defRPr>
    </a:lvl6pPr>
    <a:lvl7pPr algn="l" defTabSz="914400" eaLnBrk="1" hangingPunct="1" latinLnBrk="0" marL="2743200" rtl="0">
      <a:defRPr sz="1200" kern="1200">
        <a:solidFill>
          <a:schemeClr val="tx1"/>
        </a:solidFill>
        <a:latin typeface="+mn-lt"/>
        <a:ea typeface="+mn-ea"/>
        <a:cs typeface="+mn-cs"/>
      </a:defRPr>
    </a:lvl7pPr>
    <a:lvl8pPr algn="l" defTabSz="914400" eaLnBrk="1" hangingPunct="1" latinLnBrk="0" marL="3200400" rtl="0">
      <a:defRPr sz="1200" kern="1200">
        <a:solidFill>
          <a:schemeClr val="tx1"/>
        </a:solidFill>
        <a:latin typeface="+mn-lt"/>
        <a:ea typeface="+mn-ea"/>
        <a:cs typeface="+mn-cs"/>
      </a:defRPr>
    </a:lvl8pPr>
    <a:lvl9pPr algn="l" defTabSz="914400" eaLnBrk="1" hangingPunct="1" latinLnBrk="0" marL="3657600" rtl="0">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slide" Target="../slides/slide1.xml"/><Relationship Id="rId2"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slide" Target="../slides/slide8.xml"/><Relationship Id="rId2"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slide" Target="../slides/slide9.xml"/><Relationship Id="rId2"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slide" Target="../slides/slide10.xml"/><Relationship Id="rId2"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slide" Target="../slides/slide11.xml"/><Relationship Id="rId2"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slide" Target="../slides/slide12.xml"/><Relationship Id="rId2"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slide" Target="../slides/slide13.xml"/><Relationship Id="rId2"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slide" Target="../slides/slide14.xml"/><Relationship Id="rId2"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21" name=""/>
        <p:cNvGrpSpPr/>
        <p:nvPr/>
      </p:nvGrpSpPr>
      <p:grpSpPr>
        <a:xfrm>
          <a:off x="0" y="0"/>
          <a:ext cx="0" cy="0"/>
          <a:chOff x="0" y="0"/>
          <a:chExt cx="0" cy="0"/>
        </a:xfrm>
      </p:grpSpPr>
      <p:sp>
        <p:nvSpPr>
          <p:cNvPr id="1048585" name="幻灯片图像占位符 1"/>
          <p:cNvSpPr>
            <a:spLocks noChangeAspect="1" noRot="1" noGrp="1"/>
          </p:cNvSpPr>
          <p:nvPr>
            <p:ph type="sldImg"/>
          </p:nvPr>
        </p:nvSpPr>
        <p:spPr/>
      </p:sp>
      <p:sp>
        <p:nvSpPr>
          <p:cNvPr id="1048586" name="备注占位符 2"/>
          <p:cNvSpPr>
            <a:spLocks noGrp="1"/>
          </p:cNvSpPr>
          <p:nvPr>
            <p:ph type="body" idx="1"/>
          </p:nvPr>
        </p:nvSpPr>
        <p:spPr/>
        <p:txBody>
          <a:bodyPr/>
          <a:p>
            <a:endParaRPr altLang="en-US" lang="zh-CN"/>
          </a:p>
        </p:txBody>
      </p:sp>
      <p:sp>
        <p:nvSpPr>
          <p:cNvPr id="1048587" name="灯片编号占位符 3"/>
          <p:cNvSpPr>
            <a:spLocks noGrp="1"/>
          </p:cNvSpPr>
          <p:nvPr>
            <p:ph type="sldNum" sz="quarter" idx="5"/>
          </p:nvPr>
        </p:nvSpPr>
        <p:spPr/>
        <p:txBody>
          <a:bodyPr/>
          <a:p>
            <a:fld id="{38534140-3DE2-43EB-A1B7-1FE508C5AEC7}" type="slidenum">
              <a:rPr altLang="en-US" lang="zh-CN" smtClean="0"/>
              <a:t>1</a:t>
            </a:fld>
            <a:endParaRPr altLang="en-US" lang="zh-CN"/>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29" name=""/>
        <p:cNvGrpSpPr/>
        <p:nvPr/>
      </p:nvGrpSpPr>
      <p:grpSpPr>
        <a:xfrm>
          <a:off x="0" y="0"/>
          <a:ext cx="0" cy="0"/>
          <a:chOff x="0" y="0"/>
          <a:chExt cx="0" cy="0"/>
        </a:xfrm>
      </p:grpSpPr>
      <p:sp>
        <p:nvSpPr>
          <p:cNvPr id="1048593" name="幻灯片图像占位符 1"/>
          <p:cNvSpPr>
            <a:spLocks noChangeAspect="1" noRot="1" noGrp="1"/>
          </p:cNvSpPr>
          <p:nvPr>
            <p:ph type="sldImg"/>
          </p:nvPr>
        </p:nvSpPr>
        <p:spPr/>
      </p:sp>
      <p:sp>
        <p:nvSpPr>
          <p:cNvPr id="1048594" name="备注占位符 2"/>
          <p:cNvSpPr>
            <a:spLocks noGrp="1"/>
          </p:cNvSpPr>
          <p:nvPr>
            <p:ph type="body" idx="1"/>
          </p:nvPr>
        </p:nvSpPr>
        <p:spPr/>
        <p:txBody>
          <a:bodyPr/>
          <a:p>
            <a:endParaRPr altLang="en-US" lang="zh-CN"/>
          </a:p>
        </p:txBody>
      </p:sp>
      <p:sp>
        <p:nvSpPr>
          <p:cNvPr id="1048595" name="灯片编号占位符 3"/>
          <p:cNvSpPr>
            <a:spLocks noGrp="1"/>
          </p:cNvSpPr>
          <p:nvPr>
            <p:ph type="sldNum" sz="quarter" idx="5"/>
          </p:nvPr>
        </p:nvSpPr>
        <p:spPr/>
        <p:txBody>
          <a:bodyPr/>
          <a:p>
            <a:fld id="{38534140-3DE2-43EB-A1B7-1FE508C5AEC7}" type="slidenum">
              <a:rPr altLang="en-US" lang="zh-CN" smtClean="0"/>
              <a:t>2</a:t>
            </a:fld>
            <a:endParaRPr altLang="en-US" lang="zh-CN"/>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37" name=""/>
        <p:cNvGrpSpPr/>
        <p:nvPr/>
      </p:nvGrpSpPr>
      <p:grpSpPr>
        <a:xfrm>
          <a:off x="0" y="0"/>
          <a:ext cx="0" cy="0"/>
          <a:chOff x="0" y="0"/>
          <a:chExt cx="0" cy="0"/>
        </a:xfrm>
      </p:grpSpPr>
      <p:sp>
        <p:nvSpPr>
          <p:cNvPr id="1048616" name="幻灯片图像占位符 1"/>
          <p:cNvSpPr>
            <a:spLocks noChangeAspect="1" noRot="1" noGrp="1"/>
          </p:cNvSpPr>
          <p:nvPr>
            <p:ph type="sldImg"/>
          </p:nvPr>
        </p:nvSpPr>
        <p:spPr/>
      </p:sp>
      <p:sp>
        <p:nvSpPr>
          <p:cNvPr id="1048617" name="备注占位符 2"/>
          <p:cNvSpPr>
            <a:spLocks noGrp="1"/>
          </p:cNvSpPr>
          <p:nvPr>
            <p:ph type="body" idx="1"/>
          </p:nvPr>
        </p:nvSpPr>
        <p:spPr/>
        <p:txBody>
          <a:bodyPr/>
          <a:p>
            <a:endParaRPr altLang="en-US" lang="zh-CN"/>
          </a:p>
        </p:txBody>
      </p:sp>
      <p:sp>
        <p:nvSpPr>
          <p:cNvPr id="1048618" name="灯片编号占位符 3"/>
          <p:cNvSpPr>
            <a:spLocks noGrp="1"/>
          </p:cNvSpPr>
          <p:nvPr>
            <p:ph type="sldNum" sz="quarter" idx="5"/>
          </p:nvPr>
        </p:nvSpPr>
        <p:spPr/>
        <p:txBody>
          <a:bodyPr/>
          <a:p>
            <a:fld id="{38534140-3DE2-43EB-A1B7-1FE508C5AEC7}" type="slidenum">
              <a:rPr altLang="en-US" lang="zh-CN" smtClean="0"/>
              <a:t>3</a:t>
            </a:fld>
            <a:endParaRPr altLang="en-US" lang="zh-CN"/>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41" name=""/>
        <p:cNvGrpSpPr/>
        <p:nvPr/>
      </p:nvGrpSpPr>
      <p:grpSpPr>
        <a:xfrm>
          <a:off x="0" y="0"/>
          <a:ext cx="0" cy="0"/>
          <a:chOff x="0" y="0"/>
          <a:chExt cx="0" cy="0"/>
        </a:xfrm>
      </p:grpSpPr>
      <p:sp>
        <p:nvSpPr>
          <p:cNvPr id="1048622" name="幻灯片图像占位符 1"/>
          <p:cNvSpPr>
            <a:spLocks noChangeAspect="1" noRot="1" noGrp="1"/>
          </p:cNvSpPr>
          <p:nvPr>
            <p:ph type="sldImg"/>
          </p:nvPr>
        </p:nvSpPr>
        <p:spPr/>
      </p:sp>
      <p:sp>
        <p:nvSpPr>
          <p:cNvPr id="1048623" name="备注占位符 2"/>
          <p:cNvSpPr>
            <a:spLocks noGrp="1"/>
          </p:cNvSpPr>
          <p:nvPr>
            <p:ph type="body" idx="1"/>
          </p:nvPr>
        </p:nvSpPr>
        <p:spPr/>
        <p:txBody>
          <a:bodyPr/>
          <a:p>
            <a:endParaRPr altLang="en-US" lang="zh-CN"/>
          </a:p>
        </p:txBody>
      </p:sp>
      <p:sp>
        <p:nvSpPr>
          <p:cNvPr id="1048624" name="灯片编号占位符 3"/>
          <p:cNvSpPr>
            <a:spLocks noGrp="1"/>
          </p:cNvSpPr>
          <p:nvPr>
            <p:ph type="sldNum" sz="quarter" idx="5"/>
          </p:nvPr>
        </p:nvSpPr>
        <p:spPr/>
        <p:txBody>
          <a:bodyPr/>
          <a:p>
            <a:fld id="{38534140-3DE2-43EB-A1B7-1FE508C5AEC7}" type="slidenum">
              <a:rPr altLang="en-US" lang="zh-CN" smtClean="0"/>
              <a:t>4</a:t>
            </a:fld>
            <a:endParaRPr altLang="en-US" lang="zh-CN"/>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44" name=""/>
        <p:cNvGrpSpPr/>
        <p:nvPr/>
      </p:nvGrpSpPr>
      <p:grpSpPr>
        <a:xfrm>
          <a:off x="0" y="0"/>
          <a:ext cx="0" cy="0"/>
          <a:chOff x="0" y="0"/>
          <a:chExt cx="0" cy="0"/>
        </a:xfrm>
      </p:grpSpPr>
      <p:sp>
        <p:nvSpPr>
          <p:cNvPr id="1048627" name="幻灯片图像占位符 1"/>
          <p:cNvSpPr>
            <a:spLocks noChangeAspect="1" noRot="1" noGrp="1"/>
          </p:cNvSpPr>
          <p:nvPr>
            <p:ph type="sldImg"/>
          </p:nvPr>
        </p:nvSpPr>
        <p:spPr/>
      </p:sp>
      <p:sp>
        <p:nvSpPr>
          <p:cNvPr id="1048628" name="备注占位符 2"/>
          <p:cNvSpPr>
            <a:spLocks noGrp="1"/>
          </p:cNvSpPr>
          <p:nvPr>
            <p:ph type="body" idx="1"/>
          </p:nvPr>
        </p:nvSpPr>
        <p:spPr/>
        <p:txBody>
          <a:bodyPr/>
          <a:p>
            <a:endParaRPr altLang="en-US" lang="zh-CN"/>
          </a:p>
        </p:txBody>
      </p:sp>
      <p:sp>
        <p:nvSpPr>
          <p:cNvPr id="1048629" name="灯片编号占位符 3"/>
          <p:cNvSpPr>
            <a:spLocks noGrp="1"/>
          </p:cNvSpPr>
          <p:nvPr>
            <p:ph type="sldNum" sz="quarter" idx="5"/>
          </p:nvPr>
        </p:nvSpPr>
        <p:spPr/>
        <p:txBody>
          <a:bodyPr/>
          <a:p>
            <a:fld id="{38534140-3DE2-43EB-A1B7-1FE508C5AEC7}" type="slidenum">
              <a:rPr altLang="en-US" lang="zh-CN" smtClean="0"/>
              <a:t>5</a:t>
            </a:fld>
            <a:endParaRPr altLang="en-US" lang="zh-CN"/>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47" name=""/>
        <p:cNvGrpSpPr/>
        <p:nvPr/>
      </p:nvGrpSpPr>
      <p:grpSpPr>
        <a:xfrm>
          <a:off x="0" y="0"/>
          <a:ext cx="0" cy="0"/>
          <a:chOff x="0" y="0"/>
          <a:chExt cx="0" cy="0"/>
        </a:xfrm>
      </p:grpSpPr>
      <p:sp>
        <p:nvSpPr>
          <p:cNvPr id="1048632" name="幻灯片图像占位符 1"/>
          <p:cNvSpPr>
            <a:spLocks noChangeAspect="1" noRot="1" noGrp="1"/>
          </p:cNvSpPr>
          <p:nvPr>
            <p:ph type="sldImg"/>
          </p:nvPr>
        </p:nvSpPr>
        <p:spPr/>
      </p:sp>
      <p:sp>
        <p:nvSpPr>
          <p:cNvPr id="1048633" name="备注占位符 2"/>
          <p:cNvSpPr>
            <a:spLocks noGrp="1"/>
          </p:cNvSpPr>
          <p:nvPr>
            <p:ph type="body" idx="1"/>
          </p:nvPr>
        </p:nvSpPr>
        <p:spPr/>
        <p:txBody>
          <a:bodyPr/>
          <a:p>
            <a:endParaRPr altLang="en-US" lang="zh-CN"/>
          </a:p>
        </p:txBody>
      </p:sp>
      <p:sp>
        <p:nvSpPr>
          <p:cNvPr id="1048634" name="灯片编号占位符 3"/>
          <p:cNvSpPr>
            <a:spLocks noGrp="1"/>
          </p:cNvSpPr>
          <p:nvPr>
            <p:ph type="sldNum" sz="quarter" idx="5"/>
          </p:nvPr>
        </p:nvSpPr>
        <p:spPr/>
        <p:txBody>
          <a:bodyPr/>
          <a:p>
            <a:fld id="{38534140-3DE2-43EB-A1B7-1FE508C5AEC7}" type="slidenum">
              <a:rPr altLang="en-US" lang="zh-CN" smtClean="0"/>
              <a:t>6</a:t>
            </a:fld>
            <a:endParaRPr altLang="en-US" lang="zh-CN"/>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50" name=""/>
        <p:cNvGrpSpPr/>
        <p:nvPr/>
      </p:nvGrpSpPr>
      <p:grpSpPr>
        <a:xfrm>
          <a:off x="0" y="0"/>
          <a:ext cx="0" cy="0"/>
          <a:chOff x="0" y="0"/>
          <a:chExt cx="0" cy="0"/>
        </a:xfrm>
      </p:grpSpPr>
      <p:sp>
        <p:nvSpPr>
          <p:cNvPr id="1048637" name="幻灯片图像占位符 1"/>
          <p:cNvSpPr>
            <a:spLocks noChangeAspect="1" noRot="1" noGrp="1"/>
          </p:cNvSpPr>
          <p:nvPr>
            <p:ph type="sldImg"/>
          </p:nvPr>
        </p:nvSpPr>
        <p:spPr/>
      </p:sp>
      <p:sp>
        <p:nvSpPr>
          <p:cNvPr id="1048638" name="备注占位符 2"/>
          <p:cNvSpPr>
            <a:spLocks noGrp="1"/>
          </p:cNvSpPr>
          <p:nvPr>
            <p:ph type="body" idx="1"/>
          </p:nvPr>
        </p:nvSpPr>
        <p:spPr/>
        <p:txBody>
          <a:bodyPr/>
          <a:p>
            <a:endParaRPr altLang="en-US" lang="zh-CN"/>
          </a:p>
        </p:txBody>
      </p:sp>
      <p:sp>
        <p:nvSpPr>
          <p:cNvPr id="1048639" name="灯片编号占位符 3"/>
          <p:cNvSpPr>
            <a:spLocks noGrp="1"/>
          </p:cNvSpPr>
          <p:nvPr>
            <p:ph type="sldNum" sz="quarter" idx="5"/>
          </p:nvPr>
        </p:nvSpPr>
        <p:spPr/>
        <p:txBody>
          <a:bodyPr/>
          <a:p>
            <a:fld id="{38534140-3DE2-43EB-A1B7-1FE508C5AEC7}" type="slidenum">
              <a:rPr altLang="en-US" lang="zh-CN" smtClean="0"/>
              <a:t>7</a:t>
            </a:fld>
            <a:endParaRPr altLang="en-US" lang="zh-CN"/>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53" name=""/>
        <p:cNvGrpSpPr/>
        <p:nvPr/>
      </p:nvGrpSpPr>
      <p:grpSpPr>
        <a:xfrm>
          <a:off x="0" y="0"/>
          <a:ext cx="0" cy="0"/>
          <a:chOff x="0" y="0"/>
          <a:chExt cx="0" cy="0"/>
        </a:xfrm>
      </p:grpSpPr>
      <p:sp>
        <p:nvSpPr>
          <p:cNvPr id="1048643" name="幻灯片图像占位符 1"/>
          <p:cNvSpPr>
            <a:spLocks noChangeAspect="1" noRot="1" noGrp="1"/>
          </p:cNvSpPr>
          <p:nvPr>
            <p:ph type="sldImg"/>
          </p:nvPr>
        </p:nvSpPr>
        <p:spPr/>
      </p:sp>
      <p:sp>
        <p:nvSpPr>
          <p:cNvPr id="1048644" name="备注占位符 2"/>
          <p:cNvSpPr>
            <a:spLocks noGrp="1"/>
          </p:cNvSpPr>
          <p:nvPr>
            <p:ph type="body" idx="1"/>
          </p:nvPr>
        </p:nvSpPr>
        <p:spPr/>
        <p:txBody>
          <a:bodyPr/>
          <a:p>
            <a:endParaRPr altLang="en-US" lang="zh-CN"/>
          </a:p>
        </p:txBody>
      </p:sp>
      <p:sp>
        <p:nvSpPr>
          <p:cNvPr id="1048645" name="灯片编号占位符 3"/>
          <p:cNvSpPr>
            <a:spLocks noGrp="1"/>
          </p:cNvSpPr>
          <p:nvPr>
            <p:ph type="sldNum" sz="quarter" idx="5"/>
          </p:nvPr>
        </p:nvSpPr>
        <p:spPr/>
        <p:txBody>
          <a:bodyPr/>
          <a:p>
            <a:fld id="{38534140-3DE2-43EB-A1B7-1FE508C5AEC7}" type="slidenum">
              <a:rPr altLang="en-US" lang="zh-CN" smtClean="0"/>
              <a:t>8</a:t>
            </a:fld>
            <a:endParaRPr altLang="en-US" lang="zh-CN"/>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56" name=""/>
        <p:cNvGrpSpPr/>
        <p:nvPr/>
      </p:nvGrpSpPr>
      <p:grpSpPr>
        <a:xfrm>
          <a:off x="0" y="0"/>
          <a:ext cx="0" cy="0"/>
          <a:chOff x="0" y="0"/>
          <a:chExt cx="0" cy="0"/>
        </a:xfrm>
      </p:grpSpPr>
      <p:sp>
        <p:nvSpPr>
          <p:cNvPr id="1048648" name="幻灯片图像占位符 1"/>
          <p:cNvSpPr>
            <a:spLocks noChangeAspect="1" noRot="1" noGrp="1"/>
          </p:cNvSpPr>
          <p:nvPr>
            <p:ph type="sldImg"/>
          </p:nvPr>
        </p:nvSpPr>
        <p:spPr/>
      </p:sp>
      <p:sp>
        <p:nvSpPr>
          <p:cNvPr id="1048649" name="备注占位符 2"/>
          <p:cNvSpPr>
            <a:spLocks noGrp="1"/>
          </p:cNvSpPr>
          <p:nvPr>
            <p:ph type="body" idx="1"/>
          </p:nvPr>
        </p:nvSpPr>
        <p:spPr/>
        <p:txBody>
          <a:bodyPr/>
          <a:p>
            <a:endParaRPr altLang="en-US" lang="zh-CN"/>
          </a:p>
        </p:txBody>
      </p:sp>
      <p:sp>
        <p:nvSpPr>
          <p:cNvPr id="1048650" name="灯片编号占位符 3"/>
          <p:cNvSpPr>
            <a:spLocks noGrp="1"/>
          </p:cNvSpPr>
          <p:nvPr>
            <p:ph type="sldNum" sz="quarter" idx="5"/>
          </p:nvPr>
        </p:nvSpPr>
        <p:spPr/>
        <p:txBody>
          <a:bodyPr/>
          <a:p>
            <a:fld id="{38534140-3DE2-43EB-A1B7-1FE508C5AEC7}" type="slidenum">
              <a:rPr altLang="en-US" lang="zh-CN" smtClean="0"/>
              <a:t>9</a:t>
            </a:fld>
            <a:endParaRPr altLang="en-US" lang="zh-CN"/>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59" name=""/>
        <p:cNvGrpSpPr/>
        <p:nvPr/>
      </p:nvGrpSpPr>
      <p:grpSpPr>
        <a:xfrm>
          <a:off x="0" y="0"/>
          <a:ext cx="0" cy="0"/>
          <a:chOff x="0" y="0"/>
          <a:chExt cx="0" cy="0"/>
        </a:xfrm>
      </p:grpSpPr>
      <p:sp>
        <p:nvSpPr>
          <p:cNvPr id="1048670" name="幻灯片图像占位符 1"/>
          <p:cNvSpPr>
            <a:spLocks noChangeAspect="1" noRot="1" noGrp="1"/>
          </p:cNvSpPr>
          <p:nvPr>
            <p:ph type="sldImg"/>
          </p:nvPr>
        </p:nvSpPr>
        <p:spPr/>
      </p:sp>
      <p:sp>
        <p:nvSpPr>
          <p:cNvPr id="1048671" name="备注占位符 2"/>
          <p:cNvSpPr>
            <a:spLocks noGrp="1"/>
          </p:cNvSpPr>
          <p:nvPr>
            <p:ph type="body" idx="1"/>
          </p:nvPr>
        </p:nvSpPr>
        <p:spPr/>
        <p:txBody>
          <a:bodyPr/>
          <a:p>
            <a:endParaRPr altLang="en-US" lang="zh-CN"/>
          </a:p>
        </p:txBody>
      </p:sp>
      <p:sp>
        <p:nvSpPr>
          <p:cNvPr id="1048672" name="灯片编号占位符 3"/>
          <p:cNvSpPr>
            <a:spLocks noGrp="1"/>
          </p:cNvSpPr>
          <p:nvPr>
            <p:ph type="sldNum" sz="quarter" idx="5"/>
          </p:nvPr>
        </p:nvSpPr>
        <p:spPr/>
        <p:txBody>
          <a:bodyPr/>
          <a:p>
            <a:fld id="{38534140-3DE2-43EB-A1B7-1FE508C5AEC7}" type="slidenum">
              <a:rPr altLang="en-US" lang="zh-CN" smtClean="0"/>
              <a:t>10</a:t>
            </a:fld>
            <a:endParaRPr altLang="en-US" lang="zh-CN"/>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62" name=""/>
        <p:cNvGrpSpPr/>
        <p:nvPr/>
      </p:nvGrpSpPr>
      <p:grpSpPr>
        <a:xfrm>
          <a:off x="0" y="0"/>
          <a:ext cx="0" cy="0"/>
          <a:chOff x="0" y="0"/>
          <a:chExt cx="0" cy="0"/>
        </a:xfrm>
      </p:grpSpPr>
      <p:sp>
        <p:nvSpPr>
          <p:cNvPr id="1048675" name="幻灯片图像占位符 1"/>
          <p:cNvSpPr>
            <a:spLocks noChangeAspect="1" noRot="1" noGrp="1"/>
          </p:cNvSpPr>
          <p:nvPr>
            <p:ph type="sldImg"/>
          </p:nvPr>
        </p:nvSpPr>
        <p:spPr/>
      </p:sp>
      <p:sp>
        <p:nvSpPr>
          <p:cNvPr id="1048676" name="备注占位符 2"/>
          <p:cNvSpPr>
            <a:spLocks noGrp="1"/>
          </p:cNvSpPr>
          <p:nvPr>
            <p:ph type="body" idx="1"/>
          </p:nvPr>
        </p:nvSpPr>
        <p:spPr/>
        <p:txBody>
          <a:bodyPr/>
          <a:p>
            <a:endParaRPr altLang="en-US" lang="zh-CN"/>
          </a:p>
        </p:txBody>
      </p:sp>
      <p:sp>
        <p:nvSpPr>
          <p:cNvPr id="1048677" name="灯片编号占位符 3"/>
          <p:cNvSpPr>
            <a:spLocks noGrp="1"/>
          </p:cNvSpPr>
          <p:nvPr>
            <p:ph type="sldNum" sz="quarter" idx="5"/>
          </p:nvPr>
        </p:nvSpPr>
        <p:spPr/>
        <p:txBody>
          <a:bodyPr/>
          <a:p>
            <a:fld id="{38534140-3DE2-43EB-A1B7-1FE508C5AEC7}" type="slidenum">
              <a:rPr altLang="en-US" lang="zh-CN" smtClean="0"/>
              <a:t>11</a:t>
            </a:fld>
            <a:endParaRPr altLang="en-US" lang="zh-CN"/>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65" name=""/>
        <p:cNvGrpSpPr/>
        <p:nvPr/>
      </p:nvGrpSpPr>
      <p:grpSpPr>
        <a:xfrm>
          <a:off x="0" y="0"/>
          <a:ext cx="0" cy="0"/>
          <a:chOff x="0" y="0"/>
          <a:chExt cx="0" cy="0"/>
        </a:xfrm>
      </p:grpSpPr>
      <p:sp>
        <p:nvSpPr>
          <p:cNvPr id="1048680" name="幻灯片图像占位符 1"/>
          <p:cNvSpPr>
            <a:spLocks noChangeAspect="1" noRot="1" noGrp="1"/>
          </p:cNvSpPr>
          <p:nvPr>
            <p:ph type="sldImg"/>
          </p:nvPr>
        </p:nvSpPr>
        <p:spPr/>
      </p:sp>
      <p:sp>
        <p:nvSpPr>
          <p:cNvPr id="1048681" name="备注占位符 2"/>
          <p:cNvSpPr>
            <a:spLocks noGrp="1"/>
          </p:cNvSpPr>
          <p:nvPr>
            <p:ph type="body" idx="1"/>
          </p:nvPr>
        </p:nvSpPr>
        <p:spPr/>
        <p:txBody>
          <a:bodyPr/>
          <a:p>
            <a:endParaRPr altLang="en-US" lang="zh-CN"/>
          </a:p>
        </p:txBody>
      </p:sp>
      <p:sp>
        <p:nvSpPr>
          <p:cNvPr id="1048682" name="灯片编号占位符 3"/>
          <p:cNvSpPr>
            <a:spLocks noGrp="1"/>
          </p:cNvSpPr>
          <p:nvPr>
            <p:ph type="sldNum" sz="quarter" idx="5"/>
          </p:nvPr>
        </p:nvSpPr>
        <p:spPr/>
        <p:txBody>
          <a:bodyPr/>
          <a:p>
            <a:fld id="{38534140-3DE2-43EB-A1B7-1FE508C5AEC7}" type="slidenum">
              <a:rPr altLang="en-US" lang="zh-CN" smtClean="0"/>
              <a:t>12</a:t>
            </a:fld>
            <a:endParaRPr altLang="en-US" lang="zh-CN"/>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68" name=""/>
        <p:cNvGrpSpPr/>
        <p:nvPr/>
      </p:nvGrpSpPr>
      <p:grpSpPr>
        <a:xfrm>
          <a:off x="0" y="0"/>
          <a:ext cx="0" cy="0"/>
          <a:chOff x="0" y="0"/>
          <a:chExt cx="0" cy="0"/>
        </a:xfrm>
      </p:grpSpPr>
      <p:sp>
        <p:nvSpPr>
          <p:cNvPr id="1048685" name="幻灯片图像占位符 1"/>
          <p:cNvSpPr>
            <a:spLocks noChangeAspect="1" noRot="1" noGrp="1"/>
          </p:cNvSpPr>
          <p:nvPr>
            <p:ph type="sldImg"/>
          </p:nvPr>
        </p:nvSpPr>
        <p:spPr/>
      </p:sp>
      <p:sp>
        <p:nvSpPr>
          <p:cNvPr id="1048686" name="备注占位符 2"/>
          <p:cNvSpPr>
            <a:spLocks noGrp="1"/>
          </p:cNvSpPr>
          <p:nvPr>
            <p:ph type="body" idx="1"/>
          </p:nvPr>
        </p:nvSpPr>
        <p:spPr/>
        <p:txBody>
          <a:bodyPr/>
          <a:p>
            <a:endParaRPr altLang="en-US" lang="zh-CN"/>
          </a:p>
        </p:txBody>
      </p:sp>
      <p:sp>
        <p:nvSpPr>
          <p:cNvPr id="1048687" name="灯片编号占位符 3"/>
          <p:cNvSpPr>
            <a:spLocks noGrp="1"/>
          </p:cNvSpPr>
          <p:nvPr>
            <p:ph type="sldNum" sz="quarter" idx="5"/>
          </p:nvPr>
        </p:nvSpPr>
        <p:spPr/>
        <p:txBody>
          <a:bodyPr/>
          <a:p>
            <a:fld id="{38534140-3DE2-43EB-A1B7-1FE508C5AEC7}" type="slidenum">
              <a:rPr altLang="en-US" lang="zh-CN" smtClean="0"/>
              <a:t>13</a:t>
            </a:fld>
            <a:endParaRPr altLang="en-US" lang="zh-CN"/>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71" name=""/>
        <p:cNvGrpSpPr/>
        <p:nvPr/>
      </p:nvGrpSpPr>
      <p:grpSpPr>
        <a:xfrm>
          <a:off x="0" y="0"/>
          <a:ext cx="0" cy="0"/>
          <a:chOff x="0" y="0"/>
          <a:chExt cx="0" cy="0"/>
        </a:xfrm>
      </p:grpSpPr>
      <p:sp>
        <p:nvSpPr>
          <p:cNvPr id="1048689" name="幻灯片图像占位符 1"/>
          <p:cNvSpPr>
            <a:spLocks noChangeAspect="1" noRot="1" noGrp="1"/>
          </p:cNvSpPr>
          <p:nvPr>
            <p:ph type="sldImg"/>
          </p:nvPr>
        </p:nvSpPr>
        <p:spPr/>
      </p:sp>
      <p:sp>
        <p:nvSpPr>
          <p:cNvPr id="1048690" name="备注占位符 2"/>
          <p:cNvSpPr>
            <a:spLocks noGrp="1"/>
          </p:cNvSpPr>
          <p:nvPr>
            <p:ph type="body" idx="1"/>
          </p:nvPr>
        </p:nvSpPr>
        <p:spPr/>
        <p:txBody>
          <a:bodyPr/>
          <a:p>
            <a:endParaRPr altLang="en-US" lang="zh-CN"/>
          </a:p>
        </p:txBody>
      </p:sp>
      <p:sp>
        <p:nvSpPr>
          <p:cNvPr id="1048691" name="灯片编号占位符 3"/>
          <p:cNvSpPr>
            <a:spLocks noGrp="1"/>
          </p:cNvSpPr>
          <p:nvPr>
            <p:ph type="sldNum" sz="quarter" idx="5"/>
          </p:nvPr>
        </p:nvSpPr>
        <p:spPr/>
        <p:txBody>
          <a:bodyPr/>
          <a:p>
            <a:fld id="{38534140-3DE2-43EB-A1B7-1FE508C5AEC7}" type="slidenum">
              <a:rPr altLang="en-US" lang="zh-CN" smtClean="0"/>
              <a:t>14</a:t>
            </a:fld>
            <a:endParaRPr altLang="en-US" lang="zh-CN"/>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type="blank">
  <p:cSld name="空白">
    <p:spTree>
      <p:nvGrpSpPr>
        <p:cNvPr id="18" name=""/>
        <p:cNvGrpSpPr/>
        <p:nvPr/>
      </p:nvGrpSpPr>
      <p:grpSpPr>
        <a:xfrm>
          <a:off x="0" y="0"/>
          <a:ext cx="0" cy="0"/>
          <a:chOff x="0" y="0"/>
          <a:chExt cx="0" cy="0"/>
        </a:xfrm>
      </p:grpSpPr>
      <p:sp>
        <p:nvSpPr>
          <p:cNvPr id="1048581" name="日期占位符 1"/>
          <p:cNvSpPr>
            <a:spLocks noGrp="1"/>
          </p:cNvSpPr>
          <p:nvPr>
            <p:ph type="dt" sz="half" idx="10"/>
          </p:nvPr>
        </p:nvSpPr>
        <p:spPr/>
        <p:txBody>
          <a:bodyPr/>
          <a:p>
            <a:fld id="{53F42E6A-6F85-4073-B632-032AB2BCC76A}" type="datetimeFigureOut">
              <a:rPr altLang="en-US" lang="zh-CN" smtClean="0"/>
              <a:t>2023/2/27</a:t>
            </a:fld>
            <a:endParaRPr altLang="en-US" lang="zh-CN"/>
          </a:p>
        </p:txBody>
      </p:sp>
      <p:sp>
        <p:nvSpPr>
          <p:cNvPr id="1048582" name="页脚占位符 2"/>
          <p:cNvSpPr>
            <a:spLocks noGrp="1"/>
          </p:cNvSpPr>
          <p:nvPr>
            <p:ph type="ftr" sz="quarter" idx="11"/>
          </p:nvPr>
        </p:nvSpPr>
        <p:spPr/>
        <p:txBody>
          <a:bodyPr/>
          <a:p>
            <a:endParaRPr altLang="en-US" lang="zh-CN"/>
          </a:p>
        </p:txBody>
      </p:sp>
      <p:sp>
        <p:nvSpPr>
          <p:cNvPr id="1048583" name="灯片编号占位符 3"/>
          <p:cNvSpPr>
            <a:spLocks noGrp="1"/>
          </p:cNvSpPr>
          <p:nvPr>
            <p:ph type="sldNum" sz="quarter" idx="12"/>
          </p:nvPr>
        </p:nvSpPr>
        <p:spPr/>
        <p:txBody>
          <a:bodyPr/>
          <a:p>
            <a:fld id="{0292CF93-2C91-4583-9483-954A06DC319E}" type="slidenum">
              <a:rPr altLang="en-US" lang="zh-CN" smtClean="0"/>
              <a:t>‹#›</a:t>
            </a:fld>
            <a:endParaRPr altLang="en-US" lang="zh-CN"/>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21_Title Slide">
    <p:spTree>
      <p:nvGrpSpPr>
        <p:cNvPr id="30" name=""/>
        <p:cNvGrpSpPr/>
        <p:nvPr/>
      </p:nvGrpSpPr>
      <p:grpSpPr>
        <a:xfrm>
          <a:off x="0" y="0"/>
          <a:ext cx="0" cy="0"/>
          <a:chOff x="0" y="0"/>
          <a:chExt cx="0" cy="0"/>
        </a:xfrm>
      </p:grpSpPr>
      <p:sp>
        <p:nvSpPr>
          <p:cNvPr id="1048596" name="Picture Placeholder 4"/>
          <p:cNvSpPr>
            <a:spLocks noGrp="1"/>
          </p:cNvSpPr>
          <p:nvPr>
            <p:ph type="pic" sz="quarter" idx="10" hasCustomPrompt="1"/>
          </p:nvPr>
        </p:nvSpPr>
        <p:spPr>
          <a:xfrm>
            <a:off x="1099459" y="1380675"/>
            <a:ext cx="4343398" cy="4343398"/>
          </a:xfrm>
          <a:custGeom>
            <a:avLst/>
            <a:gdLst>
              <a:gd name="connsiteX0" fmla="*/ 2171699 w 4343398"/>
              <a:gd name="connsiteY0" fmla="*/ 0 h 4343398"/>
              <a:gd name="connsiteX1" fmla="*/ 4343398 w 4343398"/>
              <a:gd name="connsiteY1" fmla="*/ 2171699 h 4343398"/>
              <a:gd name="connsiteX2" fmla="*/ 2171699 w 4343398"/>
              <a:gd name="connsiteY2" fmla="*/ 4343398 h 4343398"/>
              <a:gd name="connsiteX3" fmla="*/ 0 w 4343398"/>
              <a:gd name="connsiteY3" fmla="*/ 2171699 h 4343398"/>
              <a:gd name="connsiteX4" fmla="*/ 2171699 w 4343398"/>
              <a:gd name="connsiteY4" fmla="*/ 0 h 43433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43398" h="4343398">
                <a:moveTo>
                  <a:pt x="2171699" y="0"/>
                </a:moveTo>
                <a:cubicBezTo>
                  <a:pt x="3371095" y="0"/>
                  <a:pt x="4343398" y="972303"/>
                  <a:pt x="4343398" y="2171699"/>
                </a:cubicBezTo>
                <a:cubicBezTo>
                  <a:pt x="4343398" y="3371095"/>
                  <a:pt x="3371095" y="4343398"/>
                  <a:pt x="2171699" y="4343398"/>
                </a:cubicBezTo>
                <a:cubicBezTo>
                  <a:pt x="972303" y="4343398"/>
                  <a:pt x="0" y="3371095"/>
                  <a:pt x="0" y="2171699"/>
                </a:cubicBezTo>
                <a:cubicBezTo>
                  <a:pt x="0" y="972303"/>
                  <a:pt x="972303" y="0"/>
                  <a:pt x="2171699" y="0"/>
                </a:cubicBezTo>
                <a:close/>
              </a:path>
            </a:pathLst>
          </a:custGeom>
          <a:noFill/>
          <a:ln w="127000">
            <a:solidFill>
              <a:schemeClr val="bg1"/>
            </a:solidFill>
          </a:ln>
          <a:effectLst>
            <a:outerShdw algn="t" blurRad="952500" dir="5400000" dist="647700" rotWithShape="0" sx="85000" sy="85000">
              <a:prstClr val="black">
                <a:alpha val="40000"/>
              </a:prstClr>
            </a:outerShdw>
          </a:effectLst>
        </p:spPr>
        <p:txBody>
          <a:bodyPr wrap="square">
            <a:noAutofit/>
          </a:bodyPr>
          <a:lstStyle>
            <a:lvl1pPr algn="l" defTabSz="914400" eaLnBrk="1" fontAlgn="auto" hangingPunct="1" indent="0" latinLnBrk="0" marL="0" marR="0" rtl="0">
              <a:lnSpc>
                <a:spcPct val="90000"/>
              </a:lnSpc>
              <a:spcBef>
                <a:spcPts val="1000"/>
              </a:spcBef>
              <a:spcAft>
                <a:spcPts val="0"/>
              </a:spcAft>
              <a:buClrTx/>
              <a:buSzTx/>
              <a:buFont typeface="Arial" panose="020B0604020202020204" pitchFamily="34" charset="0"/>
              <a:buNone/>
              <a:defRPr sz="1600">
                <a:solidFill>
                  <a:schemeClr val="bg1">
                    <a:lumMod val="75000"/>
                  </a:schemeClr>
                </a:solidFill>
              </a:defRPr>
            </a:lvl1pPr>
          </a:lstStyle>
          <a:p>
            <a:pPr algn="l" defTabSz="914400" eaLnBrk="1" fontAlgn="auto" hangingPunct="1" indent="0" latinLnBrk="0" lvl="0" marL="0" marR="0" rtl="0">
              <a:lnSpc>
                <a:spcPct val="90000"/>
              </a:lnSpc>
              <a:spcBef>
                <a:spcPts val="1000"/>
              </a:spcBef>
              <a:spcAft>
                <a:spcPts val="0"/>
              </a:spcAft>
              <a:buClrTx/>
              <a:buSzTx/>
              <a:buFont typeface="Arial" panose="020B0604020202020204" pitchFamily="34" charset="0"/>
              <a:buNone/>
            </a:pPr>
            <a:r>
              <a:rPr dirty="0" lang="en-US"/>
              <a:t>Image placeholder</a:t>
            </a:r>
          </a:p>
          <a:p>
            <a:endParaRPr dirty="0" lang="en-US"/>
          </a:p>
        </p:txBody>
      </p:sp>
    </p:spTree>
  </p:cSld>
  <p:clrMapOvr>
    <a:masterClrMapping/>
  </p:clrMapOvr>
  <mc:AlternateContent xmlns:mc="http://schemas.openxmlformats.org/markup-compatibility/2006">
    <mc:Choice xmlns:p14="http://schemas.microsoft.com/office/powerpoint/2010/main" Requires="p14">
      <p:transition xmlns:p14="http://schemas.microsoft.com/office/powerpoint/2010/main" spd="slow" p14:dur="1250">
        <p:push/>
      </p:transition>
    </mc:Choice>
    <mc:Fallback>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userDrawn="1">
  <p:cSld name="20_Title Slide">
    <p:spTree>
      <p:nvGrpSpPr>
        <p:cNvPr id="26" name=""/>
        <p:cNvGrpSpPr/>
        <p:nvPr/>
      </p:nvGrpSpPr>
      <p:grpSpPr>
        <a:xfrm>
          <a:off x="0" y="0"/>
          <a:ext cx="0" cy="0"/>
          <a:chOff x="0" y="0"/>
          <a:chExt cx="0" cy="0"/>
        </a:xfrm>
      </p:grpSpPr>
      <p:sp>
        <p:nvSpPr>
          <p:cNvPr id="1048588" name="Freeform: Shape 2"/>
          <p:cNvSpPr/>
          <p:nvPr userDrawn="1"/>
        </p:nvSpPr>
        <p:spPr>
          <a:xfrm>
            <a:off x="6618514" y="2"/>
            <a:ext cx="5573486" cy="4327856"/>
          </a:xfrm>
          <a:custGeom>
            <a:avLst/>
            <a:gdLst>
              <a:gd name="connsiteX0" fmla="*/ 34764 w 5715000"/>
              <a:gd name="connsiteY0" fmla="*/ 0 h 4437743"/>
              <a:gd name="connsiteX1" fmla="*/ 5715000 w 5715000"/>
              <a:gd name="connsiteY1" fmla="*/ 0 h 4437743"/>
              <a:gd name="connsiteX2" fmla="*/ 5715000 w 5715000"/>
              <a:gd name="connsiteY2" fmla="*/ 4003847 h 4437743"/>
              <a:gd name="connsiteX3" fmla="*/ 5623046 w 5715000"/>
              <a:gd name="connsiteY3" fmla="*/ 4050943 h 4437743"/>
              <a:gd name="connsiteX4" fmla="*/ 3922486 w 5715000"/>
              <a:gd name="connsiteY4" fmla="*/ 4437743 h 4437743"/>
              <a:gd name="connsiteX5" fmla="*/ 0 w 5715000"/>
              <a:gd name="connsiteY5" fmla="*/ 515257 h 4437743"/>
              <a:gd name="connsiteX6" fmla="*/ 20252 w 5715000"/>
              <a:gd name="connsiteY6" fmla="*/ 114206 h 4437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15000" h="4437743">
                <a:moveTo>
                  <a:pt x="34764" y="0"/>
                </a:moveTo>
                <a:lnTo>
                  <a:pt x="5715000" y="0"/>
                </a:lnTo>
                <a:lnTo>
                  <a:pt x="5715000" y="4003847"/>
                </a:lnTo>
                <a:lnTo>
                  <a:pt x="5623046" y="4050943"/>
                </a:lnTo>
                <a:cubicBezTo>
                  <a:pt x="5108601" y="4298829"/>
                  <a:pt x="4531766" y="4437743"/>
                  <a:pt x="3922486" y="4437743"/>
                </a:cubicBezTo>
                <a:cubicBezTo>
                  <a:pt x="1756157" y="4437743"/>
                  <a:pt x="0" y="2681586"/>
                  <a:pt x="0" y="515257"/>
                </a:cubicBezTo>
                <a:cubicBezTo>
                  <a:pt x="0" y="379862"/>
                  <a:pt x="6860" y="246068"/>
                  <a:pt x="20252" y="114206"/>
                </a:cubicBezTo>
                <a:close/>
              </a:path>
            </a:pathLst>
          </a:custGeom>
          <a:gradFill flip="none" rotWithShape="1">
            <a:gsLst>
              <a:gs pos="0">
                <a:schemeClr val="accent1"/>
              </a:gs>
              <a:gs pos="100000">
                <a:schemeClr val="accent1">
                  <a:lumMod val="75000"/>
                </a:schemeClr>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lang="en-US"/>
          </a:p>
        </p:txBody>
      </p:sp>
      <p:sp>
        <p:nvSpPr>
          <p:cNvPr id="1048589" name="Picture Placeholder 9"/>
          <p:cNvSpPr>
            <a:spLocks noGrp="1"/>
          </p:cNvSpPr>
          <p:nvPr>
            <p:ph type="pic" sz="quarter" idx="11" hasCustomPrompt="1"/>
          </p:nvPr>
        </p:nvSpPr>
        <p:spPr>
          <a:xfrm>
            <a:off x="6923317" y="0"/>
            <a:ext cx="5268685" cy="3991428"/>
          </a:xfrm>
          <a:custGeom>
            <a:avLst/>
            <a:gdLst>
              <a:gd name="connsiteX0" fmla="*/ 42342 w 5268685"/>
              <a:gd name="connsiteY0" fmla="*/ 0 h 3991428"/>
              <a:gd name="connsiteX1" fmla="*/ 5268685 w 5268685"/>
              <a:gd name="connsiteY1" fmla="*/ 0 h 3991428"/>
              <a:gd name="connsiteX2" fmla="*/ 5268685 w 5268685"/>
              <a:gd name="connsiteY2" fmla="*/ 3489516 h 3991428"/>
              <a:gd name="connsiteX3" fmla="*/ 5133120 w 5268685"/>
              <a:gd name="connsiteY3" fmla="*/ 3571873 h 3991428"/>
              <a:gd name="connsiteX4" fmla="*/ 3476171 w 5268685"/>
              <a:gd name="connsiteY4" fmla="*/ 3991428 h 3991428"/>
              <a:gd name="connsiteX5" fmla="*/ 0 w 5268685"/>
              <a:gd name="connsiteY5" fmla="*/ 515257 h 3991428"/>
              <a:gd name="connsiteX6" fmla="*/ 17947 w 5268685"/>
              <a:gd name="connsiteY6" fmla="*/ 159839 h 39914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68685" h="3991428">
                <a:moveTo>
                  <a:pt x="42342" y="0"/>
                </a:moveTo>
                <a:lnTo>
                  <a:pt x="5268685" y="0"/>
                </a:lnTo>
                <a:lnTo>
                  <a:pt x="5268685" y="3489516"/>
                </a:lnTo>
                <a:lnTo>
                  <a:pt x="5133120" y="3571873"/>
                </a:lnTo>
                <a:cubicBezTo>
                  <a:pt x="4640570" y="3839442"/>
                  <a:pt x="4076120" y="3991428"/>
                  <a:pt x="3476171" y="3991428"/>
                </a:cubicBezTo>
                <a:cubicBezTo>
                  <a:pt x="1556335" y="3991428"/>
                  <a:pt x="0" y="2435093"/>
                  <a:pt x="0" y="515257"/>
                </a:cubicBezTo>
                <a:cubicBezTo>
                  <a:pt x="0" y="395267"/>
                  <a:pt x="6080" y="276698"/>
                  <a:pt x="17947" y="159839"/>
                </a:cubicBezTo>
                <a:close/>
              </a:path>
            </a:pathLst>
          </a:custGeom>
        </p:spPr>
        <p:txBody>
          <a:bodyPr wrap="square">
            <a:noAutofit/>
          </a:bodyPr>
          <a:lstStyle>
            <a:lvl1pPr algn="l" defTabSz="914400" eaLnBrk="1" fontAlgn="auto" hangingPunct="1" indent="0" latinLnBrk="0" marL="0" marR="0" rtl="0">
              <a:lnSpc>
                <a:spcPct val="90000"/>
              </a:lnSpc>
              <a:spcBef>
                <a:spcPts val="1000"/>
              </a:spcBef>
              <a:spcAft>
                <a:spcPts val="0"/>
              </a:spcAft>
              <a:buClrTx/>
              <a:buSzTx/>
              <a:buFont typeface="Arial" panose="020B0604020202020204" pitchFamily="34" charset="0"/>
              <a:buNone/>
              <a:defRPr sz="1600">
                <a:solidFill>
                  <a:schemeClr val="bg1"/>
                </a:solidFill>
              </a:defRPr>
            </a:lvl1pPr>
          </a:lstStyle>
          <a:p>
            <a:pPr algn="l" defTabSz="914400" eaLnBrk="1" fontAlgn="auto" hangingPunct="1" indent="0" latinLnBrk="0" lvl="0" marL="0" marR="0" rtl="0">
              <a:lnSpc>
                <a:spcPct val="90000"/>
              </a:lnSpc>
              <a:spcBef>
                <a:spcPts val="1000"/>
              </a:spcBef>
              <a:spcAft>
                <a:spcPts val="0"/>
              </a:spcAft>
              <a:buClrTx/>
              <a:buSzTx/>
              <a:buFont typeface="Arial" panose="020B0604020202020204" pitchFamily="34" charset="0"/>
              <a:buNone/>
            </a:pPr>
            <a:r>
              <a:rPr dirty="0" lang="en-US"/>
              <a:t>Image placeholder</a:t>
            </a:r>
          </a:p>
          <a:p>
            <a:endParaRPr dirty="0" lang="en-US"/>
          </a:p>
        </p:txBody>
      </p:sp>
      <p:sp>
        <p:nvSpPr>
          <p:cNvPr id="1048590" name="Picture Placeholder 6"/>
          <p:cNvSpPr>
            <a:spLocks noGrp="1"/>
          </p:cNvSpPr>
          <p:nvPr>
            <p:ph type="pic" sz="quarter" idx="10" hasCustomPrompt="1"/>
          </p:nvPr>
        </p:nvSpPr>
        <p:spPr>
          <a:xfrm>
            <a:off x="1" y="4419600"/>
            <a:ext cx="4412343" cy="2438400"/>
          </a:xfrm>
          <a:custGeom>
            <a:avLst/>
            <a:gdLst>
              <a:gd name="connsiteX0" fmla="*/ 1973943 w 4412343"/>
              <a:gd name="connsiteY0" fmla="*/ 0 h 2438400"/>
              <a:gd name="connsiteX1" fmla="*/ 4412343 w 4412343"/>
              <a:gd name="connsiteY1" fmla="*/ 2438400 h 2438400"/>
              <a:gd name="connsiteX2" fmla="*/ 0 w 4412343"/>
              <a:gd name="connsiteY2" fmla="*/ 2438400 h 2438400"/>
              <a:gd name="connsiteX3" fmla="*/ 0 w 4412343"/>
              <a:gd name="connsiteY3" fmla="*/ 1010856 h 2438400"/>
              <a:gd name="connsiteX4" fmla="*/ 92355 w 4412343"/>
              <a:gd name="connsiteY4" fmla="*/ 887352 h 2438400"/>
              <a:gd name="connsiteX5" fmla="*/ 1973943 w 4412343"/>
              <a:gd name="connsiteY5" fmla="*/ 0 h 2438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12343" h="2438400">
                <a:moveTo>
                  <a:pt x="1973943" y="0"/>
                </a:moveTo>
                <a:cubicBezTo>
                  <a:pt x="3320634" y="0"/>
                  <a:pt x="4412343" y="1091709"/>
                  <a:pt x="4412343" y="2438400"/>
                </a:cubicBezTo>
                <a:lnTo>
                  <a:pt x="0" y="2438400"/>
                </a:lnTo>
                <a:lnTo>
                  <a:pt x="0" y="1010856"/>
                </a:lnTo>
                <a:lnTo>
                  <a:pt x="92355" y="887352"/>
                </a:lnTo>
                <a:cubicBezTo>
                  <a:pt x="539594" y="345424"/>
                  <a:pt x="1216429" y="0"/>
                  <a:pt x="1973943" y="0"/>
                </a:cubicBezTo>
                <a:close/>
              </a:path>
            </a:pathLst>
          </a:custGeom>
        </p:spPr>
        <p:txBody>
          <a:bodyPr wrap="square">
            <a:noAutofit/>
          </a:bodyPr>
          <a:lstStyle>
            <a:lvl1pPr algn="l" defTabSz="914400" eaLnBrk="1" fontAlgn="auto" hangingPunct="1" indent="0" latinLnBrk="0" marL="0" marR="0" rtl="0">
              <a:lnSpc>
                <a:spcPct val="90000"/>
              </a:lnSpc>
              <a:spcBef>
                <a:spcPts val="1000"/>
              </a:spcBef>
              <a:spcAft>
                <a:spcPts val="0"/>
              </a:spcAft>
              <a:buClrTx/>
              <a:buSzTx/>
              <a:buFont typeface="Arial" panose="020B0604020202020204" pitchFamily="34" charset="0"/>
              <a:buNone/>
              <a:defRPr sz="1600">
                <a:solidFill>
                  <a:schemeClr val="bg1">
                    <a:lumMod val="75000"/>
                  </a:schemeClr>
                </a:solidFill>
              </a:defRPr>
            </a:lvl1pPr>
          </a:lstStyle>
          <a:p>
            <a:pPr algn="l" defTabSz="914400" eaLnBrk="1" fontAlgn="auto" hangingPunct="1" indent="0" latinLnBrk="0" lvl="0" marL="0" marR="0" rtl="0">
              <a:lnSpc>
                <a:spcPct val="90000"/>
              </a:lnSpc>
              <a:spcBef>
                <a:spcPts val="1000"/>
              </a:spcBef>
              <a:spcAft>
                <a:spcPts val="0"/>
              </a:spcAft>
              <a:buClrTx/>
              <a:buSzTx/>
              <a:buFont typeface="Arial" panose="020B0604020202020204" pitchFamily="34" charset="0"/>
              <a:buNone/>
            </a:pPr>
            <a:r>
              <a:rPr dirty="0" lang="en-US"/>
              <a:t>Image placeholder</a:t>
            </a:r>
          </a:p>
          <a:p>
            <a:endParaRPr dirty="0" lang="en-US"/>
          </a:p>
        </p:txBody>
      </p:sp>
    </p:spTree>
  </p:cSld>
  <p:clrMapOvr>
    <a:masterClrMapping/>
  </p:clrMapOvr>
  <mc:AlternateContent xmlns:mc="http://schemas.openxmlformats.org/markup-compatibility/2006">
    <mc:Choice xmlns:p14="http://schemas.microsoft.com/office/powerpoint/2010/main" Requires="p14">
      <p:transition xmlns:p14="http://schemas.microsoft.com/office/powerpoint/2010/main" spd="slow" p14:dur="1250">
        <p:push/>
      </p:transition>
    </mc:Choice>
    <mc:Fallback>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22_Title Slide">
    <p:spTree>
      <p:nvGrpSpPr>
        <p:cNvPr id="38" name=""/>
        <p:cNvGrpSpPr/>
        <p:nvPr/>
      </p:nvGrpSpPr>
      <p:grpSpPr>
        <a:xfrm>
          <a:off x="0" y="0"/>
          <a:ext cx="0" cy="0"/>
          <a:chOff x="0" y="0"/>
          <a:chExt cx="0" cy="0"/>
        </a:xfrm>
      </p:grpSpPr>
      <p:sp>
        <p:nvSpPr>
          <p:cNvPr id="1048619" name="Picture Placeholder 8"/>
          <p:cNvSpPr>
            <a:spLocks noGrp="1"/>
          </p:cNvSpPr>
          <p:nvPr>
            <p:ph type="pic" sz="quarter" idx="10" hasCustomPrompt="1"/>
          </p:nvPr>
        </p:nvSpPr>
        <p:spPr>
          <a:xfrm>
            <a:off x="6742695" y="0"/>
            <a:ext cx="5449307" cy="6858000"/>
          </a:xfrm>
          <a:custGeom>
            <a:avLst/>
            <a:gdLst>
              <a:gd name="connsiteX0" fmla="*/ 1035809 w 5449307"/>
              <a:gd name="connsiteY0" fmla="*/ 0 h 6858000"/>
              <a:gd name="connsiteX1" fmla="*/ 5449307 w 5449307"/>
              <a:gd name="connsiteY1" fmla="*/ 0 h 6858000"/>
              <a:gd name="connsiteX2" fmla="*/ 5449307 w 5449307"/>
              <a:gd name="connsiteY2" fmla="*/ 6858000 h 6858000"/>
              <a:gd name="connsiteX3" fmla="*/ 2850176 w 5449307"/>
              <a:gd name="connsiteY3" fmla="*/ 6858000 h 6858000"/>
              <a:gd name="connsiteX4" fmla="*/ 2823744 w 5449307"/>
              <a:gd name="connsiteY4" fmla="*/ 6807034 h 6858000"/>
              <a:gd name="connsiteX5" fmla="*/ 1622 w 5449307"/>
              <a:gd name="connsiteY5" fmla="*/ 3066067 h 6858000"/>
              <a:gd name="connsiteX6" fmla="*/ 1000369 w 5449307"/>
              <a:gd name="connsiteY6" fmla="*/ 12092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9307" h="6858000">
                <a:moveTo>
                  <a:pt x="1035809" y="0"/>
                </a:moveTo>
                <a:lnTo>
                  <a:pt x="5449307" y="0"/>
                </a:lnTo>
                <a:lnTo>
                  <a:pt x="5449307" y="6858000"/>
                </a:lnTo>
                <a:lnTo>
                  <a:pt x="2850176" y="6858000"/>
                </a:lnTo>
                <a:lnTo>
                  <a:pt x="2823744" y="6807034"/>
                </a:lnTo>
                <a:cubicBezTo>
                  <a:pt x="2261088" y="5829973"/>
                  <a:pt x="43562" y="4807683"/>
                  <a:pt x="1622" y="3066067"/>
                </a:cubicBezTo>
                <a:cubicBezTo>
                  <a:pt x="-40319" y="1324452"/>
                  <a:pt x="742889" y="853318"/>
                  <a:pt x="1000369" y="120920"/>
                </a:cubicBezTo>
                <a:close/>
              </a:path>
            </a:pathLst>
          </a:custGeom>
        </p:spPr>
        <p:txBody>
          <a:bodyPr wrap="square">
            <a:noAutofit/>
          </a:bodyPr>
          <a:lstStyle>
            <a:lvl1pPr algn="l" defTabSz="914400" eaLnBrk="1" fontAlgn="auto" hangingPunct="1" indent="0" latinLnBrk="0" marL="0" marR="0" rtl="0">
              <a:lnSpc>
                <a:spcPct val="90000"/>
              </a:lnSpc>
              <a:spcBef>
                <a:spcPts val="1000"/>
              </a:spcBef>
              <a:spcAft>
                <a:spcPts val="0"/>
              </a:spcAft>
              <a:buClrTx/>
              <a:buSzTx/>
              <a:buFont typeface="Arial" panose="020B0604020202020204" pitchFamily="34" charset="0"/>
              <a:buNone/>
              <a:defRPr sz="1600">
                <a:solidFill>
                  <a:schemeClr val="bg1">
                    <a:lumMod val="75000"/>
                  </a:schemeClr>
                </a:solidFill>
              </a:defRPr>
            </a:lvl1pPr>
          </a:lstStyle>
          <a:p>
            <a:pPr algn="l" defTabSz="914400" eaLnBrk="1" fontAlgn="auto" hangingPunct="1" indent="0" latinLnBrk="0" lvl="0" marL="0" marR="0" rtl="0">
              <a:lnSpc>
                <a:spcPct val="90000"/>
              </a:lnSpc>
              <a:spcBef>
                <a:spcPts val="1000"/>
              </a:spcBef>
              <a:spcAft>
                <a:spcPts val="0"/>
              </a:spcAft>
              <a:buClrTx/>
              <a:buSzTx/>
              <a:buFont typeface="Arial" panose="020B0604020202020204" pitchFamily="34" charset="0"/>
              <a:buNone/>
            </a:pPr>
            <a:r>
              <a:rPr dirty="0" lang="en-US"/>
              <a:t>Image placeholder</a:t>
            </a:r>
          </a:p>
          <a:p>
            <a:endParaRPr dirty="0" lang="en-US"/>
          </a:p>
        </p:txBody>
      </p:sp>
    </p:spTree>
  </p:cSld>
  <p:clrMapOvr>
    <a:masterClrMapping/>
  </p:clrMapOvr>
  <mc:AlternateContent xmlns:mc="http://schemas.openxmlformats.org/markup-compatibility/2006">
    <mc:Choice xmlns:p14="http://schemas.microsoft.com/office/powerpoint/2010/main" Requires="p14">
      <p:transition xmlns:p14="http://schemas.microsoft.com/office/powerpoint/2010/main" spd="slow" p14:dur="1250">
        <p:push/>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3" name=""/>
        <p:cNvGrpSpPr/>
        <p:nvPr/>
      </p:nvGrpSpPr>
      <p:grpSpPr>
        <a:xfrm>
          <a:off x="0" y="0"/>
          <a:ext cx="0" cy="0"/>
          <a:chOff x="0" y="0"/>
          <a:chExt cx="0" cy="0"/>
        </a:xfrm>
      </p:grpSpPr>
      <p:sp>
        <p:nvSpPr>
          <p:cNvPr id="1048576" name="标题占位符 1"/>
          <p:cNvSpPr>
            <a:spLocks noGrp="1"/>
          </p:cNvSpPr>
          <p:nvPr>
            <p:ph type="title"/>
          </p:nvPr>
        </p:nvSpPr>
        <p:spPr>
          <a:xfrm>
            <a:off x="838200" y="365125"/>
            <a:ext cx="10515600" cy="1325563"/>
          </a:xfrm>
          <a:prstGeom prst="rect"/>
        </p:spPr>
        <p:txBody>
          <a:bodyPr anchor="ctr" bIns="45720" lIns="91440" rIns="91440" rtlCol="0" tIns="45720" vert="horz">
            <a:normAutofit/>
          </a:bodyPr>
          <a:p>
            <a:r>
              <a:rPr altLang="en-US" lang="zh-CN"/>
              <a:t>单击此处编辑母版标题样式</a:t>
            </a:r>
          </a:p>
        </p:txBody>
      </p:sp>
      <p:sp>
        <p:nvSpPr>
          <p:cNvPr id="1048577" name="文本占位符 2"/>
          <p:cNvSpPr>
            <a:spLocks noGrp="1"/>
          </p:cNvSpPr>
          <p:nvPr>
            <p:ph type="body" idx="1"/>
          </p:nvPr>
        </p:nvSpPr>
        <p:spPr>
          <a:xfrm>
            <a:off x="838200" y="1825625"/>
            <a:ext cx="10515600" cy="4351338"/>
          </a:xfrm>
          <a:prstGeom prst="rect"/>
        </p:spPr>
        <p:txBody>
          <a:bodyPr bIns="45720" lIns="91440" rIns="91440" rtlCol="0" tIns="45720" vert="horz">
            <a:normAutofit/>
          </a:bodyPr>
          <a:p>
            <a:pPr lvl="0"/>
            <a:r>
              <a:rPr altLang="en-US" lang="zh-CN"/>
              <a:t>编辑母版文本样式</a:t>
            </a:r>
          </a:p>
          <a:p>
            <a:pPr lvl="1"/>
            <a:r>
              <a:rPr altLang="en-US" lang="zh-CN"/>
              <a:t>第二级</a:t>
            </a:r>
          </a:p>
          <a:p>
            <a:pPr lvl="2"/>
            <a:r>
              <a:rPr altLang="en-US" lang="zh-CN"/>
              <a:t>第三级</a:t>
            </a:r>
          </a:p>
          <a:p>
            <a:pPr lvl="3"/>
            <a:r>
              <a:rPr altLang="en-US" lang="zh-CN"/>
              <a:t>第四级</a:t>
            </a:r>
          </a:p>
          <a:p>
            <a:pPr lvl="4"/>
            <a:r>
              <a:rPr altLang="en-US" lang="zh-CN"/>
              <a:t>第五级</a:t>
            </a:r>
          </a:p>
        </p:txBody>
      </p:sp>
      <p:sp>
        <p:nvSpPr>
          <p:cNvPr id="1048578" name="日期占位符 3"/>
          <p:cNvSpPr>
            <a:spLocks noGrp="1"/>
          </p:cNvSpPr>
          <p:nvPr>
            <p:ph type="dt" sz="half" idx="2"/>
          </p:nvPr>
        </p:nvSpPr>
        <p:spPr>
          <a:xfrm>
            <a:off x="838200" y="6356350"/>
            <a:ext cx="2743200" cy="365125"/>
          </a:xfrm>
          <a:prstGeom prst="rect"/>
        </p:spPr>
        <p:txBody>
          <a:bodyPr anchor="ctr" bIns="45720" lIns="91440" rIns="91440" rtlCol="0" tIns="45720" vert="horz"/>
          <a:lstStyle>
            <a:lvl1pPr algn="l">
              <a:defRPr sz="1200">
                <a:solidFill>
                  <a:schemeClr val="tx1">
                    <a:tint val="75000"/>
                  </a:schemeClr>
                </a:solidFill>
              </a:defRPr>
            </a:lvl1pPr>
          </a:lstStyle>
          <a:p>
            <a:fld id="{53F42E6A-6F85-4073-B632-032AB2BCC76A}" type="datetimeFigureOut">
              <a:rPr altLang="en-US" lang="zh-CN" smtClean="0"/>
              <a:t>2023/2/27</a:t>
            </a:fld>
            <a:endParaRPr altLang="en-US" lang="zh-CN"/>
          </a:p>
        </p:txBody>
      </p:sp>
      <p:sp>
        <p:nvSpPr>
          <p:cNvPr id="1048579" name="页脚占位符 4"/>
          <p:cNvSpPr>
            <a:spLocks noGrp="1"/>
          </p:cNvSpPr>
          <p:nvPr>
            <p:ph type="ftr" sz="quarter" idx="3"/>
          </p:nvPr>
        </p:nvSpPr>
        <p:spPr>
          <a:xfrm>
            <a:off x="4038600" y="6356350"/>
            <a:ext cx="4114800" cy="365125"/>
          </a:xfrm>
          <a:prstGeom prst="rect"/>
        </p:spPr>
        <p:txBody>
          <a:bodyPr anchor="ctr" bIns="45720" lIns="91440" rIns="91440" rtlCol="0" tIns="45720" vert="horz"/>
          <a:lstStyle>
            <a:lvl1pPr algn="ctr">
              <a:defRPr sz="1200">
                <a:solidFill>
                  <a:schemeClr val="tx1">
                    <a:tint val="75000"/>
                  </a:schemeClr>
                </a:solidFill>
              </a:defRPr>
            </a:lvl1pPr>
          </a:lstStyle>
          <a:p>
            <a:endParaRPr altLang="en-US" lang="zh-CN"/>
          </a:p>
        </p:txBody>
      </p:sp>
      <p:sp>
        <p:nvSpPr>
          <p:cNvPr id="1048580" name="灯片编号占位符 5"/>
          <p:cNvSpPr>
            <a:spLocks noGrp="1"/>
          </p:cNvSpPr>
          <p:nvPr>
            <p:ph type="sldNum" sz="quarter" idx="4"/>
          </p:nvPr>
        </p:nvSpPr>
        <p:spPr>
          <a:xfrm>
            <a:off x="8610600" y="6356350"/>
            <a:ext cx="2743200" cy="365125"/>
          </a:xfrm>
          <a:prstGeom prst="rect"/>
        </p:spPr>
        <p:txBody>
          <a:bodyPr anchor="ctr" bIns="45720" lIns="91440" rIns="91440" rtlCol="0" tIns="45720" vert="horz"/>
          <a:lstStyle>
            <a:lvl1pPr algn="r">
              <a:defRPr sz="1200">
                <a:solidFill>
                  <a:schemeClr val="tx1">
                    <a:tint val="75000"/>
                  </a:schemeClr>
                </a:solidFill>
              </a:defRPr>
            </a:lvl1pPr>
          </a:lstStyle>
          <a:p>
            <a:fld id="{0292CF93-2C91-4583-9483-954A06DC319E}" type="slidenum">
              <a:rPr altLang="en-US" lang="zh-CN" smtClean="0"/>
              <a:t>‹#›</a:t>
            </a:fld>
            <a:endParaRPr altLang="en-US" lang="zh-CN"/>
          </a:p>
        </p:txBody>
      </p:sp>
    </p:spTree>
  </p:cSld>
  <p:clrMap accent1="accent1" accent2="accent2" accent3="accent3" accent4="accent4" accent5="accent5" accent6="accent6" bg1="lt1" bg2="lt2" tx1="dk1" tx2="dk2" hlink="hlink" folHlink="folHlink"/>
  <p:sldLayoutIdLst>
    <p:sldLayoutId id="2147483650" r:id="rId1"/>
    <p:sldLayoutId id="2147483651" r:id="rId2"/>
    <p:sldLayoutId id="2147483652" r:id="rId3"/>
    <p:sldLayoutId id="2147483653" r:id="rId4"/>
  </p:sldLayoutIdLst>
  <p:txStyles>
    <p:titleStyle>
      <a:lvl1pPr algn="l" defTabSz="914400" eaLnBrk="1" hangingPunct="1" latinLnBrk="0" rtl="0">
        <a:lnSpc>
          <a:spcPct val="90000"/>
        </a:lnSpc>
        <a:spcBef>
          <a:spcPct val="0"/>
        </a:spcBef>
        <a:buNone/>
        <a:defRPr sz="4400" kern="1200">
          <a:solidFill>
            <a:schemeClr val="tx1"/>
          </a:solidFill>
          <a:latin typeface="+mj-lt"/>
          <a:ea typeface="+mj-ea"/>
          <a:cs typeface="+mj-cs"/>
        </a:defRPr>
      </a:lvl1pPr>
    </p:titleStyle>
    <p:bodyStyle>
      <a:lvl1pPr algn="l" defTabSz="914400" eaLnBrk="1" hangingPunct="1" indent="-228600" latinLnBrk="0" marL="228600" rtl="0">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algn="l" defTabSz="914400" eaLnBrk="1" hangingPunct="1" indent="-228600" latinLnBrk="0" marL="685800" rtl="0">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algn="l" defTabSz="914400" eaLnBrk="1" hangingPunct="1" indent="-228600" latinLnBrk="0" marL="1143000" rtl="0">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algn="l" defTabSz="914400" eaLnBrk="1" hangingPunct="1" indent="-228600" latinLnBrk="0" marL="1600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algn="l" defTabSz="914400" eaLnBrk="1" hangingPunct="1" indent="-228600" latinLnBrk="0" marL="20574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algn="l" defTabSz="914400" eaLnBrk="1" hangingPunct="1" indent="-228600" latinLnBrk="0" marL="25146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algn="l" defTabSz="914400" eaLnBrk="1" hangingPunct="1" indent="-228600" latinLnBrk="0" marL="29718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algn="l" defTabSz="914400" eaLnBrk="1" hangingPunct="1" indent="-228600" latinLnBrk="0" marL="34290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algn="l" defTabSz="914400" eaLnBrk="1" hangingPunct="1" indent="-228600" latinLnBrk="0" marL="3886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algn="l" defTabSz="914400" eaLnBrk="1" hangingPunct="1" latinLnBrk="0" marL="0" rtl="0">
        <a:defRPr sz="1800" kern="1200">
          <a:solidFill>
            <a:schemeClr val="tx1"/>
          </a:solidFill>
          <a:latin typeface="+mn-lt"/>
          <a:ea typeface="+mn-ea"/>
          <a:cs typeface="+mn-cs"/>
        </a:defRPr>
      </a:lvl1pPr>
      <a:lvl2pPr algn="l" defTabSz="914400" eaLnBrk="1" hangingPunct="1" latinLnBrk="0" marL="457200" rtl="0">
        <a:defRPr sz="1800" kern="1200">
          <a:solidFill>
            <a:schemeClr val="tx1"/>
          </a:solidFill>
          <a:latin typeface="+mn-lt"/>
          <a:ea typeface="+mn-ea"/>
          <a:cs typeface="+mn-cs"/>
        </a:defRPr>
      </a:lvl2pPr>
      <a:lvl3pPr algn="l" defTabSz="914400" eaLnBrk="1" hangingPunct="1" latinLnBrk="0" marL="914400" rtl="0">
        <a:defRPr sz="1800" kern="1200">
          <a:solidFill>
            <a:schemeClr val="tx1"/>
          </a:solidFill>
          <a:latin typeface="+mn-lt"/>
          <a:ea typeface="+mn-ea"/>
          <a:cs typeface="+mn-cs"/>
        </a:defRPr>
      </a:lvl3pPr>
      <a:lvl4pPr algn="l" defTabSz="914400" eaLnBrk="1" hangingPunct="1" latinLnBrk="0" marL="1371600" rtl="0">
        <a:defRPr sz="1800" kern="1200">
          <a:solidFill>
            <a:schemeClr val="tx1"/>
          </a:solidFill>
          <a:latin typeface="+mn-lt"/>
          <a:ea typeface="+mn-ea"/>
          <a:cs typeface="+mn-cs"/>
        </a:defRPr>
      </a:lvl4pPr>
      <a:lvl5pPr algn="l" defTabSz="914400" eaLnBrk="1" hangingPunct="1" latinLnBrk="0" marL="1828800" rtl="0">
        <a:defRPr sz="1800" kern="1200">
          <a:solidFill>
            <a:schemeClr val="tx1"/>
          </a:solidFill>
          <a:latin typeface="+mn-lt"/>
          <a:ea typeface="+mn-ea"/>
          <a:cs typeface="+mn-cs"/>
        </a:defRPr>
      </a:lvl5pPr>
      <a:lvl6pPr algn="l" defTabSz="914400" eaLnBrk="1" hangingPunct="1" latinLnBrk="0" marL="2286000" rtl="0">
        <a:defRPr sz="1800" kern="1200">
          <a:solidFill>
            <a:schemeClr val="tx1"/>
          </a:solidFill>
          <a:latin typeface="+mn-lt"/>
          <a:ea typeface="+mn-ea"/>
          <a:cs typeface="+mn-cs"/>
        </a:defRPr>
      </a:lvl6pPr>
      <a:lvl7pPr algn="l" defTabSz="914400" eaLnBrk="1" hangingPunct="1" latinLnBrk="0" marL="2743200" rtl="0">
        <a:defRPr sz="1800" kern="1200">
          <a:solidFill>
            <a:schemeClr val="tx1"/>
          </a:solidFill>
          <a:latin typeface="+mn-lt"/>
          <a:ea typeface="+mn-ea"/>
          <a:cs typeface="+mn-cs"/>
        </a:defRPr>
      </a:lvl7pPr>
      <a:lvl8pPr algn="l" defTabSz="914400" eaLnBrk="1" hangingPunct="1" latinLnBrk="0" marL="3200400" rtl="0">
        <a:defRPr sz="1800" kern="1200">
          <a:solidFill>
            <a:schemeClr val="tx1"/>
          </a:solidFill>
          <a:latin typeface="+mn-lt"/>
          <a:ea typeface="+mn-ea"/>
          <a:cs typeface="+mn-cs"/>
        </a:defRPr>
      </a:lvl8pPr>
      <a:lvl9pPr algn="l" defTabSz="914400" eaLnBrk="1" hangingPunct="1" latinLnBrk="0" marL="3657600" rtl="0">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png"/><Relationship Id="rId2" Type="http://schemas.openxmlformats.org/officeDocument/2006/relationships/image" Target="../media/image2.gif"/><Relationship Id="rId3" Type="http://schemas.openxmlformats.org/officeDocument/2006/relationships/slideLayout" Target="../slideLayouts/slideLayout1.xml"/><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3.png"/><Relationship Id="rId2" Type="http://schemas.openxmlformats.org/officeDocument/2006/relationships/image" Target="../media/image2.gif"/><Relationship Id="rId3" Type="http://schemas.openxmlformats.org/officeDocument/2006/relationships/slideLayout" Target="../slideLayouts/slideLayout3.xml"/><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4.png"/><Relationship Id="rId2" Type="http://schemas.openxmlformats.org/officeDocument/2006/relationships/slideLayout" Target="../slideLayouts/slideLayout2.xml"/><Relationship Id="rId3"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5.jpeg"/><Relationship Id="rId2" Type="http://schemas.openxmlformats.org/officeDocument/2006/relationships/slideLayout" Target="../slideLayouts/slideLayout4.xml"/><Relationship Id="rId3"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6.png"/><Relationship Id="rId2" Type="http://schemas.openxmlformats.org/officeDocument/2006/relationships/slideLayout" Target="../slideLayouts/slideLayout4.xml"/><Relationship Id="rId3"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7.jpeg"/><Relationship Id="rId2" Type="http://schemas.openxmlformats.org/officeDocument/2006/relationships/slideLayout" Target="../slideLayouts/slideLayout4.xml"/><Relationship Id="rId3"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8.png"/><Relationship Id="rId2" Type="http://schemas.openxmlformats.org/officeDocument/2006/relationships/slideLayout" Target="../slideLayouts/slideLayout4.xml"/><Relationship Id="rId3"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6.png"/><Relationship Id="rId2" Type="http://schemas.openxmlformats.org/officeDocument/2006/relationships/image" Target="../media/image3.png"/><Relationship Id="rId3" Type="http://schemas.openxmlformats.org/officeDocument/2006/relationships/slideLayout" Target="../slideLayouts/slideLayout4.xml"/><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jpeg"/><Relationship Id="rId2" Type="http://schemas.openxmlformats.org/officeDocument/2006/relationships/image" Target="../media/image3.png"/><Relationship Id="rId3" Type="http://schemas.openxmlformats.org/officeDocument/2006/relationships/slideLayout" Target="../slideLayouts/slideLayout4.xml"/><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0.jpeg"/><Relationship Id="rId2" Type="http://schemas.openxmlformats.org/officeDocument/2006/relationships/slideLayout" Target="../slideLayouts/slideLayout4.xml"/><Relationship Id="rId3"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slideLayout" Target="../slideLayouts/slideLayout4.xml"/><Relationship Id="rId3"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png"/><Relationship Id="rId2" Type="http://schemas.openxmlformats.org/officeDocument/2006/relationships/slideLayout" Target="../slideLayouts/slideLayout1.xml"/><Relationship Id="rId3" Type="http://schemas.openxmlformats.org/officeDocument/2006/relationships/notesSlide" Target="../notesSlides/notesSlide14.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dpi="0">
          <a:blip xmlns:r="http://schemas.openxmlformats.org/officeDocument/2006/relationships" r:embed="rId1">
            <a:lum/>
          </a:blip>
          <a:srcRect/>
          <a:stretch>
            <a:fillRect/>
          </a:stretch>
        </a:blipFill>
        <a:effectLst/>
      </p:bgPr>
    </p:bg>
    <p:spTree>
      <p:nvGrpSpPr>
        <p:cNvPr id="19" name=""/>
        <p:cNvGrpSpPr/>
        <p:nvPr/>
      </p:nvGrpSpPr>
      <p:grpSpPr>
        <a:xfrm>
          <a:off x="0" y="0"/>
          <a:ext cx="0" cy="0"/>
          <a:chOff x="0" y="0"/>
          <a:chExt cx="0" cy="0"/>
        </a:xfrm>
      </p:grpSpPr>
      <p:pic>
        <p:nvPicPr>
          <p:cNvPr id="2097152" name="Picture 2"/>
          <p:cNvPicPr>
            <a:picLocks noChangeAspect="1" noChangeArrowheads="1"/>
          </p:cNvPicPr>
          <p:nvPr/>
        </p:nvPicPr>
        <p:blipFill>
          <a:blip xmlns:r="http://schemas.openxmlformats.org/officeDocument/2006/relationships" r:embed="rId2"/>
          <a:srcRect/>
          <a:stretch>
            <a:fillRect/>
          </a:stretch>
        </p:blipFill>
        <p:spPr bwMode="auto">
          <a:xfrm>
            <a:off x="873033" y="753684"/>
            <a:ext cx="2098768" cy="456254"/>
          </a:xfrm>
          <a:prstGeom prst="rect"/>
          <a:noFill/>
        </p:spPr>
      </p:pic>
      <p:sp>
        <p:nvSpPr>
          <p:cNvPr id="1048584" name="文本框 2"/>
          <p:cNvSpPr txBox="1"/>
          <p:nvPr/>
        </p:nvSpPr>
        <p:spPr>
          <a:xfrm>
            <a:off x="739589" y="1667435"/>
            <a:ext cx="5666502" cy="2656840"/>
          </a:xfrm>
          <a:prstGeom prst="rect"/>
          <a:noFill/>
        </p:spPr>
        <p:txBody>
          <a:bodyPr rtlCol="0" wrap="none">
            <a:spAutoFit/>
          </a:bodyPr>
          <a:p>
            <a:r>
              <a:rPr altLang="zh-CN" b="1" dirty="0" sz="4000" kumimoji="1" lang="en-US">
                <a:solidFill>
                  <a:srgbClr val="043DB1"/>
                </a:solidFill>
                <a:latin typeface="Microsoft YaHei" panose="020B0503020204020204" pitchFamily="34" charset="-122"/>
                <a:ea typeface="Microsoft YaHei" panose="020B0503020204020204" pitchFamily="34" charset="-122"/>
              </a:rPr>
              <a:t>Organizational Change</a:t>
            </a:r>
          </a:p>
          <a:p>
            <a:r>
              <a:rPr altLang="zh-CN" b="1" dirty="0" sz="4000" kumimoji="1" lang="en-US">
                <a:solidFill>
                  <a:srgbClr val="043DB1"/>
                </a:solidFill>
                <a:latin typeface="Microsoft YaHei" panose="020B0503020204020204" pitchFamily="34" charset="-122"/>
                <a:ea typeface="Microsoft YaHei" panose="020B0503020204020204" pitchFamily="34" charset="-122"/>
              </a:rPr>
              <a:t>Case Analysis</a:t>
            </a:r>
          </a:p>
          <a:p>
            <a:endParaRPr altLang="zh-CN" b="1" dirty="0" sz="3600" kumimoji="1" lang="en-US">
              <a:solidFill>
                <a:srgbClr val="043DB1"/>
              </a:solidFill>
              <a:latin typeface="Microsoft YaHei" panose="020B0503020204020204" pitchFamily="34" charset="-122"/>
              <a:ea typeface="Microsoft YaHei" panose="020B0503020204020204" pitchFamily="34" charset="-122"/>
            </a:endParaRPr>
          </a:p>
          <a:p>
            <a:r>
              <a:rPr altLang="zh-CN" b="1" dirty="0" sz="3600" kumimoji="1" lang="en-US">
                <a:solidFill>
                  <a:srgbClr val="043DB1"/>
                </a:solidFill>
                <a:latin typeface="Microsoft YaHei" panose="020B0503020204020204" pitchFamily="34" charset="-122"/>
                <a:ea typeface="Microsoft YaHei" panose="020B0503020204020204" pitchFamily="34" charset="-122"/>
              </a:rPr>
              <a:t>—Morningstar, Inc</a:t>
            </a:r>
            <a:endParaRPr altLang="en-US" b="1" dirty="0" sz="3600" kumimoji="1" lang="zh-CN">
              <a:solidFill>
                <a:srgbClr val="043DB1"/>
              </a:solidFill>
              <a:latin typeface="Microsoft YaHei" panose="020B0503020204020204" pitchFamily="34" charset="-122"/>
              <a:ea typeface="Microsoft YaHei" panose="020B0503020204020204" pitchFamily="34" charset="-122"/>
            </a:endParaRPr>
          </a:p>
        </p:txBody>
      </p:sp>
    </p:spTree>
  </p:cSld>
  <p:clrMapOvr>
    <a:masterClrMapping/>
  </p:clrMapOvr>
  <mc:AlternateContent xmlns:mc="http://schemas.openxmlformats.org/markup-compatibility/2006">
    <mc:Choice xmlns:p14="http://schemas.microsoft.com/office/powerpoint/2010/main" Requires="p14">
      <p:transition xmlns:p14="http://schemas.microsoft.com/office/powerpoint/2010/main" spd="med" p14:dur="700">
        <p:fade/>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27" name=""/>
        <p:cNvGrpSpPr/>
        <p:nvPr/>
      </p:nvGrpSpPr>
      <p:grpSpPr>
        <a:xfrm>
          <a:off x="0" y="0"/>
          <a:ext cx="0" cy="0"/>
          <a:chOff x="0" y="0"/>
          <a:chExt cx="0" cy="0"/>
        </a:xfrm>
      </p:grpSpPr>
      <p:pic>
        <p:nvPicPr>
          <p:cNvPr id="2097153" name="图片占位符 4"/>
          <p:cNvPicPr>
            <a:picLocks noChangeAspect="1" noGrp="1"/>
          </p:cNvPicPr>
          <p:nvPr>
            <p:ph type="pic" sz="quarter" idx="11"/>
          </p:nvPr>
        </p:nvPicPr>
        <p:blipFill>
          <a:blip xmlns:r="http://schemas.openxmlformats.org/officeDocument/2006/relationships" r:embed="rId1"/>
          <a:srcRect l="248" r="248"/>
          <a:stretch>
            <a:fillRect/>
          </a:stretch>
        </p:blipFill>
        <p:spPr/>
      </p:pic>
      <p:pic>
        <p:nvPicPr>
          <p:cNvPr id="2097154" name="Picture 2"/>
          <p:cNvPicPr>
            <a:picLocks noChangeAspect="1" noChangeArrowheads="1"/>
          </p:cNvPicPr>
          <p:nvPr/>
        </p:nvPicPr>
        <p:blipFill>
          <a:blip xmlns:r="http://schemas.openxmlformats.org/officeDocument/2006/relationships" r:embed="rId2"/>
          <a:srcRect/>
          <a:stretch>
            <a:fillRect/>
          </a:stretch>
        </p:blipFill>
        <p:spPr bwMode="auto">
          <a:xfrm>
            <a:off x="8418506" y="5550945"/>
            <a:ext cx="3113790" cy="676911"/>
          </a:xfrm>
          <a:prstGeom prst="rect"/>
          <a:noFill/>
        </p:spPr>
      </p:pic>
      <p:sp>
        <p:nvSpPr>
          <p:cNvPr id="1048591" name="文本框 5"/>
          <p:cNvSpPr txBox="1"/>
          <p:nvPr/>
        </p:nvSpPr>
        <p:spPr>
          <a:xfrm>
            <a:off x="659704" y="659654"/>
            <a:ext cx="5115789" cy="561339"/>
          </a:xfrm>
          <a:prstGeom prst="rect"/>
          <a:noFill/>
        </p:spPr>
        <p:txBody>
          <a:bodyPr rtlCol="0" wrap="none">
            <a:spAutoFit/>
          </a:bodyPr>
          <a:p>
            <a:r>
              <a:rPr altLang="zh-CN" b="1" dirty="0" sz="2800" kumimoji="1" lang="en-US">
                <a:solidFill>
                  <a:srgbClr val="043DB1"/>
                </a:solidFill>
                <a:latin typeface="Microsoft YaHei" panose="020B0503020204020204" pitchFamily="34" charset="-122"/>
                <a:ea typeface="Microsoft YaHei" panose="020B0503020204020204" pitchFamily="34" charset="-122"/>
              </a:rPr>
              <a:t>01.</a:t>
            </a:r>
            <a:r>
              <a:rPr altLang="en-US" b="1" dirty="0" sz="2800" kumimoji="1" lang="zh-CN">
                <a:solidFill>
                  <a:srgbClr val="043DB1"/>
                </a:solidFill>
                <a:latin typeface="Microsoft YaHei" panose="020B0503020204020204" pitchFamily="34" charset="-122"/>
                <a:ea typeface="Microsoft YaHei" panose="020B0503020204020204" pitchFamily="34" charset="-122"/>
              </a:rPr>
              <a:t> </a:t>
            </a:r>
            <a:r>
              <a:rPr altLang="zh-CN" b="1" dirty="0" sz="2800" kumimoji="1" lang="en-US">
                <a:solidFill>
                  <a:srgbClr val="043DB1"/>
                </a:solidFill>
                <a:latin typeface="Microsoft YaHei" panose="020B0503020204020204" pitchFamily="34" charset="-122"/>
                <a:ea typeface="Microsoft YaHei" panose="020B0503020204020204" pitchFamily="34" charset="-122"/>
              </a:rPr>
              <a:t>COMPANY BACKGROUND</a:t>
            </a:r>
            <a:endParaRPr altLang="en-US" b="1" dirty="0" sz="2800" kumimoji="1" lang="zh-CN">
              <a:solidFill>
                <a:srgbClr val="043DB1"/>
              </a:solidFill>
              <a:latin typeface="Microsoft YaHei" panose="020B0503020204020204" pitchFamily="34" charset="-122"/>
              <a:ea typeface="Microsoft YaHei" panose="020B0503020204020204" pitchFamily="34" charset="-122"/>
            </a:endParaRPr>
          </a:p>
        </p:txBody>
      </p:sp>
      <p:sp>
        <p:nvSpPr>
          <p:cNvPr id="1048592" name="文本框 6"/>
          <p:cNvSpPr txBox="1"/>
          <p:nvPr/>
        </p:nvSpPr>
        <p:spPr>
          <a:xfrm>
            <a:off x="659704" y="1675717"/>
            <a:ext cx="6509403" cy="4320540"/>
          </a:xfrm>
          <a:prstGeom prst="rect"/>
          <a:noFill/>
        </p:spPr>
        <p:txBody>
          <a:bodyPr rtlCol="0" wrap="square">
            <a:spAutoFit/>
          </a:bodyPr>
          <a:p>
            <a:pPr>
              <a:lnSpc>
                <a:spcPct val="150000"/>
              </a:lnSpc>
            </a:pPr>
            <a:r>
              <a:rPr altLang="zh-CN" b="1" dirty="0" sz="2000" kumimoji="1" lang="en-US">
                <a:solidFill>
                  <a:srgbClr val="043DB1"/>
                </a:solidFill>
                <a:latin typeface="Microsoft YaHei" panose="020B0503020204020204" pitchFamily="34" charset="-122"/>
                <a:ea typeface="Microsoft YaHei" panose="020B0503020204020204" pitchFamily="34" charset="-122"/>
              </a:rPr>
              <a:t>MORNINGSTAR, INC</a:t>
            </a:r>
          </a:p>
          <a:p>
            <a:pPr>
              <a:lnSpc>
                <a:spcPct val="150000"/>
              </a:lnSpc>
            </a:pPr>
            <a:endParaRPr altLang="zh-CN" b="1" dirty="0" sz="2000" kumimoji="1" lang="en-US">
              <a:solidFill>
                <a:srgbClr val="043DB1"/>
              </a:solidFill>
              <a:latin typeface="Microsoft YaHei" panose="020B0503020204020204" pitchFamily="34" charset="-122"/>
              <a:ea typeface="Microsoft YaHei" panose="020B0503020204020204" pitchFamily="34" charset="-122"/>
            </a:endParaRPr>
          </a:p>
          <a:p>
            <a:pPr algn="just">
              <a:lnSpc>
                <a:spcPct val="150000"/>
              </a:lnSpc>
            </a:pPr>
            <a:r>
              <a:rPr altLang="zh-CN" dirty="0" kumimoji="1" lang="en-US">
                <a:latin typeface="Microsoft YaHei" panose="020B0503020204020204" pitchFamily="34" charset="-122"/>
                <a:ea typeface="Microsoft YaHei" panose="020B0503020204020204" pitchFamily="34" charset="-122"/>
              </a:rPr>
              <a:t>The research object I selected is MORNINGSTAR, INC, a global financial information company, whose mission is to empower investors, provide them with accurate financial data and professional financial analysis, and help them achieve investment success. MORNINGSTAR, INC's main business income is nearly 50% from basic financial data services.</a:t>
            </a:r>
            <a:endParaRPr altLang="en-US" dirty="0" kumimoji="1" lang="zh-CN">
              <a:latin typeface="Microsoft YaHei" panose="020B0503020204020204" pitchFamily="34" charset="-122"/>
              <a:ea typeface="Microsoft YaHei" panose="020B0503020204020204" pitchFamily="34" charset="-122"/>
            </a:endParaRPr>
          </a:p>
        </p:txBody>
      </p:sp>
    </p:spTree>
  </p:cSld>
  <p:clrMapOvr>
    <a:masterClrMapping/>
  </p:clrMapOvr>
  <mc:AlternateContent xmlns:mc="http://schemas.openxmlformats.org/markup-compatibility/2006">
    <mc:Choice xmlns:p14="http://schemas.microsoft.com/office/powerpoint/2010/main" Requires="p14">
      <p:transition xmlns:p14="http://schemas.microsoft.com/office/powerpoint/2010/main" spd="med" p14:dur="700">
        <p:fade/>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31" name=""/>
        <p:cNvGrpSpPr/>
        <p:nvPr/>
      </p:nvGrpSpPr>
      <p:grpSpPr>
        <a:xfrm>
          <a:off x="0" y="0"/>
          <a:ext cx="0" cy="0"/>
          <a:chOff x="0" y="0"/>
          <a:chExt cx="0" cy="0"/>
        </a:xfrm>
      </p:grpSpPr>
      <p:sp>
        <p:nvSpPr>
          <p:cNvPr id="1048597" name="Freeform: Shape 7"/>
          <p:cNvSpPr/>
          <p:nvPr/>
        </p:nvSpPr>
        <p:spPr>
          <a:xfrm>
            <a:off x="0" y="961492"/>
            <a:ext cx="3309134" cy="5181766"/>
          </a:xfrm>
          <a:custGeom>
            <a:avLst/>
            <a:gdLst>
              <a:gd name="connsiteX0" fmla="*/ 702130 w 3234873"/>
              <a:gd name="connsiteY0" fmla="*/ 0 h 5065486"/>
              <a:gd name="connsiteX1" fmla="*/ 3234873 w 3234873"/>
              <a:gd name="connsiteY1" fmla="*/ 2532743 h 5065486"/>
              <a:gd name="connsiteX2" fmla="*/ 702130 w 3234873"/>
              <a:gd name="connsiteY2" fmla="*/ 5065486 h 5065486"/>
              <a:gd name="connsiteX3" fmla="*/ 191694 w 3234873"/>
              <a:gd name="connsiteY3" fmla="*/ 5014030 h 5065486"/>
              <a:gd name="connsiteX4" fmla="*/ 0 w 3234873"/>
              <a:gd name="connsiteY4" fmla="*/ 4964740 h 5065486"/>
              <a:gd name="connsiteX5" fmla="*/ 0 w 3234873"/>
              <a:gd name="connsiteY5" fmla="*/ 100746 h 5065486"/>
              <a:gd name="connsiteX6" fmla="*/ 191694 w 3234873"/>
              <a:gd name="connsiteY6" fmla="*/ 51456 h 5065486"/>
              <a:gd name="connsiteX7" fmla="*/ 702130 w 3234873"/>
              <a:gd name="connsiteY7" fmla="*/ 0 h 5065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34873" h="5065486">
                <a:moveTo>
                  <a:pt x="702130" y="0"/>
                </a:moveTo>
                <a:cubicBezTo>
                  <a:pt x="2100925" y="0"/>
                  <a:pt x="3234873" y="1133948"/>
                  <a:pt x="3234873" y="2532743"/>
                </a:cubicBezTo>
                <a:cubicBezTo>
                  <a:pt x="3234873" y="3931538"/>
                  <a:pt x="2100925" y="5065486"/>
                  <a:pt x="702130" y="5065486"/>
                </a:cubicBezTo>
                <a:cubicBezTo>
                  <a:pt x="527281" y="5065486"/>
                  <a:pt x="356570" y="5047768"/>
                  <a:pt x="191694" y="5014030"/>
                </a:cubicBezTo>
                <a:lnTo>
                  <a:pt x="0" y="4964740"/>
                </a:lnTo>
                <a:lnTo>
                  <a:pt x="0" y="100746"/>
                </a:lnTo>
                <a:lnTo>
                  <a:pt x="191694" y="51456"/>
                </a:lnTo>
                <a:cubicBezTo>
                  <a:pt x="356570" y="17718"/>
                  <a:pt x="527281" y="0"/>
                  <a:pt x="702130" y="0"/>
                </a:cubicBezTo>
                <a:close/>
              </a:path>
            </a:pathLst>
          </a:custGeom>
          <a:solidFill>
            <a:srgbClr val="F5F9FC"/>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lang="en-US"/>
          </a:p>
        </p:txBody>
      </p:sp>
      <p:grpSp>
        <p:nvGrpSpPr>
          <p:cNvPr id="32" name="Group 57"/>
          <p:cNvGrpSpPr/>
          <p:nvPr/>
        </p:nvGrpSpPr>
        <p:grpSpPr>
          <a:xfrm>
            <a:off x="5869402" y="4491089"/>
            <a:ext cx="1857279" cy="790376"/>
            <a:chOff x="5869402" y="4409320"/>
            <a:chExt cx="1857279" cy="790376"/>
          </a:xfrm>
        </p:grpSpPr>
        <p:sp>
          <p:nvSpPr>
            <p:cNvPr id="1048598" name="TextBox 55"/>
            <p:cNvSpPr txBox="1"/>
            <p:nvPr/>
          </p:nvSpPr>
          <p:spPr>
            <a:xfrm>
              <a:off x="5869402" y="4409320"/>
              <a:ext cx="1857279" cy="307777"/>
            </a:xfrm>
            <a:prstGeom prst="rect"/>
            <a:noFill/>
          </p:spPr>
          <p:txBody>
            <a:bodyPr rtlCol="0" wrap="square">
              <a:spAutoFit/>
            </a:bodyPr>
            <a:p>
              <a:r>
                <a:rPr b="1" dirty="0" sz="1400" lang="en-US">
                  <a:solidFill>
                    <a:schemeClr val="bg1"/>
                  </a:solidFill>
                  <a:latin typeface="+mj-lt"/>
                </a:rPr>
                <a:t>01. Orange</a:t>
              </a:r>
            </a:p>
          </p:txBody>
        </p:sp>
        <p:sp>
          <p:nvSpPr>
            <p:cNvPr id="1048599" name="TextBox 56"/>
            <p:cNvSpPr txBox="1"/>
            <p:nvPr/>
          </p:nvSpPr>
          <p:spPr>
            <a:xfrm>
              <a:off x="5869403" y="4701857"/>
              <a:ext cx="1857278" cy="497839"/>
            </a:xfrm>
            <a:prstGeom prst="rect"/>
            <a:noFill/>
          </p:spPr>
          <p:txBody>
            <a:bodyPr rtlCol="0" wrap="square">
              <a:spAutoFit/>
            </a:bodyPr>
            <a:p>
              <a:r>
                <a:rPr dirty="0" sz="1200" lang="en-US">
                  <a:solidFill>
                    <a:schemeClr val="bg1"/>
                  </a:solidFill>
                </a:rPr>
                <a:t>A wonderful serenity has taken possession</a:t>
              </a:r>
            </a:p>
          </p:txBody>
        </p:sp>
      </p:grpSp>
      <p:grpSp>
        <p:nvGrpSpPr>
          <p:cNvPr id="33" name="Group 58"/>
          <p:cNvGrpSpPr/>
          <p:nvPr/>
        </p:nvGrpSpPr>
        <p:grpSpPr>
          <a:xfrm>
            <a:off x="8287577" y="4491089"/>
            <a:ext cx="1857279" cy="790376"/>
            <a:chOff x="5869402" y="4409320"/>
            <a:chExt cx="1857279" cy="790376"/>
          </a:xfrm>
        </p:grpSpPr>
        <p:sp>
          <p:nvSpPr>
            <p:cNvPr id="1048600" name="TextBox 59"/>
            <p:cNvSpPr txBox="1"/>
            <p:nvPr/>
          </p:nvSpPr>
          <p:spPr>
            <a:xfrm>
              <a:off x="5869402" y="4409320"/>
              <a:ext cx="1857279" cy="307777"/>
            </a:xfrm>
            <a:prstGeom prst="rect"/>
            <a:noFill/>
          </p:spPr>
          <p:txBody>
            <a:bodyPr rtlCol="0" wrap="square">
              <a:spAutoFit/>
            </a:bodyPr>
            <a:p>
              <a:r>
                <a:rPr b="1" dirty="0" sz="1400" lang="en-US">
                  <a:solidFill>
                    <a:schemeClr val="bg1"/>
                  </a:solidFill>
                  <a:latin typeface="+mj-lt"/>
                </a:rPr>
                <a:t>02. Healthy</a:t>
              </a:r>
            </a:p>
          </p:txBody>
        </p:sp>
        <p:sp>
          <p:nvSpPr>
            <p:cNvPr id="1048601" name="TextBox 60"/>
            <p:cNvSpPr txBox="1"/>
            <p:nvPr/>
          </p:nvSpPr>
          <p:spPr>
            <a:xfrm>
              <a:off x="5869403" y="4701857"/>
              <a:ext cx="1857278" cy="497839"/>
            </a:xfrm>
            <a:prstGeom prst="rect"/>
            <a:noFill/>
          </p:spPr>
          <p:txBody>
            <a:bodyPr rtlCol="0" wrap="square">
              <a:spAutoFit/>
            </a:bodyPr>
            <a:p>
              <a:r>
                <a:rPr dirty="0" sz="1200" lang="en-US">
                  <a:solidFill>
                    <a:schemeClr val="bg1"/>
                  </a:solidFill>
                </a:rPr>
                <a:t>A wonderful serenity has taken possession</a:t>
              </a:r>
            </a:p>
          </p:txBody>
        </p:sp>
      </p:grpSp>
      <p:pic>
        <p:nvPicPr>
          <p:cNvPr id="2097155" name="图片占位符 5"/>
          <p:cNvPicPr>
            <a:picLocks noChangeAspect="1" noGrp="1"/>
          </p:cNvPicPr>
          <p:nvPr>
            <p:ph type="pic" sz="quarter" idx="10"/>
          </p:nvPr>
        </p:nvPicPr>
        <p:blipFill>
          <a:blip xmlns:r="http://schemas.openxmlformats.org/officeDocument/2006/relationships" r:embed="rId1"/>
          <a:srcRect l="8602" r="8602"/>
          <a:stretch>
            <a:fillRect/>
          </a:stretch>
        </p:blipFill>
        <p:spPr>
          <a:xfrm>
            <a:off x="923131" y="1412425"/>
            <a:ext cx="4343398" cy="4343398"/>
          </a:xfrm>
        </p:spPr>
      </p:pic>
      <p:grpSp>
        <p:nvGrpSpPr>
          <p:cNvPr id="34" name="Group 41"/>
          <p:cNvGrpSpPr/>
          <p:nvPr/>
        </p:nvGrpSpPr>
        <p:grpSpPr>
          <a:xfrm>
            <a:off x="659704" y="3022593"/>
            <a:ext cx="853089" cy="853089"/>
            <a:chOff x="672914" y="3125830"/>
            <a:chExt cx="853089" cy="853089"/>
          </a:xfrm>
        </p:grpSpPr>
        <p:sp>
          <p:nvSpPr>
            <p:cNvPr id="1048602" name="Oval 12"/>
            <p:cNvSpPr/>
            <p:nvPr/>
          </p:nvSpPr>
          <p:spPr>
            <a:xfrm>
              <a:off x="672914" y="3125830"/>
              <a:ext cx="853089" cy="853089"/>
            </a:xfrm>
            <a:prstGeom prst="ellipse"/>
            <a:solidFill>
              <a:schemeClr val="bg1"/>
            </a:solidFill>
            <a:ln>
              <a:noFill/>
            </a:ln>
            <a:effectLst>
              <a:outerShdw algn="t" blurRad="812800" dir="5400000" dist="330200" rotWithShape="0" sx="62000" sy="62000">
                <a:schemeClr val="accent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dirty="0" lang="en-US"/>
            </a:p>
          </p:txBody>
        </p:sp>
        <p:grpSp>
          <p:nvGrpSpPr>
            <p:cNvPr id="35" name="Gruppieren 309"/>
            <p:cNvGrpSpPr/>
            <p:nvPr/>
          </p:nvGrpSpPr>
          <p:grpSpPr>
            <a:xfrm>
              <a:off x="974045" y="3364255"/>
              <a:ext cx="250826" cy="376238"/>
              <a:chOff x="3985418" y="4638674"/>
              <a:chExt cx="250826" cy="376238"/>
            </a:xfrm>
            <a:solidFill>
              <a:schemeClr val="accent1"/>
            </a:solidFill>
          </p:grpSpPr>
          <p:sp>
            <p:nvSpPr>
              <p:cNvPr id="1048603" name="Freeform 122"/>
              <p:cNvSpPr/>
              <p:nvPr/>
            </p:nvSpPr>
            <p:spPr bwMode="auto">
              <a:xfrm>
                <a:off x="4137818" y="4935537"/>
                <a:ext cx="14288" cy="12700"/>
              </a:xfrm>
              <a:custGeom>
                <a:avLst/>
                <a:gdLst>
                  <a:gd name="T0" fmla="*/ 8 w 9"/>
                  <a:gd name="T1" fmla="*/ 3 h 9"/>
                  <a:gd name="T2" fmla="*/ 7 w 9"/>
                  <a:gd name="T3" fmla="*/ 8 h 9"/>
                  <a:gd name="T4" fmla="*/ 1 w 9"/>
                  <a:gd name="T5" fmla="*/ 7 h 9"/>
                  <a:gd name="T6" fmla="*/ 3 w 9"/>
                  <a:gd name="T7" fmla="*/ 1 h 9"/>
                  <a:gd name="T8" fmla="*/ 8 w 9"/>
                  <a:gd name="T9" fmla="*/ 3 h 9"/>
                </a:gdLst>
                <a:ahLst/>
                <a:cxnLst>
                  <a:cxn ang="0">
                    <a:pos x="T0" y="T1"/>
                  </a:cxn>
                  <a:cxn ang="0">
                    <a:pos x="T2" y="T3"/>
                  </a:cxn>
                  <a:cxn ang="0">
                    <a:pos x="T4" y="T5"/>
                  </a:cxn>
                  <a:cxn ang="0">
                    <a:pos x="T6" y="T7"/>
                  </a:cxn>
                  <a:cxn ang="0">
                    <a:pos x="T8" y="T9"/>
                  </a:cxn>
                </a:cxnLst>
                <a:rect l="0" t="0" r="r" b="b"/>
                <a:pathLst>
                  <a:path w="9" h="9">
                    <a:moveTo>
                      <a:pt x="8" y="3"/>
                    </a:moveTo>
                    <a:cubicBezTo>
                      <a:pt x="9" y="5"/>
                      <a:pt x="9" y="7"/>
                      <a:pt x="7" y="8"/>
                    </a:cubicBezTo>
                    <a:cubicBezTo>
                      <a:pt x="5" y="9"/>
                      <a:pt x="3" y="9"/>
                      <a:pt x="1" y="7"/>
                    </a:cubicBezTo>
                    <a:cubicBezTo>
                      <a:pt x="0" y="5"/>
                      <a:pt x="1" y="2"/>
                      <a:pt x="3" y="1"/>
                    </a:cubicBezTo>
                    <a:cubicBezTo>
                      <a:pt x="5" y="0"/>
                      <a:pt x="7" y="1"/>
                      <a:pt x="8" y="3"/>
                    </a:cubicBezTo>
                    <a:close/>
                  </a:path>
                </a:pathLst>
              </a:custGeom>
              <a:grpFill/>
              <a:ln>
                <a:noFill/>
              </a:ln>
            </p:spPr>
            <p:txBody>
              <a:bodyPr anchor="t" anchorCtr="0" bIns="45720" compatLnSpc="1" lIns="91440" numCol="1" rIns="91440" tIns="45720" vert="horz" wrap="square">
                <a:prstTxWarp prst="textNoShape"/>
              </a:bodyPr>
              <a:p>
                <a:endParaRPr lang="en-US"/>
              </a:p>
            </p:txBody>
          </p:sp>
          <p:sp>
            <p:nvSpPr>
              <p:cNvPr id="1048604" name="Freeform 123"/>
              <p:cNvSpPr/>
              <p:nvPr/>
            </p:nvSpPr>
            <p:spPr bwMode="auto">
              <a:xfrm>
                <a:off x="4158456" y="4967287"/>
                <a:ext cx="12700" cy="14288"/>
              </a:xfrm>
              <a:custGeom>
                <a:avLst/>
                <a:gdLst>
                  <a:gd name="T0" fmla="*/ 8 w 9"/>
                  <a:gd name="T1" fmla="*/ 2 h 9"/>
                  <a:gd name="T2" fmla="*/ 6 w 9"/>
                  <a:gd name="T3" fmla="*/ 8 h 9"/>
                  <a:gd name="T4" fmla="*/ 1 w 9"/>
                  <a:gd name="T5" fmla="*/ 6 h 9"/>
                  <a:gd name="T6" fmla="*/ 2 w 9"/>
                  <a:gd name="T7" fmla="*/ 1 h 9"/>
                  <a:gd name="T8" fmla="*/ 8 w 9"/>
                  <a:gd name="T9" fmla="*/ 2 h 9"/>
                </a:gdLst>
                <a:ahLst/>
                <a:cxnLst>
                  <a:cxn ang="0">
                    <a:pos x="T0" y="T1"/>
                  </a:cxn>
                  <a:cxn ang="0">
                    <a:pos x="T2" y="T3"/>
                  </a:cxn>
                  <a:cxn ang="0">
                    <a:pos x="T4" y="T5"/>
                  </a:cxn>
                  <a:cxn ang="0">
                    <a:pos x="T6" y="T7"/>
                  </a:cxn>
                  <a:cxn ang="0">
                    <a:pos x="T8" y="T9"/>
                  </a:cxn>
                </a:cxnLst>
                <a:rect l="0" t="0" r="r" b="b"/>
                <a:pathLst>
                  <a:path w="9" h="9">
                    <a:moveTo>
                      <a:pt x="8" y="2"/>
                    </a:moveTo>
                    <a:cubicBezTo>
                      <a:pt x="9" y="4"/>
                      <a:pt x="8" y="7"/>
                      <a:pt x="6" y="8"/>
                    </a:cubicBezTo>
                    <a:cubicBezTo>
                      <a:pt x="4" y="9"/>
                      <a:pt x="2" y="8"/>
                      <a:pt x="1" y="6"/>
                    </a:cubicBezTo>
                    <a:cubicBezTo>
                      <a:pt x="0" y="4"/>
                      <a:pt x="0" y="2"/>
                      <a:pt x="2" y="1"/>
                    </a:cubicBezTo>
                    <a:cubicBezTo>
                      <a:pt x="4" y="0"/>
                      <a:pt x="6" y="0"/>
                      <a:pt x="8" y="2"/>
                    </a:cubicBezTo>
                    <a:close/>
                  </a:path>
                </a:pathLst>
              </a:custGeom>
              <a:grpFill/>
              <a:ln>
                <a:noFill/>
              </a:ln>
            </p:spPr>
            <p:txBody>
              <a:bodyPr anchor="t" anchorCtr="0" bIns="45720" compatLnSpc="1" lIns="91440" numCol="1" rIns="91440" tIns="45720" vert="horz" wrap="square">
                <a:prstTxWarp prst="textNoShape"/>
              </a:bodyPr>
              <a:p>
                <a:endParaRPr lang="en-US"/>
              </a:p>
            </p:txBody>
          </p:sp>
          <p:sp>
            <p:nvSpPr>
              <p:cNvPr id="1048605" name="Freeform 124"/>
              <p:cNvSpPr/>
              <p:nvPr/>
            </p:nvSpPr>
            <p:spPr bwMode="auto">
              <a:xfrm>
                <a:off x="4158456" y="4945062"/>
                <a:ext cx="12700" cy="12700"/>
              </a:xfrm>
              <a:custGeom>
                <a:avLst/>
                <a:gdLst>
                  <a:gd name="T0" fmla="*/ 8 w 9"/>
                  <a:gd name="T1" fmla="*/ 3 h 9"/>
                  <a:gd name="T2" fmla="*/ 7 w 9"/>
                  <a:gd name="T3" fmla="*/ 8 h 9"/>
                  <a:gd name="T4" fmla="*/ 1 w 9"/>
                  <a:gd name="T5" fmla="*/ 7 h 9"/>
                  <a:gd name="T6" fmla="*/ 3 w 9"/>
                  <a:gd name="T7" fmla="*/ 1 h 9"/>
                  <a:gd name="T8" fmla="*/ 8 w 9"/>
                  <a:gd name="T9" fmla="*/ 3 h 9"/>
                </a:gdLst>
                <a:ahLst/>
                <a:cxnLst>
                  <a:cxn ang="0">
                    <a:pos x="T0" y="T1"/>
                  </a:cxn>
                  <a:cxn ang="0">
                    <a:pos x="T2" y="T3"/>
                  </a:cxn>
                  <a:cxn ang="0">
                    <a:pos x="T4" y="T5"/>
                  </a:cxn>
                  <a:cxn ang="0">
                    <a:pos x="T6" y="T7"/>
                  </a:cxn>
                  <a:cxn ang="0">
                    <a:pos x="T8" y="T9"/>
                  </a:cxn>
                </a:cxnLst>
                <a:rect l="0" t="0" r="r" b="b"/>
                <a:pathLst>
                  <a:path w="9" h="9">
                    <a:moveTo>
                      <a:pt x="8" y="3"/>
                    </a:moveTo>
                    <a:cubicBezTo>
                      <a:pt x="9" y="5"/>
                      <a:pt x="9" y="7"/>
                      <a:pt x="7" y="8"/>
                    </a:cubicBezTo>
                    <a:cubicBezTo>
                      <a:pt x="5" y="9"/>
                      <a:pt x="3" y="9"/>
                      <a:pt x="1" y="7"/>
                    </a:cubicBezTo>
                    <a:cubicBezTo>
                      <a:pt x="0" y="5"/>
                      <a:pt x="1" y="3"/>
                      <a:pt x="3" y="1"/>
                    </a:cubicBezTo>
                    <a:cubicBezTo>
                      <a:pt x="5" y="0"/>
                      <a:pt x="7" y="1"/>
                      <a:pt x="8" y="3"/>
                    </a:cubicBezTo>
                    <a:close/>
                  </a:path>
                </a:pathLst>
              </a:custGeom>
              <a:grpFill/>
              <a:ln>
                <a:noFill/>
              </a:ln>
            </p:spPr>
            <p:txBody>
              <a:bodyPr anchor="t" anchorCtr="0" bIns="45720" compatLnSpc="1" lIns="91440" numCol="1" rIns="91440" tIns="45720" vert="horz" wrap="square">
                <a:prstTxWarp prst="textNoShape"/>
              </a:bodyPr>
              <a:p>
                <a:endParaRPr lang="en-US"/>
              </a:p>
            </p:txBody>
          </p:sp>
          <p:sp>
            <p:nvSpPr>
              <p:cNvPr id="1048606" name="Freeform 125"/>
              <p:cNvSpPr/>
              <p:nvPr/>
            </p:nvSpPr>
            <p:spPr bwMode="auto">
              <a:xfrm>
                <a:off x="4137818" y="4957762"/>
                <a:ext cx="14288" cy="14288"/>
              </a:xfrm>
              <a:custGeom>
                <a:avLst/>
                <a:gdLst>
                  <a:gd name="T0" fmla="*/ 8 w 9"/>
                  <a:gd name="T1" fmla="*/ 2 h 9"/>
                  <a:gd name="T2" fmla="*/ 6 w 9"/>
                  <a:gd name="T3" fmla="*/ 8 h 9"/>
                  <a:gd name="T4" fmla="*/ 1 w 9"/>
                  <a:gd name="T5" fmla="*/ 6 h 9"/>
                  <a:gd name="T6" fmla="*/ 2 w 9"/>
                  <a:gd name="T7" fmla="*/ 1 h 9"/>
                  <a:gd name="T8" fmla="*/ 8 w 9"/>
                  <a:gd name="T9" fmla="*/ 2 h 9"/>
                </a:gdLst>
                <a:ahLst/>
                <a:cxnLst>
                  <a:cxn ang="0">
                    <a:pos x="T0" y="T1"/>
                  </a:cxn>
                  <a:cxn ang="0">
                    <a:pos x="T2" y="T3"/>
                  </a:cxn>
                  <a:cxn ang="0">
                    <a:pos x="T4" y="T5"/>
                  </a:cxn>
                  <a:cxn ang="0">
                    <a:pos x="T6" y="T7"/>
                  </a:cxn>
                  <a:cxn ang="0">
                    <a:pos x="T8" y="T9"/>
                  </a:cxn>
                </a:cxnLst>
                <a:rect l="0" t="0" r="r" b="b"/>
                <a:pathLst>
                  <a:path w="9" h="9">
                    <a:moveTo>
                      <a:pt x="8" y="2"/>
                    </a:moveTo>
                    <a:cubicBezTo>
                      <a:pt x="9" y="4"/>
                      <a:pt x="8" y="6"/>
                      <a:pt x="6" y="8"/>
                    </a:cubicBezTo>
                    <a:cubicBezTo>
                      <a:pt x="4" y="9"/>
                      <a:pt x="2" y="8"/>
                      <a:pt x="1" y="6"/>
                    </a:cubicBezTo>
                    <a:cubicBezTo>
                      <a:pt x="0" y="4"/>
                      <a:pt x="0" y="2"/>
                      <a:pt x="2" y="1"/>
                    </a:cubicBezTo>
                    <a:cubicBezTo>
                      <a:pt x="4" y="0"/>
                      <a:pt x="6" y="0"/>
                      <a:pt x="8" y="2"/>
                    </a:cubicBezTo>
                    <a:close/>
                  </a:path>
                </a:pathLst>
              </a:custGeom>
              <a:grpFill/>
              <a:ln>
                <a:noFill/>
              </a:ln>
            </p:spPr>
            <p:txBody>
              <a:bodyPr anchor="t" anchorCtr="0" bIns="45720" compatLnSpc="1" lIns="91440" numCol="1" rIns="91440" tIns="45720" vert="horz" wrap="square">
                <a:prstTxWarp prst="textNoShape"/>
              </a:bodyPr>
              <a:p>
                <a:endParaRPr lang="en-US"/>
              </a:p>
            </p:txBody>
          </p:sp>
          <p:sp>
            <p:nvSpPr>
              <p:cNvPr id="1048607" name="Freeform 126"/>
              <p:cNvSpPr>
                <a:spLocks noEditPoints="1"/>
              </p:cNvSpPr>
              <p:nvPr/>
            </p:nvSpPr>
            <p:spPr bwMode="auto">
              <a:xfrm>
                <a:off x="4042568" y="4702174"/>
                <a:ext cx="155575" cy="312738"/>
              </a:xfrm>
              <a:custGeom>
                <a:avLst/>
                <a:gdLst>
                  <a:gd name="T0" fmla="*/ 87 w 100"/>
                  <a:gd name="T1" fmla="*/ 200 h 200"/>
                  <a:gd name="T2" fmla="*/ 13 w 100"/>
                  <a:gd name="T3" fmla="*/ 200 h 200"/>
                  <a:gd name="T4" fmla="*/ 0 w 100"/>
                  <a:gd name="T5" fmla="*/ 187 h 200"/>
                  <a:gd name="T6" fmla="*/ 0 w 100"/>
                  <a:gd name="T7" fmla="*/ 0 h 200"/>
                  <a:gd name="T8" fmla="*/ 88 w 100"/>
                  <a:gd name="T9" fmla="*/ 0 h 200"/>
                  <a:gd name="T10" fmla="*/ 100 w 100"/>
                  <a:gd name="T11" fmla="*/ 12 h 200"/>
                  <a:gd name="T12" fmla="*/ 100 w 100"/>
                  <a:gd name="T13" fmla="*/ 187 h 200"/>
                  <a:gd name="T14" fmla="*/ 87 w 100"/>
                  <a:gd name="T15" fmla="*/ 200 h 200"/>
                  <a:gd name="T16" fmla="*/ 8 w 100"/>
                  <a:gd name="T17" fmla="*/ 8 h 200"/>
                  <a:gd name="T18" fmla="*/ 8 w 100"/>
                  <a:gd name="T19" fmla="*/ 187 h 200"/>
                  <a:gd name="T20" fmla="*/ 13 w 100"/>
                  <a:gd name="T21" fmla="*/ 192 h 200"/>
                  <a:gd name="T22" fmla="*/ 87 w 100"/>
                  <a:gd name="T23" fmla="*/ 192 h 200"/>
                  <a:gd name="T24" fmla="*/ 92 w 100"/>
                  <a:gd name="T25" fmla="*/ 187 h 200"/>
                  <a:gd name="T26" fmla="*/ 92 w 100"/>
                  <a:gd name="T27" fmla="*/ 12 h 200"/>
                  <a:gd name="T28" fmla="*/ 88 w 100"/>
                  <a:gd name="T29" fmla="*/ 8 h 200"/>
                  <a:gd name="T30" fmla="*/ 8 w 100"/>
                  <a:gd name="T31" fmla="*/ 8 h 2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00" h="200">
                    <a:moveTo>
                      <a:pt x="87" y="200"/>
                    </a:moveTo>
                    <a:cubicBezTo>
                      <a:pt x="13" y="200"/>
                      <a:pt x="13" y="200"/>
                      <a:pt x="13" y="200"/>
                    </a:cubicBezTo>
                    <a:cubicBezTo>
                      <a:pt x="6" y="200"/>
                      <a:pt x="0" y="194"/>
                      <a:pt x="0" y="187"/>
                    </a:cubicBezTo>
                    <a:cubicBezTo>
                      <a:pt x="0" y="0"/>
                      <a:pt x="0" y="0"/>
                      <a:pt x="0" y="0"/>
                    </a:cubicBezTo>
                    <a:cubicBezTo>
                      <a:pt x="88" y="0"/>
                      <a:pt x="88" y="0"/>
                      <a:pt x="88" y="0"/>
                    </a:cubicBezTo>
                    <a:cubicBezTo>
                      <a:pt x="95" y="0"/>
                      <a:pt x="100" y="5"/>
                      <a:pt x="100" y="12"/>
                    </a:cubicBezTo>
                    <a:cubicBezTo>
                      <a:pt x="100" y="187"/>
                      <a:pt x="100" y="187"/>
                      <a:pt x="100" y="187"/>
                    </a:cubicBezTo>
                    <a:cubicBezTo>
                      <a:pt x="100" y="194"/>
                      <a:pt x="94" y="200"/>
                      <a:pt x="87" y="200"/>
                    </a:cubicBezTo>
                    <a:close/>
                    <a:moveTo>
                      <a:pt x="8" y="8"/>
                    </a:moveTo>
                    <a:cubicBezTo>
                      <a:pt x="8" y="187"/>
                      <a:pt x="8" y="187"/>
                      <a:pt x="8" y="187"/>
                    </a:cubicBezTo>
                    <a:cubicBezTo>
                      <a:pt x="8" y="190"/>
                      <a:pt x="10" y="192"/>
                      <a:pt x="13" y="192"/>
                    </a:cubicBezTo>
                    <a:cubicBezTo>
                      <a:pt x="87" y="192"/>
                      <a:pt x="87" y="192"/>
                      <a:pt x="87" y="192"/>
                    </a:cubicBezTo>
                    <a:cubicBezTo>
                      <a:pt x="90" y="192"/>
                      <a:pt x="92" y="190"/>
                      <a:pt x="92" y="187"/>
                    </a:cubicBezTo>
                    <a:cubicBezTo>
                      <a:pt x="92" y="12"/>
                      <a:pt x="92" y="12"/>
                      <a:pt x="92" y="12"/>
                    </a:cubicBezTo>
                    <a:cubicBezTo>
                      <a:pt x="92" y="10"/>
                      <a:pt x="90" y="8"/>
                      <a:pt x="88" y="8"/>
                    </a:cubicBezTo>
                    <a:lnTo>
                      <a:pt x="8" y="8"/>
                    </a:lnTo>
                    <a:close/>
                  </a:path>
                </a:pathLst>
              </a:custGeom>
              <a:grpFill/>
              <a:ln>
                <a:noFill/>
              </a:ln>
            </p:spPr>
            <p:txBody>
              <a:bodyPr anchor="t" anchorCtr="0" bIns="45720" compatLnSpc="1" lIns="91440" numCol="1" rIns="91440" tIns="45720" vert="horz" wrap="square">
                <a:prstTxWarp prst="textNoShape"/>
              </a:bodyPr>
              <a:p>
                <a:endParaRPr lang="en-US"/>
              </a:p>
            </p:txBody>
          </p:sp>
          <p:sp>
            <p:nvSpPr>
              <p:cNvPr id="1048608" name="Freeform 127"/>
              <p:cNvSpPr>
                <a:spLocks noEditPoints="1"/>
              </p:cNvSpPr>
              <p:nvPr/>
            </p:nvSpPr>
            <p:spPr bwMode="auto">
              <a:xfrm>
                <a:off x="3985418" y="4638674"/>
                <a:ext cx="125413" cy="125413"/>
              </a:xfrm>
              <a:custGeom>
                <a:avLst/>
                <a:gdLst>
                  <a:gd name="T0" fmla="*/ 44 w 80"/>
                  <a:gd name="T1" fmla="*/ 80 h 80"/>
                  <a:gd name="T2" fmla="*/ 40 w 80"/>
                  <a:gd name="T3" fmla="*/ 80 h 80"/>
                  <a:gd name="T4" fmla="*/ 0 w 80"/>
                  <a:gd name="T5" fmla="*/ 40 h 80"/>
                  <a:gd name="T6" fmla="*/ 40 w 80"/>
                  <a:gd name="T7" fmla="*/ 0 h 80"/>
                  <a:gd name="T8" fmla="*/ 80 w 80"/>
                  <a:gd name="T9" fmla="*/ 40 h 80"/>
                  <a:gd name="T10" fmla="*/ 80 w 80"/>
                  <a:gd name="T11" fmla="*/ 44 h 80"/>
                  <a:gd name="T12" fmla="*/ 79 w 80"/>
                  <a:gd name="T13" fmla="*/ 48 h 80"/>
                  <a:gd name="T14" fmla="*/ 44 w 80"/>
                  <a:gd name="T15" fmla="*/ 48 h 80"/>
                  <a:gd name="T16" fmla="*/ 44 w 80"/>
                  <a:gd name="T17" fmla="*/ 80 h 80"/>
                  <a:gd name="T18" fmla="*/ 40 w 80"/>
                  <a:gd name="T19" fmla="*/ 8 h 80"/>
                  <a:gd name="T20" fmla="*/ 8 w 80"/>
                  <a:gd name="T21" fmla="*/ 40 h 80"/>
                  <a:gd name="T22" fmla="*/ 36 w 80"/>
                  <a:gd name="T23" fmla="*/ 72 h 80"/>
                  <a:gd name="T24" fmla="*/ 36 w 80"/>
                  <a:gd name="T25" fmla="*/ 40 h 80"/>
                  <a:gd name="T26" fmla="*/ 72 w 80"/>
                  <a:gd name="T27" fmla="*/ 40 h 80"/>
                  <a:gd name="T28" fmla="*/ 40 w 80"/>
                  <a:gd name="T29" fmla="*/ 8 h 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80" h="80">
                    <a:moveTo>
                      <a:pt x="44" y="80"/>
                    </a:moveTo>
                    <a:cubicBezTo>
                      <a:pt x="40" y="80"/>
                      <a:pt x="40" y="80"/>
                      <a:pt x="40" y="80"/>
                    </a:cubicBezTo>
                    <a:cubicBezTo>
                      <a:pt x="18" y="80"/>
                      <a:pt x="0" y="62"/>
                      <a:pt x="0" y="40"/>
                    </a:cubicBezTo>
                    <a:cubicBezTo>
                      <a:pt x="0" y="18"/>
                      <a:pt x="18" y="0"/>
                      <a:pt x="40" y="0"/>
                    </a:cubicBezTo>
                    <a:cubicBezTo>
                      <a:pt x="62" y="0"/>
                      <a:pt x="80" y="18"/>
                      <a:pt x="80" y="40"/>
                    </a:cubicBezTo>
                    <a:cubicBezTo>
                      <a:pt x="80" y="42"/>
                      <a:pt x="80" y="43"/>
                      <a:pt x="80" y="44"/>
                    </a:cubicBezTo>
                    <a:cubicBezTo>
                      <a:pt x="79" y="48"/>
                      <a:pt x="79" y="48"/>
                      <a:pt x="79" y="48"/>
                    </a:cubicBezTo>
                    <a:cubicBezTo>
                      <a:pt x="44" y="48"/>
                      <a:pt x="44" y="48"/>
                      <a:pt x="44" y="48"/>
                    </a:cubicBezTo>
                    <a:lnTo>
                      <a:pt x="44" y="80"/>
                    </a:lnTo>
                    <a:close/>
                    <a:moveTo>
                      <a:pt x="40" y="8"/>
                    </a:moveTo>
                    <a:cubicBezTo>
                      <a:pt x="22" y="8"/>
                      <a:pt x="8" y="22"/>
                      <a:pt x="8" y="40"/>
                    </a:cubicBezTo>
                    <a:cubicBezTo>
                      <a:pt x="8" y="56"/>
                      <a:pt x="20" y="70"/>
                      <a:pt x="36" y="72"/>
                    </a:cubicBezTo>
                    <a:cubicBezTo>
                      <a:pt x="36" y="40"/>
                      <a:pt x="36" y="40"/>
                      <a:pt x="36" y="40"/>
                    </a:cubicBezTo>
                    <a:cubicBezTo>
                      <a:pt x="72" y="40"/>
                      <a:pt x="72" y="40"/>
                      <a:pt x="72" y="40"/>
                    </a:cubicBezTo>
                    <a:cubicBezTo>
                      <a:pt x="72" y="22"/>
                      <a:pt x="58" y="8"/>
                      <a:pt x="40" y="8"/>
                    </a:cubicBezTo>
                    <a:close/>
                  </a:path>
                </a:pathLst>
              </a:custGeom>
              <a:grpFill/>
              <a:ln>
                <a:noFill/>
              </a:ln>
            </p:spPr>
            <p:txBody>
              <a:bodyPr anchor="t" anchorCtr="0" bIns="45720" compatLnSpc="1" lIns="91440" numCol="1" rIns="91440" tIns="45720" vert="horz" wrap="square">
                <a:prstTxWarp prst="textNoShape"/>
              </a:bodyPr>
              <a:p>
                <a:endParaRPr lang="en-US"/>
              </a:p>
            </p:txBody>
          </p:sp>
          <p:sp>
            <p:nvSpPr>
              <p:cNvPr id="1048609" name="Freeform 128"/>
              <p:cNvSpPr/>
              <p:nvPr/>
            </p:nvSpPr>
            <p:spPr bwMode="auto">
              <a:xfrm>
                <a:off x="4006056" y="4659312"/>
                <a:ext cx="47625" cy="53975"/>
              </a:xfrm>
              <a:custGeom>
                <a:avLst/>
                <a:gdLst>
                  <a:gd name="T0" fmla="*/ 24 w 30"/>
                  <a:gd name="T1" fmla="*/ 34 h 34"/>
                  <a:gd name="T2" fmla="*/ 0 w 30"/>
                  <a:gd name="T3" fmla="*/ 6 h 34"/>
                  <a:gd name="T4" fmla="*/ 6 w 30"/>
                  <a:gd name="T5" fmla="*/ 0 h 34"/>
                  <a:gd name="T6" fmla="*/ 30 w 30"/>
                  <a:gd name="T7" fmla="*/ 28 h 34"/>
                  <a:gd name="T8" fmla="*/ 24 w 30"/>
                  <a:gd name="T9" fmla="*/ 34 h 34"/>
                </a:gdLst>
                <a:ahLst/>
                <a:cxnLst>
                  <a:cxn ang="0">
                    <a:pos x="T0" y="T1"/>
                  </a:cxn>
                  <a:cxn ang="0">
                    <a:pos x="T2" y="T3"/>
                  </a:cxn>
                  <a:cxn ang="0">
                    <a:pos x="T4" y="T5"/>
                  </a:cxn>
                  <a:cxn ang="0">
                    <a:pos x="T6" y="T7"/>
                  </a:cxn>
                  <a:cxn ang="0">
                    <a:pos x="T8" y="T9"/>
                  </a:cxn>
                </a:cxnLst>
                <a:rect l="0" t="0" r="r" b="b"/>
                <a:pathLst>
                  <a:path w="30" h="34">
                    <a:moveTo>
                      <a:pt x="24" y="34"/>
                    </a:moveTo>
                    <a:lnTo>
                      <a:pt x="0" y="6"/>
                    </a:lnTo>
                    <a:lnTo>
                      <a:pt x="6" y="0"/>
                    </a:lnTo>
                    <a:lnTo>
                      <a:pt x="30" y="28"/>
                    </a:lnTo>
                    <a:lnTo>
                      <a:pt x="24" y="34"/>
                    </a:lnTo>
                    <a:close/>
                  </a:path>
                </a:pathLst>
              </a:custGeom>
              <a:grpFill/>
              <a:ln>
                <a:noFill/>
              </a:ln>
            </p:spPr>
            <p:txBody>
              <a:bodyPr anchor="t" anchorCtr="0" bIns="45720" compatLnSpc="1" lIns="91440" numCol="1" rIns="91440" tIns="45720" vert="horz" wrap="square">
                <a:prstTxWarp prst="textNoShape"/>
              </a:bodyPr>
              <a:p>
                <a:endParaRPr lang="en-US"/>
              </a:p>
            </p:txBody>
          </p:sp>
          <p:sp>
            <p:nvSpPr>
              <p:cNvPr id="1048610" name="Freeform 129"/>
              <p:cNvSpPr/>
              <p:nvPr/>
            </p:nvSpPr>
            <p:spPr bwMode="auto">
              <a:xfrm>
                <a:off x="4044156" y="4654549"/>
                <a:ext cx="39688" cy="57150"/>
              </a:xfrm>
              <a:custGeom>
                <a:avLst/>
                <a:gdLst>
                  <a:gd name="T0" fmla="*/ 6 w 25"/>
                  <a:gd name="T1" fmla="*/ 36 h 36"/>
                  <a:gd name="T2" fmla="*/ 0 w 25"/>
                  <a:gd name="T3" fmla="*/ 32 h 36"/>
                  <a:gd name="T4" fmla="*/ 19 w 25"/>
                  <a:gd name="T5" fmla="*/ 0 h 36"/>
                  <a:gd name="T6" fmla="*/ 25 w 25"/>
                  <a:gd name="T7" fmla="*/ 4 h 36"/>
                  <a:gd name="T8" fmla="*/ 6 w 25"/>
                  <a:gd name="T9" fmla="*/ 36 h 36"/>
                </a:gdLst>
                <a:ahLst/>
                <a:cxnLst>
                  <a:cxn ang="0">
                    <a:pos x="T0" y="T1"/>
                  </a:cxn>
                  <a:cxn ang="0">
                    <a:pos x="T2" y="T3"/>
                  </a:cxn>
                  <a:cxn ang="0">
                    <a:pos x="T4" y="T5"/>
                  </a:cxn>
                  <a:cxn ang="0">
                    <a:pos x="T6" y="T7"/>
                  </a:cxn>
                  <a:cxn ang="0">
                    <a:pos x="T8" y="T9"/>
                  </a:cxn>
                </a:cxnLst>
                <a:rect l="0" t="0" r="r" b="b"/>
                <a:pathLst>
                  <a:path w="25" h="36">
                    <a:moveTo>
                      <a:pt x="6" y="36"/>
                    </a:moveTo>
                    <a:lnTo>
                      <a:pt x="0" y="32"/>
                    </a:lnTo>
                    <a:lnTo>
                      <a:pt x="19" y="0"/>
                    </a:lnTo>
                    <a:lnTo>
                      <a:pt x="25" y="4"/>
                    </a:lnTo>
                    <a:lnTo>
                      <a:pt x="6" y="36"/>
                    </a:lnTo>
                    <a:close/>
                  </a:path>
                </a:pathLst>
              </a:custGeom>
              <a:grpFill/>
              <a:ln>
                <a:noFill/>
              </a:ln>
            </p:spPr>
            <p:txBody>
              <a:bodyPr anchor="t" anchorCtr="0" bIns="45720" compatLnSpc="1" lIns="91440" numCol="1" rIns="91440" tIns="45720" vert="horz" wrap="square">
                <a:prstTxWarp prst="textNoShape"/>
              </a:bodyPr>
              <a:p>
                <a:endParaRPr lang="en-US"/>
              </a:p>
            </p:txBody>
          </p:sp>
          <p:sp>
            <p:nvSpPr>
              <p:cNvPr id="1048611" name="Freeform 130"/>
              <p:cNvSpPr/>
              <p:nvPr/>
            </p:nvSpPr>
            <p:spPr bwMode="auto">
              <a:xfrm>
                <a:off x="4001293" y="4703762"/>
                <a:ext cx="50800" cy="34925"/>
              </a:xfrm>
              <a:custGeom>
                <a:avLst/>
                <a:gdLst>
                  <a:gd name="T0" fmla="*/ 4 w 32"/>
                  <a:gd name="T1" fmla="*/ 22 h 22"/>
                  <a:gd name="T2" fmla="*/ 0 w 32"/>
                  <a:gd name="T3" fmla="*/ 16 h 22"/>
                  <a:gd name="T4" fmla="*/ 28 w 32"/>
                  <a:gd name="T5" fmla="*/ 0 h 22"/>
                  <a:gd name="T6" fmla="*/ 32 w 32"/>
                  <a:gd name="T7" fmla="*/ 6 h 22"/>
                  <a:gd name="T8" fmla="*/ 4 w 32"/>
                  <a:gd name="T9" fmla="*/ 22 h 22"/>
                </a:gdLst>
                <a:ahLst/>
                <a:cxnLst>
                  <a:cxn ang="0">
                    <a:pos x="T0" y="T1"/>
                  </a:cxn>
                  <a:cxn ang="0">
                    <a:pos x="T2" y="T3"/>
                  </a:cxn>
                  <a:cxn ang="0">
                    <a:pos x="T4" y="T5"/>
                  </a:cxn>
                  <a:cxn ang="0">
                    <a:pos x="T6" y="T7"/>
                  </a:cxn>
                  <a:cxn ang="0">
                    <a:pos x="T8" y="T9"/>
                  </a:cxn>
                </a:cxnLst>
                <a:rect l="0" t="0" r="r" b="b"/>
                <a:pathLst>
                  <a:path w="32" h="22">
                    <a:moveTo>
                      <a:pt x="4" y="22"/>
                    </a:moveTo>
                    <a:lnTo>
                      <a:pt x="0" y="16"/>
                    </a:lnTo>
                    <a:lnTo>
                      <a:pt x="28" y="0"/>
                    </a:lnTo>
                    <a:lnTo>
                      <a:pt x="32" y="6"/>
                    </a:lnTo>
                    <a:lnTo>
                      <a:pt x="4" y="22"/>
                    </a:lnTo>
                    <a:close/>
                  </a:path>
                </a:pathLst>
              </a:custGeom>
              <a:grpFill/>
              <a:ln>
                <a:noFill/>
              </a:ln>
            </p:spPr>
            <p:txBody>
              <a:bodyPr anchor="t" anchorCtr="0" bIns="45720" compatLnSpc="1" lIns="91440" numCol="1" rIns="91440" tIns="45720" vert="horz" wrap="square">
                <a:prstTxWarp prst="textNoShape"/>
              </a:bodyPr>
              <a:p>
                <a:endParaRPr lang="en-US"/>
              </a:p>
            </p:txBody>
          </p:sp>
          <p:sp>
            <p:nvSpPr>
              <p:cNvPr id="1048612" name="Rectangle 131"/>
              <p:cNvSpPr>
                <a:spLocks noChangeArrowheads="1"/>
              </p:cNvSpPr>
              <p:nvPr/>
            </p:nvSpPr>
            <p:spPr bwMode="auto">
              <a:xfrm>
                <a:off x="4048918" y="4802187"/>
                <a:ext cx="142875" cy="12700"/>
              </a:xfrm>
              <a:prstGeom prst="rect"/>
              <a:grpFill/>
              <a:ln>
                <a:noFill/>
              </a:ln>
            </p:spPr>
            <p:txBody>
              <a:bodyPr anchor="t" anchorCtr="0" bIns="45720" compatLnSpc="1" lIns="91440" numCol="1" rIns="91440" tIns="45720" vert="horz" wrap="square">
                <a:prstTxWarp prst="textNoShape"/>
              </a:bodyPr>
              <a:p>
                <a:endParaRPr lang="en-US"/>
              </a:p>
            </p:txBody>
          </p:sp>
          <p:sp>
            <p:nvSpPr>
              <p:cNvPr id="1048613" name="Freeform 132"/>
              <p:cNvSpPr/>
              <p:nvPr/>
            </p:nvSpPr>
            <p:spPr bwMode="auto">
              <a:xfrm>
                <a:off x="4123531" y="4645024"/>
                <a:ext cx="112713" cy="169863"/>
              </a:xfrm>
              <a:custGeom>
                <a:avLst/>
                <a:gdLst>
                  <a:gd name="T0" fmla="*/ 4 w 72"/>
                  <a:gd name="T1" fmla="*/ 108 h 108"/>
                  <a:gd name="T2" fmla="*/ 3 w 72"/>
                  <a:gd name="T3" fmla="*/ 108 h 108"/>
                  <a:gd name="T4" fmla="*/ 0 w 72"/>
                  <a:gd name="T5" fmla="*/ 103 h 108"/>
                  <a:gd name="T6" fmla="*/ 29 w 72"/>
                  <a:gd name="T7" fmla="*/ 9 h 108"/>
                  <a:gd name="T8" fmla="*/ 67 w 72"/>
                  <a:gd name="T9" fmla="*/ 0 h 108"/>
                  <a:gd name="T10" fmla="*/ 72 w 72"/>
                  <a:gd name="T11" fmla="*/ 3 h 108"/>
                  <a:gd name="T12" fmla="*/ 69 w 72"/>
                  <a:gd name="T13" fmla="*/ 8 h 108"/>
                  <a:gd name="T14" fmla="*/ 35 w 72"/>
                  <a:gd name="T15" fmla="*/ 15 h 108"/>
                  <a:gd name="T16" fmla="*/ 8 w 72"/>
                  <a:gd name="T17" fmla="*/ 105 h 108"/>
                  <a:gd name="T18" fmla="*/ 4 w 72"/>
                  <a:gd name="T19" fmla="*/ 108 h 1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2" h="108">
                    <a:moveTo>
                      <a:pt x="4" y="108"/>
                    </a:moveTo>
                    <a:cubicBezTo>
                      <a:pt x="4" y="108"/>
                      <a:pt x="3" y="108"/>
                      <a:pt x="3" y="108"/>
                    </a:cubicBezTo>
                    <a:cubicBezTo>
                      <a:pt x="1" y="107"/>
                      <a:pt x="0" y="105"/>
                      <a:pt x="0" y="103"/>
                    </a:cubicBezTo>
                    <a:cubicBezTo>
                      <a:pt x="29" y="9"/>
                      <a:pt x="29" y="9"/>
                      <a:pt x="29" y="9"/>
                    </a:cubicBezTo>
                    <a:cubicBezTo>
                      <a:pt x="67" y="0"/>
                      <a:pt x="67" y="0"/>
                      <a:pt x="67" y="0"/>
                    </a:cubicBezTo>
                    <a:cubicBezTo>
                      <a:pt x="69" y="0"/>
                      <a:pt x="71" y="1"/>
                      <a:pt x="72" y="3"/>
                    </a:cubicBezTo>
                    <a:cubicBezTo>
                      <a:pt x="72" y="5"/>
                      <a:pt x="71" y="7"/>
                      <a:pt x="69" y="8"/>
                    </a:cubicBezTo>
                    <a:cubicBezTo>
                      <a:pt x="35" y="15"/>
                      <a:pt x="35" y="15"/>
                      <a:pt x="35" y="15"/>
                    </a:cubicBezTo>
                    <a:cubicBezTo>
                      <a:pt x="8" y="105"/>
                      <a:pt x="8" y="105"/>
                      <a:pt x="8" y="105"/>
                    </a:cubicBezTo>
                    <a:cubicBezTo>
                      <a:pt x="7" y="107"/>
                      <a:pt x="6" y="108"/>
                      <a:pt x="4" y="108"/>
                    </a:cubicBezTo>
                    <a:close/>
                  </a:path>
                </a:pathLst>
              </a:custGeom>
              <a:grpFill/>
              <a:ln>
                <a:noFill/>
              </a:ln>
            </p:spPr>
            <p:txBody>
              <a:bodyPr anchor="t" anchorCtr="0" bIns="45720" compatLnSpc="1" lIns="91440" numCol="1" rIns="91440" tIns="45720" vert="horz" wrap="square">
                <a:prstTxWarp prst="textNoShape"/>
              </a:bodyPr>
              <a:p>
                <a:endParaRPr lang="en-US"/>
              </a:p>
            </p:txBody>
          </p:sp>
        </p:grpSp>
      </p:grpSp>
      <p:sp>
        <p:nvSpPr>
          <p:cNvPr id="1048614" name="文本框 26"/>
          <p:cNvSpPr txBox="1"/>
          <p:nvPr/>
        </p:nvSpPr>
        <p:spPr>
          <a:xfrm>
            <a:off x="659704" y="659654"/>
            <a:ext cx="4929406" cy="561339"/>
          </a:xfrm>
          <a:prstGeom prst="rect"/>
          <a:noFill/>
        </p:spPr>
        <p:txBody>
          <a:bodyPr rtlCol="0" wrap="none">
            <a:spAutoFit/>
          </a:bodyPr>
          <a:p>
            <a:r>
              <a:rPr altLang="zh-CN" b="1" dirty="0" sz="2800" kumimoji="1" lang="en-US">
                <a:solidFill>
                  <a:srgbClr val="043DB1"/>
                </a:solidFill>
                <a:latin typeface="Microsoft YaHei" panose="020B0503020204020204" pitchFamily="34" charset="-122"/>
                <a:ea typeface="Microsoft YaHei" panose="020B0503020204020204" pitchFamily="34" charset="-122"/>
              </a:rPr>
              <a:t>02.</a:t>
            </a:r>
            <a:r>
              <a:rPr altLang="en-US" b="1" dirty="0" sz="2800" kumimoji="1" lang="zh-CN">
                <a:solidFill>
                  <a:srgbClr val="043DB1"/>
                </a:solidFill>
                <a:latin typeface="Microsoft YaHei" panose="020B0503020204020204" pitchFamily="34" charset="-122"/>
                <a:ea typeface="Microsoft YaHei" panose="020B0503020204020204" pitchFamily="34" charset="-122"/>
              </a:rPr>
              <a:t> </a:t>
            </a:r>
            <a:r>
              <a:rPr altLang="zh-CN" b="1" dirty="0" sz="2800" kumimoji="1" lang="en-US">
                <a:solidFill>
                  <a:srgbClr val="043DB1"/>
                </a:solidFill>
                <a:latin typeface="Microsoft YaHei" panose="020B0503020204020204" pitchFamily="34" charset="-122"/>
                <a:ea typeface="Microsoft YaHei" panose="020B0503020204020204" pitchFamily="34" charset="-122"/>
              </a:rPr>
              <a:t>REASONS FOR CHANGE</a:t>
            </a:r>
            <a:endParaRPr altLang="en-US" b="1" dirty="0" sz="2800" kumimoji="1" lang="zh-CN">
              <a:solidFill>
                <a:srgbClr val="043DB1"/>
              </a:solidFill>
              <a:latin typeface="Microsoft YaHei" panose="020B0503020204020204" pitchFamily="34" charset="-122"/>
              <a:ea typeface="Microsoft YaHei" panose="020B0503020204020204" pitchFamily="34" charset="-122"/>
            </a:endParaRPr>
          </a:p>
        </p:txBody>
      </p:sp>
      <p:sp>
        <p:nvSpPr>
          <p:cNvPr id="1048615" name="文本框 1"/>
          <p:cNvSpPr txBox="1"/>
          <p:nvPr/>
        </p:nvSpPr>
        <p:spPr>
          <a:xfrm>
            <a:off x="5805921" y="1360987"/>
            <a:ext cx="5825785" cy="5577840"/>
          </a:xfrm>
          <a:prstGeom prst="rect"/>
          <a:noFill/>
        </p:spPr>
        <p:txBody>
          <a:bodyPr rtlCol="0" wrap="square">
            <a:spAutoFit/>
          </a:bodyPr>
          <a:p>
            <a:pPr algn="just">
              <a:lnSpc>
                <a:spcPct val="150000"/>
              </a:lnSpc>
            </a:pPr>
            <a:r>
              <a:rPr altLang="zh-CN" dirty="0" kumimoji="1" lang="en-US">
                <a:latin typeface="Microsoft YaHei" panose="020B0503020204020204" pitchFamily="34" charset="-122"/>
                <a:ea typeface="Microsoft YaHei" panose="020B0503020204020204" pitchFamily="34" charset="-122"/>
              </a:rPr>
              <a:t>With the rapid development of information technology, there are more and more ways to access financial data, and the speed of access is also getting faster and faster, and the international political and economic environment is also constantly impacting the global layout of MORNINGSTAR, INC. Under the various crises of internal and external troubles, MORNINGSTAR, INC began to carry out internal organizational changes, hoping to introduce new technologies and change the organization's operation mode to meet the challenges in the new environment.</a:t>
            </a:r>
            <a:endParaRPr altLang="en-US" dirty="0" kumimoji="1" lang="zh-CN">
              <a:latin typeface="Microsoft YaHei" panose="020B0503020204020204" pitchFamily="34" charset="-122"/>
              <a:ea typeface="Microsoft YaHei" panose="020B0503020204020204" pitchFamily="34" charset="-122"/>
            </a:endParaRPr>
          </a:p>
        </p:txBody>
      </p:sp>
    </p:spTree>
  </p:cSld>
  <p:clrMapOvr>
    <a:masterClrMapping/>
  </p:clrMapOvr>
  <mc:AlternateContent xmlns:mc="http://schemas.openxmlformats.org/markup-compatibility/2006">
    <mc:Choice xmlns:p14="http://schemas.microsoft.com/office/powerpoint/2010/main" Requires="p14">
      <p:transition xmlns:p14="http://schemas.microsoft.com/office/powerpoint/2010/main" spd="med" p14:dur="700">
        <p:fade/>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39" name=""/>
        <p:cNvGrpSpPr/>
        <p:nvPr/>
      </p:nvGrpSpPr>
      <p:grpSpPr>
        <a:xfrm>
          <a:off x="0" y="0"/>
          <a:ext cx="0" cy="0"/>
          <a:chOff x="0" y="0"/>
          <a:chExt cx="0" cy="0"/>
        </a:xfrm>
      </p:grpSpPr>
      <p:pic>
        <p:nvPicPr>
          <p:cNvPr id="2097156" name="Picture 2"/>
          <p:cNvPicPr>
            <a:picLocks noChangeAspect="1" noChangeArrowheads="1"/>
          </p:cNvPicPr>
          <p:nvPr/>
        </p:nvPicPr>
        <p:blipFill rotWithShape="1">
          <a:blip xmlns:r="http://schemas.openxmlformats.org/officeDocument/2006/relationships" r:embed="rId1"/>
          <a:srcRect l="22164" t="8072" r="22141" b="7034"/>
          <a:stretch>
            <a:fillRect/>
          </a:stretch>
        </p:blipFill>
        <p:spPr bwMode="auto">
          <a:xfrm>
            <a:off x="7995720" y="1036840"/>
            <a:ext cx="3536576" cy="5390826"/>
          </a:xfrm>
          <a:prstGeom prst="rect"/>
          <a:noFill/>
        </p:spPr>
      </p:pic>
      <p:sp>
        <p:nvSpPr>
          <p:cNvPr id="1048620" name="文本框 21"/>
          <p:cNvSpPr txBox="1"/>
          <p:nvPr/>
        </p:nvSpPr>
        <p:spPr>
          <a:xfrm>
            <a:off x="659704" y="659654"/>
            <a:ext cx="3652114" cy="561339"/>
          </a:xfrm>
          <a:prstGeom prst="rect"/>
          <a:noFill/>
        </p:spPr>
        <p:txBody>
          <a:bodyPr rtlCol="0" wrap="none">
            <a:spAutoFit/>
          </a:bodyPr>
          <a:p>
            <a:r>
              <a:rPr altLang="zh-CN" b="1" dirty="0" sz="2800" kumimoji="1" lang="en-US">
                <a:solidFill>
                  <a:srgbClr val="043DB1"/>
                </a:solidFill>
                <a:latin typeface="Microsoft YaHei" panose="020B0503020204020204" pitchFamily="34" charset="-122"/>
                <a:ea typeface="Microsoft YaHei" panose="020B0503020204020204" pitchFamily="34" charset="-122"/>
              </a:rPr>
              <a:t>03.</a:t>
            </a:r>
            <a:r>
              <a:rPr altLang="en-US" b="1" dirty="0" sz="2800" kumimoji="1" lang="zh-CN">
                <a:solidFill>
                  <a:srgbClr val="043DB1"/>
                </a:solidFill>
                <a:latin typeface="Microsoft YaHei" panose="020B0503020204020204" pitchFamily="34" charset="-122"/>
                <a:ea typeface="Microsoft YaHei" panose="020B0503020204020204" pitchFamily="34" charset="-122"/>
              </a:rPr>
              <a:t> </a:t>
            </a:r>
            <a:r>
              <a:rPr altLang="zh-CN" b="1" dirty="0" sz="2800" kumimoji="1" lang="en-US">
                <a:solidFill>
                  <a:srgbClr val="043DB1"/>
                </a:solidFill>
                <a:latin typeface="Microsoft YaHei" panose="020B0503020204020204" pitchFamily="34" charset="-122"/>
                <a:ea typeface="Microsoft YaHei" panose="020B0503020204020204" pitchFamily="34" charset="-122"/>
              </a:rPr>
              <a:t>CHANGE MODEL</a:t>
            </a:r>
            <a:endParaRPr altLang="en-US" b="1" dirty="0" sz="2800" kumimoji="1" lang="zh-CN">
              <a:solidFill>
                <a:srgbClr val="043DB1"/>
              </a:solidFill>
              <a:latin typeface="Microsoft YaHei" panose="020B0503020204020204" pitchFamily="34" charset="-122"/>
              <a:ea typeface="Microsoft YaHei" panose="020B0503020204020204" pitchFamily="34" charset="-122"/>
            </a:endParaRPr>
          </a:p>
        </p:txBody>
      </p:sp>
      <p:sp>
        <p:nvSpPr>
          <p:cNvPr id="1048621" name="文本框 22"/>
          <p:cNvSpPr txBox="1"/>
          <p:nvPr/>
        </p:nvSpPr>
        <p:spPr>
          <a:xfrm>
            <a:off x="659704" y="1307198"/>
            <a:ext cx="6628602" cy="5539740"/>
          </a:xfrm>
          <a:prstGeom prst="rect"/>
          <a:noFill/>
        </p:spPr>
        <p:txBody>
          <a:bodyPr rtlCol="0" wrap="square">
            <a:spAutoFit/>
          </a:bodyPr>
          <a:p>
            <a:pPr algn="just">
              <a:lnSpc>
                <a:spcPct val="150000"/>
              </a:lnSpc>
            </a:pPr>
            <a:r>
              <a:rPr altLang="zh-CN" b="1" dirty="0" sz="1600" kumimoji="1" lang="en-US">
                <a:latin typeface="Microsoft YaHei" panose="020B0503020204020204" pitchFamily="34" charset="-122"/>
                <a:ea typeface="Microsoft YaHei" panose="020B0503020204020204" pitchFamily="34" charset="-122"/>
              </a:rPr>
              <a:t>Use John P. Kotter's eight-step approach to change as the guiding process of change practice.</a:t>
            </a:r>
          </a:p>
          <a:p>
            <a:pPr algn="just">
              <a:lnSpc>
                <a:spcPct val="150000"/>
              </a:lnSpc>
            </a:pPr>
            <a:endParaRPr altLang="zh-CN" dirty="0" sz="1600" kumimoji="1" lang="en-US">
              <a:latin typeface="Microsoft YaHei" panose="020B0503020204020204" pitchFamily="34" charset="-122"/>
              <a:ea typeface="Microsoft YaHei" panose="020B0503020204020204" pitchFamily="34" charset="-122"/>
            </a:endParaRPr>
          </a:p>
          <a:p>
            <a:pPr algn="just" indent="-285750" marL="285750">
              <a:lnSpc>
                <a:spcPct val="150000"/>
              </a:lnSpc>
              <a:buFont typeface="Wingdings" pitchFamily="2" charset="2"/>
              <a:buChar char="Ø"/>
            </a:pPr>
            <a:r>
              <a:rPr altLang="zh-CN" dirty="0" sz="1600" kumimoji="1" lang="en-US">
                <a:latin typeface="Microsoft YaHei" panose="020B0503020204020204" pitchFamily="34" charset="-122"/>
                <a:ea typeface="Microsoft YaHei" panose="020B0503020204020204" pitchFamily="34" charset="-122"/>
              </a:rPr>
              <a:t>First of all, change should begin with the establishment of employees' sense of urgency, and the first step is to make people realize that change needs to happen ideologically.</a:t>
            </a:r>
          </a:p>
          <a:p>
            <a:pPr algn="just" indent="-285750" marL="285750">
              <a:lnSpc>
                <a:spcPct val="150000"/>
              </a:lnSpc>
              <a:buFont typeface="Wingdings" pitchFamily="2" charset="2"/>
              <a:buChar char="Ø"/>
            </a:pPr>
            <a:r>
              <a:rPr altLang="zh-CN" dirty="0" sz="1600" kumimoji="1" lang="en-US">
                <a:latin typeface="Microsoft YaHei" panose="020B0503020204020204" pitchFamily="34" charset="-122"/>
                <a:ea typeface="Microsoft YaHei" panose="020B0503020204020204" pitchFamily="34" charset="-122"/>
              </a:rPr>
              <a:t>Then, we will gather activists to become the leading team, lead the change, and jointly design the vision for the future of the enterprise, form a visual consensus on the goal, and widely synchronize the change vision, so that this vision can become the vision of everyone, and empower the front-line team, and each student involved in the change, so that they can actively promote their own participation in the change.</a:t>
            </a:r>
            <a:endParaRPr altLang="en-US" dirty="0" sz="1600" kumimoji="1" lang="zh-CN">
              <a:latin typeface="Microsoft YaHei" panose="020B0503020204020204" pitchFamily="34" charset="-122"/>
              <a:ea typeface="Microsoft YaHei" panose="020B0503020204020204" pitchFamily="34" charset="-122"/>
            </a:endParaRPr>
          </a:p>
        </p:txBody>
      </p:sp>
    </p:spTree>
  </p:cSld>
  <p:clrMapOvr>
    <a:masterClrMapping/>
  </p:clrMapOvr>
  <mc:AlternateContent xmlns:mc="http://schemas.openxmlformats.org/markup-compatibility/2006">
    <mc:Choice xmlns:p14="http://schemas.microsoft.com/office/powerpoint/2010/main" Requires="p14">
      <p:transition xmlns:p14="http://schemas.microsoft.com/office/powerpoint/2010/main" spd="med" p14:dur="700">
        <p:fade/>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42" name=""/>
        <p:cNvGrpSpPr/>
        <p:nvPr/>
      </p:nvGrpSpPr>
      <p:grpSpPr>
        <a:xfrm>
          <a:off x="0" y="0"/>
          <a:ext cx="0" cy="0"/>
          <a:chOff x="0" y="0"/>
          <a:chExt cx="0" cy="0"/>
        </a:xfrm>
      </p:grpSpPr>
      <p:sp>
        <p:nvSpPr>
          <p:cNvPr id="1048625" name="文本框 21"/>
          <p:cNvSpPr txBox="1"/>
          <p:nvPr/>
        </p:nvSpPr>
        <p:spPr>
          <a:xfrm>
            <a:off x="659704" y="659654"/>
            <a:ext cx="3652114" cy="561339"/>
          </a:xfrm>
          <a:prstGeom prst="rect"/>
          <a:noFill/>
        </p:spPr>
        <p:txBody>
          <a:bodyPr rtlCol="0" wrap="none">
            <a:spAutoFit/>
          </a:bodyPr>
          <a:p>
            <a:r>
              <a:rPr altLang="zh-CN" b="1" dirty="0" sz="2800" kumimoji="1" lang="en-US">
                <a:solidFill>
                  <a:srgbClr val="043DB1"/>
                </a:solidFill>
                <a:latin typeface="Microsoft YaHei" panose="020B0503020204020204" pitchFamily="34" charset="-122"/>
                <a:ea typeface="Microsoft YaHei" panose="020B0503020204020204" pitchFamily="34" charset="-122"/>
              </a:rPr>
              <a:t>03.</a:t>
            </a:r>
            <a:r>
              <a:rPr altLang="en-US" b="1" dirty="0" sz="2800" kumimoji="1" lang="zh-CN">
                <a:solidFill>
                  <a:srgbClr val="043DB1"/>
                </a:solidFill>
                <a:latin typeface="Microsoft YaHei" panose="020B0503020204020204" pitchFamily="34" charset="-122"/>
                <a:ea typeface="Microsoft YaHei" panose="020B0503020204020204" pitchFamily="34" charset="-122"/>
              </a:rPr>
              <a:t> </a:t>
            </a:r>
            <a:r>
              <a:rPr altLang="zh-CN" b="1" dirty="0" sz="2800" kumimoji="1" lang="en-US">
                <a:solidFill>
                  <a:srgbClr val="043DB1"/>
                </a:solidFill>
                <a:latin typeface="Microsoft YaHei" panose="020B0503020204020204" pitchFamily="34" charset="-122"/>
                <a:ea typeface="Microsoft YaHei" panose="020B0503020204020204" pitchFamily="34" charset="-122"/>
              </a:rPr>
              <a:t>CHANGE MODEL</a:t>
            </a:r>
            <a:endParaRPr altLang="en-US" b="1" dirty="0" sz="2800" kumimoji="1" lang="zh-CN">
              <a:solidFill>
                <a:srgbClr val="043DB1"/>
              </a:solidFill>
              <a:latin typeface="Microsoft YaHei" panose="020B0503020204020204" pitchFamily="34" charset="-122"/>
              <a:ea typeface="Microsoft YaHei" panose="020B0503020204020204" pitchFamily="34" charset="-122"/>
            </a:endParaRPr>
          </a:p>
        </p:txBody>
      </p:sp>
      <p:sp>
        <p:nvSpPr>
          <p:cNvPr id="1048626" name="文本框 22"/>
          <p:cNvSpPr txBox="1"/>
          <p:nvPr/>
        </p:nvSpPr>
        <p:spPr>
          <a:xfrm>
            <a:off x="659705" y="1791292"/>
            <a:ext cx="5436296" cy="5120640"/>
          </a:xfrm>
          <a:prstGeom prst="rect"/>
          <a:noFill/>
        </p:spPr>
        <p:txBody>
          <a:bodyPr rtlCol="0" wrap="square">
            <a:spAutoFit/>
          </a:bodyPr>
          <a:p>
            <a:pPr algn="just" indent="-285750" marL="285750">
              <a:lnSpc>
                <a:spcPct val="150000"/>
              </a:lnSpc>
              <a:buFont typeface="Wingdings" pitchFamily="2" charset="2"/>
              <a:buChar char="Ø"/>
            </a:pPr>
            <a:r>
              <a:rPr altLang="zh-CN" dirty="0" sz="1600" kumimoji="1" lang="en-US">
                <a:latin typeface="Microsoft YaHei" panose="020B0503020204020204" pitchFamily="34" charset="-122"/>
                <a:ea typeface="Microsoft YaHei" panose="020B0503020204020204" pitchFamily="34" charset="-122"/>
              </a:rPr>
              <a:t>More importantly, highlight and strengthen the results of short-term victory. The celebration of victory can help people believe in the positive impact of change and think they are doing the right thing.</a:t>
            </a:r>
          </a:p>
          <a:p>
            <a:pPr algn="just" indent="-285750" marL="285750">
              <a:lnSpc>
                <a:spcPct val="150000"/>
              </a:lnSpc>
              <a:buFont typeface="Wingdings" pitchFamily="2" charset="2"/>
              <a:buChar char="Ø"/>
            </a:pPr>
            <a:endParaRPr altLang="zh-CN" dirty="0" sz="1600" kumimoji="1" lang="en-US">
              <a:latin typeface="Microsoft YaHei" panose="020B0503020204020204" pitchFamily="34" charset="-122"/>
              <a:ea typeface="Microsoft YaHei" panose="020B0503020204020204" pitchFamily="34" charset="-122"/>
            </a:endParaRPr>
          </a:p>
          <a:p>
            <a:pPr algn="just" indent="-285750" marL="285750">
              <a:lnSpc>
                <a:spcPct val="150000"/>
              </a:lnSpc>
              <a:buFont typeface="Wingdings" pitchFamily="2" charset="2"/>
              <a:buChar char="Ø"/>
            </a:pPr>
            <a:r>
              <a:rPr altLang="zh-CN" dirty="0" sz="1600" kumimoji="1" lang="en-US">
                <a:latin typeface="Microsoft YaHei" panose="020B0503020204020204" pitchFamily="34" charset="-122"/>
                <a:ea typeface="Microsoft YaHei" panose="020B0503020204020204" pitchFamily="34" charset="-122"/>
              </a:rPr>
              <a:t>It will be widely implemented after achieving certain results to promote the continuous deepening of change.</a:t>
            </a:r>
          </a:p>
          <a:p>
            <a:pPr algn="just" indent="-285750" marL="285750">
              <a:lnSpc>
                <a:spcPct val="150000"/>
              </a:lnSpc>
              <a:buFont typeface="Wingdings" pitchFamily="2" charset="2"/>
              <a:buChar char="Ø"/>
            </a:pPr>
            <a:endParaRPr altLang="zh-CN" dirty="0" sz="1600" kumimoji="1" lang="en-US">
              <a:latin typeface="Microsoft YaHei" panose="020B0503020204020204" pitchFamily="34" charset="-122"/>
              <a:ea typeface="Microsoft YaHei" panose="020B0503020204020204" pitchFamily="34" charset="-122"/>
            </a:endParaRPr>
          </a:p>
          <a:p>
            <a:pPr algn="just" indent="-285750" marL="285750">
              <a:lnSpc>
                <a:spcPct val="150000"/>
              </a:lnSpc>
              <a:buFont typeface="Wingdings" pitchFamily="2" charset="2"/>
              <a:buChar char="Ø"/>
            </a:pPr>
            <a:r>
              <a:rPr altLang="zh-CN" dirty="0" sz="1600" kumimoji="1" lang="en-US">
                <a:latin typeface="Microsoft YaHei" panose="020B0503020204020204" pitchFamily="34" charset="-122"/>
                <a:ea typeface="Microsoft YaHei" panose="020B0503020204020204" pitchFamily="34" charset="-122"/>
              </a:rPr>
              <a:t>Finally, precipitate all achievements from the level of corporate culture.</a:t>
            </a:r>
            <a:endParaRPr altLang="en-US" dirty="0" sz="1600" kumimoji="1" lang="zh-CN">
              <a:latin typeface="Microsoft YaHei" panose="020B0503020204020204" pitchFamily="34" charset="-122"/>
              <a:ea typeface="Microsoft YaHei" panose="020B0503020204020204" pitchFamily="34" charset="-122"/>
            </a:endParaRPr>
          </a:p>
        </p:txBody>
      </p:sp>
      <p:pic>
        <p:nvPicPr>
          <p:cNvPr id="2097157" name="图片占位符 4"/>
          <p:cNvPicPr>
            <a:picLocks noChangeAspect="1" noGrp="1"/>
          </p:cNvPicPr>
          <p:nvPr>
            <p:ph type="pic" sz="quarter" idx="10"/>
          </p:nvPr>
        </p:nvPicPr>
        <p:blipFill>
          <a:blip xmlns:r="http://schemas.openxmlformats.org/officeDocument/2006/relationships" r:embed="rId1"/>
          <a:srcRect l="17932" r="17932"/>
          <a:stretch>
            <a:fillRect/>
          </a:stretch>
        </p:blipFill>
        <p:spPr>
          <a:xfrm>
            <a:off x="6742695" y="0"/>
            <a:ext cx="5449307" cy="6858000"/>
          </a:xfrm>
        </p:spPr>
      </p:pic>
    </p:spTree>
  </p:cSld>
  <p:clrMapOvr>
    <a:masterClrMapping/>
  </p:clrMapOvr>
  <mc:AlternateContent xmlns:mc="http://schemas.openxmlformats.org/markup-compatibility/2006">
    <mc:Choice xmlns:p14="http://schemas.microsoft.com/office/powerpoint/2010/main" Requires="p14">
      <p:transition xmlns:p14="http://schemas.microsoft.com/office/powerpoint/2010/main" spd="med" p14:dur="700">
        <p:fade/>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45" name=""/>
        <p:cNvGrpSpPr/>
        <p:nvPr/>
      </p:nvGrpSpPr>
      <p:grpSpPr>
        <a:xfrm>
          <a:off x="0" y="0"/>
          <a:ext cx="0" cy="0"/>
          <a:chOff x="0" y="0"/>
          <a:chExt cx="0" cy="0"/>
        </a:xfrm>
      </p:grpSpPr>
      <p:sp>
        <p:nvSpPr>
          <p:cNvPr id="1048630" name="文本框 21"/>
          <p:cNvSpPr txBox="1"/>
          <p:nvPr/>
        </p:nvSpPr>
        <p:spPr>
          <a:xfrm>
            <a:off x="659704" y="659654"/>
            <a:ext cx="4529257" cy="561339"/>
          </a:xfrm>
          <a:prstGeom prst="rect"/>
          <a:noFill/>
        </p:spPr>
        <p:txBody>
          <a:bodyPr rtlCol="0" wrap="none">
            <a:spAutoFit/>
          </a:bodyPr>
          <a:p>
            <a:r>
              <a:rPr altLang="zh-CN" b="1" dirty="0" sz="2800" kumimoji="1" lang="en-US">
                <a:solidFill>
                  <a:srgbClr val="043DB1"/>
                </a:solidFill>
                <a:latin typeface="Microsoft YaHei" panose="020B0503020204020204" pitchFamily="34" charset="-122"/>
                <a:ea typeface="Microsoft YaHei" panose="020B0503020204020204" pitchFamily="34" charset="-122"/>
              </a:rPr>
              <a:t>04.</a:t>
            </a:r>
            <a:r>
              <a:rPr altLang="en-US" b="1" dirty="0" sz="2800" kumimoji="1" lang="zh-CN">
                <a:solidFill>
                  <a:srgbClr val="043DB1"/>
                </a:solidFill>
                <a:latin typeface="Microsoft YaHei" panose="020B0503020204020204" pitchFamily="34" charset="-122"/>
                <a:ea typeface="Microsoft YaHei" panose="020B0503020204020204" pitchFamily="34" charset="-122"/>
              </a:rPr>
              <a:t> </a:t>
            </a:r>
            <a:r>
              <a:rPr altLang="zh-CN" b="1" dirty="0" sz="2800" kumimoji="1" lang="en-US">
                <a:solidFill>
                  <a:srgbClr val="043DB1"/>
                </a:solidFill>
                <a:latin typeface="Microsoft YaHei" panose="020B0503020204020204" pitchFamily="34" charset="-122"/>
                <a:ea typeface="Microsoft YaHei" panose="020B0503020204020204" pitchFamily="34" charset="-122"/>
              </a:rPr>
              <a:t>DRIVERS OF CHANGE</a:t>
            </a:r>
            <a:endParaRPr altLang="en-US" b="1" dirty="0" sz="2800" kumimoji="1" lang="zh-CN">
              <a:solidFill>
                <a:srgbClr val="043DB1"/>
              </a:solidFill>
              <a:latin typeface="Microsoft YaHei" panose="020B0503020204020204" pitchFamily="34" charset="-122"/>
              <a:ea typeface="Microsoft YaHei" panose="020B0503020204020204" pitchFamily="34" charset="-122"/>
            </a:endParaRPr>
          </a:p>
        </p:txBody>
      </p:sp>
      <p:sp>
        <p:nvSpPr>
          <p:cNvPr id="1048631" name="文本框 22"/>
          <p:cNvSpPr txBox="1"/>
          <p:nvPr/>
        </p:nvSpPr>
        <p:spPr>
          <a:xfrm>
            <a:off x="659704" y="1495457"/>
            <a:ext cx="6090720" cy="5539740"/>
          </a:xfrm>
          <a:prstGeom prst="rect"/>
          <a:noFill/>
        </p:spPr>
        <p:txBody>
          <a:bodyPr rtlCol="0" wrap="square">
            <a:spAutoFit/>
          </a:bodyPr>
          <a:p>
            <a:pPr algn="just" indent="-342900" marL="342900">
              <a:lnSpc>
                <a:spcPct val="150000"/>
              </a:lnSpc>
              <a:buAutoNum type="arabicParenR"/>
            </a:pPr>
            <a:r>
              <a:rPr altLang="zh-CN" b="1" dirty="0" sz="1600" kumimoji="1" lang="en-US">
                <a:latin typeface="Microsoft YaHei" panose="020B0503020204020204" pitchFamily="34" charset="-122"/>
                <a:ea typeface="Microsoft YaHei" panose="020B0503020204020204" pitchFamily="34" charset="-122"/>
              </a:rPr>
              <a:t>Artificial intelligence is booming</a:t>
            </a:r>
          </a:p>
          <a:p>
            <a:pPr algn="just">
              <a:lnSpc>
                <a:spcPct val="150000"/>
              </a:lnSpc>
            </a:pPr>
            <a:r>
              <a:rPr altLang="zh-CN" dirty="0" sz="1600" kumimoji="1" lang="en-US">
                <a:latin typeface="Microsoft YaHei" panose="020B0503020204020204" pitchFamily="34" charset="-122"/>
                <a:ea typeface="Microsoft YaHei" panose="020B0503020204020204" pitchFamily="34" charset="-122"/>
              </a:rPr>
              <a:t>In the current environment of rapid information technology innovation, more and more technological and financial innovations are emerging, which is gradually changing the status quo of traditional industries.</a:t>
            </a:r>
          </a:p>
          <a:p>
            <a:pPr algn="just">
              <a:lnSpc>
                <a:spcPct val="150000"/>
              </a:lnSpc>
            </a:pPr>
            <a:endParaRPr altLang="zh-CN" dirty="0" sz="1600" kumimoji="1" lang="en-US">
              <a:latin typeface="Microsoft YaHei" panose="020B0503020204020204" pitchFamily="34" charset="-122"/>
              <a:ea typeface="Microsoft YaHei" panose="020B0503020204020204" pitchFamily="34" charset="-122"/>
            </a:endParaRPr>
          </a:p>
          <a:p>
            <a:pPr algn="just">
              <a:lnSpc>
                <a:spcPct val="150000"/>
              </a:lnSpc>
            </a:pPr>
            <a:r>
              <a:rPr altLang="zh-CN" b="1" dirty="0" sz="1600" kumimoji="1" lang="en-US">
                <a:latin typeface="Microsoft YaHei" panose="020B0503020204020204" pitchFamily="34" charset="-122"/>
                <a:ea typeface="Microsoft YaHei" panose="020B0503020204020204" pitchFamily="34" charset="-122"/>
              </a:rPr>
              <a:t>2) Aging of organizational management mode</a:t>
            </a:r>
          </a:p>
          <a:p>
            <a:pPr algn="just">
              <a:lnSpc>
                <a:spcPct val="150000"/>
              </a:lnSpc>
            </a:pPr>
            <a:r>
              <a:rPr altLang="zh-CN" dirty="0" sz="1600" kumimoji="1" lang="en-US">
                <a:latin typeface="Microsoft YaHei" panose="020B0503020204020204" pitchFamily="34" charset="-122"/>
                <a:ea typeface="Microsoft YaHei" panose="020B0503020204020204" pitchFamily="34" charset="-122"/>
              </a:rPr>
              <a:t>In the face of different market segments and customer relationships, each business unit and major department set different reform objectives, and there are obstacles in cooperation. It is difficult for the head office to achieve unified management and reform of the management of regional branches.</a:t>
            </a:r>
            <a:endParaRPr altLang="en-US" dirty="0" sz="1600" kumimoji="1" lang="zh-CN">
              <a:latin typeface="Microsoft YaHei" panose="020B0503020204020204" pitchFamily="34" charset="-122"/>
              <a:ea typeface="Microsoft YaHei" panose="020B0503020204020204" pitchFamily="34" charset="-122"/>
            </a:endParaRPr>
          </a:p>
        </p:txBody>
      </p:sp>
      <p:pic>
        <p:nvPicPr>
          <p:cNvPr id="2097158" name="Picture 4"/>
          <p:cNvPicPr>
            <a:picLocks noChangeAspect="1" noChangeArrowheads="1"/>
          </p:cNvPicPr>
          <p:nvPr/>
        </p:nvPicPr>
        <p:blipFill rotWithShape="1">
          <a:blip xmlns:r="http://schemas.openxmlformats.org/officeDocument/2006/relationships" r:embed="rId1"/>
          <a:srcRect l="24529" r="20443" b="4706"/>
          <a:stretch>
            <a:fillRect/>
          </a:stretch>
        </p:blipFill>
        <p:spPr bwMode="auto">
          <a:xfrm>
            <a:off x="7234517" y="1327145"/>
            <a:ext cx="4159659" cy="4790507"/>
          </a:xfrm>
          <a:prstGeom prst="rect"/>
          <a:noFill/>
        </p:spPr>
      </p:pic>
    </p:spTree>
  </p:cSld>
  <p:clrMapOvr>
    <a:masterClrMapping/>
  </p:clrMapOvr>
  <mc:AlternateContent xmlns:mc="http://schemas.openxmlformats.org/markup-compatibility/2006">
    <mc:Choice xmlns:p14="http://schemas.microsoft.com/office/powerpoint/2010/main" Requires="p14">
      <p:transition xmlns:p14="http://schemas.microsoft.com/office/powerpoint/2010/main" spd="med" p14:dur="700">
        <p:fade/>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48" name=""/>
        <p:cNvGrpSpPr/>
        <p:nvPr/>
      </p:nvGrpSpPr>
      <p:grpSpPr>
        <a:xfrm>
          <a:off x="0" y="0"/>
          <a:ext cx="0" cy="0"/>
          <a:chOff x="0" y="0"/>
          <a:chExt cx="0" cy="0"/>
        </a:xfrm>
      </p:grpSpPr>
      <p:sp>
        <p:nvSpPr>
          <p:cNvPr id="1048635" name="文本框 21"/>
          <p:cNvSpPr txBox="1"/>
          <p:nvPr/>
        </p:nvSpPr>
        <p:spPr>
          <a:xfrm>
            <a:off x="659704" y="659654"/>
            <a:ext cx="4529257" cy="561339"/>
          </a:xfrm>
          <a:prstGeom prst="rect"/>
          <a:noFill/>
        </p:spPr>
        <p:txBody>
          <a:bodyPr rtlCol="0" wrap="none">
            <a:spAutoFit/>
          </a:bodyPr>
          <a:p>
            <a:r>
              <a:rPr altLang="zh-CN" b="1" dirty="0" sz="2800" kumimoji="1" lang="en-US">
                <a:solidFill>
                  <a:srgbClr val="043DB1"/>
                </a:solidFill>
                <a:latin typeface="Microsoft YaHei" panose="020B0503020204020204" pitchFamily="34" charset="-122"/>
                <a:ea typeface="Microsoft YaHei" panose="020B0503020204020204" pitchFamily="34" charset="-122"/>
              </a:rPr>
              <a:t>04.</a:t>
            </a:r>
            <a:r>
              <a:rPr altLang="en-US" b="1" dirty="0" sz="2800" kumimoji="1" lang="zh-CN">
                <a:solidFill>
                  <a:srgbClr val="043DB1"/>
                </a:solidFill>
                <a:latin typeface="Microsoft YaHei" panose="020B0503020204020204" pitchFamily="34" charset="-122"/>
                <a:ea typeface="Microsoft YaHei" panose="020B0503020204020204" pitchFamily="34" charset="-122"/>
              </a:rPr>
              <a:t> </a:t>
            </a:r>
            <a:r>
              <a:rPr altLang="zh-CN" b="1" dirty="0" sz="2800" kumimoji="1" lang="en-US">
                <a:solidFill>
                  <a:srgbClr val="043DB1"/>
                </a:solidFill>
                <a:latin typeface="Microsoft YaHei" panose="020B0503020204020204" pitchFamily="34" charset="-122"/>
                <a:ea typeface="Microsoft YaHei" panose="020B0503020204020204" pitchFamily="34" charset="-122"/>
              </a:rPr>
              <a:t>DRIVERS OF CHANGE</a:t>
            </a:r>
            <a:endParaRPr altLang="en-US" b="1" dirty="0" sz="2800" kumimoji="1" lang="zh-CN">
              <a:solidFill>
                <a:srgbClr val="043DB1"/>
              </a:solidFill>
              <a:latin typeface="Microsoft YaHei" panose="020B0503020204020204" pitchFamily="34" charset="-122"/>
              <a:ea typeface="Microsoft YaHei" panose="020B0503020204020204" pitchFamily="34" charset="-122"/>
            </a:endParaRPr>
          </a:p>
        </p:txBody>
      </p:sp>
      <p:sp>
        <p:nvSpPr>
          <p:cNvPr id="1048636" name="文本框 22"/>
          <p:cNvSpPr txBox="1"/>
          <p:nvPr/>
        </p:nvSpPr>
        <p:spPr>
          <a:xfrm>
            <a:off x="659704" y="1495457"/>
            <a:ext cx="6628602" cy="5539740"/>
          </a:xfrm>
          <a:prstGeom prst="rect"/>
          <a:noFill/>
        </p:spPr>
        <p:txBody>
          <a:bodyPr rtlCol="0" wrap="square">
            <a:spAutoFit/>
          </a:bodyPr>
          <a:p>
            <a:pPr algn="just">
              <a:lnSpc>
                <a:spcPct val="150000"/>
              </a:lnSpc>
            </a:pPr>
            <a:r>
              <a:rPr altLang="zh-CN" b="1" dirty="0" sz="1600" kumimoji="1" lang="en-US">
                <a:latin typeface="Microsoft YaHei" panose="020B0503020204020204" pitchFamily="34" charset="-122"/>
                <a:ea typeface="Microsoft YaHei" panose="020B0503020204020204" pitchFamily="34" charset="-122"/>
              </a:rPr>
              <a:t>3) Working capital tightening</a:t>
            </a:r>
          </a:p>
          <a:p>
            <a:pPr algn="just">
              <a:lnSpc>
                <a:spcPct val="150000"/>
              </a:lnSpc>
            </a:pPr>
            <a:r>
              <a:rPr altLang="zh-CN" dirty="0" sz="1600" kumimoji="1" lang="en-US">
                <a:latin typeface="Microsoft YaHei" panose="020B0503020204020204" pitchFamily="34" charset="-122"/>
                <a:ea typeface="Microsoft YaHei" panose="020B0503020204020204" pitchFamily="34" charset="-122"/>
              </a:rPr>
              <a:t>The company's internal organizational management and operational problems are increasingly prominent, such as internal friction due to lack of coordination within the company; The capacity of the branches scattered throughout the company has not been fully utilized, resulting in uneven distribution of human resources and a large amount of waste. </a:t>
            </a:r>
          </a:p>
          <a:p>
            <a:pPr algn="just">
              <a:lnSpc>
                <a:spcPct val="150000"/>
              </a:lnSpc>
            </a:pPr>
            <a:endParaRPr altLang="zh-CN" dirty="0" sz="1600" kumimoji="1" lang="en-US">
              <a:latin typeface="Microsoft YaHei" panose="020B0503020204020204" pitchFamily="34" charset="-122"/>
              <a:ea typeface="Microsoft YaHei" panose="020B0503020204020204" pitchFamily="34" charset="-122"/>
            </a:endParaRPr>
          </a:p>
          <a:p>
            <a:pPr algn="just">
              <a:lnSpc>
                <a:spcPct val="150000"/>
              </a:lnSpc>
            </a:pPr>
            <a:r>
              <a:rPr altLang="zh-CN" b="1" dirty="0" sz="1600" kumimoji="1" lang="en-US">
                <a:latin typeface="Microsoft YaHei" panose="020B0503020204020204" pitchFamily="34" charset="-122"/>
                <a:ea typeface="Microsoft YaHei" panose="020B0503020204020204" pitchFamily="34" charset="-122"/>
              </a:rPr>
              <a:t>4) Poor cooperation between functional departments</a:t>
            </a:r>
          </a:p>
          <a:p>
            <a:pPr algn="just">
              <a:lnSpc>
                <a:spcPct val="150000"/>
              </a:lnSpc>
            </a:pPr>
            <a:r>
              <a:rPr altLang="zh-CN" dirty="0" sz="1600" kumimoji="1" lang="en-US">
                <a:latin typeface="Microsoft YaHei" panose="020B0503020204020204" pitchFamily="34" charset="-122"/>
                <a:ea typeface="Microsoft YaHei" panose="020B0503020204020204" pitchFamily="34" charset="-122"/>
              </a:rPr>
              <a:t>The company emphasizes the role of personal ability and influence in the company's operation, but in projects and markets that emphasize cross-regional coordination and resource coordination, key roles lack personal influence.</a:t>
            </a:r>
            <a:endParaRPr altLang="en-US" dirty="0" sz="1600" kumimoji="1" lang="zh-CN">
              <a:latin typeface="Microsoft YaHei" panose="020B0503020204020204" pitchFamily="34" charset="-122"/>
              <a:ea typeface="Microsoft YaHei" panose="020B0503020204020204" pitchFamily="34" charset="-122"/>
            </a:endParaRPr>
          </a:p>
        </p:txBody>
      </p:sp>
      <p:pic>
        <p:nvPicPr>
          <p:cNvPr id="2097159" name="Picture 2"/>
          <p:cNvPicPr>
            <a:picLocks noChangeAspect="1" noChangeArrowheads="1"/>
          </p:cNvPicPr>
          <p:nvPr/>
        </p:nvPicPr>
        <p:blipFill rotWithShape="1">
          <a:blip xmlns:r="http://schemas.openxmlformats.org/officeDocument/2006/relationships" r:embed="rId1"/>
          <a:srcRect l="37914" r="12971"/>
          <a:stretch>
            <a:fillRect/>
          </a:stretch>
        </p:blipFill>
        <p:spPr bwMode="auto">
          <a:xfrm>
            <a:off x="7900937" y="1384578"/>
            <a:ext cx="3631359" cy="4850109"/>
          </a:xfrm>
          <a:prstGeom prst="rect"/>
          <a:noFill/>
        </p:spPr>
      </p:pic>
    </p:spTree>
  </p:cSld>
  <p:clrMapOvr>
    <a:masterClrMapping/>
  </p:clrMapOvr>
  <mc:AlternateContent xmlns:mc="http://schemas.openxmlformats.org/markup-compatibility/2006">
    <mc:Choice xmlns:p14="http://schemas.microsoft.com/office/powerpoint/2010/main" Requires="p14">
      <p:transition xmlns:p14="http://schemas.microsoft.com/office/powerpoint/2010/main" spd="med" p14:dur="700">
        <p:fade/>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51" name=""/>
        <p:cNvGrpSpPr/>
        <p:nvPr/>
      </p:nvGrpSpPr>
      <p:grpSpPr>
        <a:xfrm>
          <a:off x="0" y="0"/>
          <a:ext cx="0" cy="0"/>
          <a:chOff x="0" y="0"/>
          <a:chExt cx="0" cy="0"/>
        </a:xfrm>
      </p:grpSpPr>
      <p:sp>
        <p:nvSpPr>
          <p:cNvPr id="1048640" name="文本框 21"/>
          <p:cNvSpPr txBox="1"/>
          <p:nvPr/>
        </p:nvSpPr>
        <p:spPr>
          <a:xfrm>
            <a:off x="659704" y="659654"/>
            <a:ext cx="5158750" cy="561339"/>
          </a:xfrm>
          <a:prstGeom prst="rect"/>
          <a:noFill/>
        </p:spPr>
        <p:txBody>
          <a:bodyPr rtlCol="0" wrap="none">
            <a:spAutoFit/>
          </a:bodyPr>
          <a:p>
            <a:r>
              <a:rPr altLang="zh-CN" b="1" dirty="0" sz="2800" kumimoji="1" lang="en-US">
                <a:solidFill>
                  <a:srgbClr val="043DB1"/>
                </a:solidFill>
                <a:latin typeface="Microsoft YaHei" panose="020B0503020204020204" pitchFamily="34" charset="-122"/>
                <a:ea typeface="Microsoft YaHei" panose="020B0503020204020204" pitchFamily="34" charset="-122"/>
              </a:rPr>
              <a:t>05.</a:t>
            </a:r>
            <a:r>
              <a:rPr altLang="en-US" b="1" dirty="0" sz="2800" kumimoji="1" lang="zh-CN">
                <a:solidFill>
                  <a:srgbClr val="043DB1"/>
                </a:solidFill>
                <a:latin typeface="Microsoft YaHei" panose="020B0503020204020204" pitchFamily="34" charset="-122"/>
                <a:ea typeface="Microsoft YaHei" panose="020B0503020204020204" pitchFamily="34" charset="-122"/>
              </a:rPr>
              <a:t> </a:t>
            </a:r>
            <a:r>
              <a:rPr altLang="zh-CN" b="1" dirty="0" sz="2800" kumimoji="1" lang="en-US">
                <a:solidFill>
                  <a:srgbClr val="043DB1"/>
                </a:solidFill>
                <a:latin typeface="Microsoft YaHei" panose="020B0503020204020204" pitchFamily="34" charset="-122"/>
                <a:ea typeface="Microsoft YaHei" panose="020B0503020204020204" pitchFamily="34" charset="-122"/>
              </a:rPr>
              <a:t>RESISTANCE TO CHANGE</a:t>
            </a:r>
            <a:endParaRPr altLang="en-US" b="1" dirty="0" sz="2800" kumimoji="1" lang="zh-CN">
              <a:solidFill>
                <a:srgbClr val="043DB1"/>
              </a:solidFill>
              <a:latin typeface="Microsoft YaHei" panose="020B0503020204020204" pitchFamily="34" charset="-122"/>
              <a:ea typeface="Microsoft YaHei" panose="020B0503020204020204" pitchFamily="34" charset="-122"/>
            </a:endParaRPr>
          </a:p>
        </p:txBody>
      </p:sp>
      <p:sp>
        <p:nvSpPr>
          <p:cNvPr id="1048641" name="文本框 22"/>
          <p:cNvSpPr txBox="1"/>
          <p:nvPr/>
        </p:nvSpPr>
        <p:spPr>
          <a:xfrm>
            <a:off x="659703" y="1348236"/>
            <a:ext cx="8524637" cy="2606040"/>
          </a:xfrm>
          <a:prstGeom prst="rect"/>
          <a:noFill/>
        </p:spPr>
        <p:txBody>
          <a:bodyPr rtlCol="0" wrap="square">
            <a:spAutoFit/>
          </a:bodyPr>
          <a:p>
            <a:pPr algn="just">
              <a:lnSpc>
                <a:spcPct val="150000"/>
              </a:lnSpc>
            </a:pPr>
            <a:r>
              <a:rPr altLang="zh-CN" b="1" dirty="0" sz="1600" kumimoji="1" lang="en-US">
                <a:latin typeface="Microsoft YaHei" panose="020B0503020204020204" pitchFamily="34" charset="-122"/>
                <a:ea typeface="Microsoft YaHei" panose="020B0503020204020204" pitchFamily="34" charset="-122"/>
              </a:rPr>
              <a:t>1) Not creating enough sense of urgency</a:t>
            </a:r>
          </a:p>
          <a:p>
            <a:pPr algn="just">
              <a:lnSpc>
                <a:spcPct val="150000"/>
              </a:lnSpc>
            </a:pPr>
            <a:r>
              <a:rPr altLang="zh-CN" dirty="0" sz="1600" kumimoji="1" lang="en-US">
                <a:latin typeface="Microsoft YaHei" panose="020B0503020204020204" pitchFamily="34" charset="-122"/>
                <a:ea typeface="Microsoft YaHei" panose="020B0503020204020204" pitchFamily="34" charset="-122"/>
              </a:rPr>
              <a:t>Many middle-level and grass-roots managers and employees in the company are indifferent or even resistant to change. Managers often underestimate the difficulty for people to get out of their comfort zone, or have excessive expectations for the "sense of urgency" they have created. These errors in understanding and implementation will often stall the company's reform.</a:t>
            </a:r>
          </a:p>
        </p:txBody>
      </p:sp>
      <p:pic>
        <p:nvPicPr>
          <p:cNvPr id="2097160" name="图片占位符 11"/>
          <p:cNvPicPr>
            <a:picLocks noGrp="1"/>
          </p:cNvPicPr>
          <p:nvPr>
            <p:ph type="pic" sz="quarter" idx="10"/>
          </p:nvPr>
        </p:nvPicPr>
        <p:blipFill>
          <a:blip xmlns:r="http://schemas.openxmlformats.org/officeDocument/2006/relationships" r:embed="rId1"/>
          <a:srcRect t="15758" b="15758"/>
          <a:stretch>
            <a:fillRect/>
          </a:stretch>
        </p:blipFill>
        <p:spPr>
          <a:xfrm flipH="1">
            <a:off x="-1886804" y="4418905"/>
            <a:ext cx="4417200" cy="2439095"/>
          </a:xfrm>
        </p:spPr>
      </p:pic>
      <p:pic>
        <p:nvPicPr>
          <p:cNvPr id="2097161" name="图片占位符 4"/>
          <p:cNvPicPr>
            <a:picLocks noChangeAspect="1"/>
          </p:cNvPicPr>
          <p:nvPr/>
        </p:nvPicPr>
        <p:blipFill>
          <a:blip xmlns:r="http://schemas.openxmlformats.org/officeDocument/2006/relationships" r:embed="rId2"/>
          <a:srcRect l="248" r="248"/>
          <a:stretch>
            <a:fillRect/>
          </a:stretch>
        </p:blipFill>
        <p:spPr>
          <a:xfrm>
            <a:off x="8677477" y="0"/>
            <a:ext cx="3514524" cy="2662518"/>
          </a:xfrm>
          <a:custGeom>
            <a:avLst/>
            <a:gdLst>
              <a:gd name="connsiteX0" fmla="*/ 42342 w 5268685"/>
              <a:gd name="connsiteY0" fmla="*/ 0 h 3991428"/>
              <a:gd name="connsiteX1" fmla="*/ 5268685 w 5268685"/>
              <a:gd name="connsiteY1" fmla="*/ 0 h 3991428"/>
              <a:gd name="connsiteX2" fmla="*/ 5268685 w 5268685"/>
              <a:gd name="connsiteY2" fmla="*/ 3489516 h 3991428"/>
              <a:gd name="connsiteX3" fmla="*/ 5133120 w 5268685"/>
              <a:gd name="connsiteY3" fmla="*/ 3571873 h 3991428"/>
              <a:gd name="connsiteX4" fmla="*/ 3476171 w 5268685"/>
              <a:gd name="connsiteY4" fmla="*/ 3991428 h 3991428"/>
              <a:gd name="connsiteX5" fmla="*/ 0 w 5268685"/>
              <a:gd name="connsiteY5" fmla="*/ 515257 h 3991428"/>
              <a:gd name="connsiteX6" fmla="*/ 17947 w 5268685"/>
              <a:gd name="connsiteY6" fmla="*/ 159839 h 39914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68685" h="3991428">
                <a:moveTo>
                  <a:pt x="42342" y="0"/>
                </a:moveTo>
                <a:lnTo>
                  <a:pt x="5268685" y="0"/>
                </a:lnTo>
                <a:lnTo>
                  <a:pt x="5268685" y="3489516"/>
                </a:lnTo>
                <a:lnTo>
                  <a:pt x="5133120" y="3571873"/>
                </a:lnTo>
                <a:cubicBezTo>
                  <a:pt x="4640570" y="3839442"/>
                  <a:pt x="4076120" y="3991428"/>
                  <a:pt x="3476171" y="3991428"/>
                </a:cubicBezTo>
                <a:cubicBezTo>
                  <a:pt x="1556335" y="3991428"/>
                  <a:pt x="0" y="2435093"/>
                  <a:pt x="0" y="515257"/>
                </a:cubicBezTo>
                <a:cubicBezTo>
                  <a:pt x="0" y="395267"/>
                  <a:pt x="6080" y="276698"/>
                  <a:pt x="17947" y="159839"/>
                </a:cubicBezTo>
                <a:close/>
              </a:path>
            </a:pathLst>
          </a:custGeom>
        </p:spPr>
      </p:pic>
      <p:sp>
        <p:nvSpPr>
          <p:cNvPr id="1048642" name="文本框 9"/>
          <p:cNvSpPr txBox="1"/>
          <p:nvPr/>
        </p:nvSpPr>
        <p:spPr>
          <a:xfrm>
            <a:off x="2861473" y="4037649"/>
            <a:ext cx="8524637" cy="2606040"/>
          </a:xfrm>
          <a:prstGeom prst="rect"/>
          <a:noFill/>
        </p:spPr>
        <p:txBody>
          <a:bodyPr rtlCol="0" wrap="square">
            <a:spAutoFit/>
          </a:bodyPr>
          <a:p>
            <a:pPr algn="just">
              <a:lnSpc>
                <a:spcPct val="150000"/>
              </a:lnSpc>
            </a:pPr>
            <a:r>
              <a:rPr altLang="zh-CN" b="1" dirty="0" sz="1600" kumimoji="1" lang="en-US">
                <a:latin typeface="Microsoft YaHei" panose="020B0503020204020204" pitchFamily="34" charset="-122"/>
                <a:ea typeface="Microsoft YaHei" panose="020B0503020204020204" pitchFamily="34" charset="-122"/>
              </a:rPr>
              <a:t>2) No strong alliance has been formed</a:t>
            </a:r>
          </a:p>
          <a:p>
            <a:pPr algn="just">
              <a:lnSpc>
                <a:spcPct val="150000"/>
              </a:lnSpc>
            </a:pPr>
            <a:r>
              <a:rPr altLang="zh-CN" dirty="0" sz="1600" kumimoji="1" lang="en-US">
                <a:latin typeface="Microsoft YaHei" panose="020B0503020204020204" pitchFamily="34" charset="-122"/>
                <a:ea typeface="Microsoft YaHei" panose="020B0503020204020204" pitchFamily="34" charset="-122"/>
              </a:rPr>
              <a:t>Some middle-level managers in the company do not fully agree with the company's reform strategies and decisions because of their different understanding of the reform objectives and background, but rather react negatively to the reform from the perspective of small teams and even personal interests. Unable to form an alliance effect in the reform, resulting in the slow progress of the reform.</a:t>
            </a:r>
            <a:endParaRPr altLang="en-US" dirty="0" sz="1600" kumimoji="1" lang="zh-CN">
              <a:latin typeface="Microsoft YaHei" panose="020B0503020204020204" pitchFamily="34" charset="-122"/>
              <a:ea typeface="Microsoft YaHei" panose="020B0503020204020204" pitchFamily="34" charset="-122"/>
            </a:endParaRPr>
          </a:p>
        </p:txBody>
      </p:sp>
    </p:spTree>
  </p:cSld>
  <p:clrMapOvr>
    <a:masterClrMapping/>
  </p:clrMapOvr>
  <mc:AlternateContent xmlns:mc="http://schemas.openxmlformats.org/markup-compatibility/2006">
    <mc:Choice xmlns:p14="http://schemas.microsoft.com/office/powerpoint/2010/main" Requires="p14">
      <p:transition xmlns:p14="http://schemas.microsoft.com/office/powerpoint/2010/main" spd="med" p14:dur="700">
        <p:fade/>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54" name=""/>
        <p:cNvGrpSpPr/>
        <p:nvPr/>
      </p:nvGrpSpPr>
      <p:grpSpPr>
        <a:xfrm>
          <a:off x="0" y="0"/>
          <a:ext cx="0" cy="0"/>
          <a:chOff x="0" y="0"/>
          <a:chExt cx="0" cy="0"/>
        </a:xfrm>
      </p:grpSpPr>
      <p:pic>
        <p:nvPicPr>
          <p:cNvPr id="2097162" name="Picture 2"/>
          <p:cNvPicPr>
            <a:picLocks noChangeAspect="1" noChangeArrowheads="1"/>
          </p:cNvPicPr>
          <p:nvPr/>
        </p:nvPicPr>
        <p:blipFill rotWithShape="1">
          <a:blip xmlns:r="http://schemas.openxmlformats.org/officeDocument/2006/relationships" r:embed="rId1"/>
          <a:srcRect t="6470"/>
          <a:stretch>
            <a:fillRect/>
          </a:stretch>
        </p:blipFill>
        <p:spPr bwMode="auto">
          <a:xfrm>
            <a:off x="7514566" y="3576918"/>
            <a:ext cx="4677433" cy="3281082"/>
          </a:xfrm>
          <a:prstGeom prst="rect"/>
          <a:noFill/>
        </p:spPr>
      </p:pic>
      <p:sp>
        <p:nvSpPr>
          <p:cNvPr id="1048646" name="文本框 21"/>
          <p:cNvSpPr txBox="1"/>
          <p:nvPr/>
        </p:nvSpPr>
        <p:spPr>
          <a:xfrm>
            <a:off x="659704" y="659654"/>
            <a:ext cx="5158750" cy="561339"/>
          </a:xfrm>
          <a:prstGeom prst="rect"/>
          <a:noFill/>
        </p:spPr>
        <p:txBody>
          <a:bodyPr rtlCol="0" wrap="none">
            <a:spAutoFit/>
          </a:bodyPr>
          <a:p>
            <a:r>
              <a:rPr altLang="zh-CN" b="1" dirty="0" sz="2800" kumimoji="1" lang="en-US">
                <a:solidFill>
                  <a:srgbClr val="043DB1"/>
                </a:solidFill>
                <a:latin typeface="Microsoft YaHei" panose="020B0503020204020204" pitchFamily="34" charset="-122"/>
                <a:ea typeface="Microsoft YaHei" panose="020B0503020204020204" pitchFamily="34" charset="-122"/>
              </a:rPr>
              <a:t>05.</a:t>
            </a:r>
            <a:r>
              <a:rPr altLang="en-US" b="1" dirty="0" sz="2800" kumimoji="1" lang="zh-CN">
                <a:solidFill>
                  <a:srgbClr val="043DB1"/>
                </a:solidFill>
                <a:latin typeface="Microsoft YaHei" panose="020B0503020204020204" pitchFamily="34" charset="-122"/>
                <a:ea typeface="Microsoft YaHei" panose="020B0503020204020204" pitchFamily="34" charset="-122"/>
              </a:rPr>
              <a:t> </a:t>
            </a:r>
            <a:r>
              <a:rPr altLang="zh-CN" b="1" dirty="0" sz="2800" kumimoji="1" lang="en-US">
                <a:solidFill>
                  <a:srgbClr val="043DB1"/>
                </a:solidFill>
                <a:latin typeface="Microsoft YaHei" panose="020B0503020204020204" pitchFamily="34" charset="-122"/>
                <a:ea typeface="Microsoft YaHei" panose="020B0503020204020204" pitchFamily="34" charset="-122"/>
              </a:rPr>
              <a:t>RESISTANCE TO CHANGE</a:t>
            </a:r>
            <a:endParaRPr altLang="en-US" b="1" dirty="0" sz="2800" kumimoji="1" lang="zh-CN">
              <a:solidFill>
                <a:srgbClr val="043DB1"/>
              </a:solidFill>
              <a:latin typeface="Microsoft YaHei" panose="020B0503020204020204" pitchFamily="34" charset="-122"/>
              <a:ea typeface="Microsoft YaHei" panose="020B0503020204020204" pitchFamily="34" charset="-122"/>
            </a:endParaRPr>
          </a:p>
        </p:txBody>
      </p:sp>
      <p:sp>
        <p:nvSpPr>
          <p:cNvPr id="1048647" name="文本框 22"/>
          <p:cNvSpPr txBox="1"/>
          <p:nvPr/>
        </p:nvSpPr>
        <p:spPr>
          <a:xfrm>
            <a:off x="659704" y="1590284"/>
            <a:ext cx="7287508" cy="5120640"/>
          </a:xfrm>
          <a:prstGeom prst="rect"/>
          <a:noFill/>
        </p:spPr>
        <p:txBody>
          <a:bodyPr rtlCol="0" wrap="square">
            <a:spAutoFit/>
          </a:bodyPr>
          <a:p>
            <a:pPr algn="just">
              <a:lnSpc>
                <a:spcPct val="150000"/>
              </a:lnSpc>
            </a:pPr>
            <a:r>
              <a:rPr altLang="zh-CN" b="1" dirty="0" sz="1600" kumimoji="1" lang="en-US">
                <a:latin typeface="Microsoft YaHei" panose="020B0503020204020204" pitchFamily="34" charset="-122"/>
                <a:ea typeface="Microsoft YaHei" panose="020B0503020204020204" pitchFamily="34" charset="-122"/>
              </a:rPr>
              <a:t>3) Failure to remove obstacles on the way to change</a:t>
            </a:r>
          </a:p>
          <a:p>
            <a:pPr algn="just">
              <a:lnSpc>
                <a:spcPct val="150000"/>
              </a:lnSpc>
            </a:pPr>
            <a:r>
              <a:rPr altLang="zh-CN" dirty="0" sz="1600" kumimoji="1" lang="en-US">
                <a:latin typeface="Microsoft YaHei" panose="020B0503020204020204" pitchFamily="34" charset="-122"/>
                <a:ea typeface="Microsoft YaHei" panose="020B0503020204020204" pitchFamily="34" charset="-122"/>
              </a:rPr>
              <a:t>Obstacles always exist, not only in the theory of change. The change makes different teams in the company regard each other as competitors and lack a win-win cooperation attitude, resulting in slow progress of the change project.</a:t>
            </a:r>
          </a:p>
          <a:p>
            <a:pPr algn="just">
              <a:lnSpc>
                <a:spcPct val="150000"/>
              </a:lnSpc>
            </a:pPr>
            <a:endParaRPr altLang="zh-CN" b="1" dirty="0" sz="1600" kumimoji="1" lang="en-US">
              <a:latin typeface="Microsoft YaHei" panose="020B0503020204020204" pitchFamily="34" charset="-122"/>
              <a:ea typeface="Microsoft YaHei" panose="020B0503020204020204" pitchFamily="34" charset="-122"/>
            </a:endParaRPr>
          </a:p>
          <a:p>
            <a:pPr algn="just">
              <a:lnSpc>
                <a:spcPct val="150000"/>
              </a:lnSpc>
            </a:pPr>
            <a:r>
              <a:rPr altLang="zh-CN" b="1" dirty="0" sz="1600" kumimoji="1" lang="en-US">
                <a:latin typeface="Microsoft YaHei" panose="020B0503020204020204" pitchFamily="34" charset="-122"/>
                <a:ea typeface="Microsoft YaHei" panose="020B0503020204020204" pitchFamily="34" charset="-122"/>
              </a:rPr>
              <a:t>4) There is no systematic planning of short-term objectives</a:t>
            </a:r>
          </a:p>
          <a:p>
            <a:pPr algn="just">
              <a:lnSpc>
                <a:spcPct val="150000"/>
              </a:lnSpc>
            </a:pPr>
            <a:r>
              <a:rPr altLang="zh-CN" dirty="0" sz="1600" kumimoji="1" lang="en-US">
                <a:latin typeface="Microsoft YaHei" panose="020B0503020204020204" pitchFamily="34" charset="-122"/>
                <a:ea typeface="Microsoft YaHei" panose="020B0503020204020204" pitchFamily="34" charset="-122"/>
              </a:rPr>
              <a:t>In the reform of MORNINGSTAR and INC, although some phased goals have been set, they lack coherence and cannot reflect the effect of "running in small steps". So that employees can not foresee the achievement achieved and can not accept the self-doubt of phased non-production.</a:t>
            </a:r>
            <a:endParaRPr altLang="en-US" dirty="0" sz="1600" kumimoji="1" lang="zh-CN">
              <a:latin typeface="Microsoft YaHei" panose="020B0503020204020204" pitchFamily="34" charset="-122"/>
              <a:ea typeface="Microsoft YaHei" panose="020B0503020204020204" pitchFamily="34" charset="-122"/>
            </a:endParaRPr>
          </a:p>
        </p:txBody>
      </p:sp>
      <p:pic>
        <p:nvPicPr>
          <p:cNvPr id="2097163" name="图片占位符 4"/>
          <p:cNvPicPr>
            <a:picLocks noChangeAspect="1"/>
          </p:cNvPicPr>
          <p:nvPr/>
        </p:nvPicPr>
        <p:blipFill>
          <a:blip xmlns:r="http://schemas.openxmlformats.org/officeDocument/2006/relationships" r:embed="rId2"/>
          <a:srcRect l="248" r="248"/>
          <a:stretch>
            <a:fillRect/>
          </a:stretch>
        </p:blipFill>
        <p:spPr>
          <a:xfrm>
            <a:off x="8020723" y="-1"/>
            <a:ext cx="4171278" cy="3160059"/>
          </a:xfrm>
          <a:custGeom>
            <a:avLst/>
            <a:gdLst>
              <a:gd name="connsiteX0" fmla="*/ 42342 w 5268685"/>
              <a:gd name="connsiteY0" fmla="*/ 0 h 3991428"/>
              <a:gd name="connsiteX1" fmla="*/ 5268685 w 5268685"/>
              <a:gd name="connsiteY1" fmla="*/ 0 h 3991428"/>
              <a:gd name="connsiteX2" fmla="*/ 5268685 w 5268685"/>
              <a:gd name="connsiteY2" fmla="*/ 3489516 h 3991428"/>
              <a:gd name="connsiteX3" fmla="*/ 5133120 w 5268685"/>
              <a:gd name="connsiteY3" fmla="*/ 3571873 h 3991428"/>
              <a:gd name="connsiteX4" fmla="*/ 3476171 w 5268685"/>
              <a:gd name="connsiteY4" fmla="*/ 3991428 h 3991428"/>
              <a:gd name="connsiteX5" fmla="*/ 0 w 5268685"/>
              <a:gd name="connsiteY5" fmla="*/ 515257 h 3991428"/>
              <a:gd name="connsiteX6" fmla="*/ 17947 w 5268685"/>
              <a:gd name="connsiteY6" fmla="*/ 159839 h 39914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68685" h="3991428">
                <a:moveTo>
                  <a:pt x="42342" y="0"/>
                </a:moveTo>
                <a:lnTo>
                  <a:pt x="5268685" y="0"/>
                </a:lnTo>
                <a:lnTo>
                  <a:pt x="5268685" y="3489516"/>
                </a:lnTo>
                <a:lnTo>
                  <a:pt x="5133120" y="3571873"/>
                </a:lnTo>
                <a:cubicBezTo>
                  <a:pt x="4640570" y="3839442"/>
                  <a:pt x="4076120" y="3991428"/>
                  <a:pt x="3476171" y="3991428"/>
                </a:cubicBezTo>
                <a:cubicBezTo>
                  <a:pt x="1556335" y="3991428"/>
                  <a:pt x="0" y="2435093"/>
                  <a:pt x="0" y="515257"/>
                </a:cubicBezTo>
                <a:cubicBezTo>
                  <a:pt x="0" y="395267"/>
                  <a:pt x="6080" y="276698"/>
                  <a:pt x="17947" y="159839"/>
                </a:cubicBezTo>
                <a:close/>
              </a:path>
            </a:pathLst>
          </a:custGeom>
        </p:spPr>
      </p:pic>
    </p:spTree>
  </p:cSld>
  <p:clrMapOvr>
    <a:masterClrMapping/>
  </p:clrMapOvr>
  <mc:AlternateContent xmlns:mc="http://schemas.openxmlformats.org/markup-compatibility/2006">
    <mc:Choice xmlns:p14="http://schemas.microsoft.com/office/powerpoint/2010/main" Requires="p14">
      <p:transition xmlns:p14="http://schemas.microsoft.com/office/powerpoint/2010/main" spd="med" p14:dur="700">
        <p:fade/>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57" name=""/>
        <p:cNvGrpSpPr/>
        <p:nvPr/>
      </p:nvGrpSpPr>
      <p:grpSpPr>
        <a:xfrm>
          <a:off x="0" y="0"/>
          <a:ext cx="0" cy="0"/>
          <a:chOff x="0" y="0"/>
          <a:chExt cx="0" cy="0"/>
        </a:xfrm>
      </p:grpSpPr>
      <p:sp>
        <p:nvSpPr>
          <p:cNvPr id="1048651" name="圆角矩形 15"/>
          <p:cNvSpPr/>
          <p:nvPr/>
        </p:nvSpPr>
        <p:spPr>
          <a:xfrm>
            <a:off x="342160" y="3776426"/>
            <a:ext cx="11507675" cy="968189"/>
          </a:xfrm>
          <a:prstGeom prst="roundRect"/>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altLang="en-US" dirty="0" kumimoji="1" lang="zh-CN">
              <a:solidFill>
                <a:schemeClr val="bg1"/>
              </a:solidFill>
            </a:endParaRPr>
          </a:p>
        </p:txBody>
      </p:sp>
      <p:sp>
        <p:nvSpPr>
          <p:cNvPr id="1048652" name="圆角矩形 16"/>
          <p:cNvSpPr/>
          <p:nvPr/>
        </p:nvSpPr>
        <p:spPr>
          <a:xfrm>
            <a:off x="342160" y="2673389"/>
            <a:ext cx="11507675" cy="968189"/>
          </a:xfrm>
          <a:prstGeom prst="roundRect"/>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altLang="en-US" dirty="0" kumimoji="1" lang="zh-CN">
              <a:solidFill>
                <a:schemeClr val="bg1"/>
              </a:solidFill>
            </a:endParaRPr>
          </a:p>
        </p:txBody>
      </p:sp>
      <p:sp>
        <p:nvSpPr>
          <p:cNvPr id="1048653" name="圆角矩形 12"/>
          <p:cNvSpPr/>
          <p:nvPr/>
        </p:nvSpPr>
        <p:spPr>
          <a:xfrm>
            <a:off x="342162" y="4879463"/>
            <a:ext cx="11507675" cy="968189"/>
          </a:xfrm>
          <a:prstGeom prst="roundRect"/>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altLang="en-US" dirty="0" kumimoji="1" lang="zh-CN">
              <a:solidFill>
                <a:schemeClr val="bg1"/>
              </a:solidFill>
            </a:endParaRPr>
          </a:p>
        </p:txBody>
      </p:sp>
      <p:sp>
        <p:nvSpPr>
          <p:cNvPr id="1048654" name="文本框 21"/>
          <p:cNvSpPr txBox="1"/>
          <p:nvPr/>
        </p:nvSpPr>
        <p:spPr>
          <a:xfrm>
            <a:off x="659704" y="659654"/>
            <a:ext cx="6514029" cy="561339"/>
          </a:xfrm>
          <a:prstGeom prst="rect"/>
          <a:noFill/>
        </p:spPr>
        <p:txBody>
          <a:bodyPr rtlCol="0" wrap="none">
            <a:spAutoFit/>
          </a:bodyPr>
          <a:p>
            <a:r>
              <a:rPr altLang="zh-CN" b="1" dirty="0" sz="2800" kumimoji="1" lang="en-US">
                <a:solidFill>
                  <a:srgbClr val="043DB1"/>
                </a:solidFill>
                <a:latin typeface="Microsoft YaHei" panose="020B0503020204020204" pitchFamily="34" charset="-122"/>
                <a:ea typeface="Microsoft YaHei" panose="020B0503020204020204" pitchFamily="34" charset="-122"/>
              </a:rPr>
              <a:t>06.</a:t>
            </a:r>
            <a:r>
              <a:rPr altLang="en-US" b="1" dirty="0" sz="2800" kumimoji="1" lang="zh-CN">
                <a:solidFill>
                  <a:srgbClr val="043DB1"/>
                </a:solidFill>
                <a:latin typeface="Microsoft YaHei" panose="020B0503020204020204" pitchFamily="34" charset="-122"/>
                <a:ea typeface="Microsoft YaHei" panose="020B0503020204020204" pitchFamily="34" charset="-122"/>
              </a:rPr>
              <a:t> </a:t>
            </a:r>
            <a:r>
              <a:rPr altLang="zh-CN" b="1" dirty="0" sz="2800" kumimoji="1" lang="en-US">
                <a:solidFill>
                  <a:srgbClr val="043DB1"/>
                </a:solidFill>
                <a:latin typeface="Microsoft YaHei" panose="020B0503020204020204" pitchFamily="34" charset="-122"/>
                <a:ea typeface="Microsoft YaHei" panose="020B0503020204020204" pitchFamily="34" charset="-122"/>
              </a:rPr>
              <a:t>CHANGE IMPLEMENTATION PLAN</a:t>
            </a:r>
            <a:endParaRPr altLang="en-US" b="1" dirty="0" sz="2800" kumimoji="1" lang="zh-CN">
              <a:solidFill>
                <a:srgbClr val="043DB1"/>
              </a:solidFill>
              <a:latin typeface="Microsoft YaHei" panose="020B0503020204020204" pitchFamily="34" charset="-122"/>
              <a:ea typeface="Microsoft YaHei" panose="020B0503020204020204" pitchFamily="34" charset="-122"/>
            </a:endParaRPr>
          </a:p>
        </p:txBody>
      </p:sp>
      <p:sp>
        <p:nvSpPr>
          <p:cNvPr id="1048655" name="文本框 22"/>
          <p:cNvSpPr txBox="1"/>
          <p:nvPr/>
        </p:nvSpPr>
        <p:spPr>
          <a:xfrm>
            <a:off x="769998" y="1494442"/>
            <a:ext cx="8470849" cy="929640"/>
          </a:xfrm>
          <a:prstGeom prst="rect"/>
          <a:noFill/>
        </p:spPr>
        <p:txBody>
          <a:bodyPr rtlCol="0" wrap="square">
            <a:spAutoFit/>
          </a:bodyPr>
          <a:p>
            <a:pPr algn="just">
              <a:lnSpc>
                <a:spcPct val="150000"/>
              </a:lnSpc>
            </a:pPr>
            <a:r>
              <a:rPr altLang="zh-CN" b="1" dirty="0" sz="1600" kumimoji="1" lang="en-US">
                <a:latin typeface="Microsoft YaHei" panose="020B0503020204020204" pitchFamily="34" charset="-122"/>
                <a:ea typeface="Microsoft YaHei" panose="020B0503020204020204" pitchFamily="34" charset="-122"/>
              </a:rPr>
              <a:t>Through overall sorting and extensive employee interviews, MORNINGSTAR and INC set three goals for this change.</a:t>
            </a:r>
            <a:endParaRPr altLang="en-US" dirty="0" sz="1600" kumimoji="1" lang="zh-CN">
              <a:latin typeface="Microsoft YaHei" panose="020B0503020204020204" pitchFamily="34" charset="-122"/>
              <a:ea typeface="Microsoft YaHei" panose="020B0503020204020204" pitchFamily="34" charset="-122"/>
            </a:endParaRPr>
          </a:p>
        </p:txBody>
      </p:sp>
      <p:sp>
        <p:nvSpPr>
          <p:cNvPr id="1048656" name="文本框 1"/>
          <p:cNvSpPr txBox="1"/>
          <p:nvPr/>
        </p:nvSpPr>
        <p:spPr>
          <a:xfrm>
            <a:off x="769996" y="3003740"/>
            <a:ext cx="2316927" cy="370839"/>
          </a:xfrm>
          <a:prstGeom prst="rect"/>
          <a:noFill/>
        </p:spPr>
        <p:txBody>
          <a:bodyPr rtlCol="0" wrap="none">
            <a:spAutoFit/>
          </a:bodyPr>
          <a:p>
            <a:r>
              <a:rPr altLang="zh-CN" b="1" dirty="0" sz="1600" kumimoji="1" lang="en-US">
                <a:solidFill>
                  <a:schemeClr val="bg1"/>
                </a:solidFill>
                <a:latin typeface="Microsoft YaHei" panose="020B0503020204020204" pitchFamily="34" charset="-122"/>
                <a:ea typeface="Microsoft YaHei" panose="020B0503020204020204" pitchFamily="34" charset="-122"/>
              </a:rPr>
              <a:t>Technological change</a:t>
            </a:r>
          </a:p>
        </p:txBody>
      </p:sp>
      <p:sp>
        <p:nvSpPr>
          <p:cNvPr id="1048657" name="文本框 2"/>
          <p:cNvSpPr txBox="1"/>
          <p:nvPr/>
        </p:nvSpPr>
        <p:spPr>
          <a:xfrm>
            <a:off x="769996" y="4093413"/>
            <a:ext cx="1871484" cy="370839"/>
          </a:xfrm>
          <a:prstGeom prst="rect"/>
          <a:noFill/>
        </p:spPr>
        <p:txBody>
          <a:bodyPr rtlCol="0" wrap="none">
            <a:spAutoFit/>
          </a:bodyPr>
          <a:p>
            <a:r>
              <a:rPr altLang="zh-CN" b="1" dirty="0" sz="1600" kumimoji="1" lang="en-US">
                <a:solidFill>
                  <a:schemeClr val="bg1"/>
                </a:solidFill>
                <a:latin typeface="Microsoft YaHei" panose="020B0503020204020204" pitchFamily="34" charset="-122"/>
                <a:ea typeface="Microsoft YaHei" panose="020B0503020204020204" pitchFamily="34" charset="-122"/>
              </a:rPr>
              <a:t>Business planning</a:t>
            </a:r>
          </a:p>
        </p:txBody>
      </p:sp>
      <p:sp>
        <p:nvSpPr>
          <p:cNvPr id="1048658" name="文本框 4"/>
          <p:cNvSpPr txBox="1"/>
          <p:nvPr/>
        </p:nvSpPr>
        <p:spPr>
          <a:xfrm>
            <a:off x="769996" y="5194284"/>
            <a:ext cx="2637255" cy="370840"/>
          </a:xfrm>
          <a:prstGeom prst="rect"/>
          <a:noFill/>
        </p:spPr>
        <p:txBody>
          <a:bodyPr rtlCol="0" wrap="none">
            <a:spAutoFit/>
          </a:bodyPr>
          <a:p>
            <a:r>
              <a:rPr altLang="zh-CN" b="1" dirty="0" sz="1600" kumimoji="1" lang="en-US">
                <a:solidFill>
                  <a:schemeClr val="bg1"/>
                </a:solidFill>
                <a:latin typeface="Microsoft YaHei" panose="020B0503020204020204" pitchFamily="34" charset="-122"/>
                <a:ea typeface="Microsoft YaHei" panose="020B0503020204020204" pitchFamily="34" charset="-122"/>
              </a:rPr>
              <a:t>Organizational guarantee</a:t>
            </a:r>
          </a:p>
        </p:txBody>
      </p:sp>
      <p:sp>
        <p:nvSpPr>
          <p:cNvPr id="1048659" name="文本框 5"/>
          <p:cNvSpPr txBox="1"/>
          <p:nvPr/>
        </p:nvSpPr>
        <p:spPr>
          <a:xfrm>
            <a:off x="6988305" y="2984957"/>
            <a:ext cx="2415600" cy="396239"/>
          </a:xfrm>
          <a:prstGeom prst="rect"/>
          <a:noFill/>
        </p:spPr>
        <p:txBody>
          <a:bodyPr rtlCol="0" wrap="none">
            <a:spAutoFit/>
          </a:bodyPr>
          <a:p>
            <a:pPr algn="ctr"/>
            <a:r>
              <a:rPr altLang="zh-CN" b="1" dirty="0" kumimoji="1" lang="en-US">
                <a:solidFill>
                  <a:schemeClr val="bg1"/>
                </a:solidFill>
              </a:rPr>
              <a:t>Artificial intelligence</a:t>
            </a:r>
            <a:endParaRPr altLang="en-US" b="1" dirty="0" kumimoji="1" lang="zh-CN">
              <a:solidFill>
                <a:schemeClr val="bg1"/>
              </a:solidFill>
            </a:endParaRPr>
          </a:p>
        </p:txBody>
      </p:sp>
      <p:sp>
        <p:nvSpPr>
          <p:cNvPr id="1048660" name="文本框 6"/>
          <p:cNvSpPr txBox="1"/>
          <p:nvPr/>
        </p:nvSpPr>
        <p:spPr>
          <a:xfrm>
            <a:off x="5388374" y="3939524"/>
            <a:ext cx="1624627" cy="701039"/>
          </a:xfrm>
          <a:prstGeom prst="rect"/>
          <a:noFill/>
        </p:spPr>
        <p:txBody>
          <a:bodyPr rtlCol="0" wrap="none">
            <a:spAutoFit/>
          </a:bodyPr>
          <a:p>
            <a:pPr algn="ctr"/>
            <a:r>
              <a:rPr altLang="zh-CN" b="1" dirty="0" kumimoji="1" lang="en-US">
                <a:solidFill>
                  <a:schemeClr val="bg1"/>
                </a:solidFill>
              </a:rPr>
              <a:t>Global data</a:t>
            </a:r>
          </a:p>
          <a:p>
            <a:pPr algn="ctr"/>
            <a:r>
              <a:rPr altLang="zh-CN" b="1" dirty="0" kumimoji="1" lang="en-US">
                <a:solidFill>
                  <a:schemeClr val="bg1"/>
                </a:solidFill>
              </a:rPr>
              <a:t>center layout</a:t>
            </a:r>
            <a:endParaRPr altLang="en-US" b="1" dirty="0" kumimoji="1" lang="zh-CN">
              <a:solidFill>
                <a:schemeClr val="bg1"/>
              </a:solidFill>
            </a:endParaRPr>
          </a:p>
        </p:txBody>
      </p:sp>
      <p:sp>
        <p:nvSpPr>
          <p:cNvPr id="1048661" name="文本框 7"/>
          <p:cNvSpPr txBox="1"/>
          <p:nvPr/>
        </p:nvSpPr>
        <p:spPr>
          <a:xfrm>
            <a:off x="8513633" y="3939524"/>
            <a:ext cx="3210242" cy="701039"/>
          </a:xfrm>
          <a:prstGeom prst="rect"/>
          <a:noFill/>
        </p:spPr>
        <p:txBody>
          <a:bodyPr rtlCol="0" wrap="none">
            <a:spAutoFit/>
          </a:bodyPr>
          <a:p>
            <a:pPr algn="ctr"/>
            <a:r>
              <a:rPr altLang="zh-CN" b="1" dirty="0" kumimoji="1" lang="en-US">
                <a:solidFill>
                  <a:schemeClr val="bg1"/>
                </a:solidFill>
              </a:rPr>
              <a:t>Horizontal development of </a:t>
            </a:r>
          </a:p>
          <a:p>
            <a:pPr algn="ctr"/>
            <a:r>
              <a:rPr altLang="zh-CN" b="1" dirty="0" kumimoji="1" lang="en-US">
                <a:solidFill>
                  <a:schemeClr val="bg1"/>
                </a:solidFill>
              </a:rPr>
              <a:t>multiple business lines</a:t>
            </a:r>
            <a:endParaRPr altLang="en-US" b="1" dirty="0" kumimoji="1" lang="zh-CN">
              <a:solidFill>
                <a:schemeClr val="bg1"/>
              </a:solidFill>
            </a:endParaRPr>
          </a:p>
        </p:txBody>
      </p:sp>
      <p:sp>
        <p:nvSpPr>
          <p:cNvPr id="1048662" name="文本框 8"/>
          <p:cNvSpPr txBox="1"/>
          <p:nvPr/>
        </p:nvSpPr>
        <p:spPr>
          <a:xfrm>
            <a:off x="3962831" y="5040393"/>
            <a:ext cx="2193944" cy="701040"/>
          </a:xfrm>
          <a:prstGeom prst="rect"/>
          <a:noFill/>
        </p:spPr>
        <p:txBody>
          <a:bodyPr rtlCol="0" wrap="none">
            <a:spAutoFit/>
          </a:bodyPr>
          <a:p>
            <a:pPr algn="ctr"/>
            <a:r>
              <a:rPr altLang="zh-CN" b="1" dirty="0" kumimoji="1" lang="en-US">
                <a:solidFill>
                  <a:schemeClr val="bg1"/>
                </a:solidFill>
              </a:rPr>
              <a:t>Talent recruitment</a:t>
            </a:r>
          </a:p>
          <a:p>
            <a:pPr algn="ctr"/>
            <a:r>
              <a:rPr altLang="zh-CN" b="1" dirty="0" kumimoji="1" lang="en-US">
                <a:solidFill>
                  <a:schemeClr val="bg1"/>
                </a:solidFill>
              </a:rPr>
              <a:t>and training</a:t>
            </a:r>
            <a:endParaRPr altLang="en-US" b="1" dirty="0" kumimoji="1" lang="zh-CN">
              <a:solidFill>
                <a:schemeClr val="bg1"/>
              </a:solidFill>
            </a:endParaRPr>
          </a:p>
        </p:txBody>
      </p:sp>
      <p:sp>
        <p:nvSpPr>
          <p:cNvPr id="1048663" name="文本框 9"/>
          <p:cNvSpPr txBox="1"/>
          <p:nvPr/>
        </p:nvSpPr>
        <p:spPr>
          <a:xfrm>
            <a:off x="6243002" y="5040654"/>
            <a:ext cx="2026562" cy="701039"/>
          </a:xfrm>
          <a:prstGeom prst="rect"/>
          <a:noFill/>
        </p:spPr>
        <p:txBody>
          <a:bodyPr rtlCol="0" wrap="none">
            <a:spAutoFit/>
          </a:bodyPr>
          <a:p>
            <a:pPr algn="ctr"/>
            <a:r>
              <a:rPr altLang="zh-CN" b="1" dirty="0" kumimoji="1" lang="en-US">
                <a:solidFill>
                  <a:schemeClr val="bg1"/>
                </a:solidFill>
              </a:rPr>
              <a:t>Partner incentive</a:t>
            </a:r>
          </a:p>
          <a:p>
            <a:pPr algn="ctr"/>
            <a:r>
              <a:rPr altLang="zh-CN" b="1" dirty="0" kumimoji="1" lang="en-US">
                <a:solidFill>
                  <a:schemeClr val="bg1"/>
                </a:solidFill>
              </a:rPr>
              <a:t>system</a:t>
            </a:r>
            <a:endParaRPr altLang="en-US" b="1" dirty="0" kumimoji="1" lang="zh-CN">
              <a:solidFill>
                <a:schemeClr val="bg1"/>
              </a:solidFill>
            </a:endParaRPr>
          </a:p>
        </p:txBody>
      </p:sp>
      <p:sp>
        <p:nvSpPr>
          <p:cNvPr id="1048664" name="文本框 10"/>
          <p:cNvSpPr txBox="1"/>
          <p:nvPr/>
        </p:nvSpPr>
        <p:spPr>
          <a:xfrm>
            <a:off x="8386916" y="5040394"/>
            <a:ext cx="1629241" cy="701039"/>
          </a:xfrm>
          <a:prstGeom prst="rect"/>
          <a:noFill/>
        </p:spPr>
        <p:txBody>
          <a:bodyPr rtlCol="0" wrap="none">
            <a:spAutoFit/>
          </a:bodyPr>
          <a:p>
            <a:pPr algn="ctr"/>
            <a:r>
              <a:rPr altLang="zh-CN" b="1" dirty="0" kumimoji="1" lang="en-US">
                <a:solidFill>
                  <a:schemeClr val="bg1"/>
                </a:solidFill>
              </a:rPr>
              <a:t>Flat project</a:t>
            </a:r>
          </a:p>
          <a:p>
            <a:pPr algn="ctr"/>
            <a:r>
              <a:rPr altLang="zh-CN" b="1" dirty="0" kumimoji="1" lang="en-US">
                <a:solidFill>
                  <a:schemeClr val="bg1"/>
                </a:solidFill>
              </a:rPr>
              <a:t>management</a:t>
            </a:r>
            <a:endParaRPr altLang="en-US" b="1" dirty="0" kumimoji="1" lang="zh-CN">
              <a:solidFill>
                <a:schemeClr val="bg1"/>
              </a:solidFill>
            </a:endParaRPr>
          </a:p>
        </p:txBody>
      </p:sp>
      <p:sp>
        <p:nvSpPr>
          <p:cNvPr id="1048665" name="文本框 11"/>
          <p:cNvSpPr txBox="1"/>
          <p:nvPr/>
        </p:nvSpPr>
        <p:spPr>
          <a:xfrm>
            <a:off x="10162942" y="5040394"/>
            <a:ext cx="1585088" cy="701039"/>
          </a:xfrm>
          <a:prstGeom prst="rect"/>
          <a:noFill/>
        </p:spPr>
        <p:txBody>
          <a:bodyPr rtlCol="0" wrap="none">
            <a:spAutoFit/>
          </a:bodyPr>
          <a:p>
            <a:pPr algn="ctr"/>
            <a:r>
              <a:rPr altLang="zh-CN" b="1" dirty="0" kumimoji="1" lang="en-US">
                <a:solidFill>
                  <a:schemeClr val="bg1"/>
                </a:solidFill>
              </a:rPr>
              <a:t>Information</a:t>
            </a:r>
          </a:p>
          <a:p>
            <a:pPr algn="ctr"/>
            <a:r>
              <a:rPr altLang="zh-CN" b="1" dirty="0" kumimoji="1" lang="en-US">
                <a:solidFill>
                  <a:schemeClr val="bg1"/>
                </a:solidFill>
              </a:rPr>
              <a:t>transparency</a:t>
            </a:r>
            <a:endParaRPr altLang="en-US" b="1" dirty="0" kumimoji="1" lang="zh-CN">
              <a:solidFill>
                <a:schemeClr val="bg1"/>
              </a:solidFill>
            </a:endParaRPr>
          </a:p>
        </p:txBody>
      </p:sp>
      <p:sp>
        <p:nvSpPr>
          <p:cNvPr id="1048666" name="左大括号 14"/>
          <p:cNvSpPr/>
          <p:nvPr/>
        </p:nvSpPr>
        <p:spPr>
          <a:xfrm rot="5400000">
            <a:off x="5981009" y="3691543"/>
            <a:ext cx="412740" cy="2282532"/>
          </a:xfrm>
          <a:prstGeom prst="leftBrace"/>
          <a:ln w="28575">
            <a:solidFill>
              <a:srgbClr val="FF0000"/>
            </a:solidFill>
          </a:ln>
        </p:spPr>
        <p:style>
          <a:lnRef idx="1">
            <a:schemeClr val="accent1"/>
          </a:lnRef>
          <a:fillRef idx="0">
            <a:schemeClr val="accent1"/>
          </a:fillRef>
          <a:effectRef idx="0">
            <a:schemeClr val="accent1"/>
          </a:effectRef>
          <a:fontRef idx="minor">
            <a:schemeClr val="tx1"/>
          </a:fontRef>
        </p:style>
        <p:txBody>
          <a:bodyPr anchor="ctr" rtlCol="0"/>
          <a:p>
            <a:pPr algn="ctr"/>
            <a:endParaRPr altLang="en-US" kumimoji="1" lang="zh-CN"/>
          </a:p>
        </p:txBody>
      </p:sp>
      <p:sp>
        <p:nvSpPr>
          <p:cNvPr id="1048667" name="左大括号 19"/>
          <p:cNvSpPr/>
          <p:nvPr/>
        </p:nvSpPr>
        <p:spPr>
          <a:xfrm rot="5400000">
            <a:off x="8157953" y="1777607"/>
            <a:ext cx="412740" cy="3899903"/>
          </a:xfrm>
          <a:prstGeom prst="leftBrace"/>
          <a:ln w="28575">
            <a:solidFill>
              <a:srgbClr val="FF0000"/>
            </a:solidFill>
          </a:ln>
        </p:spPr>
        <p:style>
          <a:lnRef idx="1">
            <a:schemeClr val="accent1"/>
          </a:lnRef>
          <a:fillRef idx="0">
            <a:schemeClr val="accent1"/>
          </a:fillRef>
          <a:effectRef idx="0">
            <a:schemeClr val="accent1"/>
          </a:effectRef>
          <a:fontRef idx="minor">
            <a:schemeClr val="tx1"/>
          </a:fontRef>
        </p:style>
        <p:txBody>
          <a:bodyPr anchor="ctr" rtlCol="0"/>
          <a:p>
            <a:pPr algn="ctr"/>
            <a:endParaRPr altLang="en-US" kumimoji="1" lang="zh-CN"/>
          </a:p>
        </p:txBody>
      </p:sp>
      <p:sp>
        <p:nvSpPr>
          <p:cNvPr id="1048668" name="左大括号 20"/>
          <p:cNvSpPr/>
          <p:nvPr/>
        </p:nvSpPr>
        <p:spPr>
          <a:xfrm rot="5400000">
            <a:off x="9846363" y="3954299"/>
            <a:ext cx="412740" cy="1759448"/>
          </a:xfrm>
          <a:prstGeom prst="leftBrace"/>
          <a:ln w="28575">
            <a:solidFill>
              <a:srgbClr val="FF0000"/>
            </a:solidFill>
          </a:ln>
        </p:spPr>
        <p:style>
          <a:lnRef idx="1">
            <a:schemeClr val="accent1"/>
          </a:lnRef>
          <a:fillRef idx="0">
            <a:schemeClr val="accent1"/>
          </a:fillRef>
          <a:effectRef idx="0">
            <a:schemeClr val="accent1"/>
          </a:effectRef>
          <a:fontRef idx="minor">
            <a:schemeClr val="tx1"/>
          </a:fontRef>
        </p:style>
        <p:txBody>
          <a:bodyPr anchor="ctr" rtlCol="0"/>
          <a:p>
            <a:pPr algn="ctr"/>
            <a:endParaRPr altLang="en-US" kumimoji="1" lang="zh-CN"/>
          </a:p>
        </p:txBody>
      </p:sp>
      <p:sp>
        <p:nvSpPr>
          <p:cNvPr id="1048669" name="文本框 17"/>
          <p:cNvSpPr txBox="1"/>
          <p:nvPr/>
        </p:nvSpPr>
        <p:spPr>
          <a:xfrm>
            <a:off x="4307437" y="5982500"/>
            <a:ext cx="3711794" cy="370839"/>
          </a:xfrm>
          <a:prstGeom prst="rect"/>
          <a:noFill/>
        </p:spPr>
        <p:txBody>
          <a:bodyPr rtlCol="0" wrap="none">
            <a:spAutoFit/>
          </a:bodyPr>
          <a:p>
            <a:r>
              <a:rPr altLang="zh-CN" dirty="0" sz="1600" kumimoji="1" lang="en-US">
                <a:latin typeface="Microsoft YaHei" panose="020B0503020204020204" pitchFamily="34" charset="-122"/>
                <a:ea typeface="Microsoft YaHei" panose="020B0503020204020204" pitchFamily="34" charset="-122"/>
              </a:rPr>
              <a:t>Change Implementation Framework</a:t>
            </a:r>
            <a:endParaRPr altLang="en-US" dirty="0" sz="1600" kumimoji="1" lang="zh-CN">
              <a:latin typeface="Microsoft YaHei" panose="020B0503020204020204" pitchFamily="34" charset="-122"/>
              <a:ea typeface="Microsoft YaHei" panose="020B0503020204020204" pitchFamily="34" charset="-122"/>
            </a:endParaRPr>
          </a:p>
        </p:txBody>
      </p:sp>
    </p:spTree>
  </p:cSld>
  <p:clrMapOvr>
    <a:masterClrMapping/>
  </p:clrMapOvr>
  <mc:AlternateContent xmlns:mc="http://schemas.openxmlformats.org/markup-compatibility/2006">
    <mc:Choice xmlns:p14="http://schemas.microsoft.com/office/powerpoint/2010/main" Requires="p14">
      <p:transition xmlns:p14="http://schemas.microsoft.com/office/powerpoint/2010/main" spd="med" p14:dur="700">
        <p:fade/>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60" name=""/>
        <p:cNvGrpSpPr/>
        <p:nvPr/>
      </p:nvGrpSpPr>
      <p:grpSpPr>
        <a:xfrm>
          <a:off x="0" y="0"/>
          <a:ext cx="0" cy="0"/>
          <a:chOff x="0" y="0"/>
          <a:chExt cx="0" cy="0"/>
        </a:xfrm>
      </p:grpSpPr>
      <p:sp>
        <p:nvSpPr>
          <p:cNvPr id="1048673" name="文本框 21"/>
          <p:cNvSpPr txBox="1"/>
          <p:nvPr/>
        </p:nvSpPr>
        <p:spPr>
          <a:xfrm>
            <a:off x="659704" y="659654"/>
            <a:ext cx="6514029" cy="561339"/>
          </a:xfrm>
          <a:prstGeom prst="rect"/>
          <a:noFill/>
        </p:spPr>
        <p:txBody>
          <a:bodyPr rtlCol="0" wrap="none">
            <a:spAutoFit/>
          </a:bodyPr>
          <a:p>
            <a:r>
              <a:rPr altLang="zh-CN" b="1" dirty="0" sz="2800" kumimoji="1" lang="en-US">
                <a:solidFill>
                  <a:srgbClr val="043DB1"/>
                </a:solidFill>
                <a:latin typeface="Microsoft YaHei" panose="020B0503020204020204" pitchFamily="34" charset="-122"/>
                <a:ea typeface="Microsoft YaHei" panose="020B0503020204020204" pitchFamily="34" charset="-122"/>
              </a:rPr>
              <a:t>06.</a:t>
            </a:r>
            <a:r>
              <a:rPr altLang="en-US" b="1" dirty="0" sz="2800" kumimoji="1" lang="zh-CN">
                <a:solidFill>
                  <a:srgbClr val="043DB1"/>
                </a:solidFill>
                <a:latin typeface="Microsoft YaHei" panose="020B0503020204020204" pitchFamily="34" charset="-122"/>
                <a:ea typeface="Microsoft YaHei" panose="020B0503020204020204" pitchFamily="34" charset="-122"/>
              </a:rPr>
              <a:t> </a:t>
            </a:r>
            <a:r>
              <a:rPr altLang="zh-CN" b="1" dirty="0" sz="2800" kumimoji="1" lang="en-US">
                <a:solidFill>
                  <a:srgbClr val="043DB1"/>
                </a:solidFill>
                <a:latin typeface="Microsoft YaHei" panose="020B0503020204020204" pitchFamily="34" charset="-122"/>
                <a:ea typeface="Microsoft YaHei" panose="020B0503020204020204" pitchFamily="34" charset="-122"/>
              </a:rPr>
              <a:t>CHANGE IMPLEMENTATION PLAN</a:t>
            </a:r>
            <a:endParaRPr altLang="en-US" b="1" dirty="0" sz="2800" kumimoji="1" lang="zh-CN">
              <a:solidFill>
                <a:srgbClr val="043DB1"/>
              </a:solidFill>
              <a:latin typeface="Microsoft YaHei" panose="020B0503020204020204" pitchFamily="34" charset="-122"/>
              <a:ea typeface="Microsoft YaHei" panose="020B0503020204020204" pitchFamily="34" charset="-122"/>
            </a:endParaRPr>
          </a:p>
        </p:txBody>
      </p:sp>
      <p:sp>
        <p:nvSpPr>
          <p:cNvPr id="1048674" name="文本框 22"/>
          <p:cNvSpPr txBox="1"/>
          <p:nvPr/>
        </p:nvSpPr>
        <p:spPr>
          <a:xfrm>
            <a:off x="659704" y="1348172"/>
            <a:ext cx="7233719" cy="5330190"/>
          </a:xfrm>
          <a:prstGeom prst="rect"/>
          <a:noFill/>
        </p:spPr>
        <p:txBody>
          <a:bodyPr rtlCol="0" wrap="square">
            <a:spAutoFit/>
          </a:bodyPr>
          <a:p>
            <a:pPr algn="just">
              <a:lnSpc>
                <a:spcPct val="150000"/>
              </a:lnSpc>
            </a:pPr>
            <a:r>
              <a:rPr altLang="zh-CN" b="1" dirty="0" sz="1600" kumimoji="1" lang="en-US">
                <a:latin typeface="Microsoft YaHei" panose="020B0503020204020204" pitchFamily="34" charset="-122"/>
                <a:ea typeface="Microsoft YaHei" panose="020B0503020204020204" pitchFamily="34" charset="-122"/>
              </a:rPr>
              <a:t>1) Technology upgrade</a:t>
            </a:r>
          </a:p>
          <a:p>
            <a:pPr algn="just">
              <a:lnSpc>
                <a:spcPct val="150000"/>
              </a:lnSpc>
            </a:pPr>
            <a:r>
              <a:rPr altLang="zh-CN" dirty="0" sz="1400" kumimoji="1" lang="en-US">
                <a:latin typeface="Microsoft YaHei" panose="020B0503020204020204" pitchFamily="34" charset="-122"/>
                <a:ea typeface="Microsoft YaHei" panose="020B0503020204020204" pitchFamily="34" charset="-122"/>
              </a:rPr>
              <a:t>Use the development of AI technology to upgrade technology, so that the company can obtain lower costs and better product flexibility.</a:t>
            </a:r>
          </a:p>
          <a:p>
            <a:pPr algn="just">
              <a:lnSpc>
                <a:spcPct val="150000"/>
              </a:lnSpc>
            </a:pPr>
            <a:endParaRPr altLang="zh-CN" dirty="0" sz="1400" kumimoji="1" lang="en-US">
              <a:latin typeface="Microsoft YaHei" panose="020B0503020204020204" pitchFamily="34" charset="-122"/>
              <a:ea typeface="Microsoft YaHei" panose="020B0503020204020204" pitchFamily="34" charset="-122"/>
            </a:endParaRPr>
          </a:p>
          <a:p>
            <a:pPr algn="just">
              <a:lnSpc>
                <a:spcPct val="150000"/>
              </a:lnSpc>
            </a:pPr>
            <a:r>
              <a:rPr altLang="zh-CN" b="1" dirty="0" sz="1600" kumimoji="1" lang="en-US">
                <a:latin typeface="Microsoft YaHei" panose="020B0503020204020204" pitchFamily="34" charset="-122"/>
                <a:ea typeface="Microsoft YaHei" panose="020B0503020204020204" pitchFamily="34" charset="-122"/>
              </a:rPr>
              <a:t>2) Business strategy upgrading</a:t>
            </a:r>
          </a:p>
          <a:p>
            <a:pPr algn="just">
              <a:lnSpc>
                <a:spcPct val="150000"/>
              </a:lnSpc>
            </a:pPr>
            <a:r>
              <a:rPr altLang="zh-CN" dirty="0" sz="1400" kumimoji="1" lang="en-US">
                <a:latin typeface="Microsoft YaHei" panose="020B0503020204020204" pitchFamily="34" charset="-122"/>
                <a:ea typeface="Microsoft YaHei" panose="020B0503020204020204" pitchFamily="34" charset="-122"/>
              </a:rPr>
              <a:t>Adjust the highly dependent business layout of "single data center support", and adjust the "single data center" to a new layout of "four centers around", to further meet the customer's demand to obtain rapidly changing market data at the first time.</a:t>
            </a:r>
          </a:p>
          <a:p>
            <a:pPr algn="just">
              <a:lnSpc>
                <a:spcPct val="150000"/>
              </a:lnSpc>
            </a:pPr>
            <a:endParaRPr altLang="zh-CN" dirty="0" sz="1400" kumimoji="1" lang="en-US">
              <a:latin typeface="Microsoft YaHei" panose="020B0503020204020204" pitchFamily="34" charset="-122"/>
              <a:ea typeface="Microsoft YaHei" panose="020B0503020204020204" pitchFamily="34" charset="-122"/>
            </a:endParaRPr>
          </a:p>
          <a:p>
            <a:pPr algn="just">
              <a:lnSpc>
                <a:spcPct val="150000"/>
              </a:lnSpc>
            </a:pPr>
            <a:r>
              <a:rPr altLang="zh-CN" b="1" dirty="0" sz="1600" kumimoji="1" lang="en-US">
                <a:latin typeface="Microsoft YaHei" panose="020B0503020204020204" pitchFamily="34" charset="-122"/>
                <a:ea typeface="Microsoft YaHei" panose="020B0503020204020204" pitchFamily="34" charset="-122"/>
              </a:rPr>
              <a:t>3) Organization upgrading</a:t>
            </a:r>
          </a:p>
          <a:p>
            <a:pPr algn="just">
              <a:lnSpc>
                <a:spcPct val="150000"/>
              </a:lnSpc>
            </a:pPr>
            <a:r>
              <a:rPr altLang="zh-CN" dirty="0" sz="1400" kumimoji="1" lang="en-US">
                <a:latin typeface="Microsoft YaHei" panose="020B0503020204020204" pitchFamily="34" charset="-122"/>
                <a:ea typeface="Microsoft YaHei" panose="020B0503020204020204" pitchFamily="34" charset="-122"/>
              </a:rPr>
              <a:t>Upgrade the organizational structure, disassemble the original organizational structure separated by functional departments into product line structure, and integrate all functional departments of the same product line to be responsible for the same product and market.</a:t>
            </a:r>
            <a:endParaRPr altLang="en-US" dirty="0" sz="1400" kumimoji="1" lang="zh-CN">
              <a:latin typeface="Microsoft YaHei" panose="020B0503020204020204" pitchFamily="34" charset="-122"/>
              <a:ea typeface="Microsoft YaHei" panose="020B0503020204020204" pitchFamily="34" charset="-122"/>
            </a:endParaRPr>
          </a:p>
        </p:txBody>
      </p:sp>
      <p:pic>
        <p:nvPicPr>
          <p:cNvPr id="2097164" name="Picture 2"/>
          <p:cNvPicPr>
            <a:picLocks noChangeAspect="1" noChangeArrowheads="1"/>
          </p:cNvPicPr>
          <p:nvPr/>
        </p:nvPicPr>
        <p:blipFill rotWithShape="1">
          <a:blip xmlns:r="http://schemas.openxmlformats.org/officeDocument/2006/relationships" r:embed="rId1"/>
          <a:srcRect l="27813" t="5229" r="29106" b="5125"/>
          <a:stretch>
            <a:fillRect/>
          </a:stretch>
        </p:blipFill>
        <p:spPr bwMode="auto">
          <a:xfrm>
            <a:off x="8132830" y="1812561"/>
            <a:ext cx="3383377" cy="4111447"/>
          </a:xfrm>
          <a:prstGeom prst="rect"/>
          <a:noFill/>
        </p:spPr>
      </p:pic>
    </p:spTree>
  </p:cSld>
  <p:clrMapOvr>
    <a:masterClrMapping/>
  </p:clrMapOvr>
  <mc:AlternateContent xmlns:mc="http://schemas.openxmlformats.org/markup-compatibility/2006">
    <mc:Choice xmlns:p14="http://schemas.microsoft.com/office/powerpoint/2010/main" Requires="p14">
      <p:transition xmlns:p14="http://schemas.microsoft.com/office/powerpoint/2010/main" spd="med" p14:dur="700">
        <p:fade/>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63" name=""/>
        <p:cNvGrpSpPr/>
        <p:nvPr/>
      </p:nvGrpSpPr>
      <p:grpSpPr>
        <a:xfrm>
          <a:off x="0" y="0"/>
          <a:ext cx="0" cy="0"/>
          <a:chOff x="0" y="0"/>
          <a:chExt cx="0" cy="0"/>
        </a:xfrm>
      </p:grpSpPr>
      <p:sp>
        <p:nvSpPr>
          <p:cNvPr id="1048678" name="文本框 21"/>
          <p:cNvSpPr txBox="1"/>
          <p:nvPr/>
        </p:nvSpPr>
        <p:spPr>
          <a:xfrm>
            <a:off x="659704" y="659654"/>
            <a:ext cx="7523480" cy="561339"/>
          </a:xfrm>
          <a:prstGeom prst="rect"/>
          <a:noFill/>
        </p:spPr>
        <p:txBody>
          <a:bodyPr rtlCol="0" wrap="none">
            <a:spAutoFit/>
          </a:bodyPr>
          <a:p>
            <a:r>
              <a:rPr altLang="zh-CN" b="1" dirty="0" sz="2800" kumimoji="1" lang="en-US">
                <a:solidFill>
                  <a:srgbClr val="043DB1"/>
                </a:solidFill>
                <a:latin typeface="Microsoft YaHei" panose="020B0503020204020204" pitchFamily="34" charset="-122"/>
                <a:ea typeface="Microsoft YaHei" panose="020B0503020204020204" pitchFamily="34" charset="-122"/>
              </a:rPr>
              <a:t>07.</a:t>
            </a:r>
            <a:r>
              <a:rPr altLang="en-US" b="1" dirty="0" sz="2800" kumimoji="1" lang="zh-CN">
                <a:solidFill>
                  <a:srgbClr val="043DB1"/>
                </a:solidFill>
                <a:latin typeface="Microsoft YaHei" panose="020B0503020204020204" pitchFamily="34" charset="-122"/>
                <a:ea typeface="Microsoft YaHei" panose="020B0503020204020204" pitchFamily="34" charset="-122"/>
              </a:rPr>
              <a:t> </a:t>
            </a:r>
            <a:r>
              <a:rPr altLang="zh-CN" b="1" dirty="0" sz="2800" kumimoji="1" lang="en-US">
                <a:solidFill>
                  <a:srgbClr val="043DB1"/>
                </a:solidFill>
                <a:latin typeface="Microsoft YaHei" panose="020B0503020204020204" pitchFamily="34" charset="-122"/>
                <a:ea typeface="Microsoft YaHei" panose="020B0503020204020204" pitchFamily="34" charset="-122"/>
              </a:rPr>
              <a:t>ANALYSIS OF CHANGE EFFECTIVENESS</a:t>
            </a:r>
            <a:endParaRPr altLang="en-US" b="1" dirty="0" sz="2800" kumimoji="1" lang="zh-CN">
              <a:solidFill>
                <a:srgbClr val="043DB1"/>
              </a:solidFill>
              <a:latin typeface="Microsoft YaHei" panose="020B0503020204020204" pitchFamily="34" charset="-122"/>
              <a:ea typeface="Microsoft YaHei" panose="020B0503020204020204" pitchFamily="34" charset="-122"/>
            </a:endParaRPr>
          </a:p>
        </p:txBody>
      </p:sp>
      <p:sp>
        <p:nvSpPr>
          <p:cNvPr id="1048679" name="文本框 22"/>
          <p:cNvSpPr txBox="1"/>
          <p:nvPr/>
        </p:nvSpPr>
        <p:spPr>
          <a:xfrm>
            <a:off x="659704" y="1715713"/>
            <a:ext cx="6547920" cy="4282440"/>
          </a:xfrm>
          <a:prstGeom prst="rect"/>
          <a:noFill/>
        </p:spPr>
        <p:txBody>
          <a:bodyPr rtlCol="0" wrap="square">
            <a:spAutoFit/>
          </a:bodyPr>
          <a:p>
            <a:pPr algn="just">
              <a:lnSpc>
                <a:spcPct val="150000"/>
              </a:lnSpc>
            </a:pPr>
            <a:r>
              <a:rPr altLang="zh-CN" dirty="0" sz="1600" kumimoji="1" lang="en-US">
                <a:latin typeface="Microsoft YaHei" panose="020B0503020204020204" pitchFamily="34" charset="-122"/>
                <a:ea typeface="Microsoft YaHei" panose="020B0503020204020204" pitchFamily="34" charset="-122"/>
              </a:rPr>
              <a:t>The senior management of the company formulates the strategic objectives under the new market, improves the product iteration speed and activates the company's organizational vitality based on the new technology and new project organization structure. MORNINGSTAR, INC expects to implement AI intelligent data acquisition and analysis technology in the company's core IT system and support high-speed and efficient computing of analyst terminals through reform. Establish an efficient and efficient cross-regional communication platform and project coordination system.</a:t>
            </a:r>
            <a:endParaRPr altLang="en-US" dirty="0" sz="1600" kumimoji="1" lang="zh-CN">
              <a:latin typeface="Microsoft YaHei" panose="020B0503020204020204" pitchFamily="34" charset="-122"/>
              <a:ea typeface="Microsoft YaHei" panose="020B0503020204020204" pitchFamily="34" charset="-122"/>
            </a:endParaRPr>
          </a:p>
        </p:txBody>
      </p:sp>
      <p:pic>
        <p:nvPicPr>
          <p:cNvPr id="2097165" name="图片 3"/>
          <p:cNvPicPr>
            <a:picLocks noChangeAspect="1"/>
          </p:cNvPicPr>
          <p:nvPr/>
        </p:nvPicPr>
        <p:blipFill>
          <a:blip xmlns:r="http://schemas.openxmlformats.org/officeDocument/2006/relationships" r:embed="rId1"/>
          <a:stretch>
            <a:fillRect/>
          </a:stretch>
        </p:blipFill>
        <p:spPr>
          <a:xfrm>
            <a:off x="2474047" y="411771"/>
            <a:ext cx="11430000" cy="6350000"/>
          </a:xfrm>
          <a:prstGeom prst="rect"/>
        </p:spPr>
      </p:pic>
    </p:spTree>
  </p:cSld>
  <p:clrMapOvr>
    <a:masterClrMapping/>
  </p:clrMapOvr>
  <mc:AlternateContent xmlns:mc="http://schemas.openxmlformats.org/markup-compatibility/2006">
    <mc:Choice xmlns:p14="http://schemas.microsoft.com/office/powerpoint/2010/main" Requires="p14">
      <p:transition xmlns:p14="http://schemas.microsoft.com/office/powerpoint/2010/main" spd="med" p14:dur="700">
        <p:fade/>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66" name=""/>
        <p:cNvGrpSpPr/>
        <p:nvPr/>
      </p:nvGrpSpPr>
      <p:grpSpPr>
        <a:xfrm>
          <a:off x="0" y="0"/>
          <a:ext cx="0" cy="0"/>
          <a:chOff x="0" y="0"/>
          <a:chExt cx="0" cy="0"/>
        </a:xfrm>
      </p:grpSpPr>
      <p:sp>
        <p:nvSpPr>
          <p:cNvPr id="1048683" name="文本框 21"/>
          <p:cNvSpPr txBox="1"/>
          <p:nvPr/>
        </p:nvSpPr>
        <p:spPr>
          <a:xfrm>
            <a:off x="659704" y="659654"/>
            <a:ext cx="3040380" cy="561340"/>
          </a:xfrm>
          <a:prstGeom prst="rect"/>
          <a:noFill/>
        </p:spPr>
        <p:txBody>
          <a:bodyPr rtlCol="0" wrap="none">
            <a:spAutoFit/>
          </a:bodyPr>
          <a:p>
            <a:r>
              <a:rPr altLang="zh-CN" b="1" dirty="0" sz="2800" kumimoji="1" lang="en-US">
                <a:solidFill>
                  <a:srgbClr val="043DB1"/>
                </a:solidFill>
                <a:latin typeface="Microsoft YaHei" panose="020B0503020204020204" pitchFamily="34" charset="-122"/>
                <a:ea typeface="Microsoft YaHei" panose="020B0503020204020204" pitchFamily="34" charset="-122"/>
              </a:rPr>
              <a:t>REFERENCE</a:t>
            </a:r>
            <a:r>
              <a:rPr altLang="zh-CN" b="1" dirty="0" sz="2800" kumimoji="1" lang="en-US">
                <a:solidFill>
                  <a:srgbClr val="043DB1"/>
                </a:solidFill>
                <a:latin typeface="Microsoft YaHei" panose="020B0503020204020204" pitchFamily="34" charset="-122"/>
                <a:ea typeface="Microsoft YaHei" panose="020B0503020204020204" pitchFamily="34" charset="-122"/>
              </a:rPr>
              <a:t> </a:t>
            </a:r>
            <a:r>
              <a:rPr altLang="zh-CN" b="1" dirty="0" sz="2800" kumimoji="1" lang="en-US">
                <a:solidFill>
                  <a:srgbClr val="043DB1"/>
                </a:solidFill>
                <a:latin typeface="Microsoft YaHei" panose="020B0503020204020204" pitchFamily="34" charset="-122"/>
                <a:ea typeface="Microsoft YaHei" panose="020B0503020204020204" pitchFamily="34" charset="-122"/>
              </a:rPr>
              <a:t>L</a:t>
            </a:r>
            <a:r>
              <a:rPr altLang="zh-CN" b="1" dirty="0" sz="2800" kumimoji="1" lang="en-US">
                <a:solidFill>
                  <a:srgbClr val="043DB1"/>
                </a:solidFill>
                <a:latin typeface="Microsoft YaHei" panose="020B0503020204020204" pitchFamily="34" charset="-122"/>
                <a:ea typeface="Microsoft YaHei" panose="020B0503020204020204" pitchFamily="34" charset="-122"/>
              </a:rPr>
              <a:t>I</a:t>
            </a:r>
            <a:r>
              <a:rPr altLang="zh-CN" b="1" dirty="0" sz="2800" kumimoji="1" lang="en-US">
                <a:solidFill>
                  <a:srgbClr val="043DB1"/>
                </a:solidFill>
                <a:latin typeface="Microsoft YaHei" panose="020B0503020204020204" pitchFamily="34" charset="-122"/>
                <a:ea typeface="Microsoft YaHei" panose="020B0503020204020204" pitchFamily="34" charset="-122"/>
              </a:rPr>
              <a:t>S</a:t>
            </a:r>
            <a:r>
              <a:rPr altLang="zh-CN" b="1" dirty="0" sz="2800" kumimoji="1" lang="en-US">
                <a:solidFill>
                  <a:srgbClr val="043DB1"/>
                </a:solidFill>
                <a:latin typeface="Microsoft YaHei" panose="020B0503020204020204" pitchFamily="34" charset="-122"/>
                <a:ea typeface="Microsoft YaHei" panose="020B0503020204020204" pitchFamily="34" charset="-122"/>
              </a:rPr>
              <a:t>T</a:t>
            </a:r>
            <a:endParaRPr altLang="en-US" b="1" dirty="0" sz="2800" kumimoji="1" lang="zh-CN">
              <a:solidFill>
                <a:srgbClr val="043DB1"/>
              </a:solidFill>
              <a:latin typeface="Microsoft YaHei" panose="020B0503020204020204" pitchFamily="34" charset="-122"/>
              <a:ea typeface="Microsoft YaHei" panose="020B0503020204020204" pitchFamily="34" charset="-122"/>
            </a:endParaRPr>
          </a:p>
        </p:txBody>
      </p:sp>
      <p:sp>
        <p:nvSpPr>
          <p:cNvPr id="1048684" name="文本框 22"/>
          <p:cNvSpPr txBox="1"/>
          <p:nvPr/>
        </p:nvSpPr>
        <p:spPr>
          <a:xfrm>
            <a:off x="670511" y="1182407"/>
            <a:ext cx="10850978" cy="5596890"/>
          </a:xfrm>
          <a:prstGeom prst="rect"/>
          <a:noFill/>
        </p:spPr>
        <p:txBody>
          <a:bodyPr rtlCol="0" wrap="square">
            <a:spAutoFit/>
          </a:bodyPr>
          <a:p>
            <a:pPr algn="just">
              <a:lnSpc>
                <a:spcPct val="150000"/>
              </a:lnSpc>
              <a:spcAft>
                <a:spcPts val="900"/>
              </a:spcAft>
            </a:pPr>
            <a:r>
              <a:rPr altLang="zh-CN" dirty="0" sz="1400" kumimoji="1" lang="en-US">
                <a:latin typeface="Microsoft YaHei" panose="020B0503020204020204" pitchFamily="34" charset="-122"/>
                <a:ea typeface="Microsoft YaHei" panose="020B0503020204020204" pitchFamily="34" charset="-122"/>
              </a:rPr>
              <a:t>[1] John P. Kotter.  Leading Change [M]. Xu Zhong. China Machine Press, 2014:60-120</a:t>
            </a:r>
          </a:p>
          <a:p>
            <a:pPr algn="just">
              <a:lnSpc>
                <a:spcPct val="150000"/>
              </a:lnSpc>
              <a:spcAft>
                <a:spcPts val="900"/>
              </a:spcAft>
            </a:pPr>
            <a:r>
              <a:rPr altLang="zh-CN" dirty="0" sz="1400" kumimoji="1" lang="en-US">
                <a:latin typeface="Microsoft YaHei" panose="020B0503020204020204" pitchFamily="34" charset="-122"/>
                <a:ea typeface="Microsoft YaHei" panose="020B0503020204020204" pitchFamily="34" charset="-122"/>
              </a:rPr>
              <a:t>[2] Tang Bei The path of international organization reform under the financial crisis [J] World Economy and Politics, 2019 (9): 132-153</a:t>
            </a:r>
          </a:p>
          <a:p>
            <a:pPr algn="just">
              <a:lnSpc>
                <a:spcPct val="150000"/>
              </a:lnSpc>
              <a:spcAft>
                <a:spcPts val="900"/>
              </a:spcAft>
            </a:pPr>
            <a:r>
              <a:rPr altLang="zh-CN" dirty="0" sz="1400" kumimoji="1" lang="en-US">
                <a:latin typeface="Microsoft YaHei" panose="020B0503020204020204" pitchFamily="34" charset="-122"/>
                <a:ea typeface="Microsoft YaHei" panose="020B0503020204020204" pitchFamily="34" charset="-122"/>
              </a:rPr>
              <a:t>[3] Ding </a:t>
            </a:r>
            <a:r>
              <a:rPr altLang="zh-CN" dirty="0" sz="1400" kumimoji="1" lang="en-US" err="1">
                <a:latin typeface="Microsoft YaHei" panose="020B0503020204020204" pitchFamily="34" charset="-122"/>
                <a:ea typeface="Microsoft YaHei" panose="020B0503020204020204" pitchFamily="34" charset="-122"/>
              </a:rPr>
              <a:t>Zhishan</a:t>
            </a:r>
            <a:r>
              <a:rPr altLang="zh-CN" dirty="0" sz="1400" kumimoji="1" lang="en-US">
                <a:latin typeface="Microsoft YaHei" panose="020B0503020204020204" pitchFamily="34" charset="-122"/>
                <a:ea typeface="Microsoft YaHei" panose="020B0503020204020204" pitchFamily="34" charset="-122"/>
              </a:rPr>
              <a:t> On the management of internal ethical conflicts in organizational change [J] Leadership Science, 2019, 000 (004): 108-111</a:t>
            </a:r>
          </a:p>
          <a:p>
            <a:pPr algn="just">
              <a:lnSpc>
                <a:spcPct val="150000"/>
              </a:lnSpc>
              <a:spcAft>
                <a:spcPts val="900"/>
              </a:spcAft>
            </a:pPr>
            <a:r>
              <a:rPr altLang="zh-CN" dirty="0" sz="1400" kumimoji="1" lang="en-US">
                <a:latin typeface="Microsoft YaHei" panose="020B0503020204020204" pitchFamily="34" charset="-122"/>
                <a:ea typeface="Microsoft YaHei" panose="020B0503020204020204" pitchFamily="34" charset="-122"/>
              </a:rPr>
              <a:t>[4] Gao Jun Resistance to enterprise change and its countermeasures [J] Enterprise Reform and Management, 2009 (10): 11-12</a:t>
            </a:r>
          </a:p>
          <a:p>
            <a:pPr algn="just">
              <a:lnSpc>
                <a:spcPct val="150000"/>
              </a:lnSpc>
              <a:spcAft>
                <a:spcPts val="900"/>
              </a:spcAft>
            </a:pPr>
            <a:r>
              <a:rPr altLang="zh-CN" dirty="0" sz="1400" kumimoji="1" lang="en-US">
                <a:latin typeface="Microsoft YaHei" panose="020B0503020204020204" pitchFamily="34" charset="-122"/>
                <a:ea typeface="Microsoft YaHei" panose="020B0503020204020204" pitchFamily="34" charset="-122"/>
              </a:rPr>
              <a:t>[5] Pei </a:t>
            </a:r>
            <a:r>
              <a:rPr altLang="zh-CN" dirty="0" sz="1400" kumimoji="1" lang="en-US" err="1">
                <a:latin typeface="Microsoft YaHei" panose="020B0503020204020204" pitchFamily="34" charset="-122"/>
                <a:ea typeface="Microsoft YaHei" panose="020B0503020204020204" pitchFamily="34" charset="-122"/>
              </a:rPr>
              <a:t>Caixia</a:t>
            </a:r>
            <a:r>
              <a:rPr altLang="zh-CN" dirty="0" sz="1400" kumimoji="1" lang="en-US">
                <a:latin typeface="Microsoft YaHei" panose="020B0503020204020204" pitchFamily="34" charset="-122"/>
                <a:ea typeface="Microsoft YaHei" panose="020B0503020204020204" pitchFamily="34" charset="-122"/>
              </a:rPr>
              <a:t> Research on the impact of job insecurity and leadership change management behavior on employee innovation behavior [D]. Xiamen University, 2017 </a:t>
            </a:r>
          </a:p>
          <a:p>
            <a:pPr algn="just">
              <a:lnSpc>
                <a:spcPct val="150000"/>
              </a:lnSpc>
              <a:spcAft>
                <a:spcPts val="900"/>
              </a:spcAft>
            </a:pPr>
            <a:r>
              <a:rPr altLang="zh-CN" dirty="0" sz="1400" kumimoji="1" lang="en-US">
                <a:latin typeface="Microsoft YaHei" panose="020B0503020204020204" pitchFamily="34" charset="-122"/>
                <a:ea typeface="Microsoft YaHei" panose="020B0503020204020204" pitchFamily="34" charset="-122"/>
              </a:rPr>
              <a:t>[6] Feng </a:t>
            </a:r>
            <a:r>
              <a:rPr altLang="zh-CN" dirty="0" sz="1400" kumimoji="1" lang="en-US" err="1">
                <a:latin typeface="Microsoft YaHei" panose="020B0503020204020204" pitchFamily="34" charset="-122"/>
                <a:ea typeface="Microsoft YaHei" panose="020B0503020204020204" pitchFamily="34" charset="-122"/>
              </a:rPr>
              <a:t>Pengcheng</a:t>
            </a:r>
            <a:r>
              <a:rPr altLang="zh-CN" dirty="0" sz="1400" kumimoji="1" lang="en-US">
                <a:latin typeface="Microsoft YaHei" panose="020B0503020204020204" pitchFamily="34" charset="-122"/>
                <a:ea typeface="Microsoft YaHei" panose="020B0503020204020204" pitchFamily="34" charset="-122"/>
              </a:rPr>
              <a:t> Research on organizational evolution in the era of big data [J] Economist, 2018, 3 (3): 57-62</a:t>
            </a:r>
          </a:p>
          <a:p>
            <a:pPr algn="just">
              <a:lnSpc>
                <a:spcPct val="150000"/>
              </a:lnSpc>
              <a:spcAft>
                <a:spcPts val="900"/>
              </a:spcAft>
            </a:pPr>
            <a:r>
              <a:rPr altLang="zh-CN" dirty="0" sz="1400" kumimoji="1" lang="en-US">
                <a:latin typeface="Microsoft YaHei" panose="020B0503020204020204" pitchFamily="34" charset="-122"/>
                <a:ea typeface="Microsoft YaHei" panose="020B0503020204020204" pitchFamily="34" charset="-122"/>
              </a:rPr>
              <a:t>[7] Zhao </a:t>
            </a:r>
            <a:r>
              <a:rPr altLang="zh-CN" dirty="0" sz="1400" kumimoji="1" lang="en-US" err="1">
                <a:latin typeface="Microsoft YaHei" panose="020B0503020204020204" pitchFamily="34" charset="-122"/>
                <a:ea typeface="Microsoft YaHei" panose="020B0503020204020204" pitchFamily="34" charset="-122"/>
              </a:rPr>
              <a:t>Xiaomeng</a:t>
            </a:r>
            <a:r>
              <a:rPr altLang="zh-CN" dirty="0" sz="1400" kumimoji="1" lang="en-US">
                <a:latin typeface="Microsoft YaHei" panose="020B0503020204020204" pitchFamily="34" charset="-122"/>
                <a:ea typeface="Microsoft YaHei" panose="020B0503020204020204" pitchFamily="34" charset="-122"/>
              </a:rPr>
              <a:t> Analysis on the path and mechanism of organizational change in the context of the Internet -- from the perspective of internal entrepreneurship [J] Modern Management Science, 2018 (10): 109-111</a:t>
            </a:r>
          </a:p>
          <a:p>
            <a:pPr algn="just">
              <a:lnSpc>
                <a:spcPct val="150000"/>
              </a:lnSpc>
              <a:spcAft>
                <a:spcPts val="900"/>
              </a:spcAft>
            </a:pPr>
            <a:r>
              <a:rPr altLang="zh-CN" dirty="0" sz="1400" kumimoji="1" lang="en-US">
                <a:latin typeface="Microsoft YaHei" panose="020B0503020204020204" pitchFamily="34" charset="-122"/>
                <a:ea typeface="Microsoft YaHei" panose="020B0503020204020204" pitchFamily="34" charset="-122"/>
              </a:rPr>
              <a:t>[8] Luo </a:t>
            </a:r>
            <a:r>
              <a:rPr altLang="zh-CN" dirty="0" sz="1400" kumimoji="1" lang="en-US" err="1">
                <a:latin typeface="Microsoft YaHei" panose="020B0503020204020204" pitchFamily="34" charset="-122"/>
                <a:ea typeface="Microsoft YaHei" panose="020B0503020204020204" pitchFamily="34" charset="-122"/>
              </a:rPr>
              <a:t>Yuanjing</a:t>
            </a:r>
            <a:r>
              <a:rPr altLang="zh-CN" dirty="0" sz="1400" kumimoji="1" lang="en-US">
                <a:latin typeface="Microsoft YaHei" panose="020B0503020204020204" pitchFamily="34" charset="-122"/>
                <a:ea typeface="Microsoft YaHei" panose="020B0503020204020204" pitchFamily="34" charset="-122"/>
              </a:rPr>
              <a:t>, Li </a:t>
            </a:r>
            <a:r>
              <a:rPr altLang="zh-CN" dirty="0" sz="1400" kumimoji="1" lang="en-US" err="1">
                <a:latin typeface="Microsoft YaHei" panose="020B0503020204020204" pitchFamily="34" charset="-122"/>
                <a:ea typeface="Microsoft YaHei" panose="020B0503020204020204" pitchFamily="34" charset="-122"/>
              </a:rPr>
              <a:t>Yanping</a:t>
            </a:r>
            <a:r>
              <a:rPr altLang="zh-CN" dirty="0" sz="1400" kumimoji="1" lang="en-US">
                <a:latin typeface="Microsoft YaHei" panose="020B0503020204020204" pitchFamily="34" charset="-122"/>
                <a:ea typeface="Microsoft YaHei" panose="020B0503020204020204" pitchFamily="34" charset="-122"/>
              </a:rPr>
              <a:t>, Du Jing. Research on the impact of change strategies on employees' proactive change behavior [J]. Journal of Management, 2019, 16 (02): 202-209</a:t>
            </a:r>
          </a:p>
        </p:txBody>
      </p:sp>
    </p:spTree>
  </p:cSld>
  <p:clrMapOvr>
    <a:masterClrMapping/>
  </p:clrMapOvr>
  <mc:AlternateContent xmlns:mc="http://schemas.openxmlformats.org/markup-compatibility/2006">
    <mc:Choice xmlns:p14="http://schemas.microsoft.com/office/powerpoint/2010/main" Requires="p14">
      <p:transition xmlns:p14="http://schemas.microsoft.com/office/powerpoint/2010/main" spd="med" p14:dur="700">
        <p:fade/>
      </p:transition>
    </mc:Choice>
    <mc:Fallback>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dpi="0">
          <a:blip xmlns:r="http://schemas.openxmlformats.org/officeDocument/2006/relationships" r:embed="rId1">
            <a:lum/>
          </a:blip>
          <a:srcRect/>
          <a:stretch>
            <a:fillRect/>
          </a:stretch>
        </a:blipFill>
        <a:effectLst/>
      </p:bgPr>
    </p:bg>
    <p:spTree>
      <p:nvGrpSpPr>
        <p:cNvPr id="69" name=""/>
        <p:cNvGrpSpPr/>
        <p:nvPr/>
      </p:nvGrpSpPr>
      <p:grpSpPr>
        <a:xfrm>
          <a:off x="0" y="0"/>
          <a:ext cx="0" cy="0"/>
          <a:chOff x="0" y="0"/>
          <a:chExt cx="0" cy="0"/>
        </a:xfrm>
      </p:grpSpPr>
      <p:sp>
        <p:nvSpPr>
          <p:cNvPr id="1048688" name="文本框 1"/>
          <p:cNvSpPr txBox="1"/>
          <p:nvPr/>
        </p:nvSpPr>
        <p:spPr>
          <a:xfrm>
            <a:off x="726140" y="1982450"/>
            <a:ext cx="4633586" cy="1577339"/>
          </a:xfrm>
          <a:prstGeom prst="rect"/>
          <a:noFill/>
        </p:spPr>
        <p:txBody>
          <a:bodyPr rtlCol="0" wrap="none">
            <a:spAutoFit/>
          </a:bodyPr>
          <a:p>
            <a:r>
              <a:rPr altLang="zh-CN" dirty="0" sz="8800" kumimoji="1" lang="en-US">
                <a:solidFill>
                  <a:srgbClr val="043DB1"/>
                </a:solidFill>
                <a:latin typeface="Microsoft YaHei" panose="020B0503020204020204" pitchFamily="34" charset="-122"/>
                <a:ea typeface="Microsoft YaHei" panose="020B0503020204020204" pitchFamily="34" charset="-122"/>
              </a:rPr>
              <a:t>THANKS</a:t>
            </a:r>
            <a:endParaRPr altLang="en-US" dirty="0" sz="8800" kumimoji="1" lang="zh-CN">
              <a:solidFill>
                <a:srgbClr val="043DB1"/>
              </a:solidFill>
              <a:latin typeface="Microsoft YaHei" panose="020B0503020204020204" pitchFamily="34" charset="-122"/>
              <a:ea typeface="Microsoft YaHei" panose="020B0503020204020204" pitchFamily="34" charset="-122"/>
            </a:endParaRPr>
          </a:p>
        </p:txBody>
      </p:sp>
    </p:spTree>
  </p:cSld>
  <p:clrMapOvr>
    <a:masterClrMapping/>
  </p:clrMapOvr>
  <mc:AlternateContent xmlns:mc="http://schemas.openxmlformats.org/markup-compatibility/2006">
    <mc:Choice xmlns:p14="http://schemas.microsoft.com/office/powerpoint/2010/main" Requires="p14">
      <p:transition xmlns:p14="http://schemas.microsoft.com/office/powerpoint/2010/main" spd="med" p14:dur="700">
        <p:fade/>
      </p:transition>
    </mc:Choice>
    <mc:Fallback>
      <p:transition spd="slow">
        <p:fade/>
      </p:transition>
    </mc:Fallback>
  </mc:AlternateContent>
</p:sld>
</file>

<file path=ppt/theme/theme1.xml><?xml version="1.0" encoding="utf-8"?>
<a:theme xmlns:a="http://schemas.openxmlformats.org/drawingml/2006/main" name="Office 主题​​">
  <a:themeElements>
    <a:clrScheme name="Office">
      <a:dk1>
        <a:sysClr lastClr="000000" val="windowText"/>
      </a:dk1>
      <a:lt1>
        <a:sysClr lastClr="FFFFFF" val="window"/>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2.xml><?xml version="1.0" encoding="utf-8"?>
<a:theme xmlns:a="http://schemas.openxmlformats.org/drawingml/2006/main" name="Office 主题​​">
  <a:themeElements>
    <a:clrScheme name="Office">
      <a:dk1>
        <a:sysClr lastClr="000000" val="windowText"/>
      </a:dk1>
      <a:lt1>
        <a:sysClr lastClr="FFFFFF" val="window"/>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3.xml><?xml version="1.0" encoding="utf-8"?>
<a:theme xmlns:a="http://schemas.openxmlformats.org/drawingml/2006/main" name="Office 主题​​">
  <a:themeElements>
    <a:clrScheme name="Office">
      <a:dk1>
        <a:sysClr lastClr="000000" val="windowText"/>
      </a:dk1>
      <a:lt1>
        <a:sysClr lastClr="FFFFFF" val="window"/>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http://schemas.openxmlformats.org/officeDocument/2006/extended-properties">
  <Application>Microsoft Macintosh PowerPoint</Application>
  <ScaleCrop>0</ScaleCrop>
  <LinksUpToDate>0</LinksUpToDate>
  <AppVersion>16.0000</AppVersion>
</Properties>
</file>

<file path=docProps/core.xml><?xml version="1.0" encoding="utf-8"?>
<cp:coreProperties xmlns:cp="http://schemas.openxmlformats.org/package/2006/metadata/core-properties" xmlns:dc="http://purl.org/dc/elements/1.1/" xmlns:dcterms="http://purl.org/dc/terms/" xmlns:xsi="http://www.w3.org/2001/XMLSchema-instance">
  <dc:title>PowerPoint 演示文稿</dc:title>
  <dc:creator>陈 西</dc:creator>
  <cp:lastModifiedBy>2654002624@qq.com</cp:lastModifiedBy>
  <dcterms:created xsi:type="dcterms:W3CDTF">2019-02-22T20:56:41Z</dcterms:created>
  <dcterms:modified xsi:type="dcterms:W3CDTF">2023-02-27T06:40:46Z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42339eeb254f492baddfc51f0c404f5e_22</vt:lpwstr>
  </property>
</Properties>
</file>