
<file path=[Content_Types].xml><?xml version="1.0" encoding="utf-8"?>
<Types xmlns="http://schemas.openxmlformats.org/package/2006/content-types">
  <Default Extension="png" ContentType="image/png"/>
  <Default Extension="tmp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3" r:id="rId9"/>
    <p:sldId id="274" r:id="rId10"/>
    <p:sldId id="271" r:id="rId11"/>
    <p:sldId id="275" r:id="rId12"/>
    <p:sldId id="272" r:id="rId13"/>
    <p:sldId id="270" r:id="rId14"/>
    <p:sldId id="276" r:id="rId15"/>
    <p:sldId id="263" r:id="rId16"/>
    <p:sldId id="267" r:id="rId17"/>
    <p:sldId id="293" r:id="rId18"/>
    <p:sldId id="265" r:id="rId19"/>
    <p:sldId id="277" r:id="rId20"/>
    <p:sldId id="266" r:id="rId21"/>
    <p:sldId id="278" r:id="rId22"/>
    <p:sldId id="279" r:id="rId23"/>
    <p:sldId id="280" r:id="rId24"/>
    <p:sldId id="268" r:id="rId25"/>
    <p:sldId id="281" r:id="rId26"/>
    <p:sldId id="269" r:id="rId27"/>
    <p:sldId id="290" r:id="rId28"/>
    <p:sldId id="289" r:id="rId29"/>
    <p:sldId id="285" r:id="rId30"/>
    <p:sldId id="292" r:id="rId31"/>
    <p:sldId id="286" r:id="rId32"/>
    <p:sldId id="287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328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solidFill>
          <a:srgbClr val="C0C0C0"/>
        </a:solidFill>
        <a:ln w="3175">
          <a:solidFill>
            <a:schemeClr val="tx1"/>
          </a:solidFill>
          <a:prstDash val="solid"/>
        </a:ln>
      </c:spPr>
    </c:floor>
    <c:sideWall>
      <c:thickness val="0"/>
      <c:spPr>
        <a:noFill/>
        <a:ln w="12700">
          <a:solidFill>
            <a:schemeClr val="tx1"/>
          </a:solidFill>
          <a:prstDash val="solid"/>
        </a:ln>
      </c:spPr>
    </c:sideWall>
    <c:backWall>
      <c:thickness val="0"/>
      <c:spPr>
        <a:noFill/>
        <a:ln w="12700">
          <a:solidFill>
            <a:schemeClr val="tx1"/>
          </a:solidFill>
          <a:prstDash val="solid"/>
        </a:ln>
      </c:spPr>
    </c:backWall>
    <c:plotArea>
      <c:layout/>
      <c:bar3DChart>
        <c:barDir val="col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gapDepth val="0"/>
        <c:shape val="box"/>
        <c:axId val="198550096"/>
        <c:axId val="1"/>
        <c:axId val="0"/>
      </c:bar3DChart>
      <c:catAx>
        <c:axId val="198550096"/>
        <c:scaling>
          <c:orientation val="minMax"/>
        </c:scaling>
        <c:delete val="0"/>
        <c:axPos val="b"/>
        <c:majorTickMark val="out"/>
        <c:minorTickMark val="none"/>
        <c:tickLblPos val="low"/>
        <c:spPr>
          <a:ln w="3176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00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MarkSkip val="1"/>
        <c:noMultiLvlLbl val="0"/>
      </c:catAx>
      <c:valAx>
        <c:axId val="1"/>
        <c:scaling>
          <c:orientation val="minMax"/>
        </c:scaling>
        <c:delete val="0"/>
        <c:axPos val="l"/>
        <c:majorGridlines>
          <c:spPr>
            <a:ln w="3176">
              <a:solidFill>
                <a:schemeClr val="tx1"/>
              </a:solidFill>
              <a:prstDash val="solid"/>
            </a:ln>
          </c:spPr>
        </c:majorGridlines>
        <c:majorTickMark val="out"/>
        <c:minorTickMark val="none"/>
        <c:tickLblPos val="nextTo"/>
        <c:spPr>
          <a:ln w="3176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00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98550096"/>
        <c:crosses val="autoZero"/>
        <c:crossBetween val="between"/>
      </c:valAx>
      <c:spPr>
        <a:noFill/>
        <a:ln w="25407">
          <a:noFill/>
        </a:ln>
      </c:spPr>
    </c:plotArea>
    <c:legend>
      <c:legendPos val="r"/>
      <c:layout>
        <c:manualLayout>
          <c:xMode val="edge"/>
          <c:yMode val="edge"/>
          <c:x val="0.91587301587301584"/>
          <c:y val="0.44019138755980863"/>
          <c:w val="7.7777777777777779E-2"/>
          <c:h val="0.12200956937799043"/>
        </c:manualLayout>
      </c:layout>
      <c:overlay val="0"/>
      <c:spPr>
        <a:noFill/>
        <a:ln w="3176">
          <a:solidFill>
            <a:schemeClr val="tx1"/>
          </a:solidFill>
          <a:prstDash val="solid"/>
        </a:ln>
      </c:spPr>
      <c:txPr>
        <a:bodyPr/>
        <a:lstStyle/>
        <a:p>
          <a:pPr>
            <a:defRPr sz="1655" b="1" i="0" u="none" strike="noStrike" baseline="0">
              <a:solidFill>
                <a:schemeClr val="tx1"/>
              </a:solidFill>
              <a:latin typeface="Times New Roman"/>
              <a:ea typeface="Times New Roman"/>
              <a:cs typeface="Times New Roman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800" b="1" i="0" u="none" strike="noStrike" baseline="0">
          <a:solidFill>
            <a:schemeClr val="tx1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chemeClr val="accent2"/>
                </a:solidFill>
                <a:latin typeface="Arial"/>
                <a:ea typeface="Arial"/>
                <a:cs typeface="Arial"/>
              </a:defRPr>
            </a:pPr>
            <a:r>
              <a:rPr lang="en-GB" sz="2000" dirty="0">
                <a:solidFill>
                  <a:schemeClr val="accent2"/>
                </a:solidFill>
              </a:rPr>
              <a:t>SR800 emission (4-5 microns)</a:t>
            </a:r>
          </a:p>
        </c:rich>
      </c:tx>
      <c:layout>
        <c:manualLayout>
          <c:xMode val="edge"/>
          <c:yMode val="edge"/>
          <c:x val="0.23354623241754224"/>
          <c:y val="5.4994045579983917E-3"/>
        </c:manualLayout>
      </c:layout>
      <c:overlay val="0"/>
      <c:spPr>
        <a:noFill/>
        <a:ln w="20266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7.1955719557195569E-2"/>
          <c:y val="0.11235955056179775"/>
          <c:w val="0.91420664206642066"/>
          <c:h val="0.7752808988764045"/>
        </c:manualLayout>
      </c:layout>
      <c:scatterChart>
        <c:scatterStyle val="lineMarker"/>
        <c:varyColors val="0"/>
        <c:ser>
          <c:idx val="0"/>
          <c:order val="0"/>
          <c:tx>
            <c:v>Recovered</c:v>
          </c:tx>
          <c:spPr>
            <a:ln w="10133">
              <a:solidFill>
                <a:srgbClr val="000080"/>
              </a:solidFill>
              <a:prstDash val="solid"/>
            </a:ln>
          </c:spPr>
          <c:marker>
            <c:symbol val="none"/>
          </c:marker>
          <c:xVal>
            <c:numRef>
              <c:f>Sheet1!$K$2:$K$5000</c:f>
              <c:numCache>
                <c:formatCode>General</c:formatCode>
                <c:ptCount val="4999"/>
                <c:pt idx="0">
                  <c:v>-2.0280399999999998</c:v>
                </c:pt>
                <c:pt idx="1">
                  <c:v>-2.0072999999999999</c:v>
                </c:pt>
                <c:pt idx="2">
                  <c:v>-1.9865599999999999</c:v>
                </c:pt>
                <c:pt idx="3">
                  <c:v>-1.9658199999999999</c:v>
                </c:pt>
                <c:pt idx="4">
                  <c:v>-1.9450799999999999</c:v>
                </c:pt>
                <c:pt idx="5">
                  <c:v>-1.9243399999999999</c:v>
                </c:pt>
                <c:pt idx="6">
                  <c:v>-1.9036</c:v>
                </c:pt>
                <c:pt idx="7">
                  <c:v>-1.88286</c:v>
                </c:pt>
                <c:pt idx="8">
                  <c:v>-1.86212</c:v>
                </c:pt>
                <c:pt idx="9">
                  <c:v>-1.84138</c:v>
                </c:pt>
                <c:pt idx="10">
                  <c:v>-1.82064</c:v>
                </c:pt>
                <c:pt idx="11">
                  <c:v>-1.7999000000000001</c:v>
                </c:pt>
                <c:pt idx="12">
                  <c:v>-1.7791599999999996</c:v>
                </c:pt>
                <c:pt idx="13">
                  <c:v>-1.7584199999999996</c:v>
                </c:pt>
                <c:pt idx="14">
                  <c:v>-1.7376799999999997</c:v>
                </c:pt>
                <c:pt idx="15">
                  <c:v>-1.7169399999999997</c:v>
                </c:pt>
                <c:pt idx="16">
                  <c:v>-1.6961999999999997</c:v>
                </c:pt>
                <c:pt idx="17">
                  <c:v>-1.6754599999999997</c:v>
                </c:pt>
                <c:pt idx="18">
                  <c:v>-1.6547199999999997</c:v>
                </c:pt>
                <c:pt idx="19">
                  <c:v>-1.6339799999999998</c:v>
                </c:pt>
                <c:pt idx="20">
                  <c:v>-1.6132399999999998</c:v>
                </c:pt>
                <c:pt idx="21">
                  <c:v>-1.5925</c:v>
                </c:pt>
                <c:pt idx="22">
                  <c:v>-1.5717599999999998</c:v>
                </c:pt>
                <c:pt idx="23">
                  <c:v>-1.5510199999999998</c:v>
                </c:pt>
                <c:pt idx="24">
                  <c:v>-1.5302799999999999</c:v>
                </c:pt>
                <c:pt idx="25">
                  <c:v>-1.5095399999999999</c:v>
                </c:pt>
                <c:pt idx="26">
                  <c:v>-1.4887999999999999</c:v>
                </c:pt>
                <c:pt idx="27">
                  <c:v>-1.4680599999999999</c:v>
                </c:pt>
                <c:pt idx="28">
                  <c:v>-1.4473199999999999</c:v>
                </c:pt>
                <c:pt idx="29">
                  <c:v>-1.42658</c:v>
                </c:pt>
                <c:pt idx="30">
                  <c:v>-1.40584</c:v>
                </c:pt>
                <c:pt idx="31">
                  <c:v>-1.3850999999999996</c:v>
                </c:pt>
                <c:pt idx="32">
                  <c:v>-1.3643599999999996</c:v>
                </c:pt>
                <c:pt idx="33">
                  <c:v>-1.3436199999999996</c:v>
                </c:pt>
                <c:pt idx="34">
                  <c:v>-1.3228799999999996</c:v>
                </c:pt>
                <c:pt idx="35">
                  <c:v>-1.3021399999999996</c:v>
                </c:pt>
                <c:pt idx="36">
                  <c:v>-1.2813999999999997</c:v>
                </c:pt>
                <c:pt idx="37">
                  <c:v>-1.2606599999999997</c:v>
                </c:pt>
                <c:pt idx="38">
                  <c:v>-1.2399199999999997</c:v>
                </c:pt>
                <c:pt idx="39">
                  <c:v>-1.2191799999999997</c:v>
                </c:pt>
                <c:pt idx="40">
                  <c:v>-1.1984399999999997</c:v>
                </c:pt>
                <c:pt idx="41">
                  <c:v>-1.1776999999999997</c:v>
                </c:pt>
                <c:pt idx="42">
                  <c:v>-1.1569599999999998</c:v>
                </c:pt>
                <c:pt idx="43">
                  <c:v>-1.1362199999999998</c:v>
                </c:pt>
                <c:pt idx="44">
                  <c:v>-1.1154799999999998</c:v>
                </c:pt>
                <c:pt idx="45">
                  <c:v>-1.0947399999999998</c:v>
                </c:pt>
                <c:pt idx="46">
                  <c:v>-1.0739999999999998</c:v>
                </c:pt>
                <c:pt idx="47">
                  <c:v>-1.0532599999999999</c:v>
                </c:pt>
                <c:pt idx="48">
                  <c:v>-1.0325199999999999</c:v>
                </c:pt>
                <c:pt idx="49">
                  <c:v>-1.0117799999999999</c:v>
                </c:pt>
                <c:pt idx="50">
                  <c:v>-0.99103999999999992</c:v>
                </c:pt>
                <c:pt idx="51">
                  <c:v>-0.97029999999999972</c:v>
                </c:pt>
                <c:pt idx="52">
                  <c:v>-0.94955999999999974</c:v>
                </c:pt>
                <c:pt idx="53">
                  <c:v>-0.92881999999999976</c:v>
                </c:pt>
                <c:pt idx="54">
                  <c:v>-0.90807999999999978</c:v>
                </c:pt>
                <c:pt idx="55">
                  <c:v>-0.8873399999999998</c:v>
                </c:pt>
                <c:pt idx="56">
                  <c:v>-0.86659999999999981</c:v>
                </c:pt>
                <c:pt idx="57">
                  <c:v>-0.84585999999999983</c:v>
                </c:pt>
                <c:pt idx="58">
                  <c:v>-0.82511999999999985</c:v>
                </c:pt>
                <c:pt idx="59">
                  <c:v>-0.80437999999999987</c:v>
                </c:pt>
                <c:pt idx="60">
                  <c:v>-0.78363999999999989</c:v>
                </c:pt>
                <c:pt idx="61">
                  <c:v>-0.76289999999999991</c:v>
                </c:pt>
                <c:pt idx="62">
                  <c:v>-0.74215999999999993</c:v>
                </c:pt>
                <c:pt idx="63">
                  <c:v>-0.72141999999999973</c:v>
                </c:pt>
                <c:pt idx="64">
                  <c:v>-0.70067999999999975</c:v>
                </c:pt>
                <c:pt idx="65">
                  <c:v>-0.67993999999999977</c:v>
                </c:pt>
                <c:pt idx="66">
                  <c:v>-0.65919999999999979</c:v>
                </c:pt>
                <c:pt idx="67">
                  <c:v>-0.63845999999999981</c:v>
                </c:pt>
                <c:pt idx="68">
                  <c:v>-0.61771999999999982</c:v>
                </c:pt>
                <c:pt idx="69">
                  <c:v>-0.59697999999999984</c:v>
                </c:pt>
                <c:pt idx="70">
                  <c:v>-0.57623999999999986</c:v>
                </c:pt>
                <c:pt idx="71">
                  <c:v>-0.55549999999999988</c:v>
                </c:pt>
                <c:pt idx="72">
                  <c:v>-0.5347599999999999</c:v>
                </c:pt>
                <c:pt idx="73">
                  <c:v>-0.51401999999999992</c:v>
                </c:pt>
                <c:pt idx="74">
                  <c:v>-0.49327999999999972</c:v>
                </c:pt>
                <c:pt idx="75">
                  <c:v>-0.47253999999999974</c:v>
                </c:pt>
                <c:pt idx="76">
                  <c:v>-0.45179999999999976</c:v>
                </c:pt>
                <c:pt idx="77">
                  <c:v>-0.43105999999999978</c:v>
                </c:pt>
                <c:pt idx="78">
                  <c:v>-0.4103199999999998</c:v>
                </c:pt>
                <c:pt idx="79">
                  <c:v>-0.38957999999999982</c:v>
                </c:pt>
                <c:pt idx="80">
                  <c:v>-0.36883999999999983</c:v>
                </c:pt>
                <c:pt idx="81">
                  <c:v>-0.34809999999999985</c:v>
                </c:pt>
                <c:pt idx="82">
                  <c:v>-0.32735999999999987</c:v>
                </c:pt>
                <c:pt idx="83">
                  <c:v>-0.30661999999999989</c:v>
                </c:pt>
                <c:pt idx="84">
                  <c:v>-0.28587999999999991</c:v>
                </c:pt>
                <c:pt idx="85">
                  <c:v>-0.26513999999999993</c:v>
                </c:pt>
                <c:pt idx="86">
                  <c:v>-0.24439999999999973</c:v>
                </c:pt>
                <c:pt idx="87">
                  <c:v>-0.22365999999999975</c:v>
                </c:pt>
                <c:pt idx="88">
                  <c:v>-0.20291999999999977</c:v>
                </c:pt>
                <c:pt idx="89">
                  <c:v>-0.18217999999999979</c:v>
                </c:pt>
                <c:pt idx="90">
                  <c:v>-0.16143999999999981</c:v>
                </c:pt>
                <c:pt idx="91">
                  <c:v>-0.14069999999999983</c:v>
                </c:pt>
                <c:pt idx="92">
                  <c:v>-0.11995999999999984</c:v>
                </c:pt>
                <c:pt idx="93">
                  <c:v>-9.9219999999999864E-2</c:v>
                </c:pt>
                <c:pt idx="94">
                  <c:v>-7.8479999999999883E-2</c:v>
                </c:pt>
                <c:pt idx="95">
                  <c:v>-5.7739999999999903E-2</c:v>
                </c:pt>
                <c:pt idx="96">
                  <c:v>-3.6999999999999922E-2</c:v>
                </c:pt>
                <c:pt idx="97">
                  <c:v>-1.6259999999999941E-2</c:v>
                </c:pt>
                <c:pt idx="98">
                  <c:v>4.4800000000000395E-3</c:v>
                </c:pt>
                <c:pt idx="99">
                  <c:v>2.522000000000002E-2</c:v>
                </c:pt>
                <c:pt idx="100">
                  <c:v>4.5960000000000001E-2</c:v>
                </c:pt>
                <c:pt idx="101">
                  <c:v>6.6699999999999982E-2</c:v>
                </c:pt>
                <c:pt idx="102">
                  <c:v>8.7439999999999962E-2</c:v>
                </c:pt>
                <c:pt idx="103">
                  <c:v>0.10818000000000039</c:v>
                </c:pt>
                <c:pt idx="104">
                  <c:v>0.12892000000000037</c:v>
                </c:pt>
                <c:pt idx="105">
                  <c:v>0.14966000000000035</c:v>
                </c:pt>
                <c:pt idx="106">
                  <c:v>0.17040000000000033</c:v>
                </c:pt>
                <c:pt idx="107">
                  <c:v>0.19114000000000031</c:v>
                </c:pt>
                <c:pt idx="108">
                  <c:v>0.21188000000000029</c:v>
                </c:pt>
                <c:pt idx="109">
                  <c:v>0.23262000000000027</c:v>
                </c:pt>
                <c:pt idx="110">
                  <c:v>0.25336000000000025</c:v>
                </c:pt>
                <c:pt idx="111">
                  <c:v>0.27410000000000023</c:v>
                </c:pt>
                <c:pt idx="112">
                  <c:v>0.29484000000000021</c:v>
                </c:pt>
                <c:pt idx="113">
                  <c:v>0.31558000000000019</c:v>
                </c:pt>
                <c:pt idx="114">
                  <c:v>0.33632000000000017</c:v>
                </c:pt>
                <c:pt idx="115">
                  <c:v>0.35706000000000016</c:v>
                </c:pt>
                <c:pt idx="116">
                  <c:v>0.37780000000000014</c:v>
                </c:pt>
                <c:pt idx="117">
                  <c:v>0.39854000000000012</c:v>
                </c:pt>
                <c:pt idx="118">
                  <c:v>0.4192800000000001</c:v>
                </c:pt>
                <c:pt idx="119">
                  <c:v>0.44002000000000008</c:v>
                </c:pt>
                <c:pt idx="120">
                  <c:v>0.46076000000000006</c:v>
                </c:pt>
                <c:pt idx="121">
                  <c:v>0.48150000000000004</c:v>
                </c:pt>
                <c:pt idx="122">
                  <c:v>0.50224000000000002</c:v>
                </c:pt>
                <c:pt idx="123">
                  <c:v>0.52298</c:v>
                </c:pt>
                <c:pt idx="124">
                  <c:v>0.54371999999999998</c:v>
                </c:pt>
                <c:pt idx="125">
                  <c:v>0.56445999999999996</c:v>
                </c:pt>
                <c:pt idx="126">
                  <c:v>0.58520000000000039</c:v>
                </c:pt>
                <c:pt idx="127">
                  <c:v>0.60594000000000037</c:v>
                </c:pt>
                <c:pt idx="128">
                  <c:v>0.62668000000000035</c:v>
                </c:pt>
                <c:pt idx="129">
                  <c:v>0.64742000000000033</c:v>
                </c:pt>
                <c:pt idx="130">
                  <c:v>0.66816000000000031</c:v>
                </c:pt>
                <c:pt idx="131">
                  <c:v>0.68890000000000029</c:v>
                </c:pt>
                <c:pt idx="132">
                  <c:v>0.70964000000000027</c:v>
                </c:pt>
                <c:pt idx="133">
                  <c:v>0.73038000000000025</c:v>
                </c:pt>
                <c:pt idx="134">
                  <c:v>0.75112000000000023</c:v>
                </c:pt>
                <c:pt idx="135">
                  <c:v>0.77186000000000021</c:v>
                </c:pt>
                <c:pt idx="136">
                  <c:v>0.79260000000000019</c:v>
                </c:pt>
                <c:pt idx="137">
                  <c:v>0.81334000000000017</c:v>
                </c:pt>
                <c:pt idx="138">
                  <c:v>0.83408000000000015</c:v>
                </c:pt>
                <c:pt idx="139">
                  <c:v>0.85482000000000014</c:v>
                </c:pt>
                <c:pt idx="140">
                  <c:v>0.87556000000000012</c:v>
                </c:pt>
                <c:pt idx="141">
                  <c:v>0.8963000000000001</c:v>
                </c:pt>
                <c:pt idx="142">
                  <c:v>0.91704000000000008</c:v>
                </c:pt>
                <c:pt idx="143">
                  <c:v>0.93778000000000006</c:v>
                </c:pt>
                <c:pt idx="144">
                  <c:v>0.95852000000000004</c:v>
                </c:pt>
                <c:pt idx="145">
                  <c:v>0.97926000000000002</c:v>
                </c:pt>
                <c:pt idx="146">
                  <c:v>1</c:v>
                </c:pt>
                <c:pt idx="147">
                  <c:v>1.02074</c:v>
                </c:pt>
                <c:pt idx="148">
                  <c:v>1.04148</c:v>
                </c:pt>
                <c:pt idx="149">
                  <c:v>1.0622200000000004</c:v>
                </c:pt>
                <c:pt idx="150">
                  <c:v>1.0829600000000004</c:v>
                </c:pt>
                <c:pt idx="151">
                  <c:v>1.1037000000000003</c:v>
                </c:pt>
                <c:pt idx="152">
                  <c:v>1.1244400000000003</c:v>
                </c:pt>
                <c:pt idx="153">
                  <c:v>1.1451800000000003</c:v>
                </c:pt>
                <c:pt idx="154">
                  <c:v>1.1659200000000003</c:v>
                </c:pt>
                <c:pt idx="155">
                  <c:v>1.1866600000000003</c:v>
                </c:pt>
                <c:pt idx="156">
                  <c:v>1.2074000000000003</c:v>
                </c:pt>
                <c:pt idx="157">
                  <c:v>1.2281400000000002</c:v>
                </c:pt>
                <c:pt idx="158">
                  <c:v>1.2488800000000002</c:v>
                </c:pt>
                <c:pt idx="159">
                  <c:v>1.2696200000000002</c:v>
                </c:pt>
                <c:pt idx="160">
                  <c:v>1.2903600000000002</c:v>
                </c:pt>
                <c:pt idx="161">
                  <c:v>1.3111000000000002</c:v>
                </c:pt>
                <c:pt idx="162">
                  <c:v>1.3318400000000001</c:v>
                </c:pt>
                <c:pt idx="163">
                  <c:v>1.3525800000000001</c:v>
                </c:pt>
                <c:pt idx="164">
                  <c:v>1.3733200000000001</c:v>
                </c:pt>
                <c:pt idx="165">
                  <c:v>1.3940600000000001</c:v>
                </c:pt>
                <c:pt idx="166">
                  <c:v>1.4148000000000001</c:v>
                </c:pt>
                <c:pt idx="167">
                  <c:v>1.43554</c:v>
                </c:pt>
                <c:pt idx="168">
                  <c:v>1.45628</c:v>
                </c:pt>
                <c:pt idx="169">
                  <c:v>1.47702</c:v>
                </c:pt>
                <c:pt idx="170">
                  <c:v>1.49776</c:v>
                </c:pt>
                <c:pt idx="171">
                  <c:v>1.5185</c:v>
                </c:pt>
                <c:pt idx="172">
                  <c:v>1.5392400000000004</c:v>
                </c:pt>
                <c:pt idx="173">
                  <c:v>1.5599800000000004</c:v>
                </c:pt>
                <c:pt idx="174">
                  <c:v>1.5807200000000003</c:v>
                </c:pt>
                <c:pt idx="175">
                  <c:v>1.6014600000000003</c:v>
                </c:pt>
                <c:pt idx="176">
                  <c:v>1.6222000000000003</c:v>
                </c:pt>
                <c:pt idx="177">
                  <c:v>1.6429400000000003</c:v>
                </c:pt>
                <c:pt idx="178">
                  <c:v>1.6636800000000003</c:v>
                </c:pt>
                <c:pt idx="179">
                  <c:v>1.6844200000000003</c:v>
                </c:pt>
                <c:pt idx="180">
                  <c:v>1.7051600000000002</c:v>
                </c:pt>
                <c:pt idx="181">
                  <c:v>1.7259000000000002</c:v>
                </c:pt>
                <c:pt idx="182">
                  <c:v>1.7466400000000002</c:v>
                </c:pt>
                <c:pt idx="183">
                  <c:v>1.7673800000000002</c:v>
                </c:pt>
                <c:pt idx="184">
                  <c:v>1.7881200000000002</c:v>
                </c:pt>
                <c:pt idx="185">
                  <c:v>1.8088600000000001</c:v>
                </c:pt>
                <c:pt idx="186">
                  <c:v>1.8296000000000001</c:v>
                </c:pt>
                <c:pt idx="187">
                  <c:v>1.8503400000000001</c:v>
                </c:pt>
                <c:pt idx="188">
                  <c:v>1.8710800000000001</c:v>
                </c:pt>
                <c:pt idx="189">
                  <c:v>1.8918200000000001</c:v>
                </c:pt>
                <c:pt idx="190">
                  <c:v>1.91256</c:v>
                </c:pt>
                <c:pt idx="191">
                  <c:v>1.9333</c:v>
                </c:pt>
                <c:pt idx="192">
                  <c:v>1.95404</c:v>
                </c:pt>
                <c:pt idx="193">
                  <c:v>1.97478</c:v>
                </c:pt>
                <c:pt idx="194">
                  <c:v>1.99552</c:v>
                </c:pt>
                <c:pt idx="195">
                  <c:v>2.0162599999999999</c:v>
                </c:pt>
                <c:pt idx="196">
                  <c:v>2.0369999999999999</c:v>
                </c:pt>
                <c:pt idx="197">
                  <c:v>2.0577399999999999</c:v>
                </c:pt>
                <c:pt idx="198">
                  <c:v>2.0784799999999999</c:v>
                </c:pt>
                <c:pt idx="199">
                  <c:v>2.0992199999999999</c:v>
                </c:pt>
                <c:pt idx="200">
                  <c:v>2.1199599999999998</c:v>
                </c:pt>
                <c:pt idx="201">
                  <c:v>2.1406999999999998</c:v>
                </c:pt>
                <c:pt idx="202">
                  <c:v>2.1614399999999998</c:v>
                </c:pt>
                <c:pt idx="203">
                  <c:v>2.1821799999999998</c:v>
                </c:pt>
                <c:pt idx="204">
                  <c:v>2.2029199999999998</c:v>
                </c:pt>
                <c:pt idx="205">
                  <c:v>2.2236599999999997</c:v>
                </c:pt>
                <c:pt idx="206">
                  <c:v>2.2444000000000006</c:v>
                </c:pt>
                <c:pt idx="207">
                  <c:v>2.2651400000000006</c:v>
                </c:pt>
                <c:pt idx="208">
                  <c:v>2.2858800000000006</c:v>
                </c:pt>
                <c:pt idx="209">
                  <c:v>2.3066200000000006</c:v>
                </c:pt>
                <c:pt idx="210">
                  <c:v>2.3273600000000005</c:v>
                </c:pt>
                <c:pt idx="211">
                  <c:v>2.3481000000000005</c:v>
                </c:pt>
                <c:pt idx="212">
                  <c:v>2.3688400000000005</c:v>
                </c:pt>
                <c:pt idx="213">
                  <c:v>2.3895800000000005</c:v>
                </c:pt>
                <c:pt idx="214">
                  <c:v>2.4103200000000005</c:v>
                </c:pt>
                <c:pt idx="215">
                  <c:v>2.4310600000000004</c:v>
                </c:pt>
                <c:pt idx="216">
                  <c:v>2.4518000000000004</c:v>
                </c:pt>
                <c:pt idx="217">
                  <c:v>2.4725400000000004</c:v>
                </c:pt>
                <c:pt idx="218">
                  <c:v>2.4932800000000004</c:v>
                </c:pt>
                <c:pt idx="219">
                  <c:v>2.5140200000000004</c:v>
                </c:pt>
                <c:pt idx="220">
                  <c:v>2.5347600000000003</c:v>
                </c:pt>
                <c:pt idx="221">
                  <c:v>2.5555000000000003</c:v>
                </c:pt>
                <c:pt idx="222">
                  <c:v>2.5762400000000003</c:v>
                </c:pt>
                <c:pt idx="223">
                  <c:v>2.5969800000000003</c:v>
                </c:pt>
                <c:pt idx="224">
                  <c:v>2.6177200000000003</c:v>
                </c:pt>
                <c:pt idx="225">
                  <c:v>2.6384600000000002</c:v>
                </c:pt>
                <c:pt idx="226">
                  <c:v>2.6592000000000002</c:v>
                </c:pt>
                <c:pt idx="227">
                  <c:v>2.6799400000000002</c:v>
                </c:pt>
                <c:pt idx="228">
                  <c:v>2.7006800000000002</c:v>
                </c:pt>
                <c:pt idx="229">
                  <c:v>2.7214200000000002</c:v>
                </c:pt>
                <c:pt idx="230">
                  <c:v>2.7421600000000002</c:v>
                </c:pt>
                <c:pt idx="231">
                  <c:v>2.7629000000000001</c:v>
                </c:pt>
                <c:pt idx="232">
                  <c:v>2.7836400000000001</c:v>
                </c:pt>
                <c:pt idx="233">
                  <c:v>2.8043800000000001</c:v>
                </c:pt>
                <c:pt idx="234">
                  <c:v>2.8251200000000001</c:v>
                </c:pt>
                <c:pt idx="235">
                  <c:v>2.8458600000000001</c:v>
                </c:pt>
                <c:pt idx="236">
                  <c:v>2.8666</c:v>
                </c:pt>
                <c:pt idx="237">
                  <c:v>2.88734</c:v>
                </c:pt>
                <c:pt idx="238">
                  <c:v>2.90808</c:v>
                </c:pt>
                <c:pt idx="239">
                  <c:v>2.92882</c:v>
                </c:pt>
                <c:pt idx="240">
                  <c:v>2.94956</c:v>
                </c:pt>
                <c:pt idx="241">
                  <c:v>2.9702999999999999</c:v>
                </c:pt>
                <c:pt idx="242">
                  <c:v>2.9910399999999999</c:v>
                </c:pt>
                <c:pt idx="243">
                  <c:v>3.0117799999999999</c:v>
                </c:pt>
                <c:pt idx="244">
                  <c:v>3.0325199999999999</c:v>
                </c:pt>
                <c:pt idx="245">
                  <c:v>3.0532599999999999</c:v>
                </c:pt>
                <c:pt idx="246">
                  <c:v>3.0739999999999998</c:v>
                </c:pt>
                <c:pt idx="247">
                  <c:v>3.0947399999999998</c:v>
                </c:pt>
                <c:pt idx="248">
                  <c:v>3.1154799999999998</c:v>
                </c:pt>
                <c:pt idx="249">
                  <c:v>3.1362199999999998</c:v>
                </c:pt>
                <c:pt idx="250">
                  <c:v>3.1569599999999998</c:v>
                </c:pt>
                <c:pt idx="251">
                  <c:v>3.1776999999999997</c:v>
                </c:pt>
                <c:pt idx="252">
                  <c:v>3.1984400000000006</c:v>
                </c:pt>
                <c:pt idx="253">
                  <c:v>3.2191800000000006</c:v>
                </c:pt>
                <c:pt idx="254">
                  <c:v>3.2399200000000006</c:v>
                </c:pt>
                <c:pt idx="255">
                  <c:v>3.2606600000000006</c:v>
                </c:pt>
                <c:pt idx="256">
                  <c:v>3.2814000000000005</c:v>
                </c:pt>
                <c:pt idx="257">
                  <c:v>3.3021400000000005</c:v>
                </c:pt>
                <c:pt idx="258">
                  <c:v>3.3228800000000005</c:v>
                </c:pt>
                <c:pt idx="259">
                  <c:v>3.3436200000000005</c:v>
                </c:pt>
                <c:pt idx="260">
                  <c:v>3.3643600000000005</c:v>
                </c:pt>
                <c:pt idx="261">
                  <c:v>3.3851000000000004</c:v>
                </c:pt>
                <c:pt idx="262">
                  <c:v>3.4058400000000004</c:v>
                </c:pt>
                <c:pt idx="263">
                  <c:v>3.4265800000000004</c:v>
                </c:pt>
                <c:pt idx="264">
                  <c:v>3.4473200000000004</c:v>
                </c:pt>
                <c:pt idx="265">
                  <c:v>3.4680600000000004</c:v>
                </c:pt>
                <c:pt idx="266">
                  <c:v>3.4888000000000003</c:v>
                </c:pt>
                <c:pt idx="267">
                  <c:v>3.5095400000000003</c:v>
                </c:pt>
                <c:pt idx="268">
                  <c:v>3.5302800000000003</c:v>
                </c:pt>
                <c:pt idx="269">
                  <c:v>3.5510200000000003</c:v>
                </c:pt>
                <c:pt idx="270">
                  <c:v>3.5717600000000003</c:v>
                </c:pt>
                <c:pt idx="271">
                  <c:v>3.5924999999999998</c:v>
                </c:pt>
                <c:pt idx="272">
                  <c:v>3.6132400000000002</c:v>
                </c:pt>
                <c:pt idx="273">
                  <c:v>3.6339800000000002</c:v>
                </c:pt>
                <c:pt idx="274">
                  <c:v>3.6547200000000002</c:v>
                </c:pt>
                <c:pt idx="275">
                  <c:v>3.6754600000000002</c:v>
                </c:pt>
                <c:pt idx="276">
                  <c:v>3.6962000000000002</c:v>
                </c:pt>
                <c:pt idx="277">
                  <c:v>3.7169400000000001</c:v>
                </c:pt>
                <c:pt idx="278">
                  <c:v>3.7376800000000001</c:v>
                </c:pt>
                <c:pt idx="279">
                  <c:v>3.7584200000000001</c:v>
                </c:pt>
                <c:pt idx="280">
                  <c:v>3.7791600000000001</c:v>
                </c:pt>
                <c:pt idx="281">
                  <c:v>3.7999000000000001</c:v>
                </c:pt>
                <c:pt idx="282">
                  <c:v>3.82064</c:v>
                </c:pt>
                <c:pt idx="283">
                  <c:v>3.84138</c:v>
                </c:pt>
                <c:pt idx="284">
                  <c:v>3.86212</c:v>
                </c:pt>
                <c:pt idx="285">
                  <c:v>3.88286</c:v>
                </c:pt>
                <c:pt idx="286">
                  <c:v>3.9036</c:v>
                </c:pt>
                <c:pt idx="287">
                  <c:v>3.9243399999999999</c:v>
                </c:pt>
                <c:pt idx="288">
                  <c:v>3.9450799999999999</c:v>
                </c:pt>
                <c:pt idx="289">
                  <c:v>3.9658199999999999</c:v>
                </c:pt>
                <c:pt idx="290">
                  <c:v>3.9865599999999999</c:v>
                </c:pt>
                <c:pt idx="291">
                  <c:v>4.0072999999999999</c:v>
                </c:pt>
                <c:pt idx="292">
                  <c:v>4.0280399999999998</c:v>
                </c:pt>
                <c:pt idx="293">
                  <c:v>4.0487799999999998</c:v>
                </c:pt>
                <c:pt idx="294">
                  <c:v>4.0695199999999998</c:v>
                </c:pt>
                <c:pt idx="295">
                  <c:v>4.0902599999999998</c:v>
                </c:pt>
                <c:pt idx="296">
                  <c:v>4.1109999999999998</c:v>
                </c:pt>
                <c:pt idx="297">
                  <c:v>4.1317399999999997</c:v>
                </c:pt>
                <c:pt idx="298">
                  <c:v>4.1524800000000006</c:v>
                </c:pt>
                <c:pt idx="299">
                  <c:v>4.1732200000000006</c:v>
                </c:pt>
                <c:pt idx="300">
                  <c:v>4.1939600000000006</c:v>
                </c:pt>
                <c:pt idx="301">
                  <c:v>4.2147000000000006</c:v>
                </c:pt>
                <c:pt idx="302">
                  <c:v>4.2354400000000005</c:v>
                </c:pt>
                <c:pt idx="303">
                  <c:v>4.2561800000000005</c:v>
                </c:pt>
                <c:pt idx="304">
                  <c:v>4.2769200000000005</c:v>
                </c:pt>
                <c:pt idx="305">
                  <c:v>4.2976600000000005</c:v>
                </c:pt>
                <c:pt idx="306">
                  <c:v>4.3184000000000005</c:v>
                </c:pt>
                <c:pt idx="307">
                  <c:v>4.3391400000000004</c:v>
                </c:pt>
                <c:pt idx="308">
                  <c:v>4.3598800000000004</c:v>
                </c:pt>
                <c:pt idx="309">
                  <c:v>4.3806200000000004</c:v>
                </c:pt>
                <c:pt idx="310">
                  <c:v>4.4013600000000004</c:v>
                </c:pt>
                <c:pt idx="311">
                  <c:v>4.4221000000000004</c:v>
                </c:pt>
                <c:pt idx="312">
                  <c:v>4.4428400000000003</c:v>
                </c:pt>
                <c:pt idx="313">
                  <c:v>4.4635800000000003</c:v>
                </c:pt>
                <c:pt idx="314">
                  <c:v>4.4843200000000003</c:v>
                </c:pt>
                <c:pt idx="315">
                  <c:v>4.5050600000000003</c:v>
                </c:pt>
                <c:pt idx="316">
                  <c:v>4.5258000000000003</c:v>
                </c:pt>
                <c:pt idx="317">
                  <c:v>4.5465400000000002</c:v>
                </c:pt>
                <c:pt idx="318">
                  <c:v>4.5672800000000002</c:v>
                </c:pt>
                <c:pt idx="319">
                  <c:v>4.5880200000000002</c:v>
                </c:pt>
                <c:pt idx="320">
                  <c:v>4.6087600000000002</c:v>
                </c:pt>
                <c:pt idx="321">
                  <c:v>4.6295000000000002</c:v>
                </c:pt>
                <c:pt idx="322">
                  <c:v>4.6502400000000002</c:v>
                </c:pt>
                <c:pt idx="323">
                  <c:v>4.6709800000000001</c:v>
                </c:pt>
                <c:pt idx="324">
                  <c:v>4.6917200000000001</c:v>
                </c:pt>
                <c:pt idx="325">
                  <c:v>4.7124600000000001</c:v>
                </c:pt>
                <c:pt idx="326">
                  <c:v>4.7332000000000001</c:v>
                </c:pt>
                <c:pt idx="327">
                  <c:v>4.7539400000000001</c:v>
                </c:pt>
                <c:pt idx="328">
                  <c:v>4.77468</c:v>
                </c:pt>
                <c:pt idx="329">
                  <c:v>4.79542</c:v>
                </c:pt>
                <c:pt idx="330">
                  <c:v>4.81616</c:v>
                </c:pt>
                <c:pt idx="331">
                  <c:v>4.8369</c:v>
                </c:pt>
                <c:pt idx="332">
                  <c:v>4.85764</c:v>
                </c:pt>
                <c:pt idx="333">
                  <c:v>4.8783799999999999</c:v>
                </c:pt>
                <c:pt idx="334">
                  <c:v>4.8991199999999999</c:v>
                </c:pt>
                <c:pt idx="335">
                  <c:v>4.9198599999999999</c:v>
                </c:pt>
                <c:pt idx="336">
                  <c:v>4.9405999999999999</c:v>
                </c:pt>
                <c:pt idx="337">
                  <c:v>4.9613399999999999</c:v>
                </c:pt>
                <c:pt idx="338">
                  <c:v>4.9820799999999998</c:v>
                </c:pt>
                <c:pt idx="339">
                  <c:v>5.0028199999999998</c:v>
                </c:pt>
                <c:pt idx="340">
                  <c:v>5.0235599999999998</c:v>
                </c:pt>
                <c:pt idx="341">
                  <c:v>5.0442999999999998</c:v>
                </c:pt>
                <c:pt idx="342">
                  <c:v>5.0650399999999998</c:v>
                </c:pt>
                <c:pt idx="343">
                  <c:v>5.0857799999999997</c:v>
                </c:pt>
                <c:pt idx="344">
                  <c:v>5.1065200000000006</c:v>
                </c:pt>
                <c:pt idx="345">
                  <c:v>5.1272600000000006</c:v>
                </c:pt>
                <c:pt idx="346">
                  <c:v>5.1480000000000006</c:v>
                </c:pt>
                <c:pt idx="347">
                  <c:v>5.1687400000000006</c:v>
                </c:pt>
                <c:pt idx="348">
                  <c:v>5.1894800000000005</c:v>
                </c:pt>
                <c:pt idx="349">
                  <c:v>5.2102200000000005</c:v>
                </c:pt>
                <c:pt idx="350">
                  <c:v>5.2309600000000005</c:v>
                </c:pt>
                <c:pt idx="351">
                  <c:v>5.2517000000000005</c:v>
                </c:pt>
                <c:pt idx="352">
                  <c:v>5.2724400000000005</c:v>
                </c:pt>
                <c:pt idx="353">
                  <c:v>5.2931800000000004</c:v>
                </c:pt>
                <c:pt idx="354">
                  <c:v>5.3139200000000004</c:v>
                </c:pt>
                <c:pt idx="355">
                  <c:v>5.3346600000000004</c:v>
                </c:pt>
                <c:pt idx="356">
                  <c:v>5.3554000000000004</c:v>
                </c:pt>
                <c:pt idx="357">
                  <c:v>5.3761400000000004</c:v>
                </c:pt>
                <c:pt idx="358">
                  <c:v>5.3968800000000003</c:v>
                </c:pt>
                <c:pt idx="359">
                  <c:v>5.4176200000000003</c:v>
                </c:pt>
                <c:pt idx="360">
                  <c:v>5.4383600000000003</c:v>
                </c:pt>
                <c:pt idx="361">
                  <c:v>5.4591000000000003</c:v>
                </c:pt>
                <c:pt idx="362">
                  <c:v>5.4798400000000003</c:v>
                </c:pt>
                <c:pt idx="363">
                  <c:v>5.5005800000000002</c:v>
                </c:pt>
                <c:pt idx="364">
                  <c:v>5.5213200000000002</c:v>
                </c:pt>
                <c:pt idx="365">
                  <c:v>5.5420600000000002</c:v>
                </c:pt>
                <c:pt idx="366">
                  <c:v>5.5628000000000002</c:v>
                </c:pt>
                <c:pt idx="367">
                  <c:v>5.5835400000000002</c:v>
                </c:pt>
                <c:pt idx="368">
                  <c:v>5.6042800000000002</c:v>
                </c:pt>
                <c:pt idx="369">
                  <c:v>5.6250200000000001</c:v>
                </c:pt>
                <c:pt idx="370">
                  <c:v>5.6457600000000001</c:v>
                </c:pt>
                <c:pt idx="371">
                  <c:v>5.6665000000000001</c:v>
                </c:pt>
                <c:pt idx="372">
                  <c:v>5.6872400000000001</c:v>
                </c:pt>
                <c:pt idx="373">
                  <c:v>5.7079800000000001</c:v>
                </c:pt>
                <c:pt idx="374">
                  <c:v>5.72872</c:v>
                </c:pt>
                <c:pt idx="375">
                  <c:v>5.74946</c:v>
                </c:pt>
                <c:pt idx="376">
                  <c:v>5.7702</c:v>
                </c:pt>
                <c:pt idx="377">
                  <c:v>5.79094</c:v>
                </c:pt>
                <c:pt idx="378">
                  <c:v>5.81168</c:v>
                </c:pt>
                <c:pt idx="379">
                  <c:v>5.8324199999999999</c:v>
                </c:pt>
                <c:pt idx="380">
                  <c:v>5.8531599999999999</c:v>
                </c:pt>
                <c:pt idx="381">
                  <c:v>5.8738999999999999</c:v>
                </c:pt>
                <c:pt idx="382">
                  <c:v>5.8946399999999999</c:v>
                </c:pt>
                <c:pt idx="383">
                  <c:v>5.9153799999999999</c:v>
                </c:pt>
                <c:pt idx="384">
                  <c:v>5.9361199999999998</c:v>
                </c:pt>
                <c:pt idx="385">
                  <c:v>5.9568599999999998</c:v>
                </c:pt>
                <c:pt idx="386">
                  <c:v>5.9775999999999998</c:v>
                </c:pt>
                <c:pt idx="387">
                  <c:v>5.9983399999999998</c:v>
                </c:pt>
                <c:pt idx="388">
                  <c:v>6.0190799999999998</c:v>
                </c:pt>
                <c:pt idx="389">
                  <c:v>6.0398199999999997</c:v>
                </c:pt>
                <c:pt idx="390">
                  <c:v>6.0605599999999997</c:v>
                </c:pt>
                <c:pt idx="391">
                  <c:v>6.0812999999999997</c:v>
                </c:pt>
                <c:pt idx="392">
                  <c:v>6.1020399999999997</c:v>
                </c:pt>
                <c:pt idx="393">
                  <c:v>6.1227799999999997</c:v>
                </c:pt>
                <c:pt idx="394">
                  <c:v>6.1435199999999996</c:v>
                </c:pt>
                <c:pt idx="395">
                  <c:v>6.1642599999999996</c:v>
                </c:pt>
                <c:pt idx="396">
                  <c:v>6.1849999999999996</c:v>
                </c:pt>
                <c:pt idx="397">
                  <c:v>6.2057399999999996</c:v>
                </c:pt>
                <c:pt idx="398">
                  <c:v>6.2264799999999996</c:v>
                </c:pt>
                <c:pt idx="399">
                  <c:v>6.2472199999999996</c:v>
                </c:pt>
                <c:pt idx="400">
                  <c:v>6.2679599999999995</c:v>
                </c:pt>
                <c:pt idx="401">
                  <c:v>6.2886999999999995</c:v>
                </c:pt>
                <c:pt idx="402">
                  <c:v>6.3094399999999995</c:v>
                </c:pt>
                <c:pt idx="403">
                  <c:v>6.3301799999999995</c:v>
                </c:pt>
                <c:pt idx="404">
                  <c:v>6.3509199999999995</c:v>
                </c:pt>
                <c:pt idx="405">
                  <c:v>6.3716599999999994</c:v>
                </c:pt>
                <c:pt idx="406">
                  <c:v>6.3923999999999994</c:v>
                </c:pt>
                <c:pt idx="407">
                  <c:v>6.4131399999999994</c:v>
                </c:pt>
                <c:pt idx="408">
                  <c:v>6.4338799999999994</c:v>
                </c:pt>
                <c:pt idx="409">
                  <c:v>6.4546199999999994</c:v>
                </c:pt>
                <c:pt idx="410">
                  <c:v>6.4753599999999993</c:v>
                </c:pt>
                <c:pt idx="411">
                  <c:v>6.4960999999999993</c:v>
                </c:pt>
                <c:pt idx="412">
                  <c:v>6.5168399999999993</c:v>
                </c:pt>
                <c:pt idx="413">
                  <c:v>6.5375800000000011</c:v>
                </c:pt>
                <c:pt idx="414">
                  <c:v>6.558320000000001</c:v>
                </c:pt>
                <c:pt idx="415">
                  <c:v>6.579060000000001</c:v>
                </c:pt>
                <c:pt idx="416">
                  <c:v>6.599800000000001</c:v>
                </c:pt>
                <c:pt idx="417">
                  <c:v>6.620540000000001</c:v>
                </c:pt>
                <c:pt idx="418">
                  <c:v>6.641280000000001</c:v>
                </c:pt>
                <c:pt idx="419">
                  <c:v>6.6620200000000009</c:v>
                </c:pt>
                <c:pt idx="420">
                  <c:v>6.6827600000000009</c:v>
                </c:pt>
                <c:pt idx="421">
                  <c:v>6.7035000000000009</c:v>
                </c:pt>
                <c:pt idx="422">
                  <c:v>6.7242400000000009</c:v>
                </c:pt>
                <c:pt idx="423">
                  <c:v>6.7449800000000009</c:v>
                </c:pt>
                <c:pt idx="424">
                  <c:v>6.7657200000000008</c:v>
                </c:pt>
                <c:pt idx="425">
                  <c:v>6.7864600000000008</c:v>
                </c:pt>
                <c:pt idx="426">
                  <c:v>6.8072000000000008</c:v>
                </c:pt>
                <c:pt idx="427">
                  <c:v>6.8279400000000008</c:v>
                </c:pt>
                <c:pt idx="428">
                  <c:v>6.8486800000000008</c:v>
                </c:pt>
                <c:pt idx="429">
                  <c:v>6.8694200000000007</c:v>
                </c:pt>
                <c:pt idx="430">
                  <c:v>6.8901600000000007</c:v>
                </c:pt>
                <c:pt idx="431">
                  <c:v>6.9109000000000007</c:v>
                </c:pt>
                <c:pt idx="432">
                  <c:v>6.9316400000000007</c:v>
                </c:pt>
                <c:pt idx="433">
                  <c:v>6.9523800000000007</c:v>
                </c:pt>
                <c:pt idx="434">
                  <c:v>6.9731200000000007</c:v>
                </c:pt>
                <c:pt idx="435">
                  <c:v>6.9938600000000006</c:v>
                </c:pt>
                <c:pt idx="436">
                  <c:v>7.0146000000000006</c:v>
                </c:pt>
                <c:pt idx="437">
                  <c:v>7.0353400000000006</c:v>
                </c:pt>
                <c:pt idx="438">
                  <c:v>7.0560800000000006</c:v>
                </c:pt>
                <c:pt idx="439">
                  <c:v>7.0768200000000006</c:v>
                </c:pt>
                <c:pt idx="440">
                  <c:v>7.0975600000000005</c:v>
                </c:pt>
                <c:pt idx="441">
                  <c:v>7.1183000000000005</c:v>
                </c:pt>
                <c:pt idx="442">
                  <c:v>7.1390400000000005</c:v>
                </c:pt>
                <c:pt idx="443">
                  <c:v>7.1597800000000005</c:v>
                </c:pt>
                <c:pt idx="444">
                  <c:v>7.1805200000000005</c:v>
                </c:pt>
                <c:pt idx="445">
                  <c:v>7.2012600000000004</c:v>
                </c:pt>
                <c:pt idx="446">
                  <c:v>7.2220000000000004</c:v>
                </c:pt>
                <c:pt idx="447">
                  <c:v>7.2427400000000004</c:v>
                </c:pt>
                <c:pt idx="448">
                  <c:v>7.2634800000000004</c:v>
                </c:pt>
                <c:pt idx="449">
                  <c:v>7.2842200000000004</c:v>
                </c:pt>
                <c:pt idx="450">
                  <c:v>7.3049600000000003</c:v>
                </c:pt>
                <c:pt idx="451">
                  <c:v>7.3257000000000003</c:v>
                </c:pt>
                <c:pt idx="452">
                  <c:v>7.3464400000000003</c:v>
                </c:pt>
                <c:pt idx="453">
                  <c:v>7.3671800000000003</c:v>
                </c:pt>
                <c:pt idx="454">
                  <c:v>7.3879200000000003</c:v>
                </c:pt>
                <c:pt idx="455">
                  <c:v>7.4086600000000002</c:v>
                </c:pt>
                <c:pt idx="456">
                  <c:v>7.4294000000000002</c:v>
                </c:pt>
                <c:pt idx="457">
                  <c:v>7.4501400000000002</c:v>
                </c:pt>
                <c:pt idx="458">
                  <c:v>7.4708800000000002</c:v>
                </c:pt>
                <c:pt idx="459">
                  <c:v>7.4916200000000002</c:v>
                </c:pt>
                <c:pt idx="460">
                  <c:v>7.5123600000000001</c:v>
                </c:pt>
                <c:pt idx="461">
                  <c:v>7.5331000000000001</c:v>
                </c:pt>
                <c:pt idx="462">
                  <c:v>7.5538400000000001</c:v>
                </c:pt>
                <c:pt idx="463">
                  <c:v>7.5745800000000001</c:v>
                </c:pt>
                <c:pt idx="464">
                  <c:v>7.5953200000000001</c:v>
                </c:pt>
                <c:pt idx="465">
                  <c:v>7.6160600000000001</c:v>
                </c:pt>
                <c:pt idx="466">
                  <c:v>7.6368</c:v>
                </c:pt>
                <c:pt idx="467">
                  <c:v>7.65754</c:v>
                </c:pt>
                <c:pt idx="468">
                  <c:v>7.67828</c:v>
                </c:pt>
                <c:pt idx="469">
                  <c:v>7.69902</c:v>
                </c:pt>
                <c:pt idx="470">
                  <c:v>7.71976</c:v>
                </c:pt>
                <c:pt idx="471">
                  <c:v>7.7404999999999999</c:v>
                </c:pt>
                <c:pt idx="472">
                  <c:v>7.7612399999999999</c:v>
                </c:pt>
                <c:pt idx="473">
                  <c:v>7.7819799999999999</c:v>
                </c:pt>
                <c:pt idx="474">
                  <c:v>7.8027199999999999</c:v>
                </c:pt>
                <c:pt idx="475">
                  <c:v>7.8234599999999999</c:v>
                </c:pt>
                <c:pt idx="476">
                  <c:v>7.8441999999999998</c:v>
                </c:pt>
                <c:pt idx="477">
                  <c:v>7.8649399999999998</c:v>
                </c:pt>
                <c:pt idx="478">
                  <c:v>7.8856799999999998</c:v>
                </c:pt>
                <c:pt idx="479">
                  <c:v>7.9064199999999998</c:v>
                </c:pt>
                <c:pt idx="480">
                  <c:v>7.9271599999999998</c:v>
                </c:pt>
                <c:pt idx="481">
                  <c:v>7.9478999999999997</c:v>
                </c:pt>
                <c:pt idx="482">
                  <c:v>7.9686399999999997</c:v>
                </c:pt>
                <c:pt idx="483">
                  <c:v>7.9893799999999997</c:v>
                </c:pt>
                <c:pt idx="484">
                  <c:v>8.0101200000000006</c:v>
                </c:pt>
                <c:pt idx="485">
                  <c:v>8.0308600000000006</c:v>
                </c:pt>
                <c:pt idx="486">
                  <c:v>8.0516000000000005</c:v>
                </c:pt>
                <c:pt idx="487">
                  <c:v>8.0723400000000005</c:v>
                </c:pt>
                <c:pt idx="488">
                  <c:v>8.0930800000000005</c:v>
                </c:pt>
                <c:pt idx="489">
                  <c:v>8.1138200000000005</c:v>
                </c:pt>
                <c:pt idx="490">
                  <c:v>8.1345600000000005</c:v>
                </c:pt>
                <c:pt idx="491">
                  <c:v>8.1553000000000004</c:v>
                </c:pt>
                <c:pt idx="492">
                  <c:v>8.1760400000000004</c:v>
                </c:pt>
                <c:pt idx="493">
                  <c:v>8.1967800000000004</c:v>
                </c:pt>
                <c:pt idx="494">
                  <c:v>8.2175200000000004</c:v>
                </c:pt>
                <c:pt idx="495">
                  <c:v>8.2382600000000004</c:v>
                </c:pt>
                <c:pt idx="496">
                  <c:v>8.2590000000000003</c:v>
                </c:pt>
                <c:pt idx="497">
                  <c:v>8.2797400000000003</c:v>
                </c:pt>
                <c:pt idx="498">
                  <c:v>8.3004800000000003</c:v>
                </c:pt>
                <c:pt idx="499">
                  <c:v>8.3212200000000003</c:v>
                </c:pt>
                <c:pt idx="500">
                  <c:v>8.3419600000000003</c:v>
                </c:pt>
                <c:pt idx="501">
                  <c:v>8.3627000000000002</c:v>
                </c:pt>
                <c:pt idx="502">
                  <c:v>8.3834400000000002</c:v>
                </c:pt>
                <c:pt idx="503">
                  <c:v>8.4041800000000002</c:v>
                </c:pt>
                <c:pt idx="504">
                  <c:v>8.4249200000000002</c:v>
                </c:pt>
                <c:pt idx="505">
                  <c:v>8.4456600000000002</c:v>
                </c:pt>
                <c:pt idx="506">
                  <c:v>8.4664000000000001</c:v>
                </c:pt>
                <c:pt idx="507">
                  <c:v>8.4871400000000001</c:v>
                </c:pt>
                <c:pt idx="508">
                  <c:v>8.5078800000000001</c:v>
                </c:pt>
                <c:pt idx="509">
                  <c:v>8.5286200000000001</c:v>
                </c:pt>
                <c:pt idx="510">
                  <c:v>8.5493600000000001</c:v>
                </c:pt>
                <c:pt idx="511">
                  <c:v>8.5701000000000001</c:v>
                </c:pt>
                <c:pt idx="512">
                  <c:v>8.59084</c:v>
                </c:pt>
                <c:pt idx="513">
                  <c:v>8.61158</c:v>
                </c:pt>
                <c:pt idx="514">
                  <c:v>8.63232</c:v>
                </c:pt>
                <c:pt idx="515">
                  <c:v>8.65306</c:v>
                </c:pt>
                <c:pt idx="516">
                  <c:v>8.6738</c:v>
                </c:pt>
                <c:pt idx="517">
                  <c:v>8.6945399999999999</c:v>
                </c:pt>
                <c:pt idx="518">
                  <c:v>8.7152799999999999</c:v>
                </c:pt>
                <c:pt idx="519">
                  <c:v>8.7360199999999999</c:v>
                </c:pt>
                <c:pt idx="520">
                  <c:v>8.7567599999999999</c:v>
                </c:pt>
                <c:pt idx="521">
                  <c:v>8.7774999999999999</c:v>
                </c:pt>
                <c:pt idx="522">
                  <c:v>8.7982399999999998</c:v>
                </c:pt>
                <c:pt idx="523">
                  <c:v>8.8189799999999998</c:v>
                </c:pt>
                <c:pt idx="524">
                  <c:v>8.8397199999999998</c:v>
                </c:pt>
                <c:pt idx="525">
                  <c:v>8.8604599999999998</c:v>
                </c:pt>
                <c:pt idx="526">
                  <c:v>8.8811999999999998</c:v>
                </c:pt>
                <c:pt idx="527">
                  <c:v>8.9019399999999997</c:v>
                </c:pt>
                <c:pt idx="528">
                  <c:v>8.9226799999999997</c:v>
                </c:pt>
                <c:pt idx="529">
                  <c:v>8.9434199999999997</c:v>
                </c:pt>
                <c:pt idx="530">
                  <c:v>-2.0487799999999998</c:v>
                </c:pt>
              </c:numCache>
            </c:numRef>
          </c:xVal>
          <c:yVal>
            <c:numRef>
              <c:f>Sheet1!$D$2:$D$5000</c:f>
              <c:numCache>
                <c:formatCode>General</c:formatCode>
                <c:ptCount val="4999"/>
                <c:pt idx="0">
                  <c:v>0.39611460385438979</c:v>
                </c:pt>
                <c:pt idx="1">
                  <c:v>0.44563284796573877</c:v>
                </c:pt>
                <c:pt idx="2">
                  <c:v>0.35818109207708781</c:v>
                </c:pt>
                <c:pt idx="3">
                  <c:v>0.4581693361884368</c:v>
                </c:pt>
                <c:pt idx="4">
                  <c:v>0.4355975802997859</c:v>
                </c:pt>
                <c:pt idx="5">
                  <c:v>0.35535582441113489</c:v>
                </c:pt>
                <c:pt idx="6">
                  <c:v>0.39767406852248388</c:v>
                </c:pt>
                <c:pt idx="7">
                  <c:v>0.18764231263383296</c:v>
                </c:pt>
                <c:pt idx="8">
                  <c:v>0.33811055674518209</c:v>
                </c:pt>
                <c:pt idx="9">
                  <c:v>0.27227880085653111</c:v>
                </c:pt>
                <c:pt idx="10">
                  <c:v>0.1055070449678801</c:v>
                </c:pt>
                <c:pt idx="11">
                  <c:v>-5.4054710920770854E-2</c:v>
                </c:pt>
                <c:pt idx="12">
                  <c:v>-1.8946466809421858E-2</c:v>
                </c:pt>
                <c:pt idx="13">
                  <c:v>-8.4768222698072826E-2</c:v>
                </c:pt>
                <c:pt idx="14">
                  <c:v>-0.12896997858672377</c:v>
                </c:pt>
                <c:pt idx="15">
                  <c:v>-0.11549173447537472</c:v>
                </c:pt>
                <c:pt idx="16">
                  <c:v>-0.18132349036402567</c:v>
                </c:pt>
                <c:pt idx="17">
                  <c:v>-0.23273524625267666</c:v>
                </c:pt>
                <c:pt idx="18">
                  <c:v>-0.21925700214132762</c:v>
                </c:pt>
                <c:pt idx="19">
                  <c:v>-0.24903875802997857</c:v>
                </c:pt>
                <c:pt idx="20">
                  <c:v>-9.857051391862956E-2</c:v>
                </c:pt>
                <c:pt idx="21">
                  <c:v>-9.9512269807280507E-2</c:v>
                </c:pt>
                <c:pt idx="22">
                  <c:v>-5.7204025695931471E-2</c:v>
                </c:pt>
                <c:pt idx="23">
                  <c:v>1.3954218415417552E-2</c:v>
                </c:pt>
                <c:pt idx="24">
                  <c:v>-7.3507537473233409E-2</c:v>
                </c:pt>
                <c:pt idx="25">
                  <c:v>0.14906070663811566</c:v>
                </c:pt>
                <c:pt idx="26">
                  <c:v>0.14090895074946469</c:v>
                </c:pt>
                <c:pt idx="27">
                  <c:v>0.34905719486081366</c:v>
                </c:pt>
                <c:pt idx="28">
                  <c:v>0.24717543897216276</c:v>
                </c:pt>
                <c:pt idx="29">
                  <c:v>0.31833368308351184</c:v>
                </c:pt>
                <c:pt idx="30">
                  <c:v>0.1948219271948608</c:v>
                </c:pt>
                <c:pt idx="31">
                  <c:v>0.42459017130620991</c:v>
                </c:pt>
                <c:pt idx="32">
                  <c:v>0.30108841541755893</c:v>
                </c:pt>
                <c:pt idx="33">
                  <c:v>0.34340665952890792</c:v>
                </c:pt>
                <c:pt idx="34">
                  <c:v>0.349674903640257</c:v>
                </c:pt>
                <c:pt idx="35">
                  <c:v>0.31268314775160599</c:v>
                </c:pt>
                <c:pt idx="36">
                  <c:v>0.29732139186295503</c:v>
                </c:pt>
                <c:pt idx="37">
                  <c:v>0.18822963597430403</c:v>
                </c:pt>
                <c:pt idx="38">
                  <c:v>0.1296078800856531</c:v>
                </c:pt>
                <c:pt idx="39">
                  <c:v>0.25123612419700214</c:v>
                </c:pt>
                <c:pt idx="40">
                  <c:v>0.22866436830835124</c:v>
                </c:pt>
                <c:pt idx="41">
                  <c:v>2.5842612419700206E-2</c:v>
                </c:pt>
                <c:pt idx="42">
                  <c:v>2.4900856531049231E-2</c:v>
                </c:pt>
                <c:pt idx="43">
                  <c:v>-0.17070089935760172</c:v>
                </c:pt>
                <c:pt idx="44">
                  <c:v>-5.6292655246252682E-2</c:v>
                </c:pt>
                <c:pt idx="45">
                  <c:v>-0.13653441113490364</c:v>
                </c:pt>
                <c:pt idx="46">
                  <c:v>-0.1518961670235546</c:v>
                </c:pt>
                <c:pt idx="47">
                  <c:v>-0.13841792291220556</c:v>
                </c:pt>
                <c:pt idx="48">
                  <c:v>-9.6109678800856524E-2</c:v>
                </c:pt>
                <c:pt idx="49">
                  <c:v>-0.2917114346895075</c:v>
                </c:pt>
                <c:pt idx="50">
                  <c:v>-0.26381319057815844</c:v>
                </c:pt>
                <c:pt idx="51">
                  <c:v>-0.2863849464668094</c:v>
                </c:pt>
                <c:pt idx="52">
                  <c:v>-8.5456702355460379E-2</c:v>
                </c:pt>
                <c:pt idx="53">
                  <c:v>-0.12243845824411137</c:v>
                </c:pt>
                <c:pt idx="54">
                  <c:v>-0.1450102141327623</c:v>
                </c:pt>
                <c:pt idx="55">
                  <c:v>-0.23968197002141328</c:v>
                </c:pt>
                <c:pt idx="56">
                  <c:v>1.8926274089935802E-2</c:v>
                </c:pt>
                <c:pt idx="57">
                  <c:v>0.11171451820128481</c:v>
                </c:pt>
                <c:pt idx="58">
                  <c:v>0.29823276231263385</c:v>
                </c:pt>
                <c:pt idx="59">
                  <c:v>0.14588100642398283</c:v>
                </c:pt>
                <c:pt idx="60">
                  <c:v>0.32518925053533199</c:v>
                </c:pt>
                <c:pt idx="61">
                  <c:v>0.273777494646681</c:v>
                </c:pt>
                <c:pt idx="62">
                  <c:v>0.30167573875803</c:v>
                </c:pt>
                <c:pt idx="63">
                  <c:v>0.23584398286937902</c:v>
                </c:pt>
                <c:pt idx="64">
                  <c:v>0.30700222698072799</c:v>
                </c:pt>
                <c:pt idx="65">
                  <c:v>0.37094047109207706</c:v>
                </c:pt>
                <c:pt idx="66">
                  <c:v>0.31953871520342614</c:v>
                </c:pt>
                <c:pt idx="67">
                  <c:v>0.29696695931477524</c:v>
                </c:pt>
                <c:pt idx="68">
                  <c:v>0.21671520342612427</c:v>
                </c:pt>
                <c:pt idx="69">
                  <c:v>0.20135344753747331</c:v>
                </c:pt>
                <c:pt idx="70">
                  <c:v>0.13552169164882222</c:v>
                </c:pt>
                <c:pt idx="71">
                  <c:v>1.2009935760171342E-2</c:v>
                </c:pt>
                <c:pt idx="72">
                  <c:v>5.4328179871520332E-2</c:v>
                </c:pt>
                <c:pt idx="73">
                  <c:v>-4.2935760171306514E-3</c:v>
                </c:pt>
                <c:pt idx="74">
                  <c:v>-5.5705331905781585E-2</c:v>
                </c:pt>
                <c:pt idx="75">
                  <c:v>-0.19362708779443255</c:v>
                </c:pt>
                <c:pt idx="76">
                  <c:v>-6.4798843683083474E-2</c:v>
                </c:pt>
                <c:pt idx="77">
                  <c:v>-0.16667059957173447</c:v>
                </c:pt>
                <c:pt idx="78">
                  <c:v>-0.18924235546038543</c:v>
                </c:pt>
                <c:pt idx="79">
                  <c:v>-0.24786411134903641</c:v>
                </c:pt>
                <c:pt idx="80">
                  <c:v>-0.22717586723768735</c:v>
                </c:pt>
                <c:pt idx="81">
                  <c:v>-0.19206762312633835</c:v>
                </c:pt>
                <c:pt idx="82">
                  <c:v>-6.3239379014989272E-2</c:v>
                </c:pt>
                <c:pt idx="83">
                  <c:v>-7.1391134903640241E-2</c:v>
                </c:pt>
                <c:pt idx="84">
                  <c:v>-8.6752890792291232E-2</c:v>
                </c:pt>
                <c:pt idx="85">
                  <c:v>-0.14536464668094218</c:v>
                </c:pt>
                <c:pt idx="86">
                  <c:v>-8.1426402569593159E-2</c:v>
                </c:pt>
                <c:pt idx="87">
                  <c:v>4.1518415417559074E-3</c:v>
                </c:pt>
                <c:pt idx="88">
                  <c:v>1.7630085653104921E-2</c:v>
                </c:pt>
                <c:pt idx="89">
                  <c:v>0.19693832976445397</c:v>
                </c:pt>
                <c:pt idx="90">
                  <c:v>0.29693657387580308</c:v>
                </c:pt>
                <c:pt idx="91">
                  <c:v>0.18063481798715209</c:v>
                </c:pt>
                <c:pt idx="92">
                  <c:v>0.31668306209850106</c:v>
                </c:pt>
                <c:pt idx="93">
                  <c:v>0.30132130620985009</c:v>
                </c:pt>
                <c:pt idx="94">
                  <c:v>0.17780955032119916</c:v>
                </c:pt>
                <c:pt idx="95">
                  <c:v>0.31385779443254813</c:v>
                </c:pt>
                <c:pt idx="96">
                  <c:v>0.28407603854389718</c:v>
                </c:pt>
                <c:pt idx="97">
                  <c:v>0.26150428265524628</c:v>
                </c:pt>
                <c:pt idx="98">
                  <c:v>0.35428252676659522</c:v>
                </c:pt>
                <c:pt idx="99">
                  <c:v>0.25962077087794433</c:v>
                </c:pt>
                <c:pt idx="100">
                  <c:v>0.25146901498929342</c:v>
                </c:pt>
                <c:pt idx="101">
                  <c:v>0.1640072591006424</c:v>
                </c:pt>
                <c:pt idx="102">
                  <c:v>4.0495503211991413E-2</c:v>
                </c:pt>
                <c:pt idx="103">
                  <c:v>-0.17673625267665954</c:v>
                </c:pt>
                <c:pt idx="104">
                  <c:v>-0.13442800856531048</c:v>
                </c:pt>
                <c:pt idx="105">
                  <c:v>-0.17861976445396144</c:v>
                </c:pt>
                <c:pt idx="106">
                  <c:v>-8.5841520342612387E-2</c:v>
                </c:pt>
                <c:pt idx="107">
                  <c:v>-0.16608327623126337</c:v>
                </c:pt>
                <c:pt idx="108">
                  <c:v>-0.26075503211991435</c:v>
                </c:pt>
                <c:pt idx="109">
                  <c:v>-0.21122678800856531</c:v>
                </c:pt>
                <c:pt idx="110">
                  <c:v>-0.21216854389721629</c:v>
                </c:pt>
                <c:pt idx="111">
                  <c:v>-0.29242029978586725</c:v>
                </c:pt>
                <c:pt idx="112">
                  <c:v>-0.32220205567451821</c:v>
                </c:pt>
                <c:pt idx="113">
                  <c:v>-0.12127381156316919</c:v>
                </c:pt>
                <c:pt idx="114">
                  <c:v>-0.12221556745182013</c:v>
                </c:pt>
                <c:pt idx="115">
                  <c:v>-7.9897323340471088E-2</c:v>
                </c:pt>
                <c:pt idx="116">
                  <c:v>-0.20339907922912204</c:v>
                </c:pt>
                <c:pt idx="117">
                  <c:v>-0.16109083511777303</c:v>
                </c:pt>
                <c:pt idx="118">
                  <c:v>3.7974089935760014E-3</c:v>
                </c:pt>
                <c:pt idx="119">
                  <c:v>5.3325653104925097E-2</c:v>
                </c:pt>
                <c:pt idx="120">
                  <c:v>0.15332389721627415</c:v>
                </c:pt>
                <c:pt idx="121">
                  <c:v>9.4702141327623113E-2</c:v>
                </c:pt>
                <c:pt idx="122">
                  <c:v>4.3290385438972179E-2</c:v>
                </c:pt>
                <c:pt idx="123">
                  <c:v>-2.2541370449678799E-2</c:v>
                </c:pt>
                <c:pt idx="124">
                  <c:v>0.17839687366167023</c:v>
                </c:pt>
                <c:pt idx="125">
                  <c:v>0.18466511777301919</c:v>
                </c:pt>
                <c:pt idx="126">
                  <c:v>0.28466336188436836</c:v>
                </c:pt>
                <c:pt idx="127">
                  <c:v>0.29092160599571737</c:v>
                </c:pt>
                <c:pt idx="128">
                  <c:v>0.18183985010706638</c:v>
                </c:pt>
                <c:pt idx="129">
                  <c:v>0.13763809421841544</c:v>
                </c:pt>
                <c:pt idx="130">
                  <c:v>0.22321633832976451</c:v>
                </c:pt>
                <c:pt idx="131">
                  <c:v>0.20064458244111349</c:v>
                </c:pt>
                <c:pt idx="132">
                  <c:v>0.14202282655246257</c:v>
                </c:pt>
                <c:pt idx="133">
                  <c:v>-3.1189293361884585E-3</c:v>
                </c:pt>
                <c:pt idx="134">
                  <c:v>-5.4530685224839365E-2</c:v>
                </c:pt>
                <c:pt idx="135">
                  <c:v>-0.12036244111349034</c:v>
                </c:pt>
                <c:pt idx="136">
                  <c:v>-0.1068841970021413</c:v>
                </c:pt>
                <c:pt idx="137">
                  <c:v>-0.10061595289079228</c:v>
                </c:pt>
                <c:pt idx="138">
                  <c:v>-0.15202770877944327</c:v>
                </c:pt>
                <c:pt idx="139">
                  <c:v>-0.29715946466809418</c:v>
                </c:pt>
                <c:pt idx="140">
                  <c:v>-0.26926122055674517</c:v>
                </c:pt>
                <c:pt idx="141">
                  <c:v>-0.37114297644539612</c:v>
                </c:pt>
                <c:pt idx="142">
                  <c:v>-0.42976473233404711</c:v>
                </c:pt>
                <c:pt idx="143">
                  <c:v>-0.30813648822269807</c:v>
                </c:pt>
                <c:pt idx="144">
                  <c:v>-0.22976824411134902</c:v>
                </c:pt>
                <c:pt idx="145">
                  <c:v>0</c:v>
                </c:pt>
                <c:pt idx="146">
                  <c:v>-9.4671755888650955E-2</c:v>
                </c:pt>
                <c:pt idx="147">
                  <c:v>-7.0902876289663269E-2</c:v>
                </c:pt>
                <c:pt idx="148">
                  <c:v>12.613356003309324</c:v>
                </c:pt>
                <c:pt idx="149">
                  <c:v>53.978384882908308</c:v>
                </c:pt>
                <c:pt idx="150">
                  <c:v>50.901913762507306</c:v>
                </c:pt>
                <c:pt idx="151">
                  <c:v>46.729552642106285</c:v>
                </c:pt>
                <c:pt idx="152">
                  <c:v>43.415161521705279</c:v>
                </c:pt>
                <c:pt idx="153">
                  <c:v>38.543450401304263</c:v>
                </c:pt>
                <c:pt idx="154">
                  <c:v>34.947869280903255</c:v>
                </c:pt>
                <c:pt idx="155">
                  <c:v>32.931258160502239</c:v>
                </c:pt>
                <c:pt idx="156">
                  <c:v>31.873547040101222</c:v>
                </c:pt>
                <c:pt idx="157">
                  <c:v>32.120815919700213</c:v>
                </c:pt>
                <c:pt idx="158">
                  <c:v>31.639894799299203</c:v>
                </c:pt>
                <c:pt idx="159">
                  <c:v>30.29379367889819</c:v>
                </c:pt>
                <c:pt idx="160">
                  <c:v>29.163992558497178</c:v>
                </c:pt>
                <c:pt idx="161">
                  <c:v>29.670821438096166</c:v>
                </c:pt>
                <c:pt idx="162">
                  <c:v>29.514340317695154</c:v>
                </c:pt>
                <c:pt idx="163">
                  <c:v>26.776739197294141</c:v>
                </c:pt>
                <c:pt idx="164">
                  <c:v>24.125648076893128</c:v>
                </c:pt>
                <c:pt idx="165">
                  <c:v>20.73916695649212</c:v>
                </c:pt>
                <c:pt idx="166">
                  <c:v>17.121955836091104</c:v>
                </c:pt>
                <c:pt idx="167">
                  <c:v>14.62949471569009</c:v>
                </c:pt>
                <c:pt idx="168">
                  <c:v>12.64892359528908</c:v>
                </c:pt>
                <c:pt idx="169">
                  <c:v>10.105982474888066</c:v>
                </c:pt>
                <c:pt idx="170">
                  <c:v>8.1758813544870534</c:v>
                </c:pt>
                <c:pt idx="171">
                  <c:v>6.7721002340860421</c:v>
                </c:pt>
                <c:pt idx="172">
                  <c:v>6.240709113685031</c:v>
                </c:pt>
                <c:pt idx="173">
                  <c:v>6.1347079932840183</c:v>
                </c:pt>
                <c:pt idx="174">
                  <c:v>6.5694368728830064</c:v>
                </c:pt>
                <c:pt idx="175">
                  <c:v>7.5160657524819934</c:v>
                </c:pt>
                <c:pt idx="176">
                  <c:v>8.4338546320809833</c:v>
                </c:pt>
                <c:pt idx="177">
                  <c:v>8.8541635116799675</c:v>
                </c:pt>
                <c:pt idx="178">
                  <c:v>10.125232391278956</c:v>
                </c:pt>
                <c:pt idx="179">
                  <c:v>12.102871270877944</c:v>
                </c:pt>
                <c:pt idx="180">
                  <c:v>12.40782015047693</c:v>
                </c:pt>
                <c:pt idx="181">
                  <c:v>11.357319030075921</c:v>
                </c:pt>
                <c:pt idx="182">
                  <c:v>10.148207909674909</c:v>
                </c:pt>
                <c:pt idx="183">
                  <c:v>9.6384467892738961</c:v>
                </c:pt>
                <c:pt idx="184">
                  <c:v>8.7537756688728834</c:v>
                </c:pt>
                <c:pt idx="185">
                  <c:v>7.7104845484718707</c:v>
                </c:pt>
                <c:pt idx="186">
                  <c:v>14.05008342807086</c:v>
                </c:pt>
                <c:pt idx="187">
                  <c:v>16.417052307669845</c:v>
                </c:pt>
                <c:pt idx="188">
                  <c:v>14.176921187268835</c:v>
                </c:pt>
                <c:pt idx="189">
                  <c:v>10.429940066867822</c:v>
                </c:pt>
                <c:pt idx="190">
                  <c:v>6.9353089464668098</c:v>
                </c:pt>
                <c:pt idx="191">
                  <c:v>4.9979978260657969</c:v>
                </c:pt>
                <c:pt idx="192">
                  <c:v>3.6879467056647854</c:v>
                </c:pt>
                <c:pt idx="193">
                  <c:v>3.0411955852637726</c:v>
                </c:pt>
                <c:pt idx="194">
                  <c:v>2.7477344648627606</c:v>
                </c:pt>
                <c:pt idx="195">
                  <c:v>2.6128833444617481</c:v>
                </c:pt>
                <c:pt idx="196">
                  <c:v>2.2401122240607356</c:v>
                </c:pt>
                <c:pt idx="197">
                  <c:v>1.8673411036597236</c:v>
                </c:pt>
                <c:pt idx="198">
                  <c:v>1.5522399832587115</c:v>
                </c:pt>
                <c:pt idx="199">
                  <c:v>1.590428862857699</c:v>
                </c:pt>
                <c:pt idx="200">
                  <c:v>1.3113877424566867</c:v>
                </c:pt>
                <c:pt idx="201">
                  <c:v>1.3207366220556747</c:v>
                </c:pt>
                <c:pt idx="202">
                  <c:v>1.0921555016546622</c:v>
                </c:pt>
                <c:pt idx="203">
                  <c:v>1.02219438125365</c:v>
                </c:pt>
                <c:pt idx="204">
                  <c:v>1.0459632608526377</c:v>
                </c:pt>
                <c:pt idx="205">
                  <c:v>2.0646921404516254</c:v>
                </c:pt>
                <c:pt idx="206">
                  <c:v>4.0423310200506126</c:v>
                </c:pt>
                <c:pt idx="207">
                  <c:v>5.7387798996496011</c:v>
                </c:pt>
                <c:pt idx="208">
                  <c:v>6.5123787792485892</c:v>
                </c:pt>
                <c:pt idx="209">
                  <c:v>6.2837976588475764</c:v>
                </c:pt>
                <c:pt idx="210">
                  <c:v>6.0696365384465647</c:v>
                </c:pt>
                <c:pt idx="211">
                  <c:v>4.420725418045552</c:v>
                </c:pt>
                <c:pt idx="212">
                  <c:v>3.1899842976445392</c:v>
                </c:pt>
                <c:pt idx="213">
                  <c:v>2.8460431772435273</c:v>
                </c:pt>
                <c:pt idx="214">
                  <c:v>3.4393920568425154</c:v>
                </c:pt>
                <c:pt idx="215">
                  <c:v>4.9339709364415025</c:v>
                </c:pt>
                <c:pt idx="216">
                  <c:v>5.2389198160404904</c:v>
                </c:pt>
                <c:pt idx="217">
                  <c:v>5.0752286956394776</c:v>
                </c:pt>
                <c:pt idx="218">
                  <c:v>5.3801875752384669</c:v>
                </c:pt>
                <c:pt idx="219">
                  <c:v>6.1393564548374542</c:v>
                </c:pt>
                <c:pt idx="220">
                  <c:v>7.0643553344364411</c:v>
                </c:pt>
                <c:pt idx="221">
                  <c:v>6.9655542140354294</c:v>
                </c:pt>
                <c:pt idx="222">
                  <c:v>5.2950130936344166</c:v>
                </c:pt>
                <c:pt idx="223">
                  <c:v>4.5329119732334044</c:v>
                </c:pt>
                <c:pt idx="224">
                  <c:v>4.2106008528323926</c:v>
                </c:pt>
                <c:pt idx="225">
                  <c:v>3.7873597324313799</c:v>
                </c:pt>
                <c:pt idx="226">
                  <c:v>3.6236686120303681</c:v>
                </c:pt>
                <c:pt idx="227">
                  <c:v>3.5825574916293554</c:v>
                </c:pt>
                <c:pt idx="228">
                  <c:v>4.0100763712283429</c:v>
                </c:pt>
                <c:pt idx="229">
                  <c:v>4.8773952508273313</c:v>
                </c:pt>
                <c:pt idx="230">
                  <c:v>5.2904941304263193</c:v>
                </c:pt>
                <c:pt idx="231">
                  <c:v>5.6098630100253075</c:v>
                </c:pt>
                <c:pt idx="232">
                  <c:v>5.0352118896242946</c:v>
                </c:pt>
                <c:pt idx="233">
                  <c:v>4.2442707692232817</c:v>
                </c:pt>
                <c:pt idx="234">
                  <c:v>4.32571964882227</c:v>
                </c:pt>
                <c:pt idx="235">
                  <c:v>5.0199985284212572</c:v>
                </c:pt>
                <c:pt idx="236">
                  <c:v>4.8923674080202462</c:v>
                </c:pt>
                <c:pt idx="237">
                  <c:v>4.851246287619233</c:v>
                </c:pt>
                <c:pt idx="238">
                  <c:v>4.25496516721822</c:v>
                </c:pt>
                <c:pt idx="239">
                  <c:v>4.2859440468172085</c:v>
                </c:pt>
                <c:pt idx="240">
                  <c:v>4.5981029264161961</c:v>
                </c:pt>
                <c:pt idx="241">
                  <c:v>3.8215818060151845</c:v>
                </c:pt>
                <c:pt idx="242">
                  <c:v>3.6434706856141723</c:v>
                </c:pt>
                <c:pt idx="243">
                  <c:v>3.3283795652131589</c:v>
                </c:pt>
                <c:pt idx="244">
                  <c:v>2.7248884448121471</c:v>
                </c:pt>
                <c:pt idx="245">
                  <c:v>2.6837673244111349</c:v>
                </c:pt>
                <c:pt idx="246">
                  <c:v>2.6859062040101227</c:v>
                </c:pt>
                <c:pt idx="247">
                  <c:v>2.6303650836091106</c:v>
                </c:pt>
                <c:pt idx="248">
                  <c:v>3.0506739632080979</c:v>
                </c:pt>
                <c:pt idx="249">
                  <c:v>3.2114328428070862</c:v>
                </c:pt>
                <c:pt idx="250">
                  <c:v>3.3577717224060732</c:v>
                </c:pt>
                <c:pt idx="251">
                  <c:v>3.5113106020050613</c:v>
                </c:pt>
                <c:pt idx="252">
                  <c:v>3.4774094816040493</c:v>
                </c:pt>
                <c:pt idx="253">
                  <c:v>3.8472483612030368</c:v>
                </c:pt>
                <c:pt idx="254">
                  <c:v>4.5271072408020254</c:v>
                </c:pt>
                <c:pt idx="255">
                  <c:v>5.0411461204010122</c:v>
                </c:pt>
                <c:pt idx="256">
                  <c:v>5.3893549999999992</c:v>
                </c:pt>
                <c:pt idx="257">
                  <c:v>4.9012238795989873</c:v>
                </c:pt>
                <c:pt idx="258">
                  <c:v>3.958872759197976</c:v>
                </c:pt>
                <c:pt idx="259">
                  <c:v>3.5788916387969643</c:v>
                </c:pt>
                <c:pt idx="260">
                  <c:v>3.3070605183959509</c:v>
                </c:pt>
                <c:pt idx="261">
                  <c:v>3.3164093979949385</c:v>
                </c:pt>
                <c:pt idx="262">
                  <c:v>3.5420482775939273</c:v>
                </c:pt>
                <c:pt idx="263">
                  <c:v>3.9263071571929133</c:v>
                </c:pt>
                <c:pt idx="264">
                  <c:v>3.7698360367919017</c:v>
                </c:pt>
                <c:pt idx="265">
                  <c:v>3.97384491639089</c:v>
                </c:pt>
                <c:pt idx="266">
                  <c:v>4.4013637959898775</c:v>
                </c:pt>
                <c:pt idx="267">
                  <c:v>5.0235526755888653</c:v>
                </c:pt>
                <c:pt idx="268">
                  <c:v>6.1936915551878524</c:v>
                </c:pt>
                <c:pt idx="269">
                  <c:v>6.5995804347868408</c:v>
                </c:pt>
                <c:pt idx="270">
                  <c:v>8.0581093143858276</c:v>
                </c:pt>
                <c:pt idx="271">
                  <c:v>9.6680381939848168</c:v>
                </c:pt>
                <c:pt idx="272">
                  <c:v>9.3529470735838025</c:v>
                </c:pt>
                <c:pt idx="273">
                  <c:v>9.0811059531827922</c:v>
                </c:pt>
                <c:pt idx="274">
                  <c:v>10.561264832781781</c:v>
                </c:pt>
                <c:pt idx="275">
                  <c:v>12.243303712380765</c:v>
                </c:pt>
                <c:pt idx="276">
                  <c:v>14.242562591979755</c:v>
                </c:pt>
                <c:pt idx="277">
                  <c:v>15.008951471578744</c:v>
                </c:pt>
                <c:pt idx="278">
                  <c:v>14.845260351177732</c:v>
                </c:pt>
                <c:pt idx="279">
                  <c:v>15.51791923077672</c:v>
                </c:pt>
                <c:pt idx="280">
                  <c:v>14.993738110375705</c:v>
                </c:pt>
                <c:pt idx="281">
                  <c:v>13.525066989974693</c:v>
                </c:pt>
                <c:pt idx="282">
                  <c:v>12.034765869573683</c:v>
                </c:pt>
                <c:pt idx="283">
                  <c:v>10.674244749172669</c:v>
                </c:pt>
                <c:pt idx="284">
                  <c:v>9.5228036287716584</c:v>
                </c:pt>
                <c:pt idx="285">
                  <c:v>8.082972508370645</c:v>
                </c:pt>
                <c:pt idx="286">
                  <c:v>6.8522313879696322</c:v>
                </c:pt>
                <c:pt idx="287">
                  <c:v>6.3208402675686202</c:v>
                </c:pt>
                <c:pt idx="288">
                  <c:v>6.2220391471676084</c:v>
                </c:pt>
                <c:pt idx="289">
                  <c:v>5.7627480267665954</c:v>
                </c:pt>
                <c:pt idx="290">
                  <c:v>5.4476569063655838</c:v>
                </c:pt>
                <c:pt idx="291">
                  <c:v>5.5507357859645703</c:v>
                </c:pt>
                <c:pt idx="292">
                  <c:v>6.7569146655635581</c:v>
                </c:pt>
                <c:pt idx="293">
                  <c:v>7.2925835451625467</c:v>
                </c:pt>
                <c:pt idx="294">
                  <c:v>7.7128924247615354</c:v>
                </c:pt>
                <c:pt idx="295">
                  <c:v>7.3257013043605212</c:v>
                </c:pt>
                <c:pt idx="296">
                  <c:v>8.1281301839595095</c:v>
                </c:pt>
                <c:pt idx="297">
                  <c:v>9.4424590635584984</c:v>
                </c:pt>
                <c:pt idx="298">
                  <c:v>9.7762579431574856</c:v>
                </c:pt>
                <c:pt idx="299">
                  <c:v>8.8050668227564728</c:v>
                </c:pt>
                <c:pt idx="300">
                  <c:v>8.0213257023554618</c:v>
                </c:pt>
                <c:pt idx="301">
                  <c:v>8.1965045819544464</c:v>
                </c:pt>
                <c:pt idx="302">
                  <c:v>8.7249634615534362</c:v>
                </c:pt>
                <c:pt idx="303">
                  <c:v>9.3976123411524242</c:v>
                </c:pt>
                <c:pt idx="304">
                  <c:v>11.454561220751412</c:v>
                </c:pt>
                <c:pt idx="305">
                  <c:v>14.232490100350397</c:v>
                </c:pt>
                <c:pt idx="306">
                  <c:v>15.626128979949389</c:v>
                </c:pt>
                <c:pt idx="307">
                  <c:v>15.801307859548377</c:v>
                </c:pt>
                <c:pt idx="308">
                  <c:v>17.461706739147367</c:v>
                </c:pt>
                <c:pt idx="309">
                  <c:v>19.280725618746349</c:v>
                </c:pt>
                <c:pt idx="310">
                  <c:v>16.341244498345336</c:v>
                </c:pt>
                <c:pt idx="311">
                  <c:v>13.646903377944327</c:v>
                </c:pt>
                <c:pt idx="312">
                  <c:v>13.050622257543314</c:v>
                </c:pt>
                <c:pt idx="313">
                  <c:v>12.101061137142302</c:v>
                </c:pt>
                <c:pt idx="314">
                  <c:v>10.365630016741289</c:v>
                </c:pt>
                <c:pt idx="315">
                  <c:v>7.9740988963402755</c:v>
                </c:pt>
                <c:pt idx="316">
                  <c:v>6.6496277759392646</c:v>
                </c:pt>
                <c:pt idx="317">
                  <c:v>6.0028766555382518</c:v>
                </c:pt>
                <c:pt idx="318">
                  <c:v>5.4714955351372394</c:v>
                </c:pt>
                <c:pt idx="319">
                  <c:v>4.2551644147362273</c:v>
                </c:pt>
                <c:pt idx="320">
                  <c:v>3.3704932943352151</c:v>
                </c:pt>
                <c:pt idx="321">
                  <c:v>3.4591521739342022</c:v>
                </c:pt>
                <c:pt idx="322">
                  <c:v>4.4274110535331905</c:v>
                </c:pt>
                <c:pt idx="323">
                  <c:v>5.6840599331321782</c:v>
                </c:pt>
                <c:pt idx="324">
                  <c:v>6.8830288127311663</c:v>
                </c:pt>
                <c:pt idx="325">
                  <c:v>9.3653576923301536</c:v>
                </c:pt>
                <c:pt idx="326">
                  <c:v>10.939246571929143</c:v>
                </c:pt>
                <c:pt idx="327">
                  <c:v>10.256445451528126</c:v>
                </c:pt>
                <c:pt idx="328">
                  <c:v>9.862044331127116</c:v>
                </c:pt>
                <c:pt idx="329">
                  <c:v>10.866353210726107</c:v>
                </c:pt>
                <c:pt idx="330">
                  <c:v>11.812982090325093</c:v>
                </c:pt>
                <c:pt idx="331">
                  <c:v>11.058080969924081</c:v>
                </c:pt>
                <c:pt idx="332">
                  <c:v>9.6254698495230677</c:v>
                </c:pt>
                <c:pt idx="333">
                  <c:v>8.7263687291220577</c:v>
                </c:pt>
                <c:pt idx="334">
                  <c:v>8.2094076087210439</c:v>
                </c:pt>
                <c:pt idx="335">
                  <c:v>7.5410264883200311</c:v>
                </c:pt>
                <c:pt idx="336">
                  <c:v>7.6368953679190188</c:v>
                </c:pt>
                <c:pt idx="337">
                  <c:v>7.9634742475180049</c:v>
                </c:pt>
                <c:pt idx="338">
                  <c:v>8.7514831271169946</c:v>
                </c:pt>
                <c:pt idx="339">
                  <c:v>9.3592520067159803</c:v>
                </c:pt>
                <c:pt idx="340">
                  <c:v>10.190520886314967</c:v>
                </c:pt>
                <c:pt idx="341">
                  <c:v>11.987909765913958</c:v>
                </c:pt>
                <c:pt idx="342">
                  <c:v>11.687238645512945</c:v>
                </c:pt>
                <c:pt idx="343">
                  <c:v>10.434867525111933</c:v>
                </c:pt>
                <c:pt idx="344">
                  <c:v>10.523516404710922</c:v>
                </c:pt>
                <c:pt idx="345">
                  <c:v>10.65543528430991</c:v>
                </c:pt>
                <c:pt idx="346">
                  <c:v>10.203354163908894</c:v>
                </c:pt>
                <c:pt idx="347">
                  <c:v>8.3886130435078847</c:v>
                </c:pt>
                <c:pt idx="348">
                  <c:v>7.7418619231068719</c:v>
                </c:pt>
                <c:pt idx="349">
                  <c:v>7.1600108027058607</c:v>
                </c:pt>
                <c:pt idx="350">
                  <c:v>6.6502496823048478</c:v>
                </c:pt>
                <c:pt idx="351">
                  <c:v>5.8809285619038354</c:v>
                </c:pt>
                <c:pt idx="352">
                  <c:v>4.7006574415028224</c:v>
                </c:pt>
                <c:pt idx="353">
                  <c:v>3.9241263211018103</c:v>
                </c:pt>
                <c:pt idx="354">
                  <c:v>4.200245200700798</c:v>
                </c:pt>
                <c:pt idx="355">
                  <c:v>4.0005040802997867</c:v>
                </c:pt>
                <c:pt idx="356">
                  <c:v>4.0675329598987737</c:v>
                </c:pt>
                <c:pt idx="357">
                  <c:v>4.3436518394977615</c:v>
                </c:pt>
                <c:pt idx="358">
                  <c:v>4.5404507190967491</c:v>
                </c:pt>
                <c:pt idx="359">
                  <c:v>4.7012095986957361</c:v>
                </c:pt>
                <c:pt idx="360">
                  <c:v>3.6939684782947251</c:v>
                </c:pt>
                <c:pt idx="361">
                  <c:v>3.0616373578937126</c:v>
                </c:pt>
                <c:pt idx="362">
                  <c:v>2.5374562374927003</c:v>
                </c:pt>
                <c:pt idx="363">
                  <c:v>1.9556051170916877</c:v>
                </c:pt>
                <c:pt idx="364">
                  <c:v>0.96278399669067527</c:v>
                </c:pt>
                <c:pt idx="365">
                  <c:v>0.51070287628966315</c:v>
                </c:pt>
                <c:pt idx="366">
                  <c:v>0.15234175588865106</c:v>
                </c:pt>
                <c:pt idx="367">
                  <c:v>0</c:v>
                </c:pt>
                <c:pt idx="368">
                  <c:v>-0.15235175588865091</c:v>
                </c:pt>
                <c:pt idx="369">
                  <c:v>-8.840351177730188E-2</c:v>
                </c:pt>
                <c:pt idx="370">
                  <c:v>-0.1614452676659528</c:v>
                </c:pt>
                <c:pt idx="371">
                  <c:v>-0.19843702355460369</c:v>
                </c:pt>
                <c:pt idx="372">
                  <c:v>-0.2354287794432548</c:v>
                </c:pt>
                <c:pt idx="373">
                  <c:v>-0.5247605353319057</c:v>
                </c:pt>
                <c:pt idx="374">
                  <c:v>-0.35988229122055659</c:v>
                </c:pt>
                <c:pt idx="375">
                  <c:v>-0.39686404710920753</c:v>
                </c:pt>
                <c:pt idx="376">
                  <c:v>-0.46269580299785851</c:v>
                </c:pt>
                <c:pt idx="377">
                  <c:v>-0.63667755888650945</c:v>
                </c:pt>
                <c:pt idx="378">
                  <c:v>-0.69529931477516049</c:v>
                </c:pt>
                <c:pt idx="379">
                  <c:v>-0.73950107066381143</c:v>
                </c:pt>
                <c:pt idx="380">
                  <c:v>-0.97115282655246249</c:v>
                </c:pt>
                <c:pt idx="381">
                  <c:v>-0.87836458244111337</c:v>
                </c:pt>
                <c:pt idx="382">
                  <c:v>-0.86488633832976436</c:v>
                </c:pt>
                <c:pt idx="383">
                  <c:v>-1.0532880942184153</c:v>
                </c:pt>
                <c:pt idx="384">
                  <c:v>-0.91002985010706627</c:v>
                </c:pt>
                <c:pt idx="385">
                  <c:v>-1.0840116059957172</c:v>
                </c:pt>
                <c:pt idx="386">
                  <c:v>-1.0416933618843682</c:v>
                </c:pt>
                <c:pt idx="387">
                  <c:v>-1.1868351177730192</c:v>
                </c:pt>
                <c:pt idx="388">
                  <c:v>-1.00752687366167</c:v>
                </c:pt>
                <c:pt idx="389">
                  <c:v>-0.97962862955032104</c:v>
                </c:pt>
                <c:pt idx="390">
                  <c:v>-0.96615038543897214</c:v>
                </c:pt>
                <c:pt idx="391">
                  <c:v>-0.98151214132762299</c:v>
                </c:pt>
                <c:pt idx="392">
                  <c:v>-0.97524389721627402</c:v>
                </c:pt>
                <c:pt idx="393">
                  <c:v>-0.90408565310492495</c:v>
                </c:pt>
                <c:pt idx="394">
                  <c:v>-0.9338674089935759</c:v>
                </c:pt>
                <c:pt idx="395">
                  <c:v>-0.76898916488222691</c:v>
                </c:pt>
                <c:pt idx="396">
                  <c:v>-0.71225092077087793</c:v>
                </c:pt>
                <c:pt idx="397">
                  <c:v>-0.77087267665952885</c:v>
                </c:pt>
                <c:pt idx="398">
                  <c:v>-0.68529443254817968</c:v>
                </c:pt>
                <c:pt idx="399">
                  <c:v>-0.72228618843683079</c:v>
                </c:pt>
                <c:pt idx="400">
                  <c:v>-0.8746379443254817</c:v>
                </c:pt>
                <c:pt idx="401">
                  <c:v>-0.70974970021413264</c:v>
                </c:pt>
                <c:pt idx="402">
                  <c:v>-0.65301145610278355</c:v>
                </c:pt>
                <c:pt idx="403">
                  <c:v>-0.66837321199143462</c:v>
                </c:pt>
                <c:pt idx="404">
                  <c:v>-0.75583496788008553</c:v>
                </c:pt>
                <c:pt idx="405">
                  <c:v>-0.85050672376873648</c:v>
                </c:pt>
                <c:pt idx="406">
                  <c:v>-0.80818847965738749</c:v>
                </c:pt>
                <c:pt idx="407">
                  <c:v>-0.8884302355460385</c:v>
                </c:pt>
                <c:pt idx="408">
                  <c:v>-0.84612199143468936</c:v>
                </c:pt>
                <c:pt idx="409">
                  <c:v>-0.99846374732334042</c:v>
                </c:pt>
                <c:pt idx="410">
                  <c:v>-1.0354555032119914</c:v>
                </c:pt>
                <c:pt idx="411">
                  <c:v>-1.3103772591006422</c:v>
                </c:pt>
                <c:pt idx="412">
                  <c:v>-1.1887490149892932</c:v>
                </c:pt>
                <c:pt idx="413">
                  <c:v>-1.0454907708779442</c:v>
                </c:pt>
                <c:pt idx="414">
                  <c:v>-1.2122625267665952</c:v>
                </c:pt>
                <c:pt idx="415">
                  <c:v>-1.1266842826552461</c:v>
                </c:pt>
                <c:pt idx="416">
                  <c:v>-1.3727560385438973</c:v>
                </c:pt>
                <c:pt idx="417">
                  <c:v>-1.2799777944325481</c:v>
                </c:pt>
                <c:pt idx="418">
                  <c:v>-1.2160295503211991</c:v>
                </c:pt>
                <c:pt idx="419">
                  <c:v>-1.15929130620985</c:v>
                </c:pt>
                <c:pt idx="420">
                  <c:v>-1.066503062098501</c:v>
                </c:pt>
                <c:pt idx="421">
                  <c:v>-1.211644817987152</c:v>
                </c:pt>
                <c:pt idx="422">
                  <c:v>-1.0179165738758029</c:v>
                </c:pt>
                <c:pt idx="423">
                  <c:v>-1.2423683297644539</c:v>
                </c:pt>
                <c:pt idx="424">
                  <c:v>-0.90444008565310474</c:v>
                </c:pt>
                <c:pt idx="425">
                  <c:v>-0.7972418415417557</c:v>
                </c:pt>
                <c:pt idx="426">
                  <c:v>-0.96400359743040676</c:v>
                </c:pt>
                <c:pt idx="427">
                  <c:v>-0.84959535331905767</c:v>
                </c:pt>
                <c:pt idx="428">
                  <c:v>-0.93704710920770862</c:v>
                </c:pt>
                <c:pt idx="429">
                  <c:v>-0.80821886509635976</c:v>
                </c:pt>
                <c:pt idx="430">
                  <c:v>-0.70101062098501055</c:v>
                </c:pt>
                <c:pt idx="431">
                  <c:v>-0.81731237687366154</c:v>
                </c:pt>
                <c:pt idx="432">
                  <c:v>-0.66684413276231247</c:v>
                </c:pt>
                <c:pt idx="433">
                  <c:v>-0.83361588865096348</c:v>
                </c:pt>
                <c:pt idx="434">
                  <c:v>-0.77687764453961439</c:v>
                </c:pt>
                <c:pt idx="435">
                  <c:v>-0.91479940042826546</c:v>
                </c:pt>
                <c:pt idx="436">
                  <c:v>-0.95179115631691635</c:v>
                </c:pt>
                <c:pt idx="437">
                  <c:v>-0.90227291220556727</c:v>
                </c:pt>
                <c:pt idx="438">
                  <c:v>-0.96088466809421824</c:v>
                </c:pt>
                <c:pt idx="439">
                  <c:v>-1.1132364239828694</c:v>
                </c:pt>
                <c:pt idx="440">
                  <c:v>-1.0348681798715202</c:v>
                </c:pt>
                <c:pt idx="441">
                  <c:v>-1.2448999357601711</c:v>
                </c:pt>
                <c:pt idx="442">
                  <c:v>-1.2170016916488222</c:v>
                </c:pt>
                <c:pt idx="443">
                  <c:v>-1.0953734475374732</c:v>
                </c:pt>
                <c:pt idx="444">
                  <c:v>-1.290985203426124</c:v>
                </c:pt>
                <c:pt idx="445">
                  <c:v>-1.3423969593147751</c:v>
                </c:pt>
                <c:pt idx="446">
                  <c:v>-1.2207687152034259</c:v>
                </c:pt>
                <c:pt idx="447">
                  <c:v>-1.394740471092077</c:v>
                </c:pt>
                <c:pt idx="448">
                  <c:v>-1.258702226980728</c:v>
                </c:pt>
                <c:pt idx="449">
                  <c:v>-1.1587039828693788</c:v>
                </c:pt>
                <c:pt idx="450">
                  <c:v>-1.23174573875803</c:v>
                </c:pt>
                <c:pt idx="451">
                  <c:v>-1.2398974946466808</c:v>
                </c:pt>
                <c:pt idx="452">
                  <c:v>-1.1687392505353318</c:v>
                </c:pt>
                <c:pt idx="453">
                  <c:v>-1.1985210064239828</c:v>
                </c:pt>
                <c:pt idx="454">
                  <c:v>-1.0624727623126338</c:v>
                </c:pt>
                <c:pt idx="455">
                  <c:v>-0.89759451820128466</c:v>
                </c:pt>
                <c:pt idx="456">
                  <c:v>-0.93457627408993571</c:v>
                </c:pt>
                <c:pt idx="457">
                  <c:v>-0.9283180299785867</c:v>
                </c:pt>
                <c:pt idx="458">
                  <c:v>-0.87157978586723761</c:v>
                </c:pt>
                <c:pt idx="459">
                  <c:v>-0.93740154175588852</c:v>
                </c:pt>
                <c:pt idx="460">
                  <c:v>-0.85904329764453946</c:v>
                </c:pt>
                <c:pt idx="461">
                  <c:v>-0.79509505353319043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ADD2-48AF-9F46-59B13D46951F}"/>
            </c:ext>
          </c:extLst>
        </c:ser>
        <c:ser>
          <c:idx val="1"/>
          <c:order val="1"/>
          <c:tx>
            <c:v>fresh</c:v>
          </c:tx>
          <c:spPr>
            <a:ln w="10133">
              <a:solidFill>
                <a:srgbClr val="FF00FF"/>
              </a:solidFill>
              <a:prstDash val="solid"/>
            </a:ln>
          </c:spPr>
          <c:marker>
            <c:symbol val="none"/>
          </c:marker>
          <c:xVal>
            <c:numRef>
              <c:f>Sheet1!$K$2:$K$5000</c:f>
              <c:numCache>
                <c:formatCode>General</c:formatCode>
                <c:ptCount val="4999"/>
                <c:pt idx="0">
                  <c:v>-2.0280399999999998</c:v>
                </c:pt>
                <c:pt idx="1">
                  <c:v>-2.0072999999999999</c:v>
                </c:pt>
                <c:pt idx="2">
                  <c:v>-1.9865599999999999</c:v>
                </c:pt>
                <c:pt idx="3">
                  <c:v>-1.9658199999999999</c:v>
                </c:pt>
                <c:pt idx="4">
                  <c:v>-1.9450799999999999</c:v>
                </c:pt>
                <c:pt idx="5">
                  <c:v>-1.9243399999999999</c:v>
                </c:pt>
                <c:pt idx="6">
                  <c:v>-1.9036</c:v>
                </c:pt>
                <c:pt idx="7">
                  <c:v>-1.88286</c:v>
                </c:pt>
                <c:pt idx="8">
                  <c:v>-1.86212</c:v>
                </c:pt>
                <c:pt idx="9">
                  <c:v>-1.84138</c:v>
                </c:pt>
                <c:pt idx="10">
                  <c:v>-1.82064</c:v>
                </c:pt>
                <c:pt idx="11">
                  <c:v>-1.7999000000000001</c:v>
                </c:pt>
                <c:pt idx="12">
                  <c:v>-1.7791599999999996</c:v>
                </c:pt>
                <c:pt idx="13">
                  <c:v>-1.7584199999999996</c:v>
                </c:pt>
                <c:pt idx="14">
                  <c:v>-1.7376799999999997</c:v>
                </c:pt>
                <c:pt idx="15">
                  <c:v>-1.7169399999999997</c:v>
                </c:pt>
                <c:pt idx="16">
                  <c:v>-1.6961999999999997</c:v>
                </c:pt>
                <c:pt idx="17">
                  <c:v>-1.6754599999999997</c:v>
                </c:pt>
                <c:pt idx="18">
                  <c:v>-1.6547199999999997</c:v>
                </c:pt>
                <c:pt idx="19">
                  <c:v>-1.6339799999999998</c:v>
                </c:pt>
                <c:pt idx="20">
                  <c:v>-1.6132399999999998</c:v>
                </c:pt>
                <c:pt idx="21">
                  <c:v>-1.5925</c:v>
                </c:pt>
                <c:pt idx="22">
                  <c:v>-1.5717599999999998</c:v>
                </c:pt>
                <c:pt idx="23">
                  <c:v>-1.5510199999999998</c:v>
                </c:pt>
                <c:pt idx="24">
                  <c:v>-1.5302799999999999</c:v>
                </c:pt>
                <c:pt idx="25">
                  <c:v>-1.5095399999999999</c:v>
                </c:pt>
                <c:pt idx="26">
                  <c:v>-1.4887999999999999</c:v>
                </c:pt>
                <c:pt idx="27">
                  <c:v>-1.4680599999999999</c:v>
                </c:pt>
                <c:pt idx="28">
                  <c:v>-1.4473199999999999</c:v>
                </c:pt>
                <c:pt idx="29">
                  <c:v>-1.42658</c:v>
                </c:pt>
                <c:pt idx="30">
                  <c:v>-1.40584</c:v>
                </c:pt>
                <c:pt idx="31">
                  <c:v>-1.3850999999999996</c:v>
                </c:pt>
                <c:pt idx="32">
                  <c:v>-1.3643599999999996</c:v>
                </c:pt>
                <c:pt idx="33">
                  <c:v>-1.3436199999999996</c:v>
                </c:pt>
                <c:pt idx="34">
                  <c:v>-1.3228799999999996</c:v>
                </c:pt>
                <c:pt idx="35">
                  <c:v>-1.3021399999999996</c:v>
                </c:pt>
                <c:pt idx="36">
                  <c:v>-1.2813999999999997</c:v>
                </c:pt>
                <c:pt idx="37">
                  <c:v>-1.2606599999999997</c:v>
                </c:pt>
                <c:pt idx="38">
                  <c:v>-1.2399199999999997</c:v>
                </c:pt>
                <c:pt idx="39">
                  <c:v>-1.2191799999999997</c:v>
                </c:pt>
                <c:pt idx="40">
                  <c:v>-1.1984399999999997</c:v>
                </c:pt>
                <c:pt idx="41">
                  <c:v>-1.1776999999999997</c:v>
                </c:pt>
                <c:pt idx="42">
                  <c:v>-1.1569599999999998</c:v>
                </c:pt>
                <c:pt idx="43">
                  <c:v>-1.1362199999999998</c:v>
                </c:pt>
                <c:pt idx="44">
                  <c:v>-1.1154799999999998</c:v>
                </c:pt>
                <c:pt idx="45">
                  <c:v>-1.0947399999999998</c:v>
                </c:pt>
                <c:pt idx="46">
                  <c:v>-1.0739999999999998</c:v>
                </c:pt>
                <c:pt idx="47">
                  <c:v>-1.0532599999999999</c:v>
                </c:pt>
                <c:pt idx="48">
                  <c:v>-1.0325199999999999</c:v>
                </c:pt>
                <c:pt idx="49">
                  <c:v>-1.0117799999999999</c:v>
                </c:pt>
                <c:pt idx="50">
                  <c:v>-0.99103999999999992</c:v>
                </c:pt>
                <c:pt idx="51">
                  <c:v>-0.97029999999999972</c:v>
                </c:pt>
                <c:pt idx="52">
                  <c:v>-0.94955999999999974</c:v>
                </c:pt>
                <c:pt idx="53">
                  <c:v>-0.92881999999999976</c:v>
                </c:pt>
                <c:pt idx="54">
                  <c:v>-0.90807999999999978</c:v>
                </c:pt>
                <c:pt idx="55">
                  <c:v>-0.8873399999999998</c:v>
                </c:pt>
                <c:pt idx="56">
                  <c:v>-0.86659999999999981</c:v>
                </c:pt>
                <c:pt idx="57">
                  <c:v>-0.84585999999999983</c:v>
                </c:pt>
                <c:pt idx="58">
                  <c:v>-0.82511999999999985</c:v>
                </c:pt>
                <c:pt idx="59">
                  <c:v>-0.80437999999999987</c:v>
                </c:pt>
                <c:pt idx="60">
                  <c:v>-0.78363999999999989</c:v>
                </c:pt>
                <c:pt idx="61">
                  <c:v>-0.76289999999999991</c:v>
                </c:pt>
                <c:pt idx="62">
                  <c:v>-0.74215999999999993</c:v>
                </c:pt>
                <c:pt idx="63">
                  <c:v>-0.72141999999999973</c:v>
                </c:pt>
                <c:pt idx="64">
                  <c:v>-0.70067999999999975</c:v>
                </c:pt>
                <c:pt idx="65">
                  <c:v>-0.67993999999999977</c:v>
                </c:pt>
                <c:pt idx="66">
                  <c:v>-0.65919999999999979</c:v>
                </c:pt>
                <c:pt idx="67">
                  <c:v>-0.63845999999999981</c:v>
                </c:pt>
                <c:pt idx="68">
                  <c:v>-0.61771999999999982</c:v>
                </c:pt>
                <c:pt idx="69">
                  <c:v>-0.59697999999999984</c:v>
                </c:pt>
                <c:pt idx="70">
                  <c:v>-0.57623999999999986</c:v>
                </c:pt>
                <c:pt idx="71">
                  <c:v>-0.55549999999999988</c:v>
                </c:pt>
                <c:pt idx="72">
                  <c:v>-0.5347599999999999</c:v>
                </c:pt>
                <c:pt idx="73">
                  <c:v>-0.51401999999999992</c:v>
                </c:pt>
                <c:pt idx="74">
                  <c:v>-0.49327999999999972</c:v>
                </c:pt>
                <c:pt idx="75">
                  <c:v>-0.47253999999999974</c:v>
                </c:pt>
                <c:pt idx="76">
                  <c:v>-0.45179999999999976</c:v>
                </c:pt>
                <c:pt idx="77">
                  <c:v>-0.43105999999999978</c:v>
                </c:pt>
                <c:pt idx="78">
                  <c:v>-0.4103199999999998</c:v>
                </c:pt>
                <c:pt idx="79">
                  <c:v>-0.38957999999999982</c:v>
                </c:pt>
                <c:pt idx="80">
                  <c:v>-0.36883999999999983</c:v>
                </c:pt>
                <c:pt idx="81">
                  <c:v>-0.34809999999999985</c:v>
                </c:pt>
                <c:pt idx="82">
                  <c:v>-0.32735999999999987</c:v>
                </c:pt>
                <c:pt idx="83">
                  <c:v>-0.30661999999999989</c:v>
                </c:pt>
                <c:pt idx="84">
                  <c:v>-0.28587999999999991</c:v>
                </c:pt>
                <c:pt idx="85">
                  <c:v>-0.26513999999999993</c:v>
                </c:pt>
                <c:pt idx="86">
                  <c:v>-0.24439999999999973</c:v>
                </c:pt>
                <c:pt idx="87">
                  <c:v>-0.22365999999999975</c:v>
                </c:pt>
                <c:pt idx="88">
                  <c:v>-0.20291999999999977</c:v>
                </c:pt>
                <c:pt idx="89">
                  <c:v>-0.18217999999999979</c:v>
                </c:pt>
                <c:pt idx="90">
                  <c:v>-0.16143999999999981</c:v>
                </c:pt>
                <c:pt idx="91">
                  <c:v>-0.14069999999999983</c:v>
                </c:pt>
                <c:pt idx="92">
                  <c:v>-0.11995999999999984</c:v>
                </c:pt>
                <c:pt idx="93">
                  <c:v>-9.9219999999999864E-2</c:v>
                </c:pt>
                <c:pt idx="94">
                  <c:v>-7.8479999999999883E-2</c:v>
                </c:pt>
                <c:pt idx="95">
                  <c:v>-5.7739999999999903E-2</c:v>
                </c:pt>
                <c:pt idx="96">
                  <c:v>-3.6999999999999922E-2</c:v>
                </c:pt>
                <c:pt idx="97">
                  <c:v>-1.6259999999999941E-2</c:v>
                </c:pt>
                <c:pt idx="98">
                  <c:v>4.4800000000000395E-3</c:v>
                </c:pt>
                <c:pt idx="99">
                  <c:v>2.522000000000002E-2</c:v>
                </c:pt>
                <c:pt idx="100">
                  <c:v>4.5960000000000001E-2</c:v>
                </c:pt>
                <c:pt idx="101">
                  <c:v>6.6699999999999982E-2</c:v>
                </c:pt>
                <c:pt idx="102">
                  <c:v>8.7439999999999962E-2</c:v>
                </c:pt>
                <c:pt idx="103">
                  <c:v>0.10818000000000039</c:v>
                </c:pt>
                <c:pt idx="104">
                  <c:v>0.12892000000000037</c:v>
                </c:pt>
                <c:pt idx="105">
                  <c:v>0.14966000000000035</c:v>
                </c:pt>
                <c:pt idx="106">
                  <c:v>0.17040000000000033</c:v>
                </c:pt>
                <c:pt idx="107">
                  <c:v>0.19114000000000031</c:v>
                </c:pt>
                <c:pt idx="108">
                  <c:v>0.21188000000000029</c:v>
                </c:pt>
                <c:pt idx="109">
                  <c:v>0.23262000000000027</c:v>
                </c:pt>
                <c:pt idx="110">
                  <c:v>0.25336000000000025</c:v>
                </c:pt>
                <c:pt idx="111">
                  <c:v>0.27410000000000023</c:v>
                </c:pt>
                <c:pt idx="112">
                  <c:v>0.29484000000000021</c:v>
                </c:pt>
                <c:pt idx="113">
                  <c:v>0.31558000000000019</c:v>
                </c:pt>
                <c:pt idx="114">
                  <c:v>0.33632000000000017</c:v>
                </c:pt>
                <c:pt idx="115">
                  <c:v>0.35706000000000016</c:v>
                </c:pt>
                <c:pt idx="116">
                  <c:v>0.37780000000000014</c:v>
                </c:pt>
                <c:pt idx="117">
                  <c:v>0.39854000000000012</c:v>
                </c:pt>
                <c:pt idx="118">
                  <c:v>0.4192800000000001</c:v>
                </c:pt>
                <c:pt idx="119">
                  <c:v>0.44002000000000008</c:v>
                </c:pt>
                <c:pt idx="120">
                  <c:v>0.46076000000000006</c:v>
                </c:pt>
                <c:pt idx="121">
                  <c:v>0.48150000000000004</c:v>
                </c:pt>
                <c:pt idx="122">
                  <c:v>0.50224000000000002</c:v>
                </c:pt>
                <c:pt idx="123">
                  <c:v>0.52298</c:v>
                </c:pt>
                <c:pt idx="124">
                  <c:v>0.54371999999999998</c:v>
                </c:pt>
                <c:pt idx="125">
                  <c:v>0.56445999999999996</c:v>
                </c:pt>
                <c:pt idx="126">
                  <c:v>0.58520000000000039</c:v>
                </c:pt>
                <c:pt idx="127">
                  <c:v>0.60594000000000037</c:v>
                </c:pt>
                <c:pt idx="128">
                  <c:v>0.62668000000000035</c:v>
                </c:pt>
                <c:pt idx="129">
                  <c:v>0.64742000000000033</c:v>
                </c:pt>
                <c:pt idx="130">
                  <c:v>0.66816000000000031</c:v>
                </c:pt>
                <c:pt idx="131">
                  <c:v>0.68890000000000029</c:v>
                </c:pt>
                <c:pt idx="132">
                  <c:v>0.70964000000000027</c:v>
                </c:pt>
                <c:pt idx="133">
                  <c:v>0.73038000000000025</c:v>
                </c:pt>
                <c:pt idx="134">
                  <c:v>0.75112000000000023</c:v>
                </c:pt>
                <c:pt idx="135">
                  <c:v>0.77186000000000021</c:v>
                </c:pt>
                <c:pt idx="136">
                  <c:v>0.79260000000000019</c:v>
                </c:pt>
                <c:pt idx="137">
                  <c:v>0.81334000000000017</c:v>
                </c:pt>
                <c:pt idx="138">
                  <c:v>0.83408000000000015</c:v>
                </c:pt>
                <c:pt idx="139">
                  <c:v>0.85482000000000014</c:v>
                </c:pt>
                <c:pt idx="140">
                  <c:v>0.87556000000000012</c:v>
                </c:pt>
                <c:pt idx="141">
                  <c:v>0.8963000000000001</c:v>
                </c:pt>
                <c:pt idx="142">
                  <c:v>0.91704000000000008</c:v>
                </c:pt>
                <c:pt idx="143">
                  <c:v>0.93778000000000006</c:v>
                </c:pt>
                <c:pt idx="144">
                  <c:v>0.95852000000000004</c:v>
                </c:pt>
                <c:pt idx="145">
                  <c:v>0.97926000000000002</c:v>
                </c:pt>
                <c:pt idx="146">
                  <c:v>1</c:v>
                </c:pt>
                <c:pt idx="147">
                  <c:v>1.02074</c:v>
                </c:pt>
                <c:pt idx="148">
                  <c:v>1.04148</c:v>
                </c:pt>
                <c:pt idx="149">
                  <c:v>1.0622200000000004</c:v>
                </c:pt>
                <c:pt idx="150">
                  <c:v>1.0829600000000004</c:v>
                </c:pt>
                <c:pt idx="151">
                  <c:v>1.1037000000000003</c:v>
                </c:pt>
                <c:pt idx="152">
                  <c:v>1.1244400000000003</c:v>
                </c:pt>
                <c:pt idx="153">
                  <c:v>1.1451800000000003</c:v>
                </c:pt>
                <c:pt idx="154">
                  <c:v>1.1659200000000003</c:v>
                </c:pt>
                <c:pt idx="155">
                  <c:v>1.1866600000000003</c:v>
                </c:pt>
                <c:pt idx="156">
                  <c:v>1.2074000000000003</c:v>
                </c:pt>
                <c:pt idx="157">
                  <c:v>1.2281400000000002</c:v>
                </c:pt>
                <c:pt idx="158">
                  <c:v>1.2488800000000002</c:v>
                </c:pt>
                <c:pt idx="159">
                  <c:v>1.2696200000000002</c:v>
                </c:pt>
                <c:pt idx="160">
                  <c:v>1.2903600000000002</c:v>
                </c:pt>
                <c:pt idx="161">
                  <c:v>1.3111000000000002</c:v>
                </c:pt>
                <c:pt idx="162">
                  <c:v>1.3318400000000001</c:v>
                </c:pt>
                <c:pt idx="163">
                  <c:v>1.3525800000000001</c:v>
                </c:pt>
                <c:pt idx="164">
                  <c:v>1.3733200000000001</c:v>
                </c:pt>
                <c:pt idx="165">
                  <c:v>1.3940600000000001</c:v>
                </c:pt>
                <c:pt idx="166">
                  <c:v>1.4148000000000001</c:v>
                </c:pt>
                <c:pt idx="167">
                  <c:v>1.43554</c:v>
                </c:pt>
                <c:pt idx="168">
                  <c:v>1.45628</c:v>
                </c:pt>
                <c:pt idx="169">
                  <c:v>1.47702</c:v>
                </c:pt>
                <c:pt idx="170">
                  <c:v>1.49776</c:v>
                </c:pt>
                <c:pt idx="171">
                  <c:v>1.5185</c:v>
                </c:pt>
                <c:pt idx="172">
                  <c:v>1.5392400000000004</c:v>
                </c:pt>
                <c:pt idx="173">
                  <c:v>1.5599800000000004</c:v>
                </c:pt>
                <c:pt idx="174">
                  <c:v>1.5807200000000003</c:v>
                </c:pt>
                <c:pt idx="175">
                  <c:v>1.6014600000000003</c:v>
                </c:pt>
                <c:pt idx="176">
                  <c:v>1.6222000000000003</c:v>
                </c:pt>
                <c:pt idx="177">
                  <c:v>1.6429400000000003</c:v>
                </c:pt>
                <c:pt idx="178">
                  <c:v>1.6636800000000003</c:v>
                </c:pt>
                <c:pt idx="179">
                  <c:v>1.6844200000000003</c:v>
                </c:pt>
                <c:pt idx="180">
                  <c:v>1.7051600000000002</c:v>
                </c:pt>
                <c:pt idx="181">
                  <c:v>1.7259000000000002</c:v>
                </c:pt>
                <c:pt idx="182">
                  <c:v>1.7466400000000002</c:v>
                </c:pt>
                <c:pt idx="183">
                  <c:v>1.7673800000000002</c:v>
                </c:pt>
                <c:pt idx="184">
                  <c:v>1.7881200000000002</c:v>
                </c:pt>
                <c:pt idx="185">
                  <c:v>1.8088600000000001</c:v>
                </c:pt>
                <c:pt idx="186">
                  <c:v>1.8296000000000001</c:v>
                </c:pt>
                <c:pt idx="187">
                  <c:v>1.8503400000000001</c:v>
                </c:pt>
                <c:pt idx="188">
                  <c:v>1.8710800000000001</c:v>
                </c:pt>
                <c:pt idx="189">
                  <c:v>1.8918200000000001</c:v>
                </c:pt>
                <c:pt idx="190">
                  <c:v>1.91256</c:v>
                </c:pt>
                <c:pt idx="191">
                  <c:v>1.9333</c:v>
                </c:pt>
                <c:pt idx="192">
                  <c:v>1.95404</c:v>
                </c:pt>
                <c:pt idx="193">
                  <c:v>1.97478</c:v>
                </c:pt>
                <c:pt idx="194">
                  <c:v>1.99552</c:v>
                </c:pt>
                <c:pt idx="195">
                  <c:v>2.0162599999999999</c:v>
                </c:pt>
                <c:pt idx="196">
                  <c:v>2.0369999999999999</c:v>
                </c:pt>
                <c:pt idx="197">
                  <c:v>2.0577399999999999</c:v>
                </c:pt>
                <c:pt idx="198">
                  <c:v>2.0784799999999999</c:v>
                </c:pt>
                <c:pt idx="199">
                  <c:v>2.0992199999999999</c:v>
                </c:pt>
                <c:pt idx="200">
                  <c:v>2.1199599999999998</c:v>
                </c:pt>
                <c:pt idx="201">
                  <c:v>2.1406999999999998</c:v>
                </c:pt>
                <c:pt idx="202">
                  <c:v>2.1614399999999998</c:v>
                </c:pt>
                <c:pt idx="203">
                  <c:v>2.1821799999999998</c:v>
                </c:pt>
                <c:pt idx="204">
                  <c:v>2.2029199999999998</c:v>
                </c:pt>
                <c:pt idx="205">
                  <c:v>2.2236599999999997</c:v>
                </c:pt>
                <c:pt idx="206">
                  <c:v>2.2444000000000006</c:v>
                </c:pt>
                <c:pt idx="207">
                  <c:v>2.2651400000000006</c:v>
                </c:pt>
                <c:pt idx="208">
                  <c:v>2.2858800000000006</c:v>
                </c:pt>
                <c:pt idx="209">
                  <c:v>2.3066200000000006</c:v>
                </c:pt>
                <c:pt idx="210">
                  <c:v>2.3273600000000005</c:v>
                </c:pt>
                <c:pt idx="211">
                  <c:v>2.3481000000000005</c:v>
                </c:pt>
                <c:pt idx="212">
                  <c:v>2.3688400000000005</c:v>
                </c:pt>
                <c:pt idx="213">
                  <c:v>2.3895800000000005</c:v>
                </c:pt>
                <c:pt idx="214">
                  <c:v>2.4103200000000005</c:v>
                </c:pt>
                <c:pt idx="215">
                  <c:v>2.4310600000000004</c:v>
                </c:pt>
                <c:pt idx="216">
                  <c:v>2.4518000000000004</c:v>
                </c:pt>
                <c:pt idx="217">
                  <c:v>2.4725400000000004</c:v>
                </c:pt>
                <c:pt idx="218">
                  <c:v>2.4932800000000004</c:v>
                </c:pt>
                <c:pt idx="219">
                  <c:v>2.5140200000000004</c:v>
                </c:pt>
                <c:pt idx="220">
                  <c:v>2.5347600000000003</c:v>
                </c:pt>
                <c:pt idx="221">
                  <c:v>2.5555000000000003</c:v>
                </c:pt>
                <c:pt idx="222">
                  <c:v>2.5762400000000003</c:v>
                </c:pt>
                <c:pt idx="223">
                  <c:v>2.5969800000000003</c:v>
                </c:pt>
                <c:pt idx="224">
                  <c:v>2.6177200000000003</c:v>
                </c:pt>
                <c:pt idx="225">
                  <c:v>2.6384600000000002</c:v>
                </c:pt>
                <c:pt idx="226">
                  <c:v>2.6592000000000002</c:v>
                </c:pt>
                <c:pt idx="227">
                  <c:v>2.6799400000000002</c:v>
                </c:pt>
                <c:pt idx="228">
                  <c:v>2.7006800000000002</c:v>
                </c:pt>
                <c:pt idx="229">
                  <c:v>2.7214200000000002</c:v>
                </c:pt>
                <c:pt idx="230">
                  <c:v>2.7421600000000002</c:v>
                </c:pt>
                <c:pt idx="231">
                  <c:v>2.7629000000000001</c:v>
                </c:pt>
                <c:pt idx="232">
                  <c:v>2.7836400000000001</c:v>
                </c:pt>
                <c:pt idx="233">
                  <c:v>2.8043800000000001</c:v>
                </c:pt>
                <c:pt idx="234">
                  <c:v>2.8251200000000001</c:v>
                </c:pt>
                <c:pt idx="235">
                  <c:v>2.8458600000000001</c:v>
                </c:pt>
                <c:pt idx="236">
                  <c:v>2.8666</c:v>
                </c:pt>
                <c:pt idx="237">
                  <c:v>2.88734</c:v>
                </c:pt>
                <c:pt idx="238">
                  <c:v>2.90808</c:v>
                </c:pt>
                <c:pt idx="239">
                  <c:v>2.92882</c:v>
                </c:pt>
                <c:pt idx="240">
                  <c:v>2.94956</c:v>
                </c:pt>
                <c:pt idx="241">
                  <c:v>2.9702999999999999</c:v>
                </c:pt>
                <c:pt idx="242">
                  <c:v>2.9910399999999999</c:v>
                </c:pt>
                <c:pt idx="243">
                  <c:v>3.0117799999999999</c:v>
                </c:pt>
                <c:pt idx="244">
                  <c:v>3.0325199999999999</c:v>
                </c:pt>
                <c:pt idx="245">
                  <c:v>3.0532599999999999</c:v>
                </c:pt>
                <c:pt idx="246">
                  <c:v>3.0739999999999998</c:v>
                </c:pt>
                <c:pt idx="247">
                  <c:v>3.0947399999999998</c:v>
                </c:pt>
                <c:pt idx="248">
                  <c:v>3.1154799999999998</c:v>
                </c:pt>
                <c:pt idx="249">
                  <c:v>3.1362199999999998</c:v>
                </c:pt>
                <c:pt idx="250">
                  <c:v>3.1569599999999998</c:v>
                </c:pt>
                <c:pt idx="251">
                  <c:v>3.1776999999999997</c:v>
                </c:pt>
                <c:pt idx="252">
                  <c:v>3.1984400000000006</c:v>
                </c:pt>
                <c:pt idx="253">
                  <c:v>3.2191800000000006</c:v>
                </c:pt>
                <c:pt idx="254">
                  <c:v>3.2399200000000006</c:v>
                </c:pt>
                <c:pt idx="255">
                  <c:v>3.2606600000000006</c:v>
                </c:pt>
                <c:pt idx="256">
                  <c:v>3.2814000000000005</c:v>
                </c:pt>
                <c:pt idx="257">
                  <c:v>3.3021400000000005</c:v>
                </c:pt>
                <c:pt idx="258">
                  <c:v>3.3228800000000005</c:v>
                </c:pt>
                <c:pt idx="259">
                  <c:v>3.3436200000000005</c:v>
                </c:pt>
                <c:pt idx="260">
                  <c:v>3.3643600000000005</c:v>
                </c:pt>
                <c:pt idx="261">
                  <c:v>3.3851000000000004</c:v>
                </c:pt>
                <c:pt idx="262">
                  <c:v>3.4058400000000004</c:v>
                </c:pt>
                <c:pt idx="263">
                  <c:v>3.4265800000000004</c:v>
                </c:pt>
                <c:pt idx="264">
                  <c:v>3.4473200000000004</c:v>
                </c:pt>
                <c:pt idx="265">
                  <c:v>3.4680600000000004</c:v>
                </c:pt>
                <c:pt idx="266">
                  <c:v>3.4888000000000003</c:v>
                </c:pt>
                <c:pt idx="267">
                  <c:v>3.5095400000000003</c:v>
                </c:pt>
                <c:pt idx="268">
                  <c:v>3.5302800000000003</c:v>
                </c:pt>
                <c:pt idx="269">
                  <c:v>3.5510200000000003</c:v>
                </c:pt>
                <c:pt idx="270">
                  <c:v>3.5717600000000003</c:v>
                </c:pt>
                <c:pt idx="271">
                  <c:v>3.5924999999999998</c:v>
                </c:pt>
                <c:pt idx="272">
                  <c:v>3.6132400000000002</c:v>
                </c:pt>
                <c:pt idx="273">
                  <c:v>3.6339800000000002</c:v>
                </c:pt>
                <c:pt idx="274">
                  <c:v>3.6547200000000002</c:v>
                </c:pt>
                <c:pt idx="275">
                  <c:v>3.6754600000000002</c:v>
                </c:pt>
                <c:pt idx="276">
                  <c:v>3.6962000000000002</c:v>
                </c:pt>
                <c:pt idx="277">
                  <c:v>3.7169400000000001</c:v>
                </c:pt>
                <c:pt idx="278">
                  <c:v>3.7376800000000001</c:v>
                </c:pt>
                <c:pt idx="279">
                  <c:v>3.7584200000000001</c:v>
                </c:pt>
                <c:pt idx="280">
                  <c:v>3.7791600000000001</c:v>
                </c:pt>
                <c:pt idx="281">
                  <c:v>3.7999000000000001</c:v>
                </c:pt>
                <c:pt idx="282">
                  <c:v>3.82064</c:v>
                </c:pt>
                <c:pt idx="283">
                  <c:v>3.84138</c:v>
                </c:pt>
                <c:pt idx="284">
                  <c:v>3.86212</c:v>
                </c:pt>
                <c:pt idx="285">
                  <c:v>3.88286</c:v>
                </c:pt>
                <c:pt idx="286">
                  <c:v>3.9036</c:v>
                </c:pt>
                <c:pt idx="287">
                  <c:v>3.9243399999999999</c:v>
                </c:pt>
                <c:pt idx="288">
                  <c:v>3.9450799999999999</c:v>
                </c:pt>
                <c:pt idx="289">
                  <c:v>3.9658199999999999</c:v>
                </c:pt>
                <c:pt idx="290">
                  <c:v>3.9865599999999999</c:v>
                </c:pt>
                <c:pt idx="291">
                  <c:v>4.0072999999999999</c:v>
                </c:pt>
                <c:pt idx="292">
                  <c:v>4.0280399999999998</c:v>
                </c:pt>
                <c:pt idx="293">
                  <c:v>4.0487799999999998</c:v>
                </c:pt>
                <c:pt idx="294">
                  <c:v>4.0695199999999998</c:v>
                </c:pt>
                <c:pt idx="295">
                  <c:v>4.0902599999999998</c:v>
                </c:pt>
                <c:pt idx="296">
                  <c:v>4.1109999999999998</c:v>
                </c:pt>
                <c:pt idx="297">
                  <c:v>4.1317399999999997</c:v>
                </c:pt>
                <c:pt idx="298">
                  <c:v>4.1524800000000006</c:v>
                </c:pt>
                <c:pt idx="299">
                  <c:v>4.1732200000000006</c:v>
                </c:pt>
                <c:pt idx="300">
                  <c:v>4.1939600000000006</c:v>
                </c:pt>
                <c:pt idx="301">
                  <c:v>4.2147000000000006</c:v>
                </c:pt>
                <c:pt idx="302">
                  <c:v>4.2354400000000005</c:v>
                </c:pt>
                <c:pt idx="303">
                  <c:v>4.2561800000000005</c:v>
                </c:pt>
                <c:pt idx="304">
                  <c:v>4.2769200000000005</c:v>
                </c:pt>
                <c:pt idx="305">
                  <c:v>4.2976600000000005</c:v>
                </c:pt>
                <c:pt idx="306">
                  <c:v>4.3184000000000005</c:v>
                </c:pt>
                <c:pt idx="307">
                  <c:v>4.3391400000000004</c:v>
                </c:pt>
                <c:pt idx="308">
                  <c:v>4.3598800000000004</c:v>
                </c:pt>
                <c:pt idx="309">
                  <c:v>4.3806200000000004</c:v>
                </c:pt>
                <c:pt idx="310">
                  <c:v>4.4013600000000004</c:v>
                </c:pt>
                <c:pt idx="311">
                  <c:v>4.4221000000000004</c:v>
                </c:pt>
                <c:pt idx="312">
                  <c:v>4.4428400000000003</c:v>
                </c:pt>
                <c:pt idx="313">
                  <c:v>4.4635800000000003</c:v>
                </c:pt>
                <c:pt idx="314">
                  <c:v>4.4843200000000003</c:v>
                </c:pt>
                <c:pt idx="315">
                  <c:v>4.5050600000000003</c:v>
                </c:pt>
                <c:pt idx="316">
                  <c:v>4.5258000000000003</c:v>
                </c:pt>
                <c:pt idx="317">
                  <c:v>4.5465400000000002</c:v>
                </c:pt>
                <c:pt idx="318">
                  <c:v>4.5672800000000002</c:v>
                </c:pt>
                <c:pt idx="319">
                  <c:v>4.5880200000000002</c:v>
                </c:pt>
                <c:pt idx="320">
                  <c:v>4.6087600000000002</c:v>
                </c:pt>
                <c:pt idx="321">
                  <c:v>4.6295000000000002</c:v>
                </c:pt>
                <c:pt idx="322">
                  <c:v>4.6502400000000002</c:v>
                </c:pt>
                <c:pt idx="323">
                  <c:v>4.6709800000000001</c:v>
                </c:pt>
                <c:pt idx="324">
                  <c:v>4.6917200000000001</c:v>
                </c:pt>
                <c:pt idx="325">
                  <c:v>4.7124600000000001</c:v>
                </c:pt>
                <c:pt idx="326">
                  <c:v>4.7332000000000001</c:v>
                </c:pt>
                <c:pt idx="327">
                  <c:v>4.7539400000000001</c:v>
                </c:pt>
                <c:pt idx="328">
                  <c:v>4.77468</c:v>
                </c:pt>
                <c:pt idx="329">
                  <c:v>4.79542</c:v>
                </c:pt>
                <c:pt idx="330">
                  <c:v>4.81616</c:v>
                </c:pt>
                <c:pt idx="331">
                  <c:v>4.8369</c:v>
                </c:pt>
                <c:pt idx="332">
                  <c:v>4.85764</c:v>
                </c:pt>
                <c:pt idx="333">
                  <c:v>4.8783799999999999</c:v>
                </c:pt>
                <c:pt idx="334">
                  <c:v>4.8991199999999999</c:v>
                </c:pt>
                <c:pt idx="335">
                  <c:v>4.9198599999999999</c:v>
                </c:pt>
                <c:pt idx="336">
                  <c:v>4.9405999999999999</c:v>
                </c:pt>
                <c:pt idx="337">
                  <c:v>4.9613399999999999</c:v>
                </c:pt>
                <c:pt idx="338">
                  <c:v>4.9820799999999998</c:v>
                </c:pt>
                <c:pt idx="339">
                  <c:v>5.0028199999999998</c:v>
                </c:pt>
                <c:pt idx="340">
                  <c:v>5.0235599999999998</c:v>
                </c:pt>
                <c:pt idx="341">
                  <c:v>5.0442999999999998</c:v>
                </c:pt>
                <c:pt idx="342">
                  <c:v>5.0650399999999998</c:v>
                </c:pt>
                <c:pt idx="343">
                  <c:v>5.0857799999999997</c:v>
                </c:pt>
                <c:pt idx="344">
                  <c:v>5.1065200000000006</c:v>
                </c:pt>
                <c:pt idx="345">
                  <c:v>5.1272600000000006</c:v>
                </c:pt>
                <c:pt idx="346">
                  <c:v>5.1480000000000006</c:v>
                </c:pt>
                <c:pt idx="347">
                  <c:v>5.1687400000000006</c:v>
                </c:pt>
                <c:pt idx="348">
                  <c:v>5.1894800000000005</c:v>
                </c:pt>
                <c:pt idx="349">
                  <c:v>5.2102200000000005</c:v>
                </c:pt>
                <c:pt idx="350">
                  <c:v>5.2309600000000005</c:v>
                </c:pt>
                <c:pt idx="351">
                  <c:v>5.2517000000000005</c:v>
                </c:pt>
                <c:pt idx="352">
                  <c:v>5.2724400000000005</c:v>
                </c:pt>
                <c:pt idx="353">
                  <c:v>5.2931800000000004</c:v>
                </c:pt>
                <c:pt idx="354">
                  <c:v>5.3139200000000004</c:v>
                </c:pt>
                <c:pt idx="355">
                  <c:v>5.3346600000000004</c:v>
                </c:pt>
                <c:pt idx="356">
                  <c:v>5.3554000000000004</c:v>
                </c:pt>
                <c:pt idx="357">
                  <c:v>5.3761400000000004</c:v>
                </c:pt>
                <c:pt idx="358">
                  <c:v>5.3968800000000003</c:v>
                </c:pt>
                <c:pt idx="359">
                  <c:v>5.4176200000000003</c:v>
                </c:pt>
                <c:pt idx="360">
                  <c:v>5.4383600000000003</c:v>
                </c:pt>
                <c:pt idx="361">
                  <c:v>5.4591000000000003</c:v>
                </c:pt>
                <c:pt idx="362">
                  <c:v>5.4798400000000003</c:v>
                </c:pt>
                <c:pt idx="363">
                  <c:v>5.5005800000000002</c:v>
                </c:pt>
                <c:pt idx="364">
                  <c:v>5.5213200000000002</c:v>
                </c:pt>
                <c:pt idx="365">
                  <c:v>5.5420600000000002</c:v>
                </c:pt>
                <c:pt idx="366">
                  <c:v>5.5628000000000002</c:v>
                </c:pt>
                <c:pt idx="367">
                  <c:v>5.5835400000000002</c:v>
                </c:pt>
                <c:pt idx="368">
                  <c:v>5.6042800000000002</c:v>
                </c:pt>
                <c:pt idx="369">
                  <c:v>5.6250200000000001</c:v>
                </c:pt>
                <c:pt idx="370">
                  <c:v>5.6457600000000001</c:v>
                </c:pt>
                <c:pt idx="371">
                  <c:v>5.6665000000000001</c:v>
                </c:pt>
                <c:pt idx="372">
                  <c:v>5.6872400000000001</c:v>
                </c:pt>
                <c:pt idx="373">
                  <c:v>5.7079800000000001</c:v>
                </c:pt>
                <c:pt idx="374">
                  <c:v>5.72872</c:v>
                </c:pt>
                <c:pt idx="375">
                  <c:v>5.74946</c:v>
                </c:pt>
                <c:pt idx="376">
                  <c:v>5.7702</c:v>
                </c:pt>
                <c:pt idx="377">
                  <c:v>5.79094</c:v>
                </c:pt>
                <c:pt idx="378">
                  <c:v>5.81168</c:v>
                </c:pt>
                <c:pt idx="379">
                  <c:v>5.8324199999999999</c:v>
                </c:pt>
                <c:pt idx="380">
                  <c:v>5.8531599999999999</c:v>
                </c:pt>
                <c:pt idx="381">
                  <c:v>5.8738999999999999</c:v>
                </c:pt>
                <c:pt idx="382">
                  <c:v>5.8946399999999999</c:v>
                </c:pt>
                <c:pt idx="383">
                  <c:v>5.9153799999999999</c:v>
                </c:pt>
                <c:pt idx="384">
                  <c:v>5.9361199999999998</c:v>
                </c:pt>
                <c:pt idx="385">
                  <c:v>5.9568599999999998</c:v>
                </c:pt>
                <c:pt idx="386">
                  <c:v>5.9775999999999998</c:v>
                </c:pt>
                <c:pt idx="387">
                  <c:v>5.9983399999999998</c:v>
                </c:pt>
                <c:pt idx="388">
                  <c:v>6.0190799999999998</c:v>
                </c:pt>
                <c:pt idx="389">
                  <c:v>6.0398199999999997</c:v>
                </c:pt>
                <c:pt idx="390">
                  <c:v>6.0605599999999997</c:v>
                </c:pt>
                <c:pt idx="391">
                  <c:v>6.0812999999999997</c:v>
                </c:pt>
                <c:pt idx="392">
                  <c:v>6.1020399999999997</c:v>
                </c:pt>
                <c:pt idx="393">
                  <c:v>6.1227799999999997</c:v>
                </c:pt>
                <c:pt idx="394">
                  <c:v>6.1435199999999996</c:v>
                </c:pt>
                <c:pt idx="395">
                  <c:v>6.1642599999999996</c:v>
                </c:pt>
                <c:pt idx="396">
                  <c:v>6.1849999999999996</c:v>
                </c:pt>
                <c:pt idx="397">
                  <c:v>6.2057399999999996</c:v>
                </c:pt>
                <c:pt idx="398">
                  <c:v>6.2264799999999996</c:v>
                </c:pt>
                <c:pt idx="399">
                  <c:v>6.2472199999999996</c:v>
                </c:pt>
                <c:pt idx="400">
                  <c:v>6.2679599999999995</c:v>
                </c:pt>
                <c:pt idx="401">
                  <c:v>6.2886999999999995</c:v>
                </c:pt>
                <c:pt idx="402">
                  <c:v>6.3094399999999995</c:v>
                </c:pt>
                <c:pt idx="403">
                  <c:v>6.3301799999999995</c:v>
                </c:pt>
                <c:pt idx="404">
                  <c:v>6.3509199999999995</c:v>
                </c:pt>
                <c:pt idx="405">
                  <c:v>6.3716599999999994</c:v>
                </c:pt>
                <c:pt idx="406">
                  <c:v>6.3923999999999994</c:v>
                </c:pt>
                <c:pt idx="407">
                  <c:v>6.4131399999999994</c:v>
                </c:pt>
                <c:pt idx="408">
                  <c:v>6.4338799999999994</c:v>
                </c:pt>
                <c:pt idx="409">
                  <c:v>6.4546199999999994</c:v>
                </c:pt>
                <c:pt idx="410">
                  <c:v>6.4753599999999993</c:v>
                </c:pt>
                <c:pt idx="411">
                  <c:v>6.4960999999999993</c:v>
                </c:pt>
                <c:pt idx="412">
                  <c:v>6.5168399999999993</c:v>
                </c:pt>
                <c:pt idx="413">
                  <c:v>6.5375800000000011</c:v>
                </c:pt>
                <c:pt idx="414">
                  <c:v>6.558320000000001</c:v>
                </c:pt>
                <c:pt idx="415">
                  <c:v>6.579060000000001</c:v>
                </c:pt>
                <c:pt idx="416">
                  <c:v>6.599800000000001</c:v>
                </c:pt>
                <c:pt idx="417">
                  <c:v>6.620540000000001</c:v>
                </c:pt>
                <c:pt idx="418">
                  <c:v>6.641280000000001</c:v>
                </c:pt>
                <c:pt idx="419">
                  <c:v>6.6620200000000009</c:v>
                </c:pt>
                <c:pt idx="420">
                  <c:v>6.6827600000000009</c:v>
                </c:pt>
                <c:pt idx="421">
                  <c:v>6.7035000000000009</c:v>
                </c:pt>
                <c:pt idx="422">
                  <c:v>6.7242400000000009</c:v>
                </c:pt>
                <c:pt idx="423">
                  <c:v>6.7449800000000009</c:v>
                </c:pt>
                <c:pt idx="424">
                  <c:v>6.7657200000000008</c:v>
                </c:pt>
                <c:pt idx="425">
                  <c:v>6.7864600000000008</c:v>
                </c:pt>
                <c:pt idx="426">
                  <c:v>6.8072000000000008</c:v>
                </c:pt>
                <c:pt idx="427">
                  <c:v>6.8279400000000008</c:v>
                </c:pt>
                <c:pt idx="428">
                  <c:v>6.8486800000000008</c:v>
                </c:pt>
                <c:pt idx="429">
                  <c:v>6.8694200000000007</c:v>
                </c:pt>
                <c:pt idx="430">
                  <c:v>6.8901600000000007</c:v>
                </c:pt>
                <c:pt idx="431">
                  <c:v>6.9109000000000007</c:v>
                </c:pt>
                <c:pt idx="432">
                  <c:v>6.9316400000000007</c:v>
                </c:pt>
                <c:pt idx="433">
                  <c:v>6.9523800000000007</c:v>
                </c:pt>
                <c:pt idx="434">
                  <c:v>6.9731200000000007</c:v>
                </c:pt>
                <c:pt idx="435">
                  <c:v>6.9938600000000006</c:v>
                </c:pt>
                <c:pt idx="436">
                  <c:v>7.0146000000000006</c:v>
                </c:pt>
                <c:pt idx="437">
                  <c:v>7.0353400000000006</c:v>
                </c:pt>
                <c:pt idx="438">
                  <c:v>7.0560800000000006</c:v>
                </c:pt>
                <c:pt idx="439">
                  <c:v>7.0768200000000006</c:v>
                </c:pt>
                <c:pt idx="440">
                  <c:v>7.0975600000000005</c:v>
                </c:pt>
                <c:pt idx="441">
                  <c:v>7.1183000000000005</c:v>
                </c:pt>
                <c:pt idx="442">
                  <c:v>7.1390400000000005</c:v>
                </c:pt>
                <c:pt idx="443">
                  <c:v>7.1597800000000005</c:v>
                </c:pt>
                <c:pt idx="444">
                  <c:v>7.1805200000000005</c:v>
                </c:pt>
                <c:pt idx="445">
                  <c:v>7.2012600000000004</c:v>
                </c:pt>
                <c:pt idx="446">
                  <c:v>7.2220000000000004</c:v>
                </c:pt>
                <c:pt idx="447">
                  <c:v>7.2427400000000004</c:v>
                </c:pt>
                <c:pt idx="448">
                  <c:v>7.2634800000000004</c:v>
                </c:pt>
                <c:pt idx="449">
                  <c:v>7.2842200000000004</c:v>
                </c:pt>
                <c:pt idx="450">
                  <c:v>7.3049600000000003</c:v>
                </c:pt>
                <c:pt idx="451">
                  <c:v>7.3257000000000003</c:v>
                </c:pt>
                <c:pt idx="452">
                  <c:v>7.3464400000000003</c:v>
                </c:pt>
                <c:pt idx="453">
                  <c:v>7.3671800000000003</c:v>
                </c:pt>
                <c:pt idx="454">
                  <c:v>7.3879200000000003</c:v>
                </c:pt>
                <c:pt idx="455">
                  <c:v>7.4086600000000002</c:v>
                </c:pt>
                <c:pt idx="456">
                  <c:v>7.4294000000000002</c:v>
                </c:pt>
                <c:pt idx="457">
                  <c:v>7.4501400000000002</c:v>
                </c:pt>
                <c:pt idx="458">
                  <c:v>7.4708800000000002</c:v>
                </c:pt>
                <c:pt idx="459">
                  <c:v>7.4916200000000002</c:v>
                </c:pt>
                <c:pt idx="460">
                  <c:v>7.5123600000000001</c:v>
                </c:pt>
                <c:pt idx="461">
                  <c:v>7.5331000000000001</c:v>
                </c:pt>
                <c:pt idx="462">
                  <c:v>7.5538400000000001</c:v>
                </c:pt>
                <c:pt idx="463">
                  <c:v>7.5745800000000001</c:v>
                </c:pt>
                <c:pt idx="464">
                  <c:v>7.5953200000000001</c:v>
                </c:pt>
                <c:pt idx="465">
                  <c:v>7.6160600000000001</c:v>
                </c:pt>
                <c:pt idx="466">
                  <c:v>7.6368</c:v>
                </c:pt>
                <c:pt idx="467">
                  <c:v>7.65754</c:v>
                </c:pt>
                <c:pt idx="468">
                  <c:v>7.67828</c:v>
                </c:pt>
                <c:pt idx="469">
                  <c:v>7.69902</c:v>
                </c:pt>
                <c:pt idx="470">
                  <c:v>7.71976</c:v>
                </c:pt>
                <c:pt idx="471">
                  <c:v>7.7404999999999999</c:v>
                </c:pt>
                <c:pt idx="472">
                  <c:v>7.7612399999999999</c:v>
                </c:pt>
                <c:pt idx="473">
                  <c:v>7.7819799999999999</c:v>
                </c:pt>
                <c:pt idx="474">
                  <c:v>7.8027199999999999</c:v>
                </c:pt>
                <c:pt idx="475">
                  <c:v>7.8234599999999999</c:v>
                </c:pt>
                <c:pt idx="476">
                  <c:v>7.8441999999999998</c:v>
                </c:pt>
                <c:pt idx="477">
                  <c:v>7.8649399999999998</c:v>
                </c:pt>
                <c:pt idx="478">
                  <c:v>7.8856799999999998</c:v>
                </c:pt>
                <c:pt idx="479">
                  <c:v>7.9064199999999998</c:v>
                </c:pt>
                <c:pt idx="480">
                  <c:v>7.9271599999999998</c:v>
                </c:pt>
                <c:pt idx="481">
                  <c:v>7.9478999999999997</c:v>
                </c:pt>
                <c:pt idx="482">
                  <c:v>7.9686399999999997</c:v>
                </c:pt>
                <c:pt idx="483">
                  <c:v>7.9893799999999997</c:v>
                </c:pt>
                <c:pt idx="484">
                  <c:v>8.0101200000000006</c:v>
                </c:pt>
                <c:pt idx="485">
                  <c:v>8.0308600000000006</c:v>
                </c:pt>
                <c:pt idx="486">
                  <c:v>8.0516000000000005</c:v>
                </c:pt>
                <c:pt idx="487">
                  <c:v>8.0723400000000005</c:v>
                </c:pt>
                <c:pt idx="488">
                  <c:v>8.0930800000000005</c:v>
                </c:pt>
                <c:pt idx="489">
                  <c:v>8.1138200000000005</c:v>
                </c:pt>
                <c:pt idx="490">
                  <c:v>8.1345600000000005</c:v>
                </c:pt>
                <c:pt idx="491">
                  <c:v>8.1553000000000004</c:v>
                </c:pt>
                <c:pt idx="492">
                  <c:v>8.1760400000000004</c:v>
                </c:pt>
                <c:pt idx="493">
                  <c:v>8.1967800000000004</c:v>
                </c:pt>
                <c:pt idx="494">
                  <c:v>8.2175200000000004</c:v>
                </c:pt>
                <c:pt idx="495">
                  <c:v>8.2382600000000004</c:v>
                </c:pt>
                <c:pt idx="496">
                  <c:v>8.2590000000000003</c:v>
                </c:pt>
                <c:pt idx="497">
                  <c:v>8.2797400000000003</c:v>
                </c:pt>
                <c:pt idx="498">
                  <c:v>8.3004800000000003</c:v>
                </c:pt>
                <c:pt idx="499">
                  <c:v>8.3212200000000003</c:v>
                </c:pt>
                <c:pt idx="500">
                  <c:v>8.3419600000000003</c:v>
                </c:pt>
                <c:pt idx="501">
                  <c:v>8.3627000000000002</c:v>
                </c:pt>
                <c:pt idx="502">
                  <c:v>8.3834400000000002</c:v>
                </c:pt>
                <c:pt idx="503">
                  <c:v>8.4041800000000002</c:v>
                </c:pt>
                <c:pt idx="504">
                  <c:v>8.4249200000000002</c:v>
                </c:pt>
                <c:pt idx="505">
                  <c:v>8.4456600000000002</c:v>
                </c:pt>
                <c:pt idx="506">
                  <c:v>8.4664000000000001</c:v>
                </c:pt>
                <c:pt idx="507">
                  <c:v>8.4871400000000001</c:v>
                </c:pt>
                <c:pt idx="508">
                  <c:v>8.5078800000000001</c:v>
                </c:pt>
                <c:pt idx="509">
                  <c:v>8.5286200000000001</c:v>
                </c:pt>
                <c:pt idx="510">
                  <c:v>8.5493600000000001</c:v>
                </c:pt>
                <c:pt idx="511">
                  <c:v>8.5701000000000001</c:v>
                </c:pt>
                <c:pt idx="512">
                  <c:v>8.59084</c:v>
                </c:pt>
                <c:pt idx="513">
                  <c:v>8.61158</c:v>
                </c:pt>
                <c:pt idx="514">
                  <c:v>8.63232</c:v>
                </c:pt>
                <c:pt idx="515">
                  <c:v>8.65306</c:v>
                </c:pt>
                <c:pt idx="516">
                  <c:v>8.6738</c:v>
                </c:pt>
                <c:pt idx="517">
                  <c:v>8.6945399999999999</c:v>
                </c:pt>
                <c:pt idx="518">
                  <c:v>8.7152799999999999</c:v>
                </c:pt>
                <c:pt idx="519">
                  <c:v>8.7360199999999999</c:v>
                </c:pt>
                <c:pt idx="520">
                  <c:v>8.7567599999999999</c:v>
                </c:pt>
                <c:pt idx="521">
                  <c:v>8.7774999999999999</c:v>
                </c:pt>
                <c:pt idx="522">
                  <c:v>8.7982399999999998</c:v>
                </c:pt>
                <c:pt idx="523">
                  <c:v>8.8189799999999998</c:v>
                </c:pt>
                <c:pt idx="524">
                  <c:v>8.8397199999999998</c:v>
                </c:pt>
                <c:pt idx="525">
                  <c:v>8.8604599999999998</c:v>
                </c:pt>
                <c:pt idx="526">
                  <c:v>8.8811999999999998</c:v>
                </c:pt>
                <c:pt idx="527">
                  <c:v>8.9019399999999997</c:v>
                </c:pt>
                <c:pt idx="528">
                  <c:v>8.9226799999999997</c:v>
                </c:pt>
                <c:pt idx="529">
                  <c:v>8.9434199999999997</c:v>
                </c:pt>
                <c:pt idx="530">
                  <c:v>-2.0487799999999998</c:v>
                </c:pt>
              </c:numCache>
            </c:numRef>
          </c:xVal>
          <c:yVal>
            <c:numRef>
              <c:f>Sheet1!$J$2:$J$5000</c:f>
              <c:numCache>
                <c:formatCode>General</c:formatCode>
                <c:ptCount val="4999"/>
                <c:pt idx="0">
                  <c:v>0.19336303605313093</c:v>
                </c:pt>
                <c:pt idx="1">
                  <c:v>0.20107922201138523</c:v>
                </c:pt>
                <c:pt idx="2">
                  <c:v>2.8545407969639502E-2</c:v>
                </c:pt>
                <c:pt idx="3">
                  <c:v>-7.1878406072106243E-2</c:v>
                </c:pt>
                <c:pt idx="4">
                  <c:v>-7.137222011385197E-2</c:v>
                </c:pt>
                <c:pt idx="5">
                  <c:v>-4.2036034155597701E-2</c:v>
                </c:pt>
                <c:pt idx="6">
                  <c:v>-7.0359848197343422E-2</c:v>
                </c:pt>
                <c:pt idx="7">
                  <c:v>-0.11311366223908914</c:v>
                </c:pt>
                <c:pt idx="8">
                  <c:v>-0.1774974762808349</c:v>
                </c:pt>
                <c:pt idx="9">
                  <c:v>-7.6051290322580622E-2</c:v>
                </c:pt>
                <c:pt idx="10">
                  <c:v>-9.7175104364326359E-2</c:v>
                </c:pt>
                <c:pt idx="11">
                  <c:v>-8.9458918406072091E-2</c:v>
                </c:pt>
                <c:pt idx="12">
                  <c:v>-3.8492732447817812E-2</c:v>
                </c:pt>
                <c:pt idx="13">
                  <c:v>-0.11007654648956353</c:v>
                </c:pt>
                <c:pt idx="14">
                  <c:v>-9.5150360531309264E-2</c:v>
                </c:pt>
                <c:pt idx="15">
                  <c:v>-0.10185417457305501</c:v>
                </c:pt>
                <c:pt idx="16">
                  <c:v>-0.20228798861480074</c:v>
                </c:pt>
                <c:pt idx="17">
                  <c:v>-5.7581802656546471E-2</c:v>
                </c:pt>
                <c:pt idx="18">
                  <c:v>-0.12917561669829219</c:v>
                </c:pt>
                <c:pt idx="19">
                  <c:v>-0.15029943074003793</c:v>
                </c:pt>
                <c:pt idx="20">
                  <c:v>-0.14979324478178366</c:v>
                </c:pt>
                <c:pt idx="21">
                  <c:v>-0.1348670588235294</c:v>
                </c:pt>
                <c:pt idx="22">
                  <c:v>-0.14157087286527512</c:v>
                </c:pt>
                <c:pt idx="23">
                  <c:v>-0.14106468690702084</c:v>
                </c:pt>
                <c:pt idx="24">
                  <c:v>-0.22707850094876658</c:v>
                </c:pt>
                <c:pt idx="25">
                  <c:v>-0.11842231499051231</c:v>
                </c:pt>
                <c:pt idx="26">
                  <c:v>-9.6286129032258028E-2</c:v>
                </c:pt>
                <c:pt idx="27">
                  <c:v>-0.21834994307400377</c:v>
                </c:pt>
                <c:pt idx="28">
                  <c:v>-8.0853757115749519E-2</c:v>
                </c:pt>
                <c:pt idx="29">
                  <c:v>-7.3137571157495224E-2</c:v>
                </c:pt>
                <c:pt idx="30">
                  <c:v>-7.9841385199240972E-2</c:v>
                </c:pt>
                <c:pt idx="31">
                  <c:v>-0.1442251992409867</c:v>
                </c:pt>
                <c:pt idx="32">
                  <c:v>-0.14371901328273243</c:v>
                </c:pt>
                <c:pt idx="33">
                  <c:v>-0.10716282732447813</c:v>
                </c:pt>
                <c:pt idx="34">
                  <c:v>-5.6186641366223866E-2</c:v>
                </c:pt>
                <c:pt idx="35">
                  <c:v>-5.568045540796962E-2</c:v>
                </c:pt>
                <c:pt idx="36">
                  <c:v>-0.11285426944971536</c:v>
                </c:pt>
                <c:pt idx="37">
                  <c:v>-9.0718083491461071E-2</c:v>
                </c:pt>
                <c:pt idx="38">
                  <c:v>-0.11184189753320681</c:v>
                </c:pt>
                <c:pt idx="39">
                  <c:v>-6.8075711574952513E-2</c:v>
                </c:pt>
                <c:pt idx="40">
                  <c:v>-0.12524952561669828</c:v>
                </c:pt>
                <c:pt idx="41">
                  <c:v>-0.11032333965844401</c:v>
                </c:pt>
                <c:pt idx="42">
                  <c:v>-6.655715370018972E-2</c:v>
                </c:pt>
                <c:pt idx="43">
                  <c:v>-0.10210096774193544</c:v>
                </c:pt>
                <c:pt idx="44">
                  <c:v>-0.12322478178368118</c:v>
                </c:pt>
                <c:pt idx="45">
                  <c:v>-0.10829859582542692</c:v>
                </c:pt>
                <c:pt idx="46">
                  <c:v>-6.4532409867172624E-2</c:v>
                </c:pt>
                <c:pt idx="47">
                  <c:v>-0.12170622390891839</c:v>
                </c:pt>
                <c:pt idx="48">
                  <c:v>-9.9570037950664103E-2</c:v>
                </c:pt>
                <c:pt idx="49">
                  <c:v>-0.13511385199240983</c:v>
                </c:pt>
                <c:pt idx="50">
                  <c:v>-0.17786766603415555</c:v>
                </c:pt>
                <c:pt idx="51">
                  <c:v>-0.1413114800759013</c:v>
                </c:pt>
                <c:pt idx="52">
                  <c:v>-9.7545294117647008E-2</c:v>
                </c:pt>
                <c:pt idx="53">
                  <c:v>-0.16913910815939276</c:v>
                </c:pt>
                <c:pt idx="54">
                  <c:v>-7.4902922201138505E-2</c:v>
                </c:pt>
                <c:pt idx="55">
                  <c:v>-0.12486673624288422</c:v>
                </c:pt>
                <c:pt idx="56">
                  <c:v>-0.11715055028462995</c:v>
                </c:pt>
                <c:pt idx="57">
                  <c:v>-8.0594364326375678E-2</c:v>
                </c:pt>
                <c:pt idx="58">
                  <c:v>-0.1161381783681214</c:v>
                </c:pt>
                <c:pt idx="59">
                  <c:v>-7.4919924098671431E-3</c:v>
                </c:pt>
                <c:pt idx="60">
                  <c:v>-0.10070580645161289</c:v>
                </c:pt>
                <c:pt idx="61">
                  <c:v>-5.69396204933586E-2</c:v>
                </c:pt>
                <c:pt idx="62">
                  <c:v>-6.3643434535104348E-2</c:v>
                </c:pt>
                <c:pt idx="63">
                  <c:v>-6.3137248576850075E-2</c:v>
                </c:pt>
                <c:pt idx="64">
                  <c:v>-0.14915106261859579</c:v>
                </c:pt>
                <c:pt idx="65">
                  <c:v>-0.15585487666034153</c:v>
                </c:pt>
                <c:pt idx="66">
                  <c:v>-1.1158690702087248E-2</c:v>
                </c:pt>
                <c:pt idx="67">
                  <c:v>-0.104372504743833</c:v>
                </c:pt>
                <c:pt idx="68">
                  <c:v>-0.12549631878557871</c:v>
                </c:pt>
                <c:pt idx="69">
                  <c:v>-0.10336013282732445</c:v>
                </c:pt>
                <c:pt idx="70">
                  <c:v>-0.20379394686907018</c:v>
                </c:pt>
                <c:pt idx="71">
                  <c:v>-0.16002776091081591</c:v>
                </c:pt>
                <c:pt idx="72">
                  <c:v>-0.12347157495256164</c:v>
                </c:pt>
                <c:pt idx="73">
                  <c:v>-0.13017538899430736</c:v>
                </c:pt>
                <c:pt idx="74">
                  <c:v>-0.13687920303605311</c:v>
                </c:pt>
                <c:pt idx="75">
                  <c:v>-8.5903017077798821E-2</c:v>
                </c:pt>
                <c:pt idx="76">
                  <c:v>-0.14307683111954456</c:v>
                </c:pt>
                <c:pt idx="77">
                  <c:v>-0.1209406451612903</c:v>
                </c:pt>
                <c:pt idx="78">
                  <c:v>-0.10601445920303604</c:v>
                </c:pt>
                <c:pt idx="79">
                  <c:v>-9.1088273244781776E-2</c:v>
                </c:pt>
                <c:pt idx="80">
                  <c:v>-9.0582087286527502E-2</c:v>
                </c:pt>
                <c:pt idx="81">
                  <c:v>-0.13333590132827322</c:v>
                </c:pt>
                <c:pt idx="82">
                  <c:v>-4.6309715370018933E-2</c:v>
                </c:pt>
                <c:pt idx="83">
                  <c:v>-9.6273529411764702E-2</c:v>
                </c:pt>
                <c:pt idx="84">
                  <c:v>-5.2507343453510436E-2</c:v>
                </c:pt>
                <c:pt idx="85">
                  <c:v>-4.479115749525614E-2</c:v>
                </c:pt>
                <c:pt idx="86">
                  <c:v>-8.7544971537001887E-2</c:v>
                </c:pt>
                <c:pt idx="87">
                  <c:v>-4.3778785578747592E-2</c:v>
                </c:pt>
                <c:pt idx="88">
                  <c:v>-8.6532599620493339E-2</c:v>
                </c:pt>
                <c:pt idx="89">
                  <c:v>-1.3926413662239068E-2</c:v>
                </c:pt>
                <c:pt idx="90">
                  <c:v>-7.1100227703984775E-2</c:v>
                </c:pt>
                <c:pt idx="91">
                  <c:v>-5.7040417457305259E-3</c:v>
                </c:pt>
                <c:pt idx="92">
                  <c:v>-6.2877855787476261E-2</c:v>
                </c:pt>
                <c:pt idx="93">
                  <c:v>-4.7951669829221999E-2</c:v>
                </c:pt>
                <c:pt idx="94">
                  <c:v>-2.5815483870967715E-2</c:v>
                </c:pt>
                <c:pt idx="95">
                  <c:v>-9.0199297912713444E-2</c:v>
                </c:pt>
                <c:pt idx="96">
                  <c:v>-4.6433111954459205E-2</c:v>
                </c:pt>
                <c:pt idx="97">
                  <c:v>-0.10360692599620491</c:v>
                </c:pt>
                <c:pt idx="98">
                  <c:v>-0.18241074003795063</c:v>
                </c:pt>
                <c:pt idx="99">
                  <c:v>-0.10259455407969637</c:v>
                </c:pt>
                <c:pt idx="100">
                  <c:v>-4.440836812144211E-2</c:v>
                </c:pt>
                <c:pt idx="101">
                  <c:v>-0.13042218216318782</c:v>
                </c:pt>
                <c:pt idx="102">
                  <c:v>-0.12991599620493355</c:v>
                </c:pt>
                <c:pt idx="103">
                  <c:v>-9.3359810246679276E-2</c:v>
                </c:pt>
                <c:pt idx="104">
                  <c:v>-0.11448362428842501</c:v>
                </c:pt>
                <c:pt idx="105">
                  <c:v>-7.0717438330170745E-2</c:v>
                </c:pt>
                <c:pt idx="106">
                  <c:v>-0.12789125237191648</c:v>
                </c:pt>
                <c:pt idx="107">
                  <c:v>-3.3655066413662199E-2</c:v>
                </c:pt>
                <c:pt idx="108">
                  <c:v>-0.12687888045540793</c:v>
                </c:pt>
                <c:pt idx="109">
                  <c:v>-3.9852694497153673E-2</c:v>
                </c:pt>
                <c:pt idx="110">
                  <c:v>-5.3766508538899416E-2</c:v>
                </c:pt>
                <c:pt idx="111">
                  <c:v>-2.4420322580645137E-2</c:v>
                </c:pt>
                <c:pt idx="112">
                  <c:v>-3.112413662239083E-2</c:v>
                </c:pt>
                <c:pt idx="113">
                  <c:v>-1.6197950664136596E-2</c:v>
                </c:pt>
                <c:pt idx="114">
                  <c:v>-1.2717647058823611E-3</c:v>
                </c:pt>
                <c:pt idx="115">
                  <c:v>-4.402557874762808E-2</c:v>
                </c:pt>
                <c:pt idx="116">
                  <c:v>1.415060721062622E-2</c:v>
                </c:pt>
                <c:pt idx="117">
                  <c:v>-4.3013206831119533E-2</c:v>
                </c:pt>
                <c:pt idx="118">
                  <c:v>-8.5767020872865252E-2</c:v>
                </c:pt>
                <c:pt idx="119">
                  <c:v>-4.2000834914610985E-2</c:v>
                </c:pt>
                <c:pt idx="120">
                  <c:v>-5.59146489563567E-2</c:v>
                </c:pt>
                <c:pt idx="121">
                  <c:v>-1.9358462998102455E-2</c:v>
                </c:pt>
                <c:pt idx="122">
                  <c:v>-7.653227703984819E-2</c:v>
                </c:pt>
                <c:pt idx="123">
                  <c:v>-9.0446091081593905E-2</c:v>
                </c:pt>
                <c:pt idx="124">
                  <c:v>-0.11877990512333964</c:v>
                </c:pt>
                <c:pt idx="125">
                  <c:v>-0.11106371916508537</c:v>
                </c:pt>
                <c:pt idx="126">
                  <c:v>-6.0087533206831079E-2</c:v>
                </c:pt>
                <c:pt idx="127">
                  <c:v>-0.11726134724857681</c:v>
                </c:pt>
                <c:pt idx="128">
                  <c:v>-9.5125161290322557E-2</c:v>
                </c:pt>
                <c:pt idx="129">
                  <c:v>-0.1090389753320683</c:v>
                </c:pt>
                <c:pt idx="130">
                  <c:v>-0.13016278937381401</c:v>
                </c:pt>
                <c:pt idx="131">
                  <c:v>-2.871660341555976E-2</c:v>
                </c:pt>
                <c:pt idx="132">
                  <c:v>-9.3100417457305462E-2</c:v>
                </c:pt>
                <c:pt idx="133">
                  <c:v>-7.81742314990512E-2</c:v>
                </c:pt>
                <c:pt idx="134">
                  <c:v>-0.16418804554079694</c:v>
                </c:pt>
                <c:pt idx="135">
                  <c:v>-0.13484185958254266</c:v>
                </c:pt>
                <c:pt idx="136">
                  <c:v>2.4274326375711586E-2</c:v>
                </c:pt>
                <c:pt idx="137">
                  <c:v>-4.7309487666034128E-2</c:v>
                </c:pt>
                <c:pt idx="138">
                  <c:v>-3.543301707779889E-3</c:v>
                </c:pt>
                <c:pt idx="139">
                  <c:v>6.1842884250474406E-2</c:v>
                </c:pt>
                <c:pt idx="140">
                  <c:v>-3.1370929791271318E-2</c:v>
                </c:pt>
                <c:pt idx="141">
                  <c:v>5.1852561669829544E-3</c:v>
                </c:pt>
                <c:pt idx="142">
                  <c:v>-6.6408557874762797E-2</c:v>
                </c:pt>
                <c:pt idx="143">
                  <c:v>-8.0322371916508511E-2</c:v>
                </c:pt>
                <c:pt idx="144">
                  <c:v>-4.3766185958254239E-2</c:v>
                </c:pt>
                <c:pt idx="145">
                  <c:v>0</c:v>
                </c:pt>
                <c:pt idx="146">
                  <c:v>-4.2753814041745719E-2</c:v>
                </c:pt>
                <c:pt idx="147">
                  <c:v>-1.8814645902854976E-2</c:v>
                </c:pt>
                <c:pt idx="148">
                  <c:v>1.173114522236036</c:v>
                </c:pt>
                <c:pt idx="149">
                  <c:v>12.898633690374924</c:v>
                </c:pt>
                <c:pt idx="150">
                  <c:v>32.079132858513816</c:v>
                </c:pt>
                <c:pt idx="151">
                  <c:v>35.14562202665271</c:v>
                </c:pt>
                <c:pt idx="152">
                  <c:v>23.179591194791598</c:v>
                </c:pt>
                <c:pt idx="153">
                  <c:v>15.676450362930488</c:v>
                </c:pt>
                <c:pt idx="154">
                  <c:v>11.814279531069378</c:v>
                </c:pt>
                <c:pt idx="155">
                  <c:v>8.8821786992082696</c:v>
                </c:pt>
                <c:pt idx="156">
                  <c:v>6.4763978673471616</c:v>
                </c:pt>
                <c:pt idx="157">
                  <c:v>5.1160470354860514</c:v>
                </c:pt>
                <c:pt idx="158">
                  <c:v>5.8465562036249432</c:v>
                </c:pt>
                <c:pt idx="159">
                  <c:v>8.0983353717638309</c:v>
                </c:pt>
                <c:pt idx="160">
                  <c:v>9.6002945399027233</c:v>
                </c:pt>
                <c:pt idx="161">
                  <c:v>10.532673708041614</c:v>
                </c:pt>
                <c:pt idx="162">
                  <c:v>9.2660428761805047</c:v>
                </c:pt>
                <c:pt idx="163">
                  <c:v>8.5978420443193944</c:v>
                </c:pt>
                <c:pt idx="164">
                  <c:v>9.2129812124582866</c:v>
                </c:pt>
                <c:pt idx="165">
                  <c:v>10.094900380597178</c:v>
                </c:pt>
                <c:pt idx="166">
                  <c:v>10.436069548736066</c:v>
                </c:pt>
                <c:pt idx="167">
                  <c:v>11.527058716874958</c:v>
                </c:pt>
                <c:pt idx="168">
                  <c:v>14.449357885013848</c:v>
                </c:pt>
                <c:pt idx="169">
                  <c:v>19.10922705315274</c:v>
                </c:pt>
                <c:pt idx="170">
                  <c:v>21.224026221291631</c:v>
                </c:pt>
                <c:pt idx="171">
                  <c:v>18.940815389430522</c:v>
                </c:pt>
                <c:pt idx="172">
                  <c:v>18.222134557569412</c:v>
                </c:pt>
                <c:pt idx="173">
                  <c:v>17.9216337257083</c:v>
                </c:pt>
                <c:pt idx="174">
                  <c:v>18.846802893847194</c:v>
                </c:pt>
                <c:pt idx="175">
                  <c:v>22.497292061986084</c:v>
                </c:pt>
                <c:pt idx="176">
                  <c:v>25.707981230124975</c:v>
                </c:pt>
                <c:pt idx="177">
                  <c:v>22.127000398263867</c:v>
                </c:pt>
                <c:pt idx="178">
                  <c:v>19.944719566402757</c:v>
                </c:pt>
                <c:pt idx="179">
                  <c:v>21.980208734541648</c:v>
                </c:pt>
                <c:pt idx="180">
                  <c:v>31.340897902680538</c:v>
                </c:pt>
                <c:pt idx="181">
                  <c:v>52.655507070819425</c:v>
                </c:pt>
                <c:pt idx="182">
                  <c:v>78.26719623895832</c:v>
                </c:pt>
                <c:pt idx="183">
                  <c:v>92.905485407097217</c:v>
                </c:pt>
                <c:pt idx="184">
                  <c:v>92.446364575236103</c:v>
                </c:pt>
                <c:pt idx="185">
                  <c:v>80.862453743374999</c:v>
                </c:pt>
                <c:pt idx="186">
                  <c:v>71.924552911513885</c:v>
                </c:pt>
                <c:pt idx="187">
                  <c:v>59.48988207965278</c:v>
                </c:pt>
                <c:pt idx="188">
                  <c:v>53.176361247791661</c:v>
                </c:pt>
                <c:pt idx="189">
                  <c:v>46.271640415930555</c:v>
                </c:pt>
                <c:pt idx="190">
                  <c:v>44.197509584069444</c:v>
                </c:pt>
                <c:pt idx="191">
                  <c:v>48.619458752208338</c:v>
                </c:pt>
                <c:pt idx="192">
                  <c:v>55.795557920347221</c:v>
                </c:pt>
                <c:pt idx="193">
                  <c:v>62.611177088486123</c:v>
                </c:pt>
                <c:pt idx="194">
                  <c:v>66.441916256625007</c:v>
                </c:pt>
                <c:pt idx="195">
                  <c:v>67.2012554247639</c:v>
                </c:pt>
                <c:pt idx="196">
                  <c:v>61.031934592902793</c:v>
                </c:pt>
                <c:pt idx="197">
                  <c:v>58.546843761041679</c:v>
                </c:pt>
                <c:pt idx="198">
                  <c:v>66.804432929180564</c:v>
                </c:pt>
                <c:pt idx="199">
                  <c:v>85.826312097319459</c:v>
                </c:pt>
                <c:pt idx="200">
                  <c:v>99.808511265458364</c:v>
                </c:pt>
                <c:pt idx="201">
                  <c:v>92.500040433597249</c:v>
                </c:pt>
                <c:pt idx="202">
                  <c:v>71.528909601736132</c:v>
                </c:pt>
                <c:pt idx="203">
                  <c:v>50.49287876987502</c:v>
                </c:pt>
                <c:pt idx="204">
                  <c:v>34.770517938013917</c:v>
                </c:pt>
                <c:pt idx="205">
                  <c:v>24.534847106152807</c:v>
                </c:pt>
                <c:pt idx="206">
                  <c:v>18.012246274291691</c:v>
                </c:pt>
                <c:pt idx="207">
                  <c:v>13.479555442430586</c:v>
                </c:pt>
                <c:pt idx="208">
                  <c:v>10.259064610569478</c:v>
                </c:pt>
                <c:pt idx="209">
                  <c:v>8.0407437787083662</c:v>
                </c:pt>
                <c:pt idx="210">
                  <c:v>6.4064129468472588</c:v>
                </c:pt>
                <c:pt idx="211">
                  <c:v>5.2335221149861502</c:v>
                </c:pt>
                <c:pt idx="212">
                  <c:v>4.3490212831250403</c:v>
                </c:pt>
                <c:pt idx="213">
                  <c:v>3.7240704512639322</c:v>
                </c:pt>
                <c:pt idx="214">
                  <c:v>3.0342296194028218</c:v>
                </c:pt>
                <c:pt idx="215">
                  <c:v>2.5967387875417125</c:v>
                </c:pt>
                <c:pt idx="216">
                  <c:v>2.1736679556806036</c:v>
                </c:pt>
                <c:pt idx="217">
                  <c:v>1.9813071238194944</c:v>
                </c:pt>
                <c:pt idx="218">
                  <c:v>1.5870762919583852</c:v>
                </c:pt>
                <c:pt idx="219">
                  <c:v>1.5244954600972762</c:v>
                </c:pt>
                <c:pt idx="220">
                  <c:v>1.3681946282361668</c:v>
                </c:pt>
                <c:pt idx="221">
                  <c:v>1.0532637963750573</c:v>
                </c:pt>
                <c:pt idx="222">
                  <c:v>1.077202964513948</c:v>
                </c:pt>
                <c:pt idx="223">
                  <c:v>0.94974213265283902</c:v>
                </c:pt>
                <c:pt idx="224">
                  <c:v>0.79343130079172952</c:v>
                </c:pt>
                <c:pt idx="225">
                  <c:v>0.62991046893062008</c:v>
                </c:pt>
                <c:pt idx="226">
                  <c:v>0.502439637069511</c:v>
                </c:pt>
                <c:pt idx="227">
                  <c:v>0.36776880520840155</c:v>
                </c:pt>
                <c:pt idx="228">
                  <c:v>0.34123797334729206</c:v>
                </c:pt>
                <c:pt idx="229">
                  <c:v>0.29307714148618297</c:v>
                </c:pt>
                <c:pt idx="230">
                  <c:v>0.2377063096250735</c:v>
                </c:pt>
                <c:pt idx="231">
                  <c:v>0.16791547776396437</c:v>
                </c:pt>
                <c:pt idx="232">
                  <c:v>7.6494645902854985E-2</c:v>
                </c:pt>
                <c:pt idx="233">
                  <c:v>3.5543814041745836E-2</c:v>
                </c:pt>
                <c:pt idx="234">
                  <c:v>0</c:v>
                </c:pt>
                <c:pt idx="235">
                  <c:v>-2.8333814041745731E-2</c:v>
                </c:pt>
                <c:pt idx="236">
                  <c:v>-7.1087628083491561E-2</c:v>
                </c:pt>
                <c:pt idx="237">
                  <c:v>-0.12104144212523726</c:v>
                </c:pt>
                <c:pt idx="238">
                  <c:v>-9.890525616698298E-2</c:v>
                </c:pt>
                <c:pt idx="239">
                  <c:v>-7.6779070208728761E-2</c:v>
                </c:pt>
                <c:pt idx="240">
                  <c:v>-6.1852884250474416E-2</c:v>
                </c:pt>
                <c:pt idx="241">
                  <c:v>-6.8556698292220331E-2</c:v>
                </c:pt>
                <c:pt idx="242">
                  <c:v>-0.10409051233396593</c:v>
                </c:pt>
                <c:pt idx="243">
                  <c:v>-0.10358432637571147</c:v>
                </c:pt>
                <c:pt idx="244">
                  <c:v>-0.11749814041745732</c:v>
                </c:pt>
                <c:pt idx="245">
                  <c:v>-0.15304195445920299</c:v>
                </c:pt>
                <c:pt idx="246">
                  <c:v>-0.2102157685009487</c:v>
                </c:pt>
                <c:pt idx="247">
                  <c:v>-0.23854958254269443</c:v>
                </c:pt>
                <c:pt idx="248">
                  <c:v>-0.31014339658444023</c:v>
                </c:pt>
                <c:pt idx="249">
                  <c:v>-0.30963721062618599</c:v>
                </c:pt>
                <c:pt idx="250">
                  <c:v>-0.34518102466793166</c:v>
                </c:pt>
                <c:pt idx="251">
                  <c:v>-0.36630483870967745</c:v>
                </c:pt>
                <c:pt idx="252">
                  <c:v>-0.53883865275142317</c:v>
                </c:pt>
                <c:pt idx="253">
                  <c:v>-0.46623246679316899</c:v>
                </c:pt>
                <c:pt idx="254">
                  <c:v>-0.47293628083491457</c:v>
                </c:pt>
                <c:pt idx="255">
                  <c:v>-0.48685009487666031</c:v>
                </c:pt>
                <c:pt idx="256">
                  <c:v>-0.55843390891840605</c:v>
                </c:pt>
                <c:pt idx="257">
                  <c:v>-0.54351772296015188</c:v>
                </c:pt>
                <c:pt idx="258">
                  <c:v>-0.51417153700189755</c:v>
                </c:pt>
                <c:pt idx="259">
                  <c:v>-0.54250535104364328</c:v>
                </c:pt>
                <c:pt idx="260">
                  <c:v>-0.441059165085389</c:v>
                </c:pt>
                <c:pt idx="261">
                  <c:v>-0.5270729791271348</c:v>
                </c:pt>
                <c:pt idx="262">
                  <c:v>-0.54098679316888054</c:v>
                </c:pt>
                <c:pt idx="263">
                  <c:v>-0.56210060721062627</c:v>
                </c:pt>
                <c:pt idx="264">
                  <c:v>-0.56159442125237191</c:v>
                </c:pt>
                <c:pt idx="265">
                  <c:v>-0.51062823529411761</c:v>
                </c:pt>
                <c:pt idx="266">
                  <c:v>-0.51012204933586336</c:v>
                </c:pt>
                <c:pt idx="267">
                  <c:v>-0.52403586337760921</c:v>
                </c:pt>
                <c:pt idx="268">
                  <c:v>-0.55956967741935482</c:v>
                </c:pt>
                <c:pt idx="269">
                  <c:v>-0.51581349146110056</c:v>
                </c:pt>
                <c:pt idx="270">
                  <c:v>-0.49367730550284628</c:v>
                </c:pt>
                <c:pt idx="271">
                  <c:v>-0.57247111954459207</c:v>
                </c:pt>
                <c:pt idx="272">
                  <c:v>-0.49266493358633778</c:v>
                </c:pt>
                <c:pt idx="273">
                  <c:v>-0.5354187476280835</c:v>
                </c:pt>
                <c:pt idx="274">
                  <c:v>-0.59979256166982919</c:v>
                </c:pt>
                <c:pt idx="275">
                  <c:v>-0.57044637571157497</c:v>
                </c:pt>
                <c:pt idx="276">
                  <c:v>-0.69972018975332073</c:v>
                </c:pt>
                <c:pt idx="277">
                  <c:v>-0.62711400379506643</c:v>
                </c:pt>
                <c:pt idx="278">
                  <c:v>-0.67707781783681209</c:v>
                </c:pt>
                <c:pt idx="279">
                  <c:v>-0.67657163187855784</c:v>
                </c:pt>
                <c:pt idx="280">
                  <c:v>-0.70490544592030369</c:v>
                </c:pt>
                <c:pt idx="281">
                  <c:v>-0.70439925996204944</c:v>
                </c:pt>
                <c:pt idx="282">
                  <c:v>-0.73994307400379511</c:v>
                </c:pt>
                <c:pt idx="283">
                  <c:v>-0.79711688804554082</c:v>
                </c:pt>
                <c:pt idx="284">
                  <c:v>-0.76056070208728654</c:v>
                </c:pt>
                <c:pt idx="285">
                  <c:v>-0.79610451612903232</c:v>
                </c:pt>
                <c:pt idx="286">
                  <c:v>-0.78838833017077803</c:v>
                </c:pt>
                <c:pt idx="287">
                  <c:v>-0.76625214421252374</c:v>
                </c:pt>
                <c:pt idx="288">
                  <c:v>-0.80179595825426953</c:v>
                </c:pt>
                <c:pt idx="289">
                  <c:v>-0.72918977229601523</c:v>
                </c:pt>
                <c:pt idx="290">
                  <c:v>-0.69263358633776095</c:v>
                </c:pt>
                <c:pt idx="291">
                  <c:v>-0.69212740037950671</c:v>
                </c:pt>
                <c:pt idx="292">
                  <c:v>-0.71325121442125239</c:v>
                </c:pt>
                <c:pt idx="293">
                  <c:v>-0.71995502846299808</c:v>
                </c:pt>
                <c:pt idx="294">
                  <c:v>-0.74828884250474381</c:v>
                </c:pt>
                <c:pt idx="295">
                  <c:v>-0.75499265654648962</c:v>
                </c:pt>
                <c:pt idx="296">
                  <c:v>-0.75448647058823526</c:v>
                </c:pt>
                <c:pt idx="297">
                  <c:v>-0.71072028462998116</c:v>
                </c:pt>
                <c:pt idx="298">
                  <c:v>-0.73184409867172673</c:v>
                </c:pt>
                <c:pt idx="299">
                  <c:v>-0.68086791271347247</c:v>
                </c:pt>
                <c:pt idx="300">
                  <c:v>-0.68757172675521816</c:v>
                </c:pt>
                <c:pt idx="301">
                  <c:v>-0.71590554079696389</c:v>
                </c:pt>
                <c:pt idx="302">
                  <c:v>-0.72260935483870969</c:v>
                </c:pt>
                <c:pt idx="303">
                  <c:v>-0.77257316888045535</c:v>
                </c:pt>
                <c:pt idx="304">
                  <c:v>-0.80090698292220119</c:v>
                </c:pt>
                <c:pt idx="305">
                  <c:v>-0.90855079696394681</c:v>
                </c:pt>
                <c:pt idx="306">
                  <c:v>-0.79268461100569265</c:v>
                </c:pt>
                <c:pt idx="307">
                  <c:v>-0.80659842504743839</c:v>
                </c:pt>
                <c:pt idx="308">
                  <c:v>-0.88540223908918403</c:v>
                </c:pt>
                <c:pt idx="309">
                  <c:v>-0.87768605313092984</c:v>
                </c:pt>
                <c:pt idx="310">
                  <c:v>-0.89159986717267548</c:v>
                </c:pt>
                <c:pt idx="311">
                  <c:v>-0.88388368121442129</c:v>
                </c:pt>
                <c:pt idx="312">
                  <c:v>-0.84732749525616702</c:v>
                </c:pt>
                <c:pt idx="313">
                  <c:v>-0.81798130929791268</c:v>
                </c:pt>
                <c:pt idx="314">
                  <c:v>-0.79584512333965851</c:v>
                </c:pt>
                <c:pt idx="315">
                  <c:v>-0.8025489373814042</c:v>
                </c:pt>
                <c:pt idx="316">
                  <c:v>-0.88856275142314989</c:v>
                </c:pt>
                <c:pt idx="317">
                  <c:v>-0.87363656546489565</c:v>
                </c:pt>
                <c:pt idx="318">
                  <c:v>-0.8082403795066414</c:v>
                </c:pt>
                <c:pt idx="319">
                  <c:v>-0.77168419354838713</c:v>
                </c:pt>
                <c:pt idx="320">
                  <c:v>-0.80001800759013286</c:v>
                </c:pt>
                <c:pt idx="321">
                  <c:v>-0.79230182163187857</c:v>
                </c:pt>
                <c:pt idx="322">
                  <c:v>-0.83505563567362429</c:v>
                </c:pt>
                <c:pt idx="323">
                  <c:v>-0.81291944971537</c:v>
                </c:pt>
                <c:pt idx="324">
                  <c:v>-0.74752326375711575</c:v>
                </c:pt>
                <c:pt idx="325">
                  <c:v>-0.76143707779886149</c:v>
                </c:pt>
                <c:pt idx="326">
                  <c:v>-0.76814089184060719</c:v>
                </c:pt>
                <c:pt idx="327">
                  <c:v>-0.83973470588235299</c:v>
                </c:pt>
                <c:pt idx="328">
                  <c:v>-0.86085851992409868</c:v>
                </c:pt>
                <c:pt idx="329">
                  <c:v>-0.96129233396584435</c:v>
                </c:pt>
                <c:pt idx="330">
                  <c:v>-0.78774614800759024</c:v>
                </c:pt>
                <c:pt idx="331">
                  <c:v>-0.8377099620493359</c:v>
                </c:pt>
                <c:pt idx="332">
                  <c:v>-0.93093377609108163</c:v>
                </c:pt>
                <c:pt idx="333">
                  <c:v>-0.93042759013282739</c:v>
                </c:pt>
                <c:pt idx="334">
                  <c:v>-0.92271140417457309</c:v>
                </c:pt>
                <c:pt idx="335">
                  <c:v>-0.87173521821631883</c:v>
                </c:pt>
                <c:pt idx="336">
                  <c:v>-0.8423890322580645</c:v>
                </c:pt>
                <c:pt idx="337">
                  <c:v>-0.98607284629981029</c:v>
                </c:pt>
                <c:pt idx="338">
                  <c:v>-0.94952666034155597</c:v>
                </c:pt>
                <c:pt idx="339">
                  <c:v>-0.97785047438330175</c:v>
                </c:pt>
                <c:pt idx="340">
                  <c:v>-0.8547842884250475</c:v>
                </c:pt>
                <c:pt idx="341">
                  <c:v>-0.86148810246679319</c:v>
                </c:pt>
                <c:pt idx="342">
                  <c:v>-0.9763319165085389</c:v>
                </c:pt>
                <c:pt idx="343">
                  <c:v>-0.84605573055028471</c:v>
                </c:pt>
                <c:pt idx="344">
                  <c:v>-0.80228954459203039</c:v>
                </c:pt>
                <c:pt idx="345">
                  <c:v>-0.88109335863377614</c:v>
                </c:pt>
                <c:pt idx="346">
                  <c:v>-0.88058717267552189</c:v>
                </c:pt>
                <c:pt idx="347">
                  <c:v>-0.81519098671726753</c:v>
                </c:pt>
                <c:pt idx="348">
                  <c:v>-0.77863480075901337</c:v>
                </c:pt>
                <c:pt idx="349">
                  <c:v>-0.85022861480075906</c:v>
                </c:pt>
                <c:pt idx="350">
                  <c:v>-0.82809242884250467</c:v>
                </c:pt>
                <c:pt idx="351">
                  <c:v>-0.81316624288425055</c:v>
                </c:pt>
                <c:pt idx="352">
                  <c:v>-0.81266005692599619</c:v>
                </c:pt>
                <c:pt idx="353">
                  <c:v>-0.85541387096774191</c:v>
                </c:pt>
                <c:pt idx="354">
                  <c:v>-0.83327768500948762</c:v>
                </c:pt>
                <c:pt idx="355">
                  <c:v>-0.78951149905123341</c:v>
                </c:pt>
                <c:pt idx="356">
                  <c:v>-0.86831531309297916</c:v>
                </c:pt>
                <c:pt idx="357">
                  <c:v>-0.91827912713472493</c:v>
                </c:pt>
                <c:pt idx="358">
                  <c:v>-0.96823294117647063</c:v>
                </c:pt>
                <c:pt idx="359">
                  <c:v>-0.88842675521821635</c:v>
                </c:pt>
                <c:pt idx="360">
                  <c:v>-0.94560056925996205</c:v>
                </c:pt>
                <c:pt idx="361">
                  <c:v>-0.95230438330170775</c:v>
                </c:pt>
                <c:pt idx="362">
                  <c:v>-0.9013281973434536</c:v>
                </c:pt>
                <c:pt idx="363">
                  <c:v>-0.96570201138519929</c:v>
                </c:pt>
                <c:pt idx="364">
                  <c:v>-0.98682582542694497</c:v>
                </c:pt>
                <c:pt idx="365">
                  <c:v>-0.91422963946869074</c:v>
                </c:pt>
                <c:pt idx="366">
                  <c:v>-0.89209345351043645</c:v>
                </c:pt>
                <c:pt idx="367">
                  <c:v>-0.96367726755218219</c:v>
                </c:pt>
                <c:pt idx="368">
                  <c:v>-0.95597108159392796</c:v>
                </c:pt>
                <c:pt idx="369">
                  <c:v>-0.85452489563567369</c:v>
                </c:pt>
                <c:pt idx="370">
                  <c:v>-0.86843870967741932</c:v>
                </c:pt>
                <c:pt idx="371">
                  <c:v>-0.88956252371916511</c:v>
                </c:pt>
                <c:pt idx="372">
                  <c:v>-0.8962663377609108</c:v>
                </c:pt>
                <c:pt idx="373">
                  <c:v>-0.83087015180265655</c:v>
                </c:pt>
                <c:pt idx="374">
                  <c:v>-0.83036396584440231</c:v>
                </c:pt>
                <c:pt idx="375">
                  <c:v>-0.99567777988614803</c:v>
                </c:pt>
                <c:pt idx="376">
                  <c:v>-0.82214159392789377</c:v>
                </c:pt>
                <c:pt idx="377">
                  <c:v>-0.77837540796963944</c:v>
                </c:pt>
                <c:pt idx="378">
                  <c:v>-0.85717922201138519</c:v>
                </c:pt>
                <c:pt idx="379">
                  <c:v>-0.85667303605313094</c:v>
                </c:pt>
                <c:pt idx="380">
                  <c:v>-0.80569685009487668</c:v>
                </c:pt>
                <c:pt idx="381">
                  <c:v>-0.89892066413662242</c:v>
                </c:pt>
                <c:pt idx="382">
                  <c:v>-0.91283447817836816</c:v>
                </c:pt>
                <c:pt idx="383">
                  <c:v>-0.94837829222011383</c:v>
                </c:pt>
                <c:pt idx="384">
                  <c:v>-0.9190321062618596</c:v>
                </c:pt>
                <c:pt idx="385">
                  <c:v>-0.96898592030360531</c:v>
                </c:pt>
                <c:pt idx="386">
                  <c:v>-0.98289973434535105</c:v>
                </c:pt>
                <c:pt idx="387">
                  <c:v>-0.88867354838709689</c:v>
                </c:pt>
                <c:pt idx="388">
                  <c:v>-0.96025736242884252</c:v>
                </c:pt>
                <c:pt idx="389">
                  <c:v>-0.97417117647058826</c:v>
                </c:pt>
                <c:pt idx="390">
                  <c:v>-0.96645499051233397</c:v>
                </c:pt>
                <c:pt idx="391">
                  <c:v>-0.95873880455407978</c:v>
                </c:pt>
                <c:pt idx="392">
                  <c:v>-0.97265261859582552</c:v>
                </c:pt>
                <c:pt idx="393">
                  <c:v>-0.93610643263757121</c:v>
                </c:pt>
                <c:pt idx="394">
                  <c:v>-0.89955024667931693</c:v>
                </c:pt>
                <c:pt idx="395">
                  <c:v>-0.97834406072106261</c:v>
                </c:pt>
                <c:pt idx="396">
                  <c:v>-0.93458787476280836</c:v>
                </c:pt>
                <c:pt idx="397">
                  <c:v>-0.95570168880455419</c:v>
                </c:pt>
                <c:pt idx="398">
                  <c:v>-0.92636550284629982</c:v>
                </c:pt>
                <c:pt idx="399">
                  <c:v>-0.8825993168880456</c:v>
                </c:pt>
                <c:pt idx="400">
                  <c:v>-0.87488313092979131</c:v>
                </c:pt>
                <c:pt idx="401">
                  <c:v>-0.93205694497153702</c:v>
                </c:pt>
                <c:pt idx="402">
                  <c:v>-0.91713075901328278</c:v>
                </c:pt>
                <c:pt idx="403">
                  <c:v>-0.87336457305502846</c:v>
                </c:pt>
                <c:pt idx="404">
                  <c:v>-0.9449483870967742</c:v>
                </c:pt>
                <c:pt idx="405">
                  <c:v>-0.91561220113851993</c:v>
                </c:pt>
                <c:pt idx="406">
                  <c:v>-0.9006860151802657</c:v>
                </c:pt>
                <c:pt idx="407">
                  <c:v>-0.92180982922201138</c:v>
                </c:pt>
                <c:pt idx="408">
                  <c:v>-0.95013364326375715</c:v>
                </c:pt>
                <c:pt idx="409">
                  <c:v>-0.88474745730550297</c:v>
                </c:pt>
                <c:pt idx="410">
                  <c:v>-0.94912127134724866</c:v>
                </c:pt>
                <c:pt idx="411">
                  <c:v>-0.97745508538899428</c:v>
                </c:pt>
                <c:pt idx="412">
                  <c:v>-0.91927889943074004</c:v>
                </c:pt>
                <c:pt idx="413">
                  <c:v>-0.94760271347248581</c:v>
                </c:pt>
                <c:pt idx="414">
                  <c:v>-0.96151652751423144</c:v>
                </c:pt>
                <c:pt idx="415">
                  <c:v>-0.91055034155597725</c:v>
                </c:pt>
                <c:pt idx="416">
                  <c:v>-1.003764155597723</c:v>
                </c:pt>
                <c:pt idx="417">
                  <c:v>-0.98883796963946868</c:v>
                </c:pt>
                <c:pt idx="418">
                  <c:v>-0.93066178368121444</c:v>
                </c:pt>
                <c:pt idx="419">
                  <c:v>-0.96619559772296015</c:v>
                </c:pt>
                <c:pt idx="420">
                  <c:v>-1.0522094117647058</c:v>
                </c:pt>
                <c:pt idx="421">
                  <c:v>-0.93634322580645157</c:v>
                </c:pt>
                <c:pt idx="422">
                  <c:v>-0.98630703984819734</c:v>
                </c:pt>
                <c:pt idx="423">
                  <c:v>-0.94975085388994307</c:v>
                </c:pt>
                <c:pt idx="424">
                  <c:v>-0.8555246679316888</c:v>
                </c:pt>
                <c:pt idx="425">
                  <c:v>-0.94152848197343453</c:v>
                </c:pt>
                <c:pt idx="426">
                  <c:v>-0.85451229601518031</c:v>
                </c:pt>
                <c:pt idx="427">
                  <c:v>-0.95493611005692602</c:v>
                </c:pt>
                <c:pt idx="428">
                  <c:v>-0.93279992409867174</c:v>
                </c:pt>
                <c:pt idx="429">
                  <c:v>-0.86020373814041751</c:v>
                </c:pt>
                <c:pt idx="430">
                  <c:v>-0.88853755218216324</c:v>
                </c:pt>
                <c:pt idx="431">
                  <c:v>-0.82314136622390888</c:v>
                </c:pt>
                <c:pt idx="432">
                  <c:v>-0.95240518026565468</c:v>
                </c:pt>
                <c:pt idx="433">
                  <c:v>-0.89422899430740044</c:v>
                </c:pt>
                <c:pt idx="434">
                  <c:v>-0.84325280834914618</c:v>
                </c:pt>
                <c:pt idx="435">
                  <c:v>-0.93646662239089185</c:v>
                </c:pt>
                <c:pt idx="436">
                  <c:v>-0.88550043643263754</c:v>
                </c:pt>
                <c:pt idx="437">
                  <c:v>-0.94987425047438334</c:v>
                </c:pt>
                <c:pt idx="438">
                  <c:v>-0.97099806451612902</c:v>
                </c:pt>
                <c:pt idx="439">
                  <c:v>-0.92723187855787481</c:v>
                </c:pt>
                <c:pt idx="440">
                  <c:v>-1.0060356925996206</c:v>
                </c:pt>
                <c:pt idx="441">
                  <c:v>-0.91180950664136629</c:v>
                </c:pt>
                <c:pt idx="442">
                  <c:v>-0.98339332068311203</c:v>
                </c:pt>
                <c:pt idx="443">
                  <c:v>-0.98288713472485767</c:v>
                </c:pt>
                <c:pt idx="444">
                  <c:v>-0.9463309487666034</c:v>
                </c:pt>
                <c:pt idx="445">
                  <c:v>-0.99629476280834917</c:v>
                </c:pt>
                <c:pt idx="446">
                  <c:v>-0.91648857685009488</c:v>
                </c:pt>
                <c:pt idx="447">
                  <c:v>-0.95923239089184065</c:v>
                </c:pt>
                <c:pt idx="448">
                  <c:v>-0.89384620493358635</c:v>
                </c:pt>
                <c:pt idx="449">
                  <c:v>-0.94380001897533206</c:v>
                </c:pt>
                <c:pt idx="450">
                  <c:v>-0.9000438330170778</c:v>
                </c:pt>
                <c:pt idx="451">
                  <c:v>-0.88511764705882356</c:v>
                </c:pt>
                <c:pt idx="452">
                  <c:v>-0.90624146110056936</c:v>
                </c:pt>
                <c:pt idx="453">
                  <c:v>-0.8552652751423151</c:v>
                </c:pt>
                <c:pt idx="454">
                  <c:v>-0.90522908918406075</c:v>
                </c:pt>
                <c:pt idx="455">
                  <c:v>-0.83262290322580645</c:v>
                </c:pt>
                <c:pt idx="456">
                  <c:v>-0.87537671726755217</c:v>
                </c:pt>
                <c:pt idx="457">
                  <c:v>-0.80998053130929792</c:v>
                </c:pt>
                <c:pt idx="458">
                  <c:v>-0.92482434535104363</c:v>
                </c:pt>
                <c:pt idx="459">
                  <c:v>-0.93873815939278937</c:v>
                </c:pt>
                <c:pt idx="460">
                  <c:v>-0.86614197343453514</c:v>
                </c:pt>
                <c:pt idx="461">
                  <c:v>-0.82237578747628082</c:v>
                </c:pt>
                <c:pt idx="462">
                  <c:v>-0.95884960151802656</c:v>
                </c:pt>
                <c:pt idx="463">
                  <c:v>-0.87904341555977239</c:v>
                </c:pt>
                <c:pt idx="464">
                  <c:v>-1.0010972296015179</c:v>
                </c:pt>
                <c:pt idx="465">
                  <c:v>-0.94291104364326372</c:v>
                </c:pt>
                <c:pt idx="466">
                  <c:v>-0.95682485768500958</c:v>
                </c:pt>
                <c:pt idx="467">
                  <c:v>-0.93468867172675529</c:v>
                </c:pt>
                <c:pt idx="468">
                  <c:v>-0.97023248576850096</c:v>
                </c:pt>
                <c:pt idx="469">
                  <c:v>-0.91204629981024676</c:v>
                </c:pt>
                <c:pt idx="470">
                  <c:v>-1.1278401138519925</c:v>
                </c:pt>
                <c:pt idx="471">
                  <c:v>-0.92545392789373815</c:v>
                </c:pt>
                <c:pt idx="472">
                  <c:v>-0.95378774193548388</c:v>
                </c:pt>
                <c:pt idx="473">
                  <c:v>-0.98212155597722961</c:v>
                </c:pt>
                <c:pt idx="474">
                  <c:v>-1.1041853700189754</c:v>
                </c:pt>
                <c:pt idx="475">
                  <c:v>-0.90900918406072106</c:v>
                </c:pt>
                <c:pt idx="476">
                  <c:v>-0.91571299810246687</c:v>
                </c:pt>
                <c:pt idx="477">
                  <c:v>-0.8719568121442125</c:v>
                </c:pt>
                <c:pt idx="478">
                  <c:v>-0.89308062618595829</c:v>
                </c:pt>
                <c:pt idx="479">
                  <c:v>-0.86373444022770407</c:v>
                </c:pt>
                <c:pt idx="480">
                  <c:v>-0.86322825426944982</c:v>
                </c:pt>
                <c:pt idx="481">
                  <c:v>-0.86272206831119547</c:v>
                </c:pt>
                <c:pt idx="482">
                  <c:v>-0.82616588235294119</c:v>
                </c:pt>
                <c:pt idx="483">
                  <c:v>-0.90495969639468687</c:v>
                </c:pt>
                <c:pt idx="484">
                  <c:v>-0.85399351043643268</c:v>
                </c:pt>
                <c:pt idx="485">
                  <c:v>-0.90394732447817838</c:v>
                </c:pt>
                <c:pt idx="486">
                  <c:v>-0.83135113851992415</c:v>
                </c:pt>
                <c:pt idx="487">
                  <c:v>-0.90293495256166989</c:v>
                </c:pt>
                <c:pt idx="488">
                  <c:v>-0.87359876660341562</c:v>
                </c:pt>
                <c:pt idx="489">
                  <c:v>-0.88751258064516136</c:v>
                </c:pt>
                <c:pt idx="490">
                  <c:v>-0.96630639468690704</c:v>
                </c:pt>
                <c:pt idx="491">
                  <c:v>-0.91533020872865278</c:v>
                </c:pt>
                <c:pt idx="492">
                  <c:v>-1.0157640227703986</c:v>
                </c:pt>
                <c:pt idx="493">
                  <c:v>-0.89989783681214419</c:v>
                </c:pt>
                <c:pt idx="494">
                  <c:v>-0.96428165085388995</c:v>
                </c:pt>
                <c:pt idx="495">
                  <c:v>-0.90609546489563575</c:v>
                </c:pt>
                <c:pt idx="496">
                  <c:v>-0.99931927893738148</c:v>
                </c:pt>
                <c:pt idx="497">
                  <c:v>-1.1285930929791272</c:v>
                </c:pt>
                <c:pt idx="498">
                  <c:v>-0.93341690702087288</c:v>
                </c:pt>
                <c:pt idx="499">
                  <c:v>-1.0482707210626185</c:v>
                </c:pt>
                <c:pt idx="500">
                  <c:v>-0.86752453510436434</c:v>
                </c:pt>
                <c:pt idx="501">
                  <c:v>-0.93910834914611008</c:v>
                </c:pt>
                <c:pt idx="502">
                  <c:v>-0.88814216318785588</c:v>
                </c:pt>
                <c:pt idx="503">
                  <c:v>-0.90925597722960161</c:v>
                </c:pt>
                <c:pt idx="504">
                  <c:v>-0.9159597912713473</c:v>
                </c:pt>
                <c:pt idx="505">
                  <c:v>-0.85057360531309301</c:v>
                </c:pt>
                <c:pt idx="506">
                  <c:v>-0.86448741935483864</c:v>
                </c:pt>
                <c:pt idx="507">
                  <c:v>-0.81351123339658438</c:v>
                </c:pt>
                <c:pt idx="508">
                  <c:v>-0.89951504743833022</c:v>
                </c:pt>
                <c:pt idx="509">
                  <c:v>-0.84133886148007586</c:v>
                </c:pt>
                <c:pt idx="510">
                  <c:v>-0.82641267552182174</c:v>
                </c:pt>
                <c:pt idx="511">
                  <c:v>-0.90520648956356742</c:v>
                </c:pt>
                <c:pt idx="512">
                  <c:v>-0.82540030360531313</c:v>
                </c:pt>
                <c:pt idx="513">
                  <c:v>-0.88257411764705884</c:v>
                </c:pt>
                <c:pt idx="514">
                  <c:v>-1.0118379316888046</c:v>
                </c:pt>
                <c:pt idx="515">
                  <c:v>-0.8743517457305503</c:v>
                </c:pt>
                <c:pt idx="516">
                  <c:v>-1.0180355597722959</c:v>
                </c:pt>
                <c:pt idx="517">
                  <c:v>-0.88054937381404175</c:v>
                </c:pt>
                <c:pt idx="518">
                  <c:v>-0.97376318785578753</c:v>
                </c:pt>
                <c:pt idx="519">
                  <c:v>-0.90115700189753323</c:v>
                </c:pt>
                <c:pt idx="520">
                  <c:v>-0.90786081593927892</c:v>
                </c:pt>
                <c:pt idx="521">
                  <c:v>-0.97945462998102473</c:v>
                </c:pt>
                <c:pt idx="522">
                  <c:v>-0.9356884440227704</c:v>
                </c:pt>
                <c:pt idx="523">
                  <c:v>-0.98565225806451617</c:v>
                </c:pt>
                <c:pt idx="524">
                  <c:v>-0.9490960721062619</c:v>
                </c:pt>
                <c:pt idx="525">
                  <c:v>-0.89811988614800764</c:v>
                </c:pt>
                <c:pt idx="526">
                  <c:v>-1.0273937001897533</c:v>
                </c:pt>
                <c:pt idx="527">
                  <c:v>-0.90431751423149909</c:v>
                </c:pt>
                <c:pt idx="528">
                  <c:v>-0.8821813282732448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ADD2-48AF-9F46-59B13D4695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98545176"/>
        <c:axId val="1"/>
      </c:scatterChart>
      <c:valAx>
        <c:axId val="198545176"/>
        <c:scaling>
          <c:orientation val="minMax"/>
          <c:max val="8"/>
          <c:min val="0"/>
        </c:scaling>
        <c:delete val="0"/>
        <c:axPos val="b"/>
        <c:title>
          <c:tx>
            <c:rich>
              <a:bodyPr/>
              <a:lstStyle/>
              <a:p>
                <a:pPr>
                  <a:defRPr sz="1000" b="1" i="0" u="none" strike="noStrike" baseline="0">
                    <a:solidFill>
                      <a:schemeClr val="accent2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000">
                    <a:solidFill>
                      <a:schemeClr val="accent2"/>
                    </a:solidFill>
                  </a:rPr>
                  <a:t>Time (seconds)</a:t>
                </a:r>
              </a:p>
            </c:rich>
          </c:tx>
          <c:layout>
            <c:manualLayout>
              <c:xMode val="edge"/>
              <c:yMode val="edge"/>
              <c:x val="0.47601476014760147"/>
              <c:y val="0.9030898876404494"/>
            </c:manualLayout>
          </c:layout>
          <c:overlay val="0"/>
          <c:spPr>
            <a:noFill/>
            <a:ln w="20266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2533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98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crossBetween val="midCat"/>
      </c:valAx>
      <c:valAx>
        <c:axId val="1"/>
        <c:scaling>
          <c:orientation val="minMax"/>
        </c:scaling>
        <c:delete val="0"/>
        <c:axPos val="l"/>
        <c:title>
          <c:tx>
            <c:rich>
              <a:bodyPr/>
              <a:lstStyle/>
              <a:p>
                <a:pPr>
                  <a:defRPr sz="1000" b="1" i="0" u="none" strike="noStrike" baseline="0">
                    <a:solidFill>
                      <a:schemeClr val="accent2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000">
                    <a:solidFill>
                      <a:schemeClr val="accent2"/>
                    </a:solidFill>
                  </a:rPr>
                  <a:t>App. RAdiant Intensity (W/sr)</a:t>
                </a:r>
              </a:p>
            </c:rich>
          </c:tx>
          <c:layout>
            <c:manualLayout>
              <c:xMode val="edge"/>
              <c:yMode val="edge"/>
              <c:x val="1.014760147601476E-2"/>
              <c:y val="0.35674157303370785"/>
            </c:manualLayout>
          </c:layout>
          <c:overlay val="0"/>
          <c:spPr>
            <a:noFill/>
            <a:ln w="20266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2533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98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98545176"/>
        <c:crosses val="autoZero"/>
        <c:crossBetween val="midCat"/>
      </c:valAx>
      <c:spPr>
        <a:solidFill>
          <a:srgbClr val="C0C0C0"/>
        </a:solidFill>
        <a:ln w="10133">
          <a:solidFill>
            <a:srgbClr val="808080"/>
          </a:solidFill>
          <a:prstDash val="solid"/>
        </a:ln>
      </c:spPr>
    </c:plotArea>
    <c:legend>
      <c:legendPos val="b"/>
      <c:layout>
        <c:manualLayout>
          <c:xMode val="edge"/>
          <c:yMode val="edge"/>
          <c:x val="0.75763998927378662"/>
          <c:y val="0.41161538480125692"/>
          <c:w val="0.16328413284132842"/>
          <c:h val="3.6516853932584269E-2"/>
        </c:manualLayout>
      </c:layout>
      <c:overlay val="0"/>
      <c:spPr>
        <a:solidFill>
          <a:srgbClr val="FFFFFF"/>
        </a:solidFill>
        <a:ln w="2533">
          <a:solidFill>
            <a:srgbClr val="000000"/>
          </a:solidFill>
          <a:prstDash val="solid"/>
        </a:ln>
      </c:spPr>
      <c:txPr>
        <a:bodyPr/>
        <a:lstStyle/>
        <a:p>
          <a:pPr>
            <a:defRPr sz="826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898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  <c:userShapes r:id="rId2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0.28171</cdr:x>
      <cdr:y>0.12621</cdr:y>
    </cdr:from>
    <cdr:to>
      <cdr:x>0.89758</cdr:x>
      <cdr:y>0.17884</cdr:y>
    </cdr:to>
    <cdr:sp macro="" textlink="">
      <cdr:nvSpPr>
        <cdr:cNvPr id="1025" name="Text Box 1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2311179" y="679007"/>
          <a:ext cx="5052730" cy="283154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  <a:extLst xmlns:a="http://schemas.openxmlformats.org/drawingml/2006/main">
          <a:ext uri="{909E8E84-426E-40DD-AFC4-6F175D3DCCD1}">
            <a14:hiddenFill xmlns:a14="http://schemas.microsoft.com/office/drawing/2010/main">
              <a:solidFill>
                <a:srgbClr xmlns:mc="http://schemas.openxmlformats.org/markup-compatibility/2006" val="FFFFFF" mc:Ignorable="a14" a14:legacySpreadsheetColorIndex="9"/>
              </a:solidFill>
            </a14:hiddenFill>
          </a:ext>
          <a:ext uri="{91240B29-F687-4F45-9708-019B960494DF}">
            <a14:hiddenLine xmlns:a14="http://schemas.microsoft.com/office/drawing/2010/main" w="9525">
              <a:solidFill>
                <a:srgbClr xmlns:mc="http://schemas.openxmlformats.org/markup-compatibility/2006" val="000000" mc:Ignorable="a14" a14:legacySpreadsheetColorIndex="64"/>
              </a:solidFill>
              <a:miter lim="800000"/>
              <a:headEnd/>
              <a:tailEnd/>
            </a14:hiddenLine>
          </a:ext>
        </a:extLst>
      </cdr:spPr>
      <cdr:txBody>
        <a:bodyPr xmlns:a="http://schemas.openxmlformats.org/drawingml/2006/main" wrap="none" lIns="36576" tIns="36576" rIns="0" bIns="0" anchor="t" upright="1">
          <a:spAutoFit/>
        </a:bodyPr>
        <a:lstStyle xmlns:a="http://schemas.openxmlformats.org/drawingml/2006/main"/>
        <a:p xmlns:a="http://schemas.openxmlformats.org/drawingml/2006/main">
          <a:pPr algn="l" rtl="0">
            <a:defRPr sz="1000"/>
          </a:pPr>
          <a:r>
            <a:rPr lang="en-GB" sz="1600" b="0" i="0" u="none" strike="noStrike" baseline="0" dirty="0">
              <a:solidFill>
                <a:srgbClr val="000000"/>
              </a:solidFill>
              <a:latin typeface="Arial"/>
              <a:cs typeface="Arial"/>
            </a:rPr>
            <a:t>Front end features will vary due to SR399 ignition spike</a:t>
          </a: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7.png"/><Relationship Id="rId4" Type="http://schemas.openxmlformats.org/officeDocument/2006/relationships/image" Target="../media/image26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mp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tm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mp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715490"/>
            <a:ext cx="8825658" cy="2419927"/>
          </a:xfrm>
        </p:spPr>
        <p:txBody>
          <a:bodyPr/>
          <a:lstStyle/>
          <a:p>
            <a:r>
              <a:rPr lang="en-GB" dirty="0" smtClean="0"/>
              <a:t>Public Enemy No1.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35609" y="4704707"/>
            <a:ext cx="8825658" cy="861420"/>
          </a:xfrm>
        </p:spPr>
        <p:txBody>
          <a:bodyPr/>
          <a:lstStyle/>
          <a:p>
            <a:r>
              <a:rPr lang="en-GB" dirty="0" smtClean="0"/>
              <a:t>When YOU LOCK IT IN, YOU LOCK IN THE DEVIL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44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853248"/>
            <a:ext cx="8946541" cy="419548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Formula : H</a:t>
            </a:r>
            <a:r>
              <a:rPr lang="en-GB" baseline="-25000" dirty="0" smtClean="0"/>
              <a:t>2</a:t>
            </a:r>
            <a:r>
              <a:rPr lang="en-GB" dirty="0" smtClean="0"/>
              <a:t>0</a:t>
            </a:r>
          </a:p>
          <a:p>
            <a:pPr lvl="1"/>
            <a:r>
              <a:rPr lang="en-GB" dirty="0" err="1" smtClean="0"/>
              <a:t>MPt</a:t>
            </a:r>
            <a:r>
              <a:rPr lang="en-GB" dirty="0" smtClean="0"/>
              <a:t> 0</a:t>
            </a:r>
            <a:r>
              <a:rPr lang="en-GB" baseline="30000" dirty="0" smtClean="0"/>
              <a:t>0</a:t>
            </a:r>
            <a:r>
              <a:rPr lang="en-GB" dirty="0" smtClean="0"/>
              <a:t>C, </a:t>
            </a:r>
            <a:r>
              <a:rPr lang="en-GB" dirty="0" err="1" smtClean="0"/>
              <a:t>BPt</a:t>
            </a:r>
            <a:r>
              <a:rPr lang="en-GB" dirty="0" smtClean="0"/>
              <a:t> 100</a:t>
            </a:r>
            <a:r>
              <a:rPr lang="en-GB" baseline="30000" dirty="0" smtClean="0"/>
              <a:t>0</a:t>
            </a:r>
            <a:r>
              <a:rPr lang="en-GB" dirty="0" smtClean="0"/>
              <a:t>C</a:t>
            </a:r>
          </a:p>
          <a:p>
            <a:r>
              <a:rPr lang="en-GB" dirty="0" smtClean="0"/>
              <a:t>C.F. Hydrogen Sulphide H</a:t>
            </a:r>
            <a:r>
              <a:rPr lang="en-GB" baseline="-25000" dirty="0" smtClean="0"/>
              <a:t>2</a:t>
            </a:r>
            <a:r>
              <a:rPr lang="en-GB" dirty="0" smtClean="0"/>
              <a:t>S (Flammable gas responsible for the foul smell of rotten eggs and flatulence.) </a:t>
            </a:r>
            <a:endParaRPr lang="en-GB" dirty="0"/>
          </a:p>
          <a:p>
            <a:pPr lvl="1"/>
            <a:r>
              <a:rPr lang="en-GB" dirty="0" err="1"/>
              <a:t>MPt</a:t>
            </a:r>
            <a:r>
              <a:rPr lang="en-GB" dirty="0"/>
              <a:t> </a:t>
            </a:r>
            <a:r>
              <a:rPr lang="en-GB" dirty="0" smtClean="0"/>
              <a:t>-84</a:t>
            </a:r>
            <a:r>
              <a:rPr lang="en-GB" baseline="30000" dirty="0" smtClean="0"/>
              <a:t>0</a:t>
            </a:r>
            <a:r>
              <a:rPr lang="en-GB" dirty="0" smtClean="0"/>
              <a:t>C</a:t>
            </a:r>
            <a:r>
              <a:rPr lang="en-GB" dirty="0"/>
              <a:t>, </a:t>
            </a:r>
            <a:r>
              <a:rPr lang="en-GB" dirty="0" err="1"/>
              <a:t>BPt</a:t>
            </a:r>
            <a:r>
              <a:rPr lang="en-GB" dirty="0"/>
              <a:t> </a:t>
            </a:r>
            <a:r>
              <a:rPr lang="en-GB" dirty="0" smtClean="0"/>
              <a:t>-60</a:t>
            </a:r>
            <a:r>
              <a:rPr lang="en-GB" baseline="30000" dirty="0" smtClean="0"/>
              <a:t>0</a:t>
            </a:r>
            <a:r>
              <a:rPr lang="en-GB" dirty="0" smtClean="0"/>
              <a:t>C</a:t>
            </a:r>
            <a:endParaRPr lang="en-GB" dirty="0"/>
          </a:p>
          <a:p>
            <a:r>
              <a:rPr lang="en-GB" dirty="0" smtClean="0"/>
              <a:t>Structure :- Water is a “bent” molecule</a:t>
            </a:r>
          </a:p>
          <a:p>
            <a:pPr lvl="1"/>
            <a:r>
              <a:rPr lang="en-GB" dirty="0" smtClean="0"/>
              <a:t>Why is it not linear?</a:t>
            </a:r>
          </a:p>
          <a:p>
            <a:pPr lvl="1"/>
            <a:r>
              <a:rPr lang="en-GB" dirty="0" smtClean="0"/>
              <a:t>We are back to ORBITALS again</a:t>
            </a:r>
          </a:p>
          <a:p>
            <a:pPr lvl="1"/>
            <a:r>
              <a:rPr lang="en-GB" dirty="0" smtClean="0"/>
              <a:t>Tetrahedral structure </a:t>
            </a:r>
          </a:p>
          <a:p>
            <a:pPr lvl="2"/>
            <a:r>
              <a:rPr lang="en-GB" dirty="0" smtClean="0"/>
              <a:t>O, electronic Structure </a:t>
            </a:r>
            <a:r>
              <a:rPr lang="en-GB" dirty="0"/>
              <a:t>[He] 2s</a:t>
            </a:r>
            <a:r>
              <a:rPr lang="en-GB" baseline="30000" dirty="0"/>
              <a:t>2</a:t>
            </a:r>
            <a:r>
              <a:rPr lang="en-GB" dirty="0"/>
              <a:t> 2p</a:t>
            </a:r>
            <a:r>
              <a:rPr lang="en-GB" baseline="30000" dirty="0"/>
              <a:t>4</a:t>
            </a:r>
            <a:endParaRPr lang="en-GB" dirty="0" smtClean="0"/>
          </a:p>
          <a:p>
            <a:pPr lvl="2"/>
            <a:r>
              <a:rPr lang="en-GB" dirty="0" smtClean="0"/>
              <a:t>2 x Covalent </a:t>
            </a:r>
            <a:r>
              <a:rPr lang="el-GR" dirty="0" smtClean="0"/>
              <a:t>σ</a:t>
            </a:r>
            <a:r>
              <a:rPr lang="en-GB" dirty="0" smtClean="0"/>
              <a:t> bonds to H</a:t>
            </a:r>
          </a:p>
          <a:p>
            <a:pPr lvl="2"/>
            <a:r>
              <a:rPr lang="en-GB" dirty="0" smtClean="0"/>
              <a:t>2 x “Lone Pairs”</a:t>
            </a:r>
          </a:p>
          <a:p>
            <a:pPr lvl="1"/>
            <a:endParaRPr lang="en-GB" dirty="0"/>
          </a:p>
        </p:txBody>
      </p:sp>
      <p:pic>
        <p:nvPicPr>
          <p:cNvPr id="1026" name="Picture 2" descr="https://upload.wikimedia.org/wikipedia/commons/a/a5/Tetrahedral_Structure_of_Wate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383" y="3389746"/>
            <a:ext cx="3257145" cy="291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865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157074" y="3131127"/>
            <a:ext cx="3290833" cy="3334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Polarity</a:t>
            </a:r>
            <a:endParaRPr lang="en-GB" dirty="0"/>
          </a:p>
        </p:txBody>
      </p:sp>
      <p:pic>
        <p:nvPicPr>
          <p:cNvPr id="2050" name="Picture 2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7074" y="1324738"/>
            <a:ext cx="4482500" cy="170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63236" y="1936375"/>
            <a:ext cx="41088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Oxygen, “Electron withdrawing” </a:t>
            </a:r>
            <a:r>
              <a:rPr lang="el-GR" dirty="0" smtClean="0"/>
              <a:t>δ</a:t>
            </a:r>
            <a:r>
              <a:rPr lang="en-GB" dirty="0"/>
              <a:t>-</a:t>
            </a:r>
            <a:endParaRPr lang="en-GB" dirty="0" smtClean="0"/>
          </a:p>
          <a:p>
            <a:r>
              <a:rPr lang="en-GB" dirty="0" smtClean="0"/>
              <a:t>Hydrogen, “Electron donating” </a:t>
            </a:r>
            <a:r>
              <a:rPr lang="el-GR" dirty="0"/>
              <a:t>δ</a:t>
            </a:r>
            <a:r>
              <a:rPr lang="en-GB" dirty="0"/>
              <a:t>+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3236" y="2885343"/>
            <a:ext cx="59343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Because of this polarity water undergoes hydrogen bonding. Hydrogen bonds are approximately 10x stronger than Van Der Waals forces, the forces that hold molecules together in other liquids</a:t>
            </a:r>
          </a:p>
          <a:p>
            <a:endParaRPr lang="en-GB" dirty="0"/>
          </a:p>
          <a:p>
            <a:r>
              <a:rPr lang="en-GB" dirty="0" smtClean="0"/>
              <a:t>1 = Hydrogen bonds.</a:t>
            </a:r>
            <a:endParaRPr lang="en-GB" dirty="0"/>
          </a:p>
        </p:txBody>
      </p:sp>
      <p:pic>
        <p:nvPicPr>
          <p:cNvPr id="2052" name="Picture 4" descr="https://upload.wikimedia.org/wikipedia/commons/thumb/c/c6/3D_model_hydrogen_bonds_in_water.svg/1024px-3D_model_hydrogen_bonds_in_water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9725" y="3205976"/>
            <a:ext cx="3258182" cy="323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63236" y="4798291"/>
            <a:ext cx="630124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Water has an extraordinarily high specific heat capacity [4.1814 J/(</a:t>
            </a:r>
            <a:r>
              <a:rPr lang="en-GB" dirty="0" err="1"/>
              <a:t>g·K</a:t>
            </a:r>
            <a:r>
              <a:rPr lang="en-GB" dirty="0"/>
              <a:t>) at 25 degrees C] and also a high heat of vaporization [40.65 kJ/</a:t>
            </a:r>
            <a:r>
              <a:rPr lang="en-GB" dirty="0" err="1"/>
              <a:t>mol</a:t>
            </a:r>
            <a:r>
              <a:rPr lang="en-GB" dirty="0"/>
              <a:t> or 2257 kJ/kg at the normal boiling point]. Both of these properties are a result of hydrogen bonding between </a:t>
            </a:r>
            <a:r>
              <a:rPr lang="en-GB" dirty="0" smtClean="0"/>
              <a:t>neighbouring </a:t>
            </a:r>
            <a:r>
              <a:rPr lang="en-GB" dirty="0"/>
              <a:t>water molecules.</a:t>
            </a:r>
          </a:p>
        </p:txBody>
      </p:sp>
    </p:spTree>
    <p:extLst>
      <p:ext uri="{BB962C8B-B14F-4D97-AF65-F5344CB8AC3E}">
        <p14:creationId xmlns:p14="http://schemas.microsoft.com/office/powerpoint/2010/main" val="1269179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Irritating habits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894" y="1543611"/>
            <a:ext cx="8946541" cy="4195481"/>
          </a:xfrm>
        </p:spPr>
        <p:txBody>
          <a:bodyPr/>
          <a:lstStyle/>
          <a:p>
            <a:r>
              <a:rPr lang="en-GB" dirty="0" smtClean="0"/>
              <a:t>Water expands when it freezes.</a:t>
            </a:r>
          </a:p>
          <a:p>
            <a:r>
              <a:rPr lang="en-GB" dirty="0" smtClean="0"/>
              <a:t>Becomes less dense</a:t>
            </a:r>
          </a:p>
          <a:p>
            <a:r>
              <a:rPr lang="en-GB" dirty="0" smtClean="0"/>
              <a:t>Ice floats (What would be the consequences to pond life if it sank?)</a:t>
            </a:r>
          </a:p>
          <a:p>
            <a:r>
              <a:rPr lang="en-GB" dirty="0" smtClean="0"/>
              <a:t>Why?</a:t>
            </a:r>
            <a:endParaRPr lang="en-GB" dirty="0"/>
          </a:p>
          <a:p>
            <a:r>
              <a:rPr lang="en-GB" dirty="0" smtClean="0"/>
              <a:t>We have a change in structure </a:t>
            </a:r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480377" y="3722253"/>
            <a:ext cx="11628660" cy="2999096"/>
            <a:chOff x="480377" y="3722253"/>
            <a:chExt cx="11628660" cy="2999096"/>
          </a:xfrm>
        </p:grpSpPr>
        <p:sp>
          <p:nvSpPr>
            <p:cNvPr id="8" name="Rectangle 7"/>
            <p:cNvSpPr/>
            <p:nvPr/>
          </p:nvSpPr>
          <p:spPr>
            <a:xfrm>
              <a:off x="8164671" y="3722253"/>
              <a:ext cx="3944366" cy="2956329"/>
            </a:xfrm>
            <a:prstGeom prst="rect">
              <a:avLst/>
            </a:prstGeom>
            <a:solidFill>
              <a:schemeClr val="tx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Rectangle 3"/>
            <p:cNvSpPr/>
            <p:nvPr/>
          </p:nvSpPr>
          <p:spPr>
            <a:xfrm>
              <a:off x="3489961" y="3722254"/>
              <a:ext cx="4580982" cy="2956329"/>
            </a:xfrm>
            <a:prstGeom prst="rect">
              <a:avLst/>
            </a:prstGeom>
            <a:solidFill>
              <a:schemeClr val="tx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3076" name="Picture 4" descr="http://hyperphysics.phy-astr.gsu.edu/hbase/Chemical/imgche/waterhex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0377" y="3722253"/>
              <a:ext cx="2769613" cy="29563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8" name="Picture 6" descr="http://hyperphysics.phy-astr.gsu.edu/hbase/Chemical/imgche/waterdens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68715" y="3722254"/>
              <a:ext cx="4211164" cy="29990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Ice is unique because water expands as it is frozen. Image showing expanded water molecules.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51397" y="4144559"/>
              <a:ext cx="3735940" cy="18156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6494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 in the Atmosphere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185" y="1443318"/>
            <a:ext cx="11024033" cy="4195481"/>
          </a:xfrm>
        </p:spPr>
        <p:txBody>
          <a:bodyPr>
            <a:normAutofit/>
          </a:bodyPr>
          <a:lstStyle/>
          <a:p>
            <a:r>
              <a:rPr lang="en-GB" dirty="0"/>
              <a:t>Humidity is defined as the mass of water vapour per unit of volume air. </a:t>
            </a:r>
            <a:endParaRPr lang="en-GB" dirty="0" smtClean="0"/>
          </a:p>
          <a:p>
            <a:r>
              <a:rPr lang="en-GB" dirty="0" smtClean="0"/>
              <a:t>Conventionally</a:t>
            </a:r>
            <a:r>
              <a:rPr lang="en-GB" dirty="0"/>
              <a:t>, humidity is quantified by the relative humidity which, as the name says, is a relative quantity. </a:t>
            </a:r>
            <a:endParaRPr lang="en-GB" dirty="0" smtClean="0"/>
          </a:p>
          <a:p>
            <a:r>
              <a:rPr lang="en-GB" dirty="0" smtClean="0"/>
              <a:t>Relative </a:t>
            </a:r>
            <a:r>
              <a:rPr lang="en-GB" dirty="0"/>
              <a:t>Humidity is defined by the ratio: The relative humidity is a consistent measurement of the humidity only if combined with the corresponding temperature. </a:t>
            </a:r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6101" y="3400939"/>
            <a:ext cx="4659483" cy="333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593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 in the Atmosphere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185" y="1443318"/>
            <a:ext cx="11024033" cy="4195481"/>
          </a:xfrm>
        </p:spPr>
        <p:txBody>
          <a:bodyPr>
            <a:normAutofit/>
          </a:bodyPr>
          <a:lstStyle/>
          <a:p>
            <a:r>
              <a:rPr lang="en-GB" dirty="0"/>
              <a:t>If air temperature increases, relative humidity </a:t>
            </a:r>
            <a:r>
              <a:rPr lang="en-GB" dirty="0" smtClean="0"/>
              <a:t>decreases. </a:t>
            </a:r>
          </a:p>
          <a:p>
            <a:r>
              <a:rPr lang="en-GB" dirty="0" smtClean="0"/>
              <a:t>If </a:t>
            </a:r>
            <a:r>
              <a:rPr lang="en-GB" dirty="0"/>
              <a:t>Air Temperature decreases, relative humidity </a:t>
            </a:r>
            <a:r>
              <a:rPr lang="en-GB" dirty="0" smtClean="0"/>
              <a:t>increases. </a:t>
            </a:r>
            <a:endParaRPr lang="en-GB" dirty="0"/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728" y="2316990"/>
            <a:ext cx="6733309" cy="4433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830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RH and Static Electricity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why, when we are working with materials that are so sensitive to moisture do we work at high RH? (75%)</a:t>
            </a:r>
          </a:p>
          <a:p>
            <a:r>
              <a:rPr lang="en-GB" dirty="0" smtClean="0"/>
              <a:t>The answer is that we are able to discharge the static that builds up on our clothes more easily and gradually into moist air than we are into dry air.</a:t>
            </a:r>
          </a:p>
          <a:p>
            <a:r>
              <a:rPr lang="en-GB" dirty="0" smtClean="0"/>
              <a:t>Ever got a belt from the car on a frosty morning? It’s you giving the car a belt rather than the other way around.</a:t>
            </a:r>
          </a:p>
          <a:p>
            <a:endParaRPr lang="en-GB" dirty="0"/>
          </a:p>
          <a:p>
            <a:pPr lvl="1"/>
            <a:r>
              <a:rPr lang="en-GB" dirty="0" smtClean="0"/>
              <a:t>R.P. Ignition incident.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42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Acids and bases and the role of water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Earlier in the lecture series we had this slide:-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26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>
            <a:grpSpLocks/>
          </p:cNvGrpSpPr>
          <p:nvPr/>
        </p:nvGrpSpPr>
        <p:grpSpPr bwMode="auto">
          <a:xfrm>
            <a:off x="3479800" y="4283076"/>
            <a:ext cx="2217738" cy="931863"/>
            <a:chOff x="2119175" y="3643486"/>
            <a:chExt cx="2401777" cy="1009650"/>
          </a:xfrm>
        </p:grpSpPr>
        <p:pic>
          <p:nvPicPr>
            <p:cNvPr id="138289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73202" y="3643486"/>
              <a:ext cx="1047750" cy="10096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8290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19175" y="3933056"/>
              <a:ext cx="771525" cy="533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7510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571038" y="6130925"/>
            <a:ext cx="639762" cy="33655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215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685817" indent="-263776" eaLnBrk="0" hangingPunct="0">
              <a:defRPr sz="2215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055103" indent="-211021" eaLnBrk="0" hangingPunct="0">
              <a:defRPr sz="2215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477145" indent="-211021" eaLnBrk="0" hangingPunct="0">
              <a:defRPr sz="2215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1899186" indent="-211021" eaLnBrk="0" hangingPunct="0">
              <a:defRPr sz="2215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 sz="2215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 sz="2215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 sz="2215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 sz="2215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defRPr/>
            </a:pPr>
            <a:fld id="{9D190229-1A7B-4A6E-B5FA-F52447D8FD7A}" type="slidenum">
              <a:rPr lang="en-US" altLang="en-US" sz="1662" b="1">
                <a:latin typeface="+mj-lt"/>
              </a:rPr>
              <a:pPr>
                <a:defRPr/>
              </a:pPr>
              <a:t>9</a:t>
            </a:fld>
            <a:endParaRPr lang="en-US" altLang="en-US" sz="1662" b="1" dirty="0">
              <a:latin typeface="+mj-lt"/>
            </a:endParaRPr>
          </a:p>
        </p:txBody>
      </p:sp>
      <p:sp>
        <p:nvSpPr>
          <p:cNvPr id="175108" name="Rectangle 5"/>
          <p:cNvSpPr>
            <a:spLocks noGrp="1" noChangeArrowheads="1"/>
          </p:cNvSpPr>
          <p:nvPr>
            <p:ph type="title"/>
          </p:nvPr>
        </p:nvSpPr>
        <p:spPr>
          <a:xfrm>
            <a:off x="1981200" y="517525"/>
            <a:ext cx="8229600" cy="7175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323" dirty="0"/>
              <a:t>Aqueous Acids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4692651" y="2341563"/>
            <a:ext cx="115252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8246" name="Group 4"/>
          <p:cNvGrpSpPr>
            <a:grpSpLocks/>
          </p:cNvGrpSpPr>
          <p:nvPr/>
        </p:nvGrpSpPr>
        <p:grpSpPr bwMode="auto">
          <a:xfrm>
            <a:off x="6146800" y="1635126"/>
            <a:ext cx="1474788" cy="1185863"/>
            <a:chOff x="5008632" y="1484784"/>
            <a:chExt cx="1597025" cy="1285443"/>
          </a:xfrm>
        </p:grpSpPr>
        <p:grpSp>
          <p:nvGrpSpPr>
            <p:cNvPr id="138285" name="Group 22"/>
            <p:cNvGrpSpPr>
              <a:grpSpLocks/>
            </p:cNvGrpSpPr>
            <p:nvPr/>
          </p:nvGrpSpPr>
          <p:grpSpPr bwMode="auto">
            <a:xfrm>
              <a:off x="5136265" y="1484784"/>
              <a:ext cx="1226769" cy="288000"/>
              <a:chOff x="5540496" y="2648127"/>
              <a:chExt cx="1132402" cy="288000"/>
            </a:xfrm>
          </p:grpSpPr>
          <p:pic>
            <p:nvPicPr>
              <p:cNvPr id="138287" name="Picture 5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540496" y="2648127"/>
                <a:ext cx="434939" cy="2880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38288" name="Picture 6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00192" y="2648127"/>
                <a:ext cx="372706" cy="2880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138286" name="Picture 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8632" y="1889164"/>
              <a:ext cx="1597025" cy="8810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38247" name="Group 26"/>
          <p:cNvGrpSpPr>
            <a:grpSpLocks/>
          </p:cNvGrpSpPr>
          <p:nvPr/>
        </p:nvGrpSpPr>
        <p:grpSpPr bwMode="auto">
          <a:xfrm>
            <a:off x="2041526" y="1946275"/>
            <a:ext cx="2359025" cy="877888"/>
            <a:chOff x="1612139" y="3682676"/>
            <a:chExt cx="2556007" cy="952500"/>
          </a:xfrm>
        </p:grpSpPr>
        <p:pic>
          <p:nvPicPr>
            <p:cNvPr id="138281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2139" y="3870418"/>
              <a:ext cx="657225" cy="523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38282" name="Group 28"/>
            <p:cNvGrpSpPr>
              <a:grpSpLocks/>
            </p:cNvGrpSpPr>
            <p:nvPr/>
          </p:nvGrpSpPr>
          <p:grpSpPr bwMode="auto">
            <a:xfrm>
              <a:off x="3101346" y="3682676"/>
              <a:ext cx="1066800" cy="952500"/>
              <a:chOff x="3101346" y="3682676"/>
              <a:chExt cx="1066800" cy="952500"/>
            </a:xfrm>
          </p:grpSpPr>
          <p:pic>
            <p:nvPicPr>
              <p:cNvPr id="138283" name="Picture 8"/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01346" y="3682676"/>
                <a:ext cx="1066800" cy="9525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1" name="Oval 30"/>
              <p:cNvSpPr>
                <a:spLocks noChangeAspect="1"/>
              </p:cNvSpPr>
              <p:nvPr/>
            </p:nvSpPr>
            <p:spPr>
              <a:xfrm>
                <a:off x="3253075" y="3813580"/>
                <a:ext cx="744786" cy="687247"/>
              </a:xfrm>
              <a:prstGeom prst="ellipse">
                <a:avLst/>
              </a:prstGeom>
              <a:noFill/>
              <a:ln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</p:grpSp>
      <p:sp>
        <p:nvSpPr>
          <p:cNvPr id="32" name="Curved Down Arrow 31"/>
          <p:cNvSpPr/>
          <p:nvPr/>
        </p:nvSpPr>
        <p:spPr>
          <a:xfrm>
            <a:off x="2533650" y="1435100"/>
            <a:ext cx="1079500" cy="674688"/>
          </a:xfrm>
          <a:prstGeom prst="curvedDownArrow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8356600" y="1966914"/>
            <a:ext cx="1587294" cy="54694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954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215" dirty="0">
                <a:cs typeface="Arial" panose="020B0604020202020204" pitchFamily="34" charset="0"/>
              </a:rPr>
              <a:t>gaseous</a:t>
            </a:r>
            <a:r>
              <a:rPr lang="en-GB" sz="2954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643064" y="3916364"/>
            <a:ext cx="1360487" cy="1838325"/>
            <a:chOff x="1013341" y="2628728"/>
            <a:chExt cx="1473940" cy="1990830"/>
          </a:xfrm>
        </p:grpSpPr>
        <p:sp>
          <p:nvSpPr>
            <p:cNvPr id="47" name="TextBox 46"/>
            <p:cNvSpPr txBox="1"/>
            <p:nvPr/>
          </p:nvSpPr>
          <p:spPr>
            <a:xfrm>
              <a:off x="1013341" y="2628728"/>
              <a:ext cx="644956" cy="83896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sz="443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H</a:t>
              </a: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1013341" y="3780590"/>
              <a:ext cx="644956" cy="83896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sz="443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H</a:t>
              </a:r>
            </a:p>
          </p:txBody>
        </p:sp>
        <p:sp>
          <p:nvSpPr>
            <p:cNvPr id="51" name="TextBox 50"/>
            <p:cNvSpPr txBox="1"/>
            <p:nvPr/>
          </p:nvSpPr>
          <p:spPr>
            <a:xfrm>
              <a:off x="1785568" y="3132452"/>
              <a:ext cx="644957" cy="83896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sz="443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O</a:t>
              </a:r>
            </a:p>
          </p:txBody>
        </p:sp>
        <p:sp>
          <p:nvSpPr>
            <p:cNvPr id="52" name="Oval 51"/>
            <p:cNvSpPr/>
            <p:nvPr/>
          </p:nvSpPr>
          <p:spPr>
            <a:xfrm>
              <a:off x="2415046" y="3459100"/>
              <a:ext cx="72235" cy="7220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53" name="Oval 52"/>
            <p:cNvSpPr/>
            <p:nvPr/>
          </p:nvSpPr>
          <p:spPr>
            <a:xfrm>
              <a:off x="2415046" y="3612109"/>
              <a:ext cx="72235" cy="7220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54" name="Oval 53"/>
            <p:cNvSpPr/>
            <p:nvPr/>
          </p:nvSpPr>
          <p:spPr>
            <a:xfrm>
              <a:off x="1785568" y="3171994"/>
              <a:ext cx="72235" cy="7220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55" name="Oval 54"/>
            <p:cNvSpPr/>
            <p:nvPr/>
          </p:nvSpPr>
          <p:spPr>
            <a:xfrm>
              <a:off x="1642819" y="3316407"/>
              <a:ext cx="70515" cy="70487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56" name="Oval 55"/>
            <p:cNvSpPr/>
            <p:nvPr/>
          </p:nvSpPr>
          <p:spPr>
            <a:xfrm>
              <a:off x="1785568" y="4107237"/>
              <a:ext cx="72235" cy="7220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57" name="Oval 56"/>
            <p:cNvSpPr/>
            <p:nvPr/>
          </p:nvSpPr>
          <p:spPr>
            <a:xfrm>
              <a:off x="1642819" y="3912968"/>
              <a:ext cx="70515" cy="7220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</p:grpSp>
      <p:sp>
        <p:nvSpPr>
          <p:cNvPr id="61" name="Curved Down Arrow 60"/>
          <p:cNvSpPr/>
          <p:nvPr/>
        </p:nvSpPr>
        <p:spPr>
          <a:xfrm>
            <a:off x="2822575" y="3875089"/>
            <a:ext cx="1079500" cy="676275"/>
          </a:xfrm>
          <a:prstGeom prst="curvedDownArrow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62" name="Curved Down Arrow 61"/>
          <p:cNvSpPr/>
          <p:nvPr/>
        </p:nvSpPr>
        <p:spPr>
          <a:xfrm>
            <a:off x="3952875" y="3875089"/>
            <a:ext cx="1079500" cy="676275"/>
          </a:xfrm>
          <a:prstGeom prst="curvedDownArrow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63" name="Straight Arrow Connector 62"/>
          <p:cNvCxnSpPr/>
          <p:nvPr/>
        </p:nvCxnSpPr>
        <p:spPr>
          <a:xfrm>
            <a:off x="5764214" y="4716463"/>
            <a:ext cx="657225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/>
          <p:cNvGrpSpPr>
            <a:grpSpLocks/>
          </p:cNvGrpSpPr>
          <p:nvPr/>
        </p:nvGrpSpPr>
        <p:grpSpPr bwMode="auto">
          <a:xfrm>
            <a:off x="6296025" y="3362326"/>
            <a:ext cx="4089400" cy="2817621"/>
            <a:chOff x="5169024" y="3356992"/>
            <a:chExt cx="4430710" cy="3052665"/>
          </a:xfrm>
        </p:grpSpPr>
        <p:sp>
          <p:nvSpPr>
            <p:cNvPr id="35" name="TextBox 34"/>
            <p:cNvSpPr txBox="1"/>
            <p:nvPr/>
          </p:nvSpPr>
          <p:spPr>
            <a:xfrm>
              <a:off x="7401579" y="3356992"/>
              <a:ext cx="1790981" cy="59257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sz="2954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(</a:t>
              </a:r>
              <a:r>
                <a:rPr lang="en-GB" sz="2215" dirty="0">
                  <a:cs typeface="Arial" panose="020B0604020202020204" pitchFamily="34" charset="0"/>
                </a:rPr>
                <a:t>aqueous</a:t>
              </a:r>
              <a:r>
                <a:rPr lang="en-GB" sz="2954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)</a:t>
              </a:r>
            </a:p>
          </p:txBody>
        </p:sp>
        <p:grpSp>
          <p:nvGrpSpPr>
            <p:cNvPr id="138256" name="Group 43"/>
            <p:cNvGrpSpPr>
              <a:grpSpLocks/>
            </p:cNvGrpSpPr>
            <p:nvPr/>
          </p:nvGrpSpPr>
          <p:grpSpPr bwMode="auto">
            <a:xfrm>
              <a:off x="5522354" y="4068361"/>
              <a:ext cx="2444786" cy="1990830"/>
              <a:chOff x="416530" y="4182179"/>
              <a:chExt cx="2444786" cy="1990830"/>
            </a:xfrm>
          </p:grpSpPr>
          <p:sp>
            <p:nvSpPr>
              <p:cNvPr id="2" name="TextBox 1"/>
              <p:cNvSpPr txBox="1"/>
              <p:nvPr/>
            </p:nvSpPr>
            <p:spPr>
              <a:xfrm>
                <a:off x="579199" y="4182860"/>
                <a:ext cx="644999" cy="837606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sz="443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</a:t>
                </a:r>
              </a:p>
            </p:txBody>
          </p:sp>
          <p:sp>
            <p:nvSpPr>
              <p:cNvPr id="33" name="TextBox 32"/>
              <p:cNvSpPr txBox="1"/>
              <p:nvPr/>
            </p:nvSpPr>
            <p:spPr>
              <a:xfrm>
                <a:off x="579199" y="5335213"/>
                <a:ext cx="644999" cy="837606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sz="443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</a:t>
                </a:r>
              </a:p>
            </p:txBody>
          </p:sp>
          <p:sp>
            <p:nvSpPr>
              <p:cNvPr id="34" name="TextBox 33"/>
              <p:cNvSpPr txBox="1"/>
              <p:nvPr/>
            </p:nvSpPr>
            <p:spPr>
              <a:xfrm>
                <a:off x="1351478" y="4686800"/>
                <a:ext cx="644998" cy="837605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sz="443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</a:t>
                </a:r>
              </a:p>
            </p:txBody>
          </p:sp>
          <p:sp>
            <p:nvSpPr>
              <p:cNvPr id="4" name="Oval 3"/>
              <p:cNvSpPr/>
              <p:nvPr/>
            </p:nvSpPr>
            <p:spPr>
              <a:xfrm>
                <a:off x="1980996" y="5013586"/>
                <a:ext cx="72240" cy="7223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37" name="Oval 36"/>
              <p:cNvSpPr/>
              <p:nvPr/>
            </p:nvSpPr>
            <p:spPr>
              <a:xfrm>
                <a:off x="1980996" y="5166660"/>
                <a:ext cx="72240" cy="70518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38" name="Oval 37"/>
              <p:cNvSpPr/>
              <p:nvPr/>
            </p:nvSpPr>
            <p:spPr>
              <a:xfrm>
                <a:off x="1351478" y="4726358"/>
                <a:ext cx="72240" cy="70518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39" name="Oval 38"/>
              <p:cNvSpPr/>
              <p:nvPr/>
            </p:nvSpPr>
            <p:spPr>
              <a:xfrm>
                <a:off x="1208718" y="4869112"/>
                <a:ext cx="72240" cy="7223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40" name="Oval 39"/>
              <p:cNvSpPr/>
              <p:nvPr/>
            </p:nvSpPr>
            <p:spPr>
              <a:xfrm>
                <a:off x="1351478" y="5661999"/>
                <a:ext cx="72240" cy="70518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41" name="Oval 40"/>
              <p:cNvSpPr/>
              <p:nvPr/>
            </p:nvSpPr>
            <p:spPr>
              <a:xfrm>
                <a:off x="1208718" y="5465927"/>
                <a:ext cx="72240" cy="72237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42" name="TextBox 41"/>
              <p:cNvSpPr txBox="1"/>
              <p:nvPr/>
            </p:nvSpPr>
            <p:spPr>
              <a:xfrm>
                <a:off x="2216635" y="4686800"/>
                <a:ext cx="644999" cy="837605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en-GB" sz="443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</a:t>
                </a:r>
              </a:p>
            </p:txBody>
          </p:sp>
          <p:sp>
            <p:nvSpPr>
              <p:cNvPr id="43" name="Double Bracket 42"/>
              <p:cNvSpPr/>
              <p:nvPr/>
            </p:nvSpPr>
            <p:spPr>
              <a:xfrm>
                <a:off x="415800" y="4292936"/>
                <a:ext cx="2430354" cy="1728529"/>
              </a:xfrm>
              <a:prstGeom prst="bracketPair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  <p:sp>
          <p:nvSpPr>
            <p:cNvPr id="49" name="TextBox 48"/>
            <p:cNvSpPr txBox="1"/>
            <p:nvPr/>
          </p:nvSpPr>
          <p:spPr>
            <a:xfrm>
              <a:off x="7941658" y="4010565"/>
              <a:ext cx="552119" cy="83760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sz="4431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+</a:t>
              </a:r>
              <a:endParaRPr lang="en-GB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9195535" y="3938328"/>
              <a:ext cx="404199" cy="83760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sz="4431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-</a:t>
              </a:r>
              <a:endParaRPr lang="en-GB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38259" name="Picture 6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580437" y="4500409"/>
              <a:ext cx="981075" cy="952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4" name="TextBox 63"/>
            <p:cNvSpPr txBox="1"/>
            <p:nvPr/>
          </p:nvSpPr>
          <p:spPr>
            <a:xfrm>
              <a:off x="5169024" y="5940324"/>
              <a:ext cx="2890371" cy="469333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sz="2215" dirty="0">
                  <a:cs typeface="Arial" panose="020B0604020202020204" pitchFamily="34" charset="0"/>
                </a:rPr>
                <a:t>(hydroxonium ion)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40106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 animBg="1"/>
      <p:bldP spid="6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24540"/>
            <a:ext cx="8946541" cy="4823860"/>
          </a:xfrm>
        </p:spPr>
        <p:txBody>
          <a:bodyPr>
            <a:normAutofit fontScale="92500" lnSpcReduction="20000"/>
          </a:bodyPr>
          <a:lstStyle/>
          <a:p>
            <a:pPr fontAlgn="base"/>
            <a:r>
              <a:rPr lang="en-GB" b="1" dirty="0" smtClean="0"/>
              <a:t>Acids</a:t>
            </a:r>
          </a:p>
          <a:p>
            <a:pPr lvl="1" fontAlgn="base"/>
            <a:r>
              <a:rPr lang="en-GB" dirty="0" smtClean="0"/>
              <a:t>taste </a:t>
            </a:r>
            <a:r>
              <a:rPr lang="en-GB" dirty="0"/>
              <a:t>sour (don't taste them!)—the word 'acid' comes from the Latin </a:t>
            </a:r>
            <a:r>
              <a:rPr lang="en-GB" i="1" dirty="0" err="1"/>
              <a:t>acere</a:t>
            </a:r>
            <a:r>
              <a:rPr lang="en-GB" dirty="0"/>
              <a:t>, which means 'sour'</a:t>
            </a:r>
          </a:p>
          <a:p>
            <a:pPr lvl="1" fontAlgn="base"/>
            <a:r>
              <a:rPr lang="en-GB" dirty="0"/>
              <a:t>acids are corrosive</a:t>
            </a:r>
          </a:p>
          <a:p>
            <a:pPr lvl="1" fontAlgn="base"/>
            <a:r>
              <a:rPr lang="en-GB" dirty="0"/>
              <a:t>acids change litmus (a blue vegetable dye) from blue to red</a:t>
            </a:r>
          </a:p>
          <a:p>
            <a:pPr lvl="1" fontAlgn="base"/>
            <a:r>
              <a:rPr lang="en-GB" dirty="0"/>
              <a:t>their aqueous (water) solutions conduct electric current (are electrolytes)</a:t>
            </a:r>
          </a:p>
          <a:p>
            <a:pPr lvl="1" fontAlgn="base"/>
            <a:r>
              <a:rPr lang="en-GB" dirty="0"/>
              <a:t>react with bases to form salts and water</a:t>
            </a:r>
          </a:p>
          <a:p>
            <a:pPr lvl="1" fontAlgn="base"/>
            <a:r>
              <a:rPr lang="en-GB" dirty="0"/>
              <a:t>evolve hydrogen gas (H</a:t>
            </a:r>
            <a:r>
              <a:rPr lang="en-GB" baseline="-25000" dirty="0"/>
              <a:t>2</a:t>
            </a:r>
            <a:r>
              <a:rPr lang="en-GB" dirty="0"/>
              <a:t>) upon reaction with an active metal (such as alkali metals, alkaline earth metals, zinc, </a:t>
            </a:r>
            <a:r>
              <a:rPr lang="en-GB" dirty="0" smtClean="0"/>
              <a:t>aluminium)</a:t>
            </a:r>
            <a:endParaRPr lang="en-GB" dirty="0"/>
          </a:p>
          <a:p>
            <a:pPr fontAlgn="base"/>
            <a:r>
              <a:rPr lang="en-GB" b="1" dirty="0"/>
              <a:t>Common Acids</a:t>
            </a:r>
            <a:endParaRPr lang="en-GB" dirty="0"/>
          </a:p>
          <a:p>
            <a:pPr lvl="1" fontAlgn="base"/>
            <a:r>
              <a:rPr lang="en-GB" dirty="0"/>
              <a:t>citric acid (from certain fruits and veggies, notably citrus fruits)</a:t>
            </a:r>
          </a:p>
          <a:p>
            <a:pPr lvl="1" fontAlgn="base"/>
            <a:r>
              <a:rPr lang="en-GB" dirty="0"/>
              <a:t>ascorbic acid (vitamin C, as from certain fruits)</a:t>
            </a:r>
          </a:p>
          <a:p>
            <a:pPr lvl="1" fontAlgn="base"/>
            <a:r>
              <a:rPr lang="en-GB" dirty="0"/>
              <a:t>vinegar (5% acetic acid)</a:t>
            </a:r>
          </a:p>
          <a:p>
            <a:pPr lvl="1" fontAlgn="base"/>
            <a:r>
              <a:rPr lang="en-GB" dirty="0"/>
              <a:t>carbonic acid (for carbonation of soft drinks)</a:t>
            </a:r>
          </a:p>
          <a:p>
            <a:pPr lvl="1" fontAlgn="base"/>
            <a:r>
              <a:rPr lang="en-GB" dirty="0"/>
              <a:t>lactic acid (in buttermilk)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244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common acids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9565" y="1414914"/>
            <a:ext cx="8946541" cy="4833485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Sulphuric Acid</a:t>
            </a:r>
          </a:p>
          <a:p>
            <a:pPr lvl="1"/>
            <a:r>
              <a:rPr lang="pt-BR" sz="2000" dirty="0" smtClean="0"/>
              <a:t>H</a:t>
            </a:r>
            <a:r>
              <a:rPr lang="pt-BR" sz="2000" baseline="-25000" dirty="0" smtClean="0"/>
              <a:t>2</a:t>
            </a:r>
            <a:r>
              <a:rPr lang="pt-BR" sz="2000" dirty="0" smtClean="0"/>
              <a:t>SO</a:t>
            </a:r>
            <a:r>
              <a:rPr lang="pt-BR" sz="2000" baseline="-25000" dirty="0" smtClean="0"/>
              <a:t>4</a:t>
            </a:r>
            <a:r>
              <a:rPr lang="pt-BR" sz="2000" dirty="0"/>
              <a:t> + </a:t>
            </a:r>
            <a:r>
              <a:rPr lang="pt-BR" sz="2000" dirty="0" smtClean="0"/>
              <a:t>H</a:t>
            </a:r>
            <a:r>
              <a:rPr lang="pt-BR" sz="2000" baseline="-25000" dirty="0" smtClean="0"/>
              <a:t>2</a:t>
            </a:r>
            <a:r>
              <a:rPr lang="pt-BR" sz="2000" dirty="0" smtClean="0"/>
              <a:t>O</a:t>
            </a:r>
            <a:r>
              <a:rPr lang="pt-BR" sz="2000" dirty="0"/>
              <a:t> → </a:t>
            </a:r>
            <a:r>
              <a:rPr lang="pt-BR" sz="2000" dirty="0" smtClean="0"/>
              <a:t>H</a:t>
            </a:r>
            <a:r>
              <a:rPr lang="pt-BR" sz="2000" baseline="-25000" dirty="0" smtClean="0"/>
              <a:t>3</a:t>
            </a:r>
            <a:r>
              <a:rPr lang="pt-BR" sz="2000" dirty="0" smtClean="0"/>
              <a:t>O</a:t>
            </a:r>
            <a:r>
              <a:rPr lang="pt-BR" sz="2000" baseline="30000" dirty="0" smtClean="0"/>
              <a:t>+</a:t>
            </a:r>
            <a:r>
              <a:rPr lang="pt-BR" sz="2000" dirty="0"/>
              <a:t> + HSO</a:t>
            </a:r>
            <a:r>
              <a:rPr lang="pt-BR" sz="2000" baseline="30000" dirty="0" smtClean="0"/>
              <a:t>−</a:t>
            </a:r>
            <a:r>
              <a:rPr lang="pt-BR" sz="2000" baseline="-25000" dirty="0" smtClean="0"/>
              <a:t>4</a:t>
            </a:r>
            <a:r>
              <a:rPr lang="pt-BR" sz="2000" dirty="0"/>
              <a:t>   </a:t>
            </a:r>
            <a:endParaRPr lang="pt-BR" sz="2000" dirty="0" smtClean="0"/>
          </a:p>
          <a:p>
            <a:pPr lvl="1"/>
            <a:r>
              <a:rPr lang="pt-BR" sz="2000" dirty="0" smtClean="0"/>
              <a:t>Reaction is VERY exothermic, so remembering water has a high heat capacity, </a:t>
            </a:r>
            <a:r>
              <a:rPr lang="pt-BR" sz="2000" dirty="0"/>
              <a:t>a</a:t>
            </a:r>
            <a:r>
              <a:rPr lang="pt-BR" sz="2000" dirty="0" smtClean="0"/>
              <a:t>cid to water when diluting. PLEASE!</a:t>
            </a:r>
            <a:endParaRPr lang="en-GB" sz="2000" dirty="0"/>
          </a:p>
          <a:p>
            <a:r>
              <a:rPr lang="en-GB" dirty="0" smtClean="0"/>
              <a:t>Nitric Acid</a:t>
            </a:r>
          </a:p>
          <a:p>
            <a:pPr lvl="1"/>
            <a:r>
              <a:rPr lang="pt-BR" dirty="0" smtClean="0"/>
              <a:t>HNO</a:t>
            </a:r>
            <a:r>
              <a:rPr lang="pt-BR" baseline="-25000" dirty="0" smtClean="0"/>
              <a:t>3</a:t>
            </a:r>
            <a:r>
              <a:rPr lang="pt-BR" dirty="0"/>
              <a:t> + H</a:t>
            </a:r>
            <a:r>
              <a:rPr lang="pt-BR" baseline="-25000" dirty="0"/>
              <a:t>2</a:t>
            </a:r>
            <a:r>
              <a:rPr lang="pt-BR" dirty="0"/>
              <a:t>O → H</a:t>
            </a:r>
            <a:r>
              <a:rPr lang="pt-BR" baseline="-25000" dirty="0"/>
              <a:t>3</a:t>
            </a:r>
            <a:r>
              <a:rPr lang="pt-BR" dirty="0"/>
              <a:t>O</a:t>
            </a:r>
            <a:r>
              <a:rPr lang="pt-BR" baseline="30000" dirty="0"/>
              <a:t>+</a:t>
            </a:r>
            <a:r>
              <a:rPr lang="pt-BR" dirty="0"/>
              <a:t> + </a:t>
            </a:r>
            <a:r>
              <a:rPr lang="pt-BR" dirty="0" smtClean="0"/>
              <a:t>NO</a:t>
            </a:r>
            <a:r>
              <a:rPr lang="pt-BR" baseline="-25000" dirty="0"/>
              <a:t>3</a:t>
            </a:r>
            <a:r>
              <a:rPr lang="pt-BR" baseline="30000" dirty="0" smtClean="0"/>
              <a:t>−</a:t>
            </a:r>
            <a:r>
              <a:rPr lang="pt-BR" dirty="0"/>
              <a:t> </a:t>
            </a:r>
            <a:endParaRPr lang="en-GB" dirty="0" smtClean="0"/>
          </a:p>
          <a:p>
            <a:r>
              <a:rPr lang="en-GB" dirty="0" smtClean="0"/>
              <a:t>Nitration</a:t>
            </a:r>
          </a:p>
          <a:p>
            <a:pPr lvl="1"/>
            <a:r>
              <a:rPr lang="pt-BR" dirty="0"/>
              <a:t>HNO</a:t>
            </a:r>
            <a:r>
              <a:rPr lang="pt-BR" baseline="-25000" dirty="0"/>
              <a:t>3</a:t>
            </a:r>
            <a:r>
              <a:rPr lang="pt-BR" dirty="0"/>
              <a:t> + 2 H</a:t>
            </a:r>
            <a:r>
              <a:rPr lang="pt-BR" baseline="-25000" dirty="0"/>
              <a:t>2</a:t>
            </a:r>
            <a:r>
              <a:rPr lang="pt-BR" dirty="0"/>
              <a:t>SO</a:t>
            </a:r>
            <a:r>
              <a:rPr lang="pt-BR" baseline="-25000" dirty="0"/>
              <a:t>4</a:t>
            </a:r>
            <a:r>
              <a:rPr lang="pt-BR" dirty="0"/>
              <a:t> ⇌ </a:t>
            </a:r>
            <a:r>
              <a:rPr lang="pt-BR" dirty="0" smtClean="0"/>
              <a:t>NO</a:t>
            </a:r>
            <a:r>
              <a:rPr lang="pt-BR" baseline="30000" dirty="0" smtClean="0"/>
              <a:t>+</a:t>
            </a:r>
            <a:r>
              <a:rPr lang="pt-BR" baseline="-25000" dirty="0" smtClean="0"/>
              <a:t>2</a:t>
            </a:r>
            <a:r>
              <a:rPr lang="pt-BR" dirty="0"/>
              <a:t> + H</a:t>
            </a:r>
            <a:r>
              <a:rPr lang="pt-BR" baseline="-25000" dirty="0"/>
              <a:t>3</a:t>
            </a:r>
            <a:r>
              <a:rPr lang="pt-BR" dirty="0"/>
              <a:t>O</a:t>
            </a:r>
            <a:r>
              <a:rPr lang="pt-BR" baseline="30000" dirty="0"/>
              <a:t>+</a:t>
            </a:r>
            <a:r>
              <a:rPr lang="pt-BR" dirty="0"/>
              <a:t> + 2 </a:t>
            </a:r>
            <a:r>
              <a:rPr lang="pt-BR" dirty="0" smtClean="0"/>
              <a:t>HSO</a:t>
            </a:r>
            <a:r>
              <a:rPr lang="pt-BR" baseline="-25000" dirty="0" smtClean="0"/>
              <a:t>4</a:t>
            </a:r>
            <a:r>
              <a:rPr lang="pt-BR" baseline="30000" dirty="0" smtClean="0"/>
              <a:t>−</a:t>
            </a:r>
          </a:p>
          <a:p>
            <a:pPr lvl="1"/>
            <a:r>
              <a:rPr lang="en-GB" dirty="0" smtClean="0"/>
              <a:t>A mixture </a:t>
            </a:r>
            <a:r>
              <a:rPr lang="en-GB" dirty="0"/>
              <a:t>of nitric and </a:t>
            </a:r>
            <a:r>
              <a:rPr lang="en-GB" dirty="0" smtClean="0"/>
              <a:t>sulphuric </a:t>
            </a:r>
            <a:r>
              <a:rPr lang="en-GB" dirty="0"/>
              <a:t>acids introduces a nitro substituent onto various aromatic compounds by </a:t>
            </a:r>
            <a:r>
              <a:rPr lang="en-GB" b="1" dirty="0"/>
              <a:t>electrophilic aromatic substitution</a:t>
            </a:r>
            <a:r>
              <a:rPr lang="en-GB" dirty="0"/>
              <a:t>. </a:t>
            </a:r>
            <a:endParaRPr lang="en-GB" dirty="0" smtClean="0"/>
          </a:p>
          <a:p>
            <a:pPr lvl="1"/>
            <a:r>
              <a:rPr lang="en-GB" dirty="0" smtClean="0"/>
              <a:t>Back to the manufacture of TNT!</a:t>
            </a:r>
            <a:endParaRPr lang="en-GB" dirty="0"/>
          </a:p>
          <a:p>
            <a:pPr lvl="1"/>
            <a:r>
              <a:rPr lang="en-GB" dirty="0" smtClean="0"/>
              <a:t>C</a:t>
            </a:r>
            <a:r>
              <a:rPr lang="en-GB" baseline="-25000" dirty="0" smtClean="0"/>
              <a:t>6</a:t>
            </a:r>
            <a:r>
              <a:rPr lang="en-GB" dirty="0" smtClean="0"/>
              <a:t>H</a:t>
            </a:r>
            <a:r>
              <a:rPr lang="en-GB" baseline="-25000" dirty="0" smtClean="0"/>
              <a:t>5</a:t>
            </a:r>
            <a:r>
              <a:rPr lang="en-GB" dirty="0" smtClean="0"/>
              <a:t>CH</a:t>
            </a:r>
            <a:r>
              <a:rPr lang="en-GB" baseline="-25000" dirty="0" smtClean="0"/>
              <a:t>3</a:t>
            </a:r>
            <a:r>
              <a:rPr lang="en-GB" dirty="0" smtClean="0"/>
              <a:t> </a:t>
            </a:r>
            <a:r>
              <a:rPr lang="en-GB" dirty="0"/>
              <a:t>+ 3 HNO</a:t>
            </a:r>
            <a:r>
              <a:rPr lang="en-GB" baseline="-25000" dirty="0"/>
              <a:t>3</a:t>
            </a:r>
            <a:r>
              <a:rPr lang="en-GB" dirty="0"/>
              <a:t> → C</a:t>
            </a:r>
            <a:r>
              <a:rPr lang="en-GB" baseline="-25000" dirty="0"/>
              <a:t>6</a:t>
            </a:r>
            <a:r>
              <a:rPr lang="en-GB" dirty="0"/>
              <a:t>H</a:t>
            </a:r>
            <a:r>
              <a:rPr lang="en-GB" baseline="-25000" dirty="0"/>
              <a:t>2</a:t>
            </a:r>
            <a:r>
              <a:rPr lang="en-GB" dirty="0"/>
              <a:t>(NO</a:t>
            </a:r>
            <a:r>
              <a:rPr lang="en-GB" baseline="-25000" dirty="0"/>
              <a:t>2</a:t>
            </a:r>
            <a:r>
              <a:rPr lang="en-GB" dirty="0"/>
              <a:t>)</a:t>
            </a:r>
            <a:r>
              <a:rPr lang="en-GB" baseline="-25000" dirty="0"/>
              <a:t>3</a:t>
            </a:r>
            <a:r>
              <a:rPr lang="en-GB" dirty="0"/>
              <a:t>CH</a:t>
            </a:r>
            <a:r>
              <a:rPr lang="en-GB" baseline="-25000" dirty="0"/>
              <a:t>3</a:t>
            </a:r>
            <a:r>
              <a:rPr lang="en-GB" dirty="0"/>
              <a:t> + 3 H</a:t>
            </a:r>
            <a:r>
              <a:rPr lang="en-GB" baseline="-25000" dirty="0"/>
              <a:t>2</a:t>
            </a:r>
            <a:r>
              <a:rPr lang="en-GB" dirty="0"/>
              <a:t>O</a:t>
            </a:r>
          </a:p>
          <a:p>
            <a:pPr lvl="1"/>
            <a:r>
              <a:rPr lang="en-GB" dirty="0"/>
              <a:t>Either concentrated </a:t>
            </a:r>
            <a:r>
              <a:rPr lang="en-GB" dirty="0" smtClean="0"/>
              <a:t>sulphuric </a:t>
            </a:r>
            <a:r>
              <a:rPr lang="en-GB" dirty="0"/>
              <a:t>acid or oleum absorbs the excess water.</a:t>
            </a:r>
          </a:p>
          <a:p>
            <a:pPr lvl="1"/>
            <a:r>
              <a:rPr lang="en-GB" dirty="0" smtClean="0"/>
              <a:t>H</a:t>
            </a:r>
            <a:r>
              <a:rPr lang="en-GB" baseline="-25000" dirty="0" smtClean="0"/>
              <a:t>2</a:t>
            </a:r>
            <a:r>
              <a:rPr lang="en-GB" dirty="0" smtClean="0"/>
              <a:t>S</a:t>
            </a:r>
            <a:r>
              <a:rPr lang="en-GB" baseline="-25000" dirty="0" smtClean="0"/>
              <a:t>2</a:t>
            </a:r>
            <a:r>
              <a:rPr lang="en-GB" dirty="0" smtClean="0"/>
              <a:t>O</a:t>
            </a:r>
            <a:r>
              <a:rPr lang="en-GB" baseline="-25000" dirty="0" smtClean="0"/>
              <a:t>7</a:t>
            </a:r>
            <a:r>
              <a:rPr lang="en-GB" dirty="0" smtClean="0"/>
              <a:t> </a:t>
            </a:r>
            <a:r>
              <a:rPr lang="en-GB" dirty="0"/>
              <a:t>+ H</a:t>
            </a:r>
            <a:r>
              <a:rPr lang="en-GB" baseline="-25000" dirty="0"/>
              <a:t>2</a:t>
            </a:r>
            <a:r>
              <a:rPr lang="en-GB" dirty="0"/>
              <a:t>O → 2 H</a:t>
            </a:r>
            <a:r>
              <a:rPr lang="en-GB" baseline="-25000" dirty="0"/>
              <a:t>2</a:t>
            </a:r>
            <a:r>
              <a:rPr lang="en-GB" dirty="0"/>
              <a:t>SO</a:t>
            </a:r>
            <a:r>
              <a:rPr lang="en-GB" baseline="-25000" dirty="0"/>
              <a:t>4</a:t>
            </a:r>
            <a:r>
              <a:rPr lang="pt-BR" dirty="0"/>
              <a:t/>
            </a:r>
            <a:br>
              <a:rPr lang="pt-BR" dirty="0"/>
            </a:b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897894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4293" y="1456152"/>
            <a:ext cx="8946541" cy="4838770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GB" b="1" dirty="0" smtClean="0"/>
              <a:t>Bases</a:t>
            </a:r>
          </a:p>
          <a:p>
            <a:pPr lvl="1" fontAlgn="base"/>
            <a:r>
              <a:rPr lang="en-GB" dirty="0" smtClean="0"/>
              <a:t>taste </a:t>
            </a:r>
            <a:r>
              <a:rPr lang="en-GB" dirty="0"/>
              <a:t>bitter (don't taste them!)</a:t>
            </a:r>
          </a:p>
          <a:p>
            <a:pPr lvl="1" fontAlgn="base"/>
            <a:r>
              <a:rPr lang="en-GB" dirty="0"/>
              <a:t>feel slippery or soapy (don't arbitrarily touch them!)</a:t>
            </a:r>
          </a:p>
          <a:p>
            <a:pPr lvl="1" fontAlgn="base"/>
            <a:r>
              <a:rPr lang="en-GB" dirty="0"/>
              <a:t>bases don't change the </a:t>
            </a:r>
            <a:r>
              <a:rPr lang="en-GB" dirty="0" err="1"/>
              <a:t>color</a:t>
            </a:r>
            <a:r>
              <a:rPr lang="en-GB" dirty="0"/>
              <a:t> of litmus; they can turn red (acidified) litmus back to blue</a:t>
            </a:r>
          </a:p>
          <a:p>
            <a:pPr lvl="1" fontAlgn="base"/>
            <a:r>
              <a:rPr lang="en-GB" dirty="0"/>
              <a:t>their aqueous (water) solutions conduct an electric current (are electrolytes)</a:t>
            </a:r>
          </a:p>
          <a:p>
            <a:pPr lvl="1" fontAlgn="base"/>
            <a:r>
              <a:rPr lang="en-GB" dirty="0"/>
              <a:t>react with acids to form salts and water</a:t>
            </a:r>
          </a:p>
          <a:p>
            <a:pPr fontAlgn="base"/>
            <a:r>
              <a:rPr lang="en-GB" b="1" dirty="0"/>
              <a:t>Common Bases</a:t>
            </a:r>
            <a:endParaRPr lang="en-GB" dirty="0"/>
          </a:p>
          <a:p>
            <a:pPr lvl="1" fontAlgn="base"/>
            <a:r>
              <a:rPr lang="en-GB" dirty="0"/>
              <a:t>detergents</a:t>
            </a:r>
          </a:p>
          <a:p>
            <a:pPr lvl="1" fontAlgn="base"/>
            <a:r>
              <a:rPr lang="en-GB" dirty="0"/>
              <a:t>soap</a:t>
            </a:r>
          </a:p>
          <a:p>
            <a:pPr lvl="1" fontAlgn="base"/>
            <a:r>
              <a:rPr lang="en-GB" dirty="0"/>
              <a:t>lye (</a:t>
            </a:r>
            <a:r>
              <a:rPr lang="en-GB" dirty="0" err="1"/>
              <a:t>NaOH</a:t>
            </a:r>
            <a:r>
              <a:rPr lang="en-GB" dirty="0"/>
              <a:t>)</a:t>
            </a:r>
          </a:p>
          <a:p>
            <a:pPr lvl="1" fontAlgn="base"/>
            <a:r>
              <a:rPr lang="en-GB" dirty="0"/>
              <a:t>household ammonia (aqueous)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849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17044" y="2699941"/>
            <a:ext cx="7883091" cy="41573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Amphoteric Behaviour</a:t>
            </a:r>
            <a:endParaRPr lang="en-GB" dirty="0"/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081" y="3320715"/>
            <a:ext cx="7018732" cy="3330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21989" y="1253083"/>
            <a:ext cx="115208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acid is any hydrogen-containing substance that is capable of donating a proton (hydrogen ion) to another substance. 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 </a:t>
            </a:r>
            <a:r>
              <a:rPr lang="en-GB" dirty="0"/>
              <a:t>base is a molecule or ion able to accept a hydrogen ion from an acid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Amphoteric substances exhibit both types of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3585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Periodic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Left hand side of the Periodic Table</a:t>
            </a:r>
          </a:p>
          <a:p>
            <a:pPr lvl="1"/>
            <a:r>
              <a:rPr lang="en-GB" dirty="0" smtClean="0"/>
              <a:t>Water reacts with elements and their oxides on the left hand side of the periodic table to form BASIC solutions.</a:t>
            </a:r>
          </a:p>
          <a:p>
            <a:pPr lvl="2"/>
            <a:r>
              <a:rPr lang="en-GB" dirty="0" smtClean="0"/>
              <a:t>KOH, Mg(OH)</a:t>
            </a:r>
            <a:r>
              <a:rPr lang="en-GB" baseline="-25000" dirty="0" smtClean="0"/>
              <a:t>2 </a:t>
            </a:r>
          </a:p>
          <a:p>
            <a:pPr lvl="1"/>
            <a:endParaRPr lang="en-GB" baseline="-25000" dirty="0" smtClean="0"/>
          </a:p>
          <a:p>
            <a:r>
              <a:rPr lang="en-GB" dirty="0" smtClean="0"/>
              <a:t>Right hand side of the periodic table</a:t>
            </a:r>
          </a:p>
          <a:p>
            <a:pPr lvl="1"/>
            <a:r>
              <a:rPr lang="en-GB" dirty="0" smtClean="0"/>
              <a:t>Water reacts with elements and their oxides on the right hand side of the periodic table to form acidic solutions</a:t>
            </a:r>
          </a:p>
          <a:p>
            <a:pPr lvl="2"/>
            <a:r>
              <a:rPr lang="en-GB" dirty="0" err="1" smtClean="0"/>
              <a:t>HCl</a:t>
            </a:r>
            <a:r>
              <a:rPr lang="en-GB" dirty="0" smtClean="0"/>
              <a:t>, H</a:t>
            </a:r>
            <a:r>
              <a:rPr lang="en-GB" baseline="-25000" dirty="0" smtClean="0"/>
              <a:t>2</a:t>
            </a:r>
            <a:r>
              <a:rPr lang="en-GB" dirty="0" smtClean="0"/>
              <a:t>SO</a:t>
            </a:r>
            <a:r>
              <a:rPr lang="en-GB" baseline="-25000" dirty="0" smtClean="0"/>
              <a:t>4</a:t>
            </a:r>
            <a:r>
              <a:rPr lang="en-GB" dirty="0" smtClean="0"/>
              <a:t>, HNO</a:t>
            </a:r>
            <a:r>
              <a:rPr lang="en-GB" baseline="-25000" dirty="0" smtClean="0"/>
              <a:t>3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23178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chemistry we don’t want. </a:t>
            </a:r>
            <a:br>
              <a:rPr lang="en-GB" dirty="0" smtClean="0"/>
            </a:br>
            <a:r>
              <a:rPr lang="en-GB" dirty="0" smtClean="0"/>
              <a:t>Part one.</a:t>
            </a:r>
            <a:endParaRPr lang="en-GB" dirty="0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1064603" y="1938770"/>
            <a:ext cx="8567738" cy="2435225"/>
            <a:chOff x="204" y="2478"/>
            <a:chExt cx="5397" cy="1534"/>
          </a:xfrm>
        </p:grpSpPr>
        <p:pic>
          <p:nvPicPr>
            <p:cNvPr id="5" name="Picture 4" descr="P1010006"/>
            <p:cNvPicPr>
              <a:picLocks noChangeAspect="1" noChangeArrowheads="1"/>
            </p:cNvPicPr>
            <p:nvPr/>
          </p:nvPicPr>
          <p:blipFill>
            <a:blip r:embed="rId2"/>
            <a:srcRect l="9950" t="29672" b="14255"/>
            <a:stretch>
              <a:fillRect/>
            </a:stretch>
          </p:blipFill>
          <p:spPr bwMode="auto">
            <a:xfrm>
              <a:off x="204" y="2478"/>
              <a:ext cx="3285" cy="1534"/>
            </a:xfrm>
            <a:prstGeom prst="rect">
              <a:avLst/>
            </a:prstGeom>
            <a:noFill/>
          </p:spPr>
        </p:pic>
        <p:pic>
          <p:nvPicPr>
            <p:cNvPr id="6" name="Picture 5" descr="lot5"/>
            <p:cNvPicPr>
              <a:picLocks noChangeAspect="1" noChangeArrowheads="1"/>
            </p:cNvPicPr>
            <p:nvPr/>
          </p:nvPicPr>
          <p:blipFill>
            <a:blip r:embed="rId3"/>
            <a:srcRect l="29466" r="3195" b="10141"/>
            <a:stretch>
              <a:fillRect/>
            </a:stretch>
          </p:blipFill>
          <p:spPr bwMode="auto">
            <a:xfrm>
              <a:off x="2925" y="2478"/>
              <a:ext cx="2676" cy="1533"/>
            </a:xfrm>
            <a:prstGeom prst="rect">
              <a:avLst/>
            </a:prstGeom>
            <a:noFill/>
          </p:spPr>
        </p:pic>
      </p:grpSp>
      <p:pic>
        <p:nvPicPr>
          <p:cNvPr id="7" name="Picture 5" descr="xray"/>
          <p:cNvPicPr>
            <a:picLocks noChangeAspect="1" noChangeArrowheads="1"/>
          </p:cNvPicPr>
          <p:nvPr/>
        </p:nvPicPr>
        <p:blipFill>
          <a:blip r:embed="rId4"/>
          <a:srcRect r="23586" b="63239"/>
          <a:stretch>
            <a:fillRect/>
          </a:stretch>
        </p:blipFill>
        <p:spPr bwMode="auto">
          <a:xfrm>
            <a:off x="1064603" y="4457930"/>
            <a:ext cx="5905500" cy="21304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575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816550" cy="1400530"/>
          </a:xfrm>
        </p:spPr>
        <p:txBody>
          <a:bodyPr/>
          <a:lstStyle/>
          <a:p>
            <a:r>
              <a:rPr lang="en-GB" dirty="0" smtClean="0"/>
              <a:t>Reaction of Magnesium with Water,</a:t>
            </a:r>
            <a:br>
              <a:rPr lang="en-GB" dirty="0" smtClean="0"/>
            </a:br>
            <a:r>
              <a:rPr lang="en-GB" dirty="0" smtClean="0"/>
              <a:t>Tracer Story.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1115" y="1853248"/>
            <a:ext cx="8946541" cy="4696142"/>
          </a:xfrm>
        </p:spPr>
        <p:txBody>
          <a:bodyPr>
            <a:normAutofit fontScale="70000" lnSpcReduction="20000"/>
          </a:bodyPr>
          <a:lstStyle/>
          <a:p>
            <a:r>
              <a:rPr lang="pt-BR" dirty="0"/>
              <a:t>Mg (s) + 2H</a:t>
            </a:r>
            <a:r>
              <a:rPr lang="pt-BR" baseline="-25000" dirty="0"/>
              <a:t>2</a:t>
            </a:r>
            <a:r>
              <a:rPr lang="pt-BR" dirty="0"/>
              <a:t>O(g) -&gt; Mg(OH)</a:t>
            </a:r>
            <a:r>
              <a:rPr lang="pt-BR" baseline="-25000" dirty="0"/>
              <a:t>2</a:t>
            </a:r>
            <a:r>
              <a:rPr lang="pt-BR" dirty="0"/>
              <a:t>(aq) + H</a:t>
            </a:r>
            <a:r>
              <a:rPr lang="pt-BR" baseline="-25000" dirty="0"/>
              <a:t>2</a:t>
            </a:r>
            <a:r>
              <a:rPr lang="pt-BR" dirty="0"/>
              <a:t>(g</a:t>
            </a:r>
            <a:r>
              <a:rPr lang="pt-BR" dirty="0" smtClean="0"/>
              <a:t>)</a:t>
            </a:r>
          </a:p>
          <a:p>
            <a:endParaRPr lang="pt-BR" dirty="0"/>
          </a:p>
          <a:p>
            <a:r>
              <a:rPr lang="pt-BR" dirty="0" smtClean="0"/>
              <a:t>Magnesium surface corrodes. </a:t>
            </a:r>
          </a:p>
          <a:p>
            <a:r>
              <a:rPr lang="pt-BR" dirty="0" smtClean="0"/>
              <a:t>Corrosion products less dense than magnesium, causes cracks in pellets</a:t>
            </a:r>
          </a:p>
          <a:p>
            <a:r>
              <a:rPr lang="pt-BR" dirty="0" smtClean="0"/>
              <a:t>Opportunity for further corrosion</a:t>
            </a:r>
          </a:p>
          <a:p>
            <a:r>
              <a:rPr lang="pt-BR" dirty="0" smtClean="0"/>
              <a:t>Strontium Nitrate converts to Strontium Nitrite releasing more water. </a:t>
            </a:r>
            <a:endParaRPr lang="pt-BR" dirty="0"/>
          </a:p>
          <a:p>
            <a:pPr lvl="1"/>
            <a:r>
              <a:rPr lang="en-GB" dirty="0"/>
              <a:t>Studies on the ageing of a magnesium–strontium nitrate pyrotechnic composition using isothermal </a:t>
            </a:r>
            <a:r>
              <a:rPr lang="en-GB" dirty="0" err="1"/>
              <a:t>microcalorimetry</a:t>
            </a:r>
            <a:r>
              <a:rPr lang="en-GB" dirty="0"/>
              <a:t> and thermal analysis techniques</a:t>
            </a:r>
          </a:p>
          <a:p>
            <a:pPr lvl="2"/>
            <a:r>
              <a:rPr lang="en-GB" dirty="0" smtClean="0"/>
              <a:t>I </a:t>
            </a:r>
            <a:r>
              <a:rPr lang="en-GB" dirty="0" err="1" smtClean="0"/>
              <a:t>Tuukkanen</a:t>
            </a:r>
            <a:r>
              <a:rPr lang="en-GB" dirty="0" smtClean="0"/>
              <a:t>,  </a:t>
            </a:r>
            <a:r>
              <a:rPr lang="en-GB" dirty="0" err="1" smtClean="0"/>
              <a:t>S.D.Brown</a:t>
            </a:r>
            <a:r>
              <a:rPr lang="en-GB" dirty="0" smtClean="0"/>
              <a:t>, </a:t>
            </a:r>
            <a:r>
              <a:rPr lang="en-GB" dirty="0" err="1" smtClean="0"/>
              <a:t>E.L.Charsley</a:t>
            </a:r>
            <a:r>
              <a:rPr lang="en-GB" dirty="0" smtClean="0"/>
              <a:t>, </a:t>
            </a:r>
            <a:r>
              <a:rPr lang="en-GB" dirty="0" err="1" smtClean="0"/>
              <a:t>S.J.Goodall</a:t>
            </a:r>
            <a:r>
              <a:rPr lang="en-GB" dirty="0" smtClean="0"/>
              <a:t>, </a:t>
            </a:r>
            <a:r>
              <a:rPr lang="en-GB" dirty="0" err="1" smtClean="0"/>
              <a:t>J.J.Rooney</a:t>
            </a:r>
            <a:r>
              <a:rPr lang="en-GB" dirty="0" smtClean="0"/>
              <a:t>, </a:t>
            </a:r>
            <a:r>
              <a:rPr lang="en-GB" dirty="0" err="1" smtClean="0"/>
              <a:t>T.T.Griffiths</a:t>
            </a:r>
            <a:r>
              <a:rPr lang="en-GB" dirty="0" smtClean="0"/>
              <a:t>, </a:t>
            </a:r>
            <a:r>
              <a:rPr lang="en-GB" dirty="0" err="1" smtClean="0"/>
              <a:t>Lemmetyinen</a:t>
            </a:r>
            <a:endParaRPr lang="en-GB" baseline="30000" dirty="0"/>
          </a:p>
          <a:p>
            <a:r>
              <a:rPr lang="en-GB" dirty="0" smtClean="0"/>
              <a:t>Sources of Water</a:t>
            </a:r>
          </a:p>
          <a:p>
            <a:pPr lvl="1"/>
            <a:r>
              <a:rPr lang="en-GB" dirty="0" smtClean="0"/>
              <a:t>Poor storage of pellets</a:t>
            </a:r>
          </a:p>
          <a:p>
            <a:pPr lvl="1"/>
            <a:r>
              <a:rPr lang="en-GB" dirty="0" smtClean="0"/>
              <a:t>No conditioning of pellets </a:t>
            </a:r>
          </a:p>
          <a:p>
            <a:pPr lvl="1"/>
            <a:r>
              <a:rPr lang="en-GB" dirty="0" smtClean="0"/>
              <a:t>Water not removed from lighting composition after manufacture</a:t>
            </a:r>
          </a:p>
          <a:p>
            <a:r>
              <a:rPr lang="en-GB" dirty="0" smtClean="0"/>
              <a:t>Solutions</a:t>
            </a:r>
          </a:p>
          <a:p>
            <a:pPr lvl="1"/>
            <a:r>
              <a:rPr lang="en-GB" dirty="0" smtClean="0"/>
              <a:t>Use more moisture resistant composition.</a:t>
            </a:r>
          </a:p>
          <a:p>
            <a:pPr lvl="1"/>
            <a:r>
              <a:rPr lang="en-GB" dirty="0" smtClean="0"/>
              <a:t>Improve storage, conditioning and manufacture</a:t>
            </a:r>
          </a:p>
          <a:p>
            <a:pPr lvl="1"/>
            <a:endParaRPr lang="en-GB" dirty="0"/>
          </a:p>
          <a:p>
            <a:endParaRPr lang="pt-BR" dirty="0" smtClean="0"/>
          </a:p>
          <a:p>
            <a:endParaRPr lang="pt-BR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114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Elemental Mapping</a:t>
            </a:r>
          </a:p>
        </p:txBody>
      </p:sp>
      <p:graphicFrame>
        <p:nvGraphicFramePr>
          <p:cNvPr id="149508" name="Object 4"/>
          <p:cNvGraphicFramePr>
            <a:graphicFrameLocks noChangeAspect="1"/>
          </p:cNvGraphicFramePr>
          <p:nvPr/>
        </p:nvGraphicFramePr>
        <p:xfrm>
          <a:off x="5880100" y="2276475"/>
          <a:ext cx="4459288" cy="3352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Picture" r:id="rId3" imgW="4458240" imgH="2881080" progId="Word.Picture.8">
                  <p:embed/>
                </p:oleObj>
              </mc:Choice>
              <mc:Fallback>
                <p:oleObj name="Picture" r:id="rId3" imgW="4458240" imgH="2881080" progId="Word.Picture.8">
                  <p:embed/>
                  <p:pic>
                    <p:nvPicPr>
                      <p:cNvPr id="14950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80100" y="2276475"/>
                        <a:ext cx="4459288" cy="3352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9509" name="Text Box 5"/>
          <p:cNvSpPr txBox="1">
            <a:spLocks noChangeArrowheads="1"/>
          </p:cNvSpPr>
          <p:nvPr/>
        </p:nvSpPr>
        <p:spPr bwMode="auto">
          <a:xfrm>
            <a:off x="1772755" y="1379061"/>
            <a:ext cx="64246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dirty="0">
                <a:latin typeface="Times New Roman" pitchFamily="18" charset="0"/>
              </a:rPr>
              <a:t>SEM image and spectra after exposure to moisture.</a:t>
            </a:r>
          </a:p>
        </p:txBody>
      </p:sp>
      <p:pic>
        <p:nvPicPr>
          <p:cNvPr id="149511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847850" y="2276476"/>
            <a:ext cx="3995738" cy="33131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7172500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816550" cy="1400530"/>
          </a:xfrm>
        </p:spPr>
        <p:txBody>
          <a:bodyPr/>
          <a:lstStyle/>
          <a:p>
            <a:r>
              <a:rPr lang="en-GB" dirty="0" smtClean="0"/>
              <a:t>Reaction of Magnesium with Water,</a:t>
            </a:r>
            <a:br>
              <a:rPr lang="en-GB" dirty="0" smtClean="0"/>
            </a:br>
            <a:r>
              <a:rPr lang="en-GB" dirty="0" smtClean="0"/>
              <a:t>Flash Cartridge Story.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1115" y="1952334"/>
            <a:ext cx="8946541" cy="4640490"/>
          </a:xfrm>
        </p:spPr>
        <p:txBody>
          <a:bodyPr>
            <a:normAutofit/>
          </a:bodyPr>
          <a:lstStyle/>
          <a:p>
            <a:r>
              <a:rPr lang="pt-BR" dirty="0"/>
              <a:t>Mg (s) + 2H</a:t>
            </a:r>
            <a:r>
              <a:rPr lang="pt-BR" baseline="-25000" dirty="0"/>
              <a:t>2</a:t>
            </a:r>
            <a:r>
              <a:rPr lang="pt-BR" dirty="0"/>
              <a:t>O(g) -&gt; Mg(OH)</a:t>
            </a:r>
            <a:r>
              <a:rPr lang="pt-BR" baseline="-25000" dirty="0"/>
              <a:t>2</a:t>
            </a:r>
            <a:r>
              <a:rPr lang="pt-BR" dirty="0"/>
              <a:t>(aq) + H</a:t>
            </a:r>
            <a:r>
              <a:rPr lang="pt-BR" baseline="-25000" dirty="0"/>
              <a:t>2</a:t>
            </a:r>
            <a:r>
              <a:rPr lang="pt-BR" dirty="0"/>
              <a:t>(g</a:t>
            </a:r>
            <a:r>
              <a:rPr lang="pt-BR" dirty="0" smtClean="0"/>
              <a:t>)</a:t>
            </a:r>
          </a:p>
          <a:p>
            <a:endParaRPr lang="pt-BR" dirty="0"/>
          </a:p>
          <a:p>
            <a:r>
              <a:rPr lang="pt-BR" dirty="0" smtClean="0"/>
              <a:t>Magnesium surface corrodes. </a:t>
            </a:r>
          </a:p>
          <a:p>
            <a:r>
              <a:rPr lang="pt-BR" dirty="0" smtClean="0"/>
              <a:t>Black, pitted non reflective surface under the microscope.</a:t>
            </a:r>
          </a:p>
          <a:p>
            <a:r>
              <a:rPr lang="pt-BR" dirty="0" smtClean="0"/>
              <a:t>Hot day, Cool Night.</a:t>
            </a:r>
          </a:p>
          <a:p>
            <a:pPr lvl="1"/>
            <a:r>
              <a:rPr lang="pt-BR" dirty="0" smtClean="0"/>
              <a:t>Evaporation of moisture form Cardboard Liner. Condensation onto Magnesium.</a:t>
            </a:r>
          </a:p>
          <a:p>
            <a:pPr lvl="1"/>
            <a:r>
              <a:rPr lang="pt-BR" dirty="0" smtClean="0"/>
              <a:t>Surface corrosion effect</a:t>
            </a:r>
          </a:p>
          <a:p>
            <a:r>
              <a:rPr lang="pt-BR" dirty="0" smtClean="0"/>
              <a:t>Sources </a:t>
            </a:r>
            <a:r>
              <a:rPr lang="pt-BR" dirty="0" smtClean="0"/>
              <a:t>of water</a:t>
            </a:r>
          </a:p>
          <a:p>
            <a:pPr lvl="1"/>
            <a:r>
              <a:rPr lang="pt-BR" dirty="0" smtClean="0"/>
              <a:t>Water trapped in carboard liner after poor storage. (Old shed)</a:t>
            </a:r>
          </a:p>
          <a:p>
            <a:pPr lvl="1"/>
            <a:r>
              <a:rPr lang="pt-BR" dirty="0" smtClean="0"/>
              <a:t>Carboard contains 6 to 8% water. Do we need another liner material?</a:t>
            </a:r>
          </a:p>
        </p:txBody>
      </p:sp>
    </p:spTree>
    <p:extLst>
      <p:ext uri="{BB962C8B-B14F-4D97-AF65-F5344CB8AC3E}">
        <p14:creationId xmlns:p14="http://schemas.microsoft.com/office/powerpoint/2010/main" val="2620417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20040" y="52387"/>
            <a:ext cx="9671304" cy="1524000"/>
          </a:xfrm>
        </p:spPr>
        <p:txBody>
          <a:bodyPr/>
          <a:lstStyle/>
          <a:p>
            <a:r>
              <a:rPr lang="en-GB" sz="3200" dirty="0"/>
              <a:t>Comparison of Fresh and Recovered SR 800</a:t>
            </a:r>
          </a:p>
        </p:txBody>
      </p:sp>
      <p:graphicFrame>
        <p:nvGraphicFramePr>
          <p:cNvPr id="2" name="Object 3"/>
          <p:cNvGraphicFramePr>
            <a:graphicFrameLocks noChangeAspect="1"/>
          </p:cNvGraphicFramePr>
          <p:nvPr/>
        </p:nvGraphicFramePr>
        <p:xfrm>
          <a:off x="3098800" y="1441450"/>
          <a:ext cx="5995988" cy="39766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17030818"/>
              </p:ext>
            </p:extLst>
          </p:nvPr>
        </p:nvGraphicFramePr>
        <p:xfrm>
          <a:off x="1380744" y="643390"/>
          <a:ext cx="8703056" cy="61638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251439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106" y="121024"/>
            <a:ext cx="9816550" cy="1400530"/>
          </a:xfrm>
        </p:spPr>
        <p:txBody>
          <a:bodyPr/>
          <a:lstStyle/>
          <a:p>
            <a:r>
              <a:rPr lang="en-GB" dirty="0" smtClean="0"/>
              <a:t>Reaction of Magnesium with Water,</a:t>
            </a:r>
            <a:br>
              <a:rPr lang="en-GB" dirty="0" smtClean="0"/>
            </a:br>
            <a:r>
              <a:rPr lang="en-GB" dirty="0" smtClean="0"/>
              <a:t>Flare Story.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6367" y="1656025"/>
            <a:ext cx="8946541" cy="4879246"/>
          </a:xfrm>
        </p:spPr>
        <p:txBody>
          <a:bodyPr>
            <a:normAutofit fontScale="85000" lnSpcReduction="20000"/>
          </a:bodyPr>
          <a:lstStyle/>
          <a:p>
            <a:r>
              <a:rPr lang="pt-BR" dirty="0"/>
              <a:t>Mg (s) + 2H</a:t>
            </a:r>
            <a:r>
              <a:rPr lang="pt-BR" baseline="-25000" dirty="0"/>
              <a:t>2</a:t>
            </a:r>
            <a:r>
              <a:rPr lang="pt-BR" dirty="0"/>
              <a:t>O(g) -&gt; Mg(OH)</a:t>
            </a:r>
            <a:r>
              <a:rPr lang="pt-BR" baseline="-25000" dirty="0"/>
              <a:t>2</a:t>
            </a:r>
            <a:r>
              <a:rPr lang="pt-BR" dirty="0"/>
              <a:t>(aq) + H</a:t>
            </a:r>
            <a:r>
              <a:rPr lang="pt-BR" baseline="-25000" dirty="0"/>
              <a:t>2</a:t>
            </a:r>
            <a:r>
              <a:rPr lang="pt-BR" dirty="0"/>
              <a:t>(g</a:t>
            </a:r>
            <a:r>
              <a:rPr lang="pt-BR" dirty="0" smtClean="0"/>
              <a:t>)</a:t>
            </a:r>
          </a:p>
          <a:p>
            <a:endParaRPr lang="pt-BR" dirty="0"/>
          </a:p>
          <a:p>
            <a:r>
              <a:rPr lang="pt-BR" dirty="0" smtClean="0"/>
              <a:t>Magnesium surface corrodes. </a:t>
            </a:r>
          </a:p>
          <a:p>
            <a:r>
              <a:rPr lang="pt-BR" dirty="0" smtClean="0"/>
              <a:t>Corrosion products less dense than magnesium, causes cracks and fissures in pellets</a:t>
            </a:r>
          </a:p>
          <a:p>
            <a:r>
              <a:rPr lang="pt-BR" dirty="0" smtClean="0"/>
              <a:t>Irratic and unpredictable burn profile</a:t>
            </a:r>
          </a:p>
          <a:p>
            <a:pPr lvl="1"/>
            <a:r>
              <a:rPr lang="en-GB" dirty="0"/>
              <a:t>Estimation of the Shelf Life of the M206 Flare</a:t>
            </a:r>
          </a:p>
          <a:p>
            <a:pPr lvl="2"/>
            <a:r>
              <a:rPr lang="en-GB" dirty="0"/>
              <a:t>E.R. </a:t>
            </a:r>
            <a:r>
              <a:rPr lang="en-GB" dirty="0" err="1"/>
              <a:t>Bixon</a:t>
            </a:r>
            <a:r>
              <a:rPr lang="en-GB" dirty="0"/>
              <a:t>, R Broad, J. </a:t>
            </a:r>
            <a:r>
              <a:rPr lang="en-GB" dirty="0" err="1"/>
              <a:t>DeSalvio</a:t>
            </a:r>
            <a:r>
              <a:rPr lang="en-GB" dirty="0"/>
              <a:t>, F. </a:t>
            </a:r>
            <a:r>
              <a:rPr lang="en-GB" dirty="0" err="1"/>
              <a:t>Gagliardi</a:t>
            </a:r>
            <a:r>
              <a:rPr lang="en-GB" dirty="0"/>
              <a:t>, A. </a:t>
            </a:r>
            <a:r>
              <a:rPr lang="en-GB" dirty="0" err="1"/>
              <a:t>Nagori</a:t>
            </a:r>
            <a:r>
              <a:rPr lang="en-GB" dirty="0"/>
              <a:t>, J. </a:t>
            </a:r>
            <a:r>
              <a:rPr lang="en-GB" dirty="0" err="1"/>
              <a:t>Poret</a:t>
            </a:r>
            <a:r>
              <a:rPr lang="en-GB" dirty="0"/>
              <a:t>, A. </a:t>
            </a:r>
            <a:r>
              <a:rPr lang="en-GB" dirty="0" smtClean="0"/>
              <a:t>Zimmer. Proceedings of the 36</a:t>
            </a:r>
            <a:r>
              <a:rPr lang="en-GB" baseline="30000" dirty="0" smtClean="0"/>
              <a:t>th</a:t>
            </a:r>
            <a:r>
              <a:rPr lang="en-GB" dirty="0" smtClean="0"/>
              <a:t> International IPS, Rotterdam.</a:t>
            </a:r>
            <a:endParaRPr lang="pt-BR" dirty="0" smtClean="0"/>
          </a:p>
          <a:p>
            <a:r>
              <a:rPr lang="pt-BR" dirty="0" smtClean="0"/>
              <a:t>Sources of moisture:-</a:t>
            </a:r>
          </a:p>
          <a:p>
            <a:pPr lvl="1"/>
            <a:r>
              <a:rPr lang="pt-BR" dirty="0" smtClean="0"/>
              <a:t>Water in Acetone (0.5% for lab reagent)</a:t>
            </a:r>
          </a:p>
          <a:p>
            <a:pPr lvl="1"/>
            <a:r>
              <a:rPr lang="pt-BR" dirty="0" smtClean="0"/>
              <a:t>Poor </a:t>
            </a:r>
            <a:r>
              <a:rPr lang="pt-BR" dirty="0" smtClean="0"/>
              <a:t>sealing </a:t>
            </a:r>
            <a:r>
              <a:rPr lang="pt-BR" dirty="0" smtClean="0"/>
              <a:t>of flare payload</a:t>
            </a:r>
          </a:p>
          <a:p>
            <a:r>
              <a:rPr lang="pt-BR" dirty="0" smtClean="0"/>
              <a:t>Solutions</a:t>
            </a:r>
            <a:endParaRPr lang="pt-BR" dirty="0" smtClean="0"/>
          </a:p>
          <a:p>
            <a:pPr lvl="1"/>
            <a:r>
              <a:rPr lang="pt-BR" dirty="0" smtClean="0"/>
              <a:t>Review solvent supply</a:t>
            </a:r>
          </a:p>
          <a:p>
            <a:pPr lvl="1"/>
            <a:r>
              <a:rPr lang="pt-BR" dirty="0" smtClean="0"/>
              <a:t>Hydrogen “getters” in packaging</a:t>
            </a:r>
          </a:p>
          <a:p>
            <a:pPr marL="457200" lvl="1" indent="0">
              <a:buNone/>
            </a:pPr>
            <a:r>
              <a:rPr lang="pt-BR" dirty="0" smtClean="0"/>
              <a:t>	</a:t>
            </a:r>
            <a:endParaRPr lang="en-GB" dirty="0"/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3459" y="4381457"/>
            <a:ext cx="4498898" cy="2351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584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052" y="76201"/>
            <a:ext cx="9816550" cy="1151964"/>
          </a:xfrm>
        </p:spPr>
        <p:txBody>
          <a:bodyPr/>
          <a:lstStyle/>
          <a:p>
            <a:r>
              <a:rPr lang="en-GB" sz="3200" dirty="0" smtClean="0"/>
              <a:t>Reaction of RP with Water,</a:t>
            </a:r>
            <a:br>
              <a:rPr lang="en-GB" sz="3200" dirty="0" smtClean="0"/>
            </a:br>
            <a:r>
              <a:rPr lang="en-GB" sz="3200" dirty="0" smtClean="0"/>
              <a:t>Phosphorus Story.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228166"/>
            <a:ext cx="10210147" cy="502023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Phosphorus and Water react.</a:t>
            </a:r>
          </a:p>
          <a:p>
            <a:pPr lvl="1"/>
            <a:r>
              <a:rPr lang="en-GB" dirty="0"/>
              <a:t>Hence the need for the micro-encapsulation!</a:t>
            </a:r>
          </a:p>
          <a:p>
            <a:r>
              <a:rPr lang="en-GB" dirty="0"/>
              <a:t>A simplistic view of the problem is as follows. </a:t>
            </a:r>
          </a:p>
          <a:p>
            <a:pPr lvl="1"/>
            <a:r>
              <a:rPr lang="en-GB" dirty="0" smtClean="0"/>
              <a:t>2	P</a:t>
            </a:r>
            <a:r>
              <a:rPr lang="en-GB" baseline="-25000" dirty="0" smtClean="0"/>
              <a:t>4</a:t>
            </a:r>
            <a:r>
              <a:rPr lang="en-GB" dirty="0" smtClean="0"/>
              <a:t> </a:t>
            </a:r>
            <a:r>
              <a:rPr lang="en-GB" dirty="0"/>
              <a:t>+ </a:t>
            </a:r>
            <a:r>
              <a:rPr lang="en-GB" dirty="0" smtClean="0"/>
              <a:t>12 H</a:t>
            </a:r>
            <a:r>
              <a:rPr lang="en-GB" baseline="-25000" dirty="0" smtClean="0"/>
              <a:t>2</a:t>
            </a:r>
            <a:r>
              <a:rPr lang="en-GB" dirty="0" smtClean="0"/>
              <a:t>O </a:t>
            </a:r>
            <a:r>
              <a:rPr lang="en-GB" dirty="0">
                <a:sym typeface="Symbol" pitchFamily="18" charset="2"/>
              </a:rPr>
              <a:t></a:t>
            </a:r>
            <a:r>
              <a:rPr lang="en-GB" dirty="0"/>
              <a:t> </a:t>
            </a:r>
            <a:r>
              <a:rPr lang="en-GB" dirty="0" smtClean="0"/>
              <a:t>5 PH</a:t>
            </a:r>
            <a:r>
              <a:rPr lang="en-GB" baseline="-25000" dirty="0" smtClean="0"/>
              <a:t>3</a:t>
            </a:r>
            <a:r>
              <a:rPr lang="en-GB" dirty="0" smtClean="0"/>
              <a:t> </a:t>
            </a:r>
            <a:r>
              <a:rPr lang="en-GB" dirty="0"/>
              <a:t>+ </a:t>
            </a:r>
            <a:r>
              <a:rPr lang="en-GB" dirty="0" smtClean="0"/>
              <a:t>3 H</a:t>
            </a:r>
            <a:r>
              <a:rPr lang="en-GB" baseline="-25000" dirty="0" smtClean="0"/>
              <a:t>3</a:t>
            </a:r>
            <a:r>
              <a:rPr lang="en-GB" dirty="0" smtClean="0"/>
              <a:t>PO</a:t>
            </a:r>
            <a:r>
              <a:rPr lang="en-GB" baseline="-25000" dirty="0" smtClean="0"/>
              <a:t>4</a:t>
            </a:r>
            <a:endParaRPr lang="en-GB" baseline="-25000" dirty="0"/>
          </a:p>
          <a:p>
            <a:r>
              <a:rPr lang="en-GB" dirty="0"/>
              <a:t>Other researchers, (V. Norris et </a:t>
            </a:r>
            <a:r>
              <a:rPr lang="en-GB" dirty="0" smtClean="0"/>
              <a:t>al, Paper </a:t>
            </a:r>
            <a:r>
              <a:rPr lang="en-GB" dirty="0"/>
              <a:t>presented at the 27th </a:t>
            </a:r>
            <a:r>
              <a:rPr lang="en-GB" dirty="0" smtClean="0"/>
              <a:t>IPS), Grand Junction Co,) suggest </a:t>
            </a:r>
            <a:r>
              <a:rPr lang="en-GB" dirty="0"/>
              <a:t>a more complex reaction.</a:t>
            </a:r>
          </a:p>
          <a:p>
            <a:pPr lvl="1"/>
            <a:r>
              <a:rPr lang="en-GB" dirty="0"/>
              <a:t>3.5 P</a:t>
            </a:r>
            <a:r>
              <a:rPr lang="en-GB" baseline="-25000" dirty="0"/>
              <a:t>4</a:t>
            </a:r>
            <a:r>
              <a:rPr lang="en-GB" dirty="0"/>
              <a:t> + 21 H</a:t>
            </a:r>
            <a:r>
              <a:rPr lang="en-GB" baseline="-25000" dirty="0"/>
              <a:t>2</a:t>
            </a:r>
            <a:r>
              <a:rPr lang="en-GB" dirty="0"/>
              <a:t>O + 11.275  O</a:t>
            </a:r>
            <a:r>
              <a:rPr lang="en-GB" baseline="-25000" dirty="0"/>
              <a:t>2</a:t>
            </a:r>
            <a:r>
              <a:rPr lang="en-GB" dirty="0"/>
              <a:t> </a:t>
            </a:r>
            <a:r>
              <a:rPr lang="en-GB" dirty="0">
                <a:sym typeface="Wingdings" pitchFamily="2" charset="2"/>
              </a:rPr>
              <a:t></a:t>
            </a:r>
            <a:r>
              <a:rPr lang="en-GB" dirty="0"/>
              <a:t> 5.2 H</a:t>
            </a:r>
            <a:r>
              <a:rPr lang="en-GB" baseline="-25000" dirty="0"/>
              <a:t>3</a:t>
            </a:r>
            <a:r>
              <a:rPr lang="en-GB" dirty="0"/>
              <a:t>PO</a:t>
            </a:r>
            <a:r>
              <a:rPr lang="en-GB" baseline="-25000" dirty="0"/>
              <a:t>4</a:t>
            </a:r>
            <a:r>
              <a:rPr lang="en-GB" dirty="0"/>
              <a:t> + 7.15 H</a:t>
            </a:r>
            <a:r>
              <a:rPr lang="en-GB" baseline="-25000" dirty="0"/>
              <a:t>3</a:t>
            </a:r>
            <a:r>
              <a:rPr lang="en-GB" dirty="0"/>
              <a:t>PO</a:t>
            </a:r>
            <a:r>
              <a:rPr lang="en-GB" baseline="-25000" dirty="0"/>
              <a:t>3</a:t>
            </a:r>
            <a:r>
              <a:rPr lang="en-GB" dirty="0"/>
              <a:t> + 0.65 H</a:t>
            </a:r>
            <a:r>
              <a:rPr lang="en-GB" baseline="-25000" dirty="0"/>
              <a:t>3</a:t>
            </a:r>
            <a:r>
              <a:rPr lang="en-GB" dirty="0"/>
              <a:t>PO</a:t>
            </a:r>
            <a:r>
              <a:rPr lang="en-GB" baseline="-25000" dirty="0"/>
              <a:t>2</a:t>
            </a:r>
            <a:r>
              <a:rPr lang="en-GB" dirty="0"/>
              <a:t> + </a:t>
            </a:r>
            <a:r>
              <a:rPr lang="en-GB" dirty="0" smtClean="0"/>
              <a:t>PH</a:t>
            </a:r>
            <a:r>
              <a:rPr lang="en-GB" baseline="-25000" dirty="0" smtClean="0"/>
              <a:t>3</a:t>
            </a:r>
          </a:p>
          <a:p>
            <a:pPr lvl="1"/>
            <a:r>
              <a:rPr lang="en-GB" dirty="0" smtClean="0"/>
              <a:t>Acids then formed react with metals (Magnesium) in the heater mix releasing hydrogen.</a:t>
            </a:r>
          </a:p>
          <a:p>
            <a:r>
              <a:rPr lang="pt-BR" dirty="0" smtClean="0"/>
              <a:t>Source of moisture</a:t>
            </a:r>
          </a:p>
          <a:p>
            <a:pPr lvl="1"/>
            <a:r>
              <a:rPr lang="pt-BR" dirty="0" smtClean="0"/>
              <a:t>In process, water used as a solvent.</a:t>
            </a:r>
          </a:p>
          <a:p>
            <a:pPr lvl="1"/>
            <a:r>
              <a:rPr lang="pt-BR" dirty="0" smtClean="0"/>
              <a:t>In solvents, (0.5% in Acetone as a lab reagent)</a:t>
            </a:r>
          </a:p>
          <a:p>
            <a:pPr lvl="1"/>
            <a:r>
              <a:rPr lang="pt-BR" dirty="0" smtClean="0"/>
              <a:t>Atmospheric </a:t>
            </a:r>
            <a:r>
              <a:rPr lang="pt-BR" dirty="0" smtClean="0"/>
              <a:t>:- Do we need climate control in the process shops</a:t>
            </a:r>
          </a:p>
          <a:p>
            <a:r>
              <a:rPr lang="pt-BR" dirty="0" smtClean="0"/>
              <a:t>Solutions</a:t>
            </a:r>
          </a:p>
          <a:p>
            <a:pPr lvl="1"/>
            <a:r>
              <a:rPr lang="pt-BR" dirty="0" smtClean="0"/>
              <a:t>Use ANALAR reagents</a:t>
            </a:r>
          </a:p>
          <a:p>
            <a:pPr lvl="1"/>
            <a:r>
              <a:rPr lang="pt-BR" dirty="0" smtClean="0"/>
              <a:t>Improve RP microencapsulation</a:t>
            </a:r>
          </a:p>
          <a:p>
            <a:pPr lvl="1"/>
            <a:r>
              <a:rPr lang="pt-BR" dirty="0" smtClean="0"/>
              <a:t>Remove metals from formulations</a:t>
            </a:r>
          </a:p>
          <a:p>
            <a:pPr lvl="1"/>
            <a:r>
              <a:rPr lang="pt-BR" dirty="0" smtClean="0"/>
              <a:t>Use less hygroscopic ingredients</a:t>
            </a:r>
            <a:r>
              <a:rPr lang="pt-BR" dirty="0"/>
              <a:t/>
            </a:r>
            <a:br>
              <a:rPr lang="pt-BR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46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Phosphine Corrodes!</a:t>
            </a:r>
          </a:p>
        </p:txBody>
      </p:sp>
      <p:pic>
        <p:nvPicPr>
          <p:cNvPr id="133125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5106" y="1482249"/>
            <a:ext cx="4464050" cy="394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2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51458" y="1482249"/>
            <a:ext cx="4643437" cy="400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13378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2" name="Rectangle 4"/>
          <p:cNvSpPr>
            <a:spLocks noChangeArrowheads="1"/>
          </p:cNvSpPr>
          <p:nvPr/>
        </p:nvSpPr>
        <p:spPr bwMode="auto">
          <a:xfrm>
            <a:off x="3143251" y="4076701"/>
            <a:ext cx="5184775" cy="358775"/>
          </a:xfrm>
          <a:prstGeom prst="rect">
            <a:avLst/>
          </a:prstGeom>
          <a:solidFill>
            <a:srgbClr val="000000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73" name="Rectangle 5"/>
          <p:cNvSpPr>
            <a:spLocks noChangeArrowheads="1"/>
          </p:cNvSpPr>
          <p:nvPr/>
        </p:nvSpPr>
        <p:spPr bwMode="auto">
          <a:xfrm flipH="1">
            <a:off x="3143250" y="4437064"/>
            <a:ext cx="5183188" cy="720725"/>
          </a:xfrm>
          <a:prstGeom prst="rect">
            <a:avLst/>
          </a:prstGeom>
          <a:solidFill>
            <a:schemeClr val="accent1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82" name="Rectangle 14"/>
          <p:cNvSpPr>
            <a:spLocks noChangeArrowheads="1"/>
          </p:cNvSpPr>
          <p:nvPr/>
        </p:nvSpPr>
        <p:spPr bwMode="auto">
          <a:xfrm>
            <a:off x="3143251" y="4437064"/>
            <a:ext cx="5184775" cy="28892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0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0"/>
                  <a:invGamma/>
                </a:schemeClr>
              </a:gs>
            </a:gsLst>
            <a:lin ang="5400000" scaled="1"/>
          </a:gra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74" name="Rectangle 6"/>
          <p:cNvSpPr>
            <a:spLocks noChangeArrowheads="1"/>
          </p:cNvSpPr>
          <p:nvPr/>
        </p:nvSpPr>
        <p:spPr bwMode="auto">
          <a:xfrm flipH="1">
            <a:off x="3503613" y="4437064"/>
            <a:ext cx="165100" cy="122237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75" name="Rectangle 7"/>
          <p:cNvSpPr>
            <a:spLocks noChangeArrowheads="1"/>
          </p:cNvSpPr>
          <p:nvPr/>
        </p:nvSpPr>
        <p:spPr bwMode="auto">
          <a:xfrm flipH="1">
            <a:off x="4079875" y="4437064"/>
            <a:ext cx="165100" cy="122237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76" name="Rectangle 8"/>
          <p:cNvSpPr>
            <a:spLocks noChangeArrowheads="1"/>
          </p:cNvSpPr>
          <p:nvPr/>
        </p:nvSpPr>
        <p:spPr bwMode="auto">
          <a:xfrm flipH="1">
            <a:off x="5735638" y="4437064"/>
            <a:ext cx="165100" cy="122237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77" name="Rectangle 9"/>
          <p:cNvSpPr>
            <a:spLocks noChangeArrowheads="1"/>
          </p:cNvSpPr>
          <p:nvPr/>
        </p:nvSpPr>
        <p:spPr bwMode="auto">
          <a:xfrm flipH="1">
            <a:off x="7175500" y="4437064"/>
            <a:ext cx="165100" cy="122237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78" name="Rectangle 10"/>
          <p:cNvSpPr>
            <a:spLocks noChangeArrowheads="1"/>
          </p:cNvSpPr>
          <p:nvPr/>
        </p:nvSpPr>
        <p:spPr bwMode="auto">
          <a:xfrm flipH="1">
            <a:off x="4800600" y="4508500"/>
            <a:ext cx="165100" cy="122238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80" name="Rectangle 12"/>
          <p:cNvSpPr>
            <a:spLocks noChangeArrowheads="1"/>
          </p:cNvSpPr>
          <p:nvPr/>
        </p:nvSpPr>
        <p:spPr bwMode="auto">
          <a:xfrm flipH="1">
            <a:off x="7680325" y="4508500"/>
            <a:ext cx="165100" cy="122238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81" name="Rectangle 13"/>
          <p:cNvSpPr>
            <a:spLocks noChangeArrowheads="1"/>
          </p:cNvSpPr>
          <p:nvPr/>
        </p:nvSpPr>
        <p:spPr bwMode="auto">
          <a:xfrm flipH="1">
            <a:off x="6383338" y="4508500"/>
            <a:ext cx="165100" cy="122238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87" name="AutoShape 19"/>
          <p:cNvSpPr>
            <a:spLocks noChangeArrowheads="1"/>
          </p:cNvSpPr>
          <p:nvPr/>
        </p:nvSpPr>
        <p:spPr bwMode="auto">
          <a:xfrm>
            <a:off x="2855914" y="1700214"/>
            <a:ext cx="2592387" cy="1944687"/>
          </a:xfrm>
          <a:prstGeom prst="cloudCallout">
            <a:avLst>
              <a:gd name="adj1" fmla="val -47796"/>
              <a:gd name="adj2" fmla="val -4940"/>
            </a:avLst>
          </a:prstGeom>
          <a:solidFill>
            <a:schemeClr val="folHlink"/>
          </a:solidFill>
          <a:ln w="12700">
            <a:noFill/>
            <a:round/>
            <a:headEnd/>
            <a:tailEnd/>
          </a:ln>
          <a:effectLst/>
        </p:spPr>
        <p:txBody>
          <a:bodyPr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FontTx/>
              <a:buBlip>
                <a:blip r:embed="rId2"/>
              </a:buBlip>
            </a:pPr>
            <a:r>
              <a:rPr lang="en-GB" sz="2000" dirty="0">
                <a:solidFill>
                  <a:schemeClr val="bg2"/>
                </a:solidFill>
              </a:rPr>
              <a:t>PH</a:t>
            </a:r>
            <a:r>
              <a:rPr lang="en-GB" sz="2000" baseline="-25000" dirty="0">
                <a:solidFill>
                  <a:schemeClr val="bg2"/>
                </a:solidFill>
              </a:rPr>
              <a:t>3</a:t>
            </a:r>
          </a:p>
        </p:txBody>
      </p:sp>
      <p:sp>
        <p:nvSpPr>
          <p:cNvPr id="135188" name="AutoShape 20"/>
          <p:cNvSpPr>
            <a:spLocks noChangeArrowheads="1"/>
          </p:cNvSpPr>
          <p:nvPr/>
        </p:nvSpPr>
        <p:spPr bwMode="auto">
          <a:xfrm>
            <a:off x="6527800" y="1628775"/>
            <a:ext cx="2592388" cy="1944688"/>
          </a:xfrm>
          <a:prstGeom prst="cloudCallout">
            <a:avLst>
              <a:gd name="adj1" fmla="val -47796"/>
              <a:gd name="adj2" fmla="val -4940"/>
            </a:avLst>
          </a:prstGeom>
          <a:solidFill>
            <a:schemeClr val="folHlink"/>
          </a:solidFill>
          <a:ln w="12700">
            <a:noFill/>
            <a:round/>
            <a:headEnd/>
            <a:tailEnd/>
          </a:ln>
          <a:effectLst/>
        </p:spPr>
        <p:txBody>
          <a:bodyPr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FontTx/>
              <a:buBlip>
                <a:blip r:embed="rId2"/>
              </a:buBlip>
            </a:pPr>
            <a:r>
              <a:rPr lang="en-GB" sz="2000" dirty="0">
                <a:solidFill>
                  <a:schemeClr val="bg2"/>
                </a:solidFill>
              </a:rPr>
              <a:t>PH</a:t>
            </a:r>
            <a:r>
              <a:rPr lang="en-GB" sz="2000" baseline="-25000" dirty="0">
                <a:solidFill>
                  <a:schemeClr val="bg2"/>
                </a:solidFill>
              </a:rPr>
              <a:t>3</a:t>
            </a:r>
          </a:p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FontTx/>
              <a:buBlip>
                <a:blip r:embed="rId2"/>
              </a:buBlip>
            </a:pP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0981" y="227451"/>
            <a:ext cx="9896383" cy="1400530"/>
          </a:xfrm>
        </p:spPr>
        <p:txBody>
          <a:bodyPr/>
          <a:lstStyle/>
          <a:p>
            <a:r>
              <a:rPr lang="en-GB" sz="3600" dirty="0" smtClean="0"/>
              <a:t>How does the reaction proceed?</a:t>
            </a:r>
            <a:br>
              <a:rPr lang="en-GB" sz="3600" dirty="0" smtClean="0"/>
            </a:br>
            <a:r>
              <a:rPr lang="en-GB" sz="3600" dirty="0" smtClean="0"/>
              <a:t>What are the implications for Ignition?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420926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0"/>
                                        <p:tgtEl>
                                          <p:spTgt spid="135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0"/>
                                        <p:tgtEl>
                                          <p:spTgt spid="135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000"/>
                                        <p:tgtEl>
                                          <p:spTgt spid="135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2000"/>
                                        <p:tgtEl>
                                          <p:spTgt spid="135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2000"/>
                                        <p:tgtEl>
                                          <p:spTgt spid="135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2000"/>
                                        <p:tgtEl>
                                          <p:spTgt spid="135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2000"/>
                                        <p:tgtEl>
                                          <p:spTgt spid="135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2000"/>
                                        <p:tgtEl>
                                          <p:spTgt spid="135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2000"/>
                                        <p:tgtEl>
                                          <p:spTgt spid="135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0"/>
                                        <p:tgtEl>
                                          <p:spTgt spid="135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2" grpId="0" animBg="1"/>
      <p:bldP spid="135173" grpId="0" animBg="1"/>
      <p:bldP spid="135182" grpId="0" animBg="1"/>
      <p:bldP spid="135174" grpId="0" animBg="1"/>
      <p:bldP spid="135174" grpId="1" animBg="1"/>
      <p:bldP spid="135175" grpId="0" animBg="1"/>
      <p:bldP spid="135176" grpId="0" animBg="1"/>
      <p:bldP spid="135177" grpId="0" animBg="1"/>
      <p:bldP spid="135178" grpId="0" animBg="1"/>
      <p:bldP spid="135180" grpId="0" animBg="1"/>
      <p:bldP spid="135181" grpId="0" animBg="1"/>
      <p:bldP spid="135187" grpId="0" animBg="1"/>
      <p:bldP spid="13518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816550" cy="1400530"/>
          </a:xfrm>
        </p:spPr>
        <p:txBody>
          <a:bodyPr/>
          <a:lstStyle/>
          <a:p>
            <a:r>
              <a:rPr lang="en-GB" dirty="0" smtClean="0"/>
              <a:t>Reaction of binders with Water,</a:t>
            </a:r>
            <a:br>
              <a:rPr lang="en-GB" dirty="0" smtClean="0"/>
            </a:br>
            <a:r>
              <a:rPr lang="en-GB" dirty="0" smtClean="0"/>
              <a:t>HTPE Story.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096" y="2855831"/>
            <a:ext cx="10859873" cy="3310661"/>
          </a:xfrm>
        </p:spPr>
        <p:txBody>
          <a:bodyPr>
            <a:normAutofit lnSpcReduction="10000"/>
          </a:bodyPr>
          <a:lstStyle/>
          <a:p>
            <a:r>
              <a:rPr lang="pt-BR" dirty="0" smtClean="0"/>
              <a:t>This is the basis of the HTPB / HTPE polymerisation reaction. </a:t>
            </a:r>
          </a:p>
          <a:p>
            <a:r>
              <a:rPr lang="pt-BR" dirty="0" smtClean="0"/>
              <a:t>BUT .........Similar chemicals have been used to produce foams</a:t>
            </a:r>
          </a:p>
          <a:p>
            <a:r>
              <a:rPr lang="en-GB" dirty="0"/>
              <a:t>Foamed </a:t>
            </a:r>
            <a:r>
              <a:rPr lang="en-GB" dirty="0" smtClean="0"/>
              <a:t>polyurethanes </a:t>
            </a:r>
            <a:r>
              <a:rPr lang="en-GB" dirty="0"/>
              <a:t>(from </a:t>
            </a:r>
            <a:r>
              <a:rPr lang="en-GB" dirty="0" smtClean="0"/>
              <a:t>www.essentialchemicalindustry.org)</a:t>
            </a:r>
            <a:endParaRPr lang="en-GB" dirty="0"/>
          </a:p>
          <a:p>
            <a:pPr lvl="1"/>
            <a:r>
              <a:rPr lang="en-GB" dirty="0" smtClean="0"/>
              <a:t>“When </a:t>
            </a:r>
            <a:r>
              <a:rPr lang="en-GB" dirty="0"/>
              <a:t>the two liquids react, a solid polymer is formed. The polymer may be elastic or rigid.  However, it may also contain bubbles of gas so that it is cellular - a foam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When </a:t>
            </a:r>
            <a:r>
              <a:rPr lang="en-GB" dirty="0"/>
              <a:t>producing a foamed polyurethane, there are two possible ways to generate a gas inside the reacting liquid mixture.  The so called chemical blowing uses water that may have been added to the polyol which reacts with some of the </a:t>
            </a:r>
            <a:r>
              <a:rPr lang="en-GB" dirty="0" err="1"/>
              <a:t>polyisocyanate</a:t>
            </a:r>
            <a:r>
              <a:rPr lang="en-GB" dirty="0"/>
              <a:t> to create carbon </a:t>
            </a:r>
            <a:r>
              <a:rPr lang="en-GB" dirty="0" smtClean="0"/>
              <a:t>dioxide…….and hence bubbles</a:t>
            </a:r>
          </a:p>
          <a:p>
            <a:pPr lvl="1"/>
            <a:r>
              <a:rPr lang="en-GB" dirty="0" smtClean="0"/>
              <a:t>Great when you’re making a foam, not when you’re filling a shell.</a:t>
            </a:r>
          </a:p>
          <a:p>
            <a:pPr marL="0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  <a:p>
            <a:endParaRPr lang="pt-BR" dirty="0" smtClean="0"/>
          </a:p>
          <a:p>
            <a:endParaRPr lang="pt-BR" dirty="0" smtClean="0"/>
          </a:p>
          <a:p>
            <a:endParaRPr lang="en-GB" dirty="0"/>
          </a:p>
        </p:txBody>
      </p:sp>
      <p:pic>
        <p:nvPicPr>
          <p:cNvPr id="4098" name="Picture 2" descr="https://polymerdatabase.com/img/Urethan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787" y="1298975"/>
            <a:ext cx="6033248" cy="1195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4227" y="6166492"/>
            <a:ext cx="6377483" cy="436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05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816550" cy="1400530"/>
          </a:xfrm>
        </p:spPr>
        <p:txBody>
          <a:bodyPr/>
          <a:lstStyle/>
          <a:p>
            <a:r>
              <a:rPr lang="en-GB" dirty="0" smtClean="0"/>
              <a:t>Reaction of binders with Water,</a:t>
            </a:r>
            <a:br>
              <a:rPr lang="en-GB" dirty="0" smtClean="0"/>
            </a:br>
            <a:r>
              <a:rPr lang="en-GB" dirty="0" smtClean="0"/>
              <a:t>HTPE Story.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096" y="2855831"/>
            <a:ext cx="10859873" cy="3756725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Filling </a:t>
            </a:r>
            <a:r>
              <a:rPr lang="en-GB" dirty="0" smtClean="0"/>
              <a:t>ammunition </a:t>
            </a:r>
            <a:r>
              <a:rPr lang="en-GB" dirty="0" smtClean="0"/>
              <a:t>in the presence of moisture led to cavities in the filling cause by the moisture in the atmosphere reacting with the pre-polymer creating bubbles of carbon dioxide.</a:t>
            </a:r>
          </a:p>
          <a:p>
            <a:r>
              <a:rPr lang="en-GB" dirty="0" smtClean="0"/>
              <a:t>Result. </a:t>
            </a:r>
          </a:p>
          <a:p>
            <a:pPr lvl="1"/>
            <a:r>
              <a:rPr lang="en-GB" dirty="0" smtClean="0"/>
              <a:t>Ammunition that could cause a premature “Event”.</a:t>
            </a:r>
          </a:p>
          <a:p>
            <a:r>
              <a:rPr lang="en-GB" dirty="0" smtClean="0"/>
              <a:t>Solution</a:t>
            </a:r>
          </a:p>
          <a:p>
            <a:pPr lvl="1"/>
            <a:r>
              <a:rPr lang="en-GB" dirty="0" smtClean="0"/>
              <a:t>Use molecular sieve </a:t>
            </a:r>
          </a:p>
          <a:p>
            <a:pPr lvl="2"/>
            <a:r>
              <a:rPr lang="en-GB" dirty="0"/>
              <a:t>Molecular Sieves are synthetic crystalline zeolites in which the atoms are arranged in a definite pattern. Internally, the structure has many cavities inter-connected by smaller pores of a uniform size. These pores are only able to accept and pass to the cavities molecules of the same and smaller size, hence the name molecular sieve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Activate molecular sieve correctly (RT*M)</a:t>
            </a:r>
          </a:p>
          <a:p>
            <a:pPr lvl="1"/>
            <a:r>
              <a:rPr lang="en-GB" dirty="0" smtClean="0"/>
              <a:t>Fill under vacuum to remove “volatiles”</a:t>
            </a:r>
          </a:p>
          <a:p>
            <a:pPr lvl="1"/>
            <a:r>
              <a:rPr lang="en-GB" dirty="0" smtClean="0"/>
              <a:t>Install climate control</a:t>
            </a:r>
          </a:p>
          <a:p>
            <a:pPr lvl="1"/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  <a:p>
            <a:endParaRPr lang="pt-BR" dirty="0" smtClean="0"/>
          </a:p>
          <a:p>
            <a:endParaRPr lang="pt-BR" dirty="0" smtClean="0"/>
          </a:p>
          <a:p>
            <a:endParaRPr lang="en-GB" dirty="0"/>
          </a:p>
        </p:txBody>
      </p:sp>
      <p:pic>
        <p:nvPicPr>
          <p:cNvPr id="4098" name="Picture 2" descr="https://polymerdatabase.com/img/Urethan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787" y="1298975"/>
            <a:ext cx="6033248" cy="1195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2367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303" y="96583"/>
            <a:ext cx="9816550" cy="1400530"/>
          </a:xfrm>
        </p:spPr>
        <p:txBody>
          <a:bodyPr/>
          <a:lstStyle/>
          <a:p>
            <a:r>
              <a:rPr lang="en-GB" dirty="0" smtClean="0"/>
              <a:t>Reaction of </a:t>
            </a:r>
            <a:r>
              <a:rPr lang="en-GB" dirty="0" err="1" smtClean="0"/>
              <a:t>Azides</a:t>
            </a:r>
            <a:r>
              <a:rPr lang="en-GB" dirty="0" smtClean="0"/>
              <a:t> with Water,</a:t>
            </a:r>
            <a:br>
              <a:rPr lang="en-GB" dirty="0" smtClean="0"/>
            </a:br>
            <a:r>
              <a:rPr lang="en-GB" dirty="0" err="1" smtClean="0"/>
              <a:t>Azide</a:t>
            </a:r>
            <a:r>
              <a:rPr lang="en-GB" dirty="0" smtClean="0"/>
              <a:t> Story.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759" y="1497113"/>
            <a:ext cx="11271183" cy="5481203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dirty="0" err="1"/>
              <a:t>Azides</a:t>
            </a:r>
            <a:r>
              <a:rPr lang="en-GB" dirty="0"/>
              <a:t> of the alkali metals are highly toxic, but not explosive</a:t>
            </a:r>
          </a:p>
          <a:p>
            <a:pPr lvl="1">
              <a:defRPr/>
            </a:pPr>
            <a:r>
              <a:rPr lang="en-GB" dirty="0"/>
              <a:t> sodium </a:t>
            </a:r>
            <a:r>
              <a:rPr lang="en-GB" dirty="0" err="1"/>
              <a:t>azide</a:t>
            </a:r>
            <a:r>
              <a:rPr lang="en-GB" dirty="0"/>
              <a:t> NaN</a:t>
            </a:r>
            <a:r>
              <a:rPr lang="en-GB" baseline="-25000" dirty="0"/>
              <a:t>3</a:t>
            </a:r>
            <a:r>
              <a:rPr lang="en-GB" dirty="0"/>
              <a:t> 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Sodium </a:t>
            </a:r>
            <a:r>
              <a:rPr lang="en-GB" dirty="0" err="1"/>
              <a:t>azide</a:t>
            </a:r>
            <a:r>
              <a:rPr lang="en-GB" dirty="0"/>
              <a:t> is the starting point for the manufacture of lead </a:t>
            </a:r>
            <a:r>
              <a:rPr lang="en-GB" dirty="0" err="1"/>
              <a:t>azide</a:t>
            </a:r>
            <a:r>
              <a:rPr lang="en-GB" dirty="0"/>
              <a:t>, the most common primary explosive</a:t>
            </a:r>
            <a:r>
              <a:rPr lang="en-GB" dirty="0" smtClean="0"/>
              <a:t>.</a:t>
            </a:r>
          </a:p>
          <a:p>
            <a:pPr lvl="1">
              <a:defRPr/>
            </a:pPr>
            <a:r>
              <a:rPr lang="en-GB" dirty="0" smtClean="0"/>
              <a:t>(</a:t>
            </a:r>
            <a:r>
              <a:rPr lang="en-GB" dirty="0"/>
              <a:t>sodium </a:t>
            </a:r>
            <a:r>
              <a:rPr lang="en-GB" dirty="0" err="1"/>
              <a:t>azide</a:t>
            </a:r>
            <a:r>
              <a:rPr lang="en-GB" dirty="0"/>
              <a:t>)</a:t>
            </a:r>
            <a:r>
              <a:rPr lang="en-GB" baseline="-25000" dirty="0" err="1"/>
              <a:t>soln</a:t>
            </a:r>
            <a:r>
              <a:rPr lang="en-GB" dirty="0"/>
              <a:t> + (lead salt)</a:t>
            </a:r>
            <a:r>
              <a:rPr lang="en-GB" baseline="-25000" dirty="0" err="1"/>
              <a:t>soln</a:t>
            </a:r>
            <a:r>
              <a:rPr lang="en-GB" dirty="0"/>
              <a:t> = (sodium salt)</a:t>
            </a:r>
            <a:r>
              <a:rPr lang="en-GB" baseline="-25000" dirty="0" err="1"/>
              <a:t>soln</a:t>
            </a:r>
            <a:r>
              <a:rPr lang="en-GB" dirty="0"/>
              <a:t> + (lead </a:t>
            </a:r>
            <a:r>
              <a:rPr lang="en-GB" dirty="0" err="1" smtClean="0"/>
              <a:t>azide</a:t>
            </a:r>
            <a:r>
              <a:rPr lang="en-GB" dirty="0" smtClean="0"/>
              <a:t>)</a:t>
            </a:r>
            <a:r>
              <a:rPr lang="en-GB" baseline="-25000" dirty="0" smtClean="0"/>
              <a:t>solid</a:t>
            </a:r>
            <a:endParaRPr lang="pt-BR" dirty="0"/>
          </a:p>
          <a:p>
            <a:r>
              <a:rPr lang="pt-BR" dirty="0" smtClean="0"/>
              <a:t>Lead Azide</a:t>
            </a:r>
          </a:p>
          <a:p>
            <a:pPr lvl="1"/>
            <a:r>
              <a:rPr lang="en-GB" altLang="en-US" dirty="0"/>
              <a:t>Reacts slowly with moist air to produce </a:t>
            </a:r>
            <a:r>
              <a:rPr lang="en-GB" altLang="en-US" dirty="0" err="1"/>
              <a:t>hydrazoic</a:t>
            </a:r>
            <a:r>
              <a:rPr lang="en-GB" altLang="en-US" dirty="0"/>
              <a:t> acid</a:t>
            </a:r>
          </a:p>
          <a:p>
            <a:pPr lvl="1"/>
            <a:r>
              <a:rPr lang="en-GB" altLang="en-US" dirty="0"/>
              <a:t>The </a:t>
            </a:r>
            <a:r>
              <a:rPr lang="en-GB" altLang="en-US" dirty="0" err="1"/>
              <a:t>hydrazoic</a:t>
            </a:r>
            <a:r>
              <a:rPr lang="en-GB" altLang="en-US" dirty="0"/>
              <a:t> acid can react with other metals to produce </a:t>
            </a:r>
            <a:r>
              <a:rPr lang="en-GB" altLang="en-US" dirty="0" err="1"/>
              <a:t>azides</a:t>
            </a:r>
            <a:r>
              <a:rPr lang="en-GB" altLang="en-US" sz="2200" dirty="0" smtClean="0"/>
              <a:t>.</a:t>
            </a:r>
          </a:p>
          <a:p>
            <a:r>
              <a:rPr lang="en-GB" dirty="0" smtClean="0"/>
              <a:t>Silver </a:t>
            </a:r>
            <a:r>
              <a:rPr lang="en-GB" dirty="0" err="1" smtClean="0"/>
              <a:t>Azide</a:t>
            </a:r>
            <a:endParaRPr lang="en-GB" dirty="0" smtClean="0"/>
          </a:p>
          <a:p>
            <a:pPr lvl="1"/>
            <a:r>
              <a:rPr lang="en-GB" altLang="en-US" dirty="0"/>
              <a:t>Incompatible with copper, </a:t>
            </a:r>
            <a:r>
              <a:rPr lang="en-GB" altLang="en-US" dirty="0" err="1"/>
              <a:t>tetrazene</a:t>
            </a:r>
            <a:r>
              <a:rPr lang="en-GB" altLang="en-US" dirty="0"/>
              <a:t>, and sulphur compounds including antimony(III) </a:t>
            </a:r>
            <a:r>
              <a:rPr lang="en-GB" altLang="en-US" dirty="0" smtClean="0"/>
              <a:t>sulphide.</a:t>
            </a:r>
          </a:p>
          <a:p>
            <a:r>
              <a:rPr lang="en-GB" dirty="0" smtClean="0"/>
              <a:t>Copper </a:t>
            </a:r>
            <a:r>
              <a:rPr lang="en-GB" dirty="0" err="1" smtClean="0"/>
              <a:t>Azide</a:t>
            </a:r>
            <a:endParaRPr lang="en-GB" dirty="0" smtClean="0"/>
          </a:p>
          <a:p>
            <a:pPr lvl="1"/>
            <a:r>
              <a:rPr lang="en-GB" altLang="en-US" sz="1900" dirty="0"/>
              <a:t>Never manufactured intentionally except in experimental quantity!  Powerful initiator</a:t>
            </a:r>
          </a:p>
          <a:p>
            <a:pPr lvl="1"/>
            <a:r>
              <a:rPr lang="en-GB" altLang="en-US" sz="1900" dirty="0"/>
              <a:t>Propagates detonation in thin film</a:t>
            </a:r>
          </a:p>
          <a:p>
            <a:pPr lvl="1"/>
            <a:r>
              <a:rPr lang="en-GB" altLang="en-US" sz="1900" dirty="0"/>
              <a:t>Can be formed by reaction of </a:t>
            </a:r>
            <a:r>
              <a:rPr lang="en-GB" altLang="en-US" sz="1900" dirty="0" err="1"/>
              <a:t>hydrazoic</a:t>
            </a:r>
            <a:r>
              <a:rPr lang="en-GB" altLang="en-US" sz="1900" dirty="0"/>
              <a:t> acid and copper or </a:t>
            </a:r>
            <a:r>
              <a:rPr lang="en-GB" altLang="en-US" sz="1900" dirty="0" err="1"/>
              <a:t>brass,A</a:t>
            </a:r>
            <a:r>
              <a:rPr lang="en-GB" altLang="en-US" sz="1900" dirty="0"/>
              <a:t> known problem with old naval detonators</a:t>
            </a:r>
            <a:r>
              <a:rPr lang="en-GB" altLang="en-US" sz="1900" dirty="0" smtClean="0"/>
              <a:t>!</a:t>
            </a:r>
            <a:endParaRPr lang="pt-BR" sz="1900" dirty="0" smtClean="0"/>
          </a:p>
          <a:p>
            <a:r>
              <a:rPr lang="pt-BR" sz="2100" dirty="0" smtClean="0"/>
              <a:t>Solution</a:t>
            </a:r>
          </a:p>
          <a:p>
            <a:pPr lvl="1"/>
            <a:r>
              <a:rPr lang="pt-BR" sz="1900" dirty="0" smtClean="0"/>
              <a:t>Avoid azides? Nano technology? Slapper and Bridgewires</a:t>
            </a:r>
          </a:p>
          <a:p>
            <a:pPr lvl="1"/>
            <a:r>
              <a:rPr lang="pt-BR" sz="1900" dirty="0" smtClean="0"/>
              <a:t>Manufacture in controlled conditions</a:t>
            </a:r>
          </a:p>
          <a:p>
            <a:pPr lvl="1"/>
            <a:r>
              <a:rPr lang="pt-BR" sz="1900" dirty="0" smtClean="0"/>
              <a:t>Avoid copper and brass.</a:t>
            </a:r>
            <a:r>
              <a:rPr lang="pt-BR" sz="1900" dirty="0"/>
              <a:t/>
            </a:r>
            <a:br>
              <a:rPr lang="pt-BR" sz="1900" dirty="0"/>
            </a:br>
            <a:endParaRPr lang="pt-BR" sz="1900" dirty="0"/>
          </a:p>
          <a:p>
            <a:pPr marL="457200" lvl="1" indent="0">
              <a:buNone/>
            </a:pPr>
            <a:endParaRPr lang="pt-BR" dirty="0"/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696" y="1497113"/>
            <a:ext cx="2718486" cy="730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212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/>
              <a:t>Azides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Alkali metal azides</a:t>
            </a:r>
          </a:p>
          <a:p>
            <a:pPr lvl="1"/>
            <a:r>
              <a:rPr lang="en-GB" altLang="en-US" smtClean="0"/>
              <a:t>not explosive</a:t>
            </a:r>
          </a:p>
          <a:p>
            <a:r>
              <a:rPr lang="en-GB" altLang="en-US" smtClean="0"/>
              <a:t>Strontium azide and barium azide</a:t>
            </a:r>
          </a:p>
          <a:p>
            <a:pPr lvl="1"/>
            <a:r>
              <a:rPr lang="en-GB" altLang="en-US" smtClean="0"/>
              <a:t>burn violently</a:t>
            </a:r>
          </a:p>
          <a:p>
            <a:r>
              <a:rPr lang="en-GB" altLang="en-US" smtClean="0"/>
              <a:t>Calcium azide</a:t>
            </a:r>
          </a:p>
          <a:p>
            <a:pPr lvl="1"/>
            <a:r>
              <a:rPr lang="en-GB" altLang="en-US" smtClean="0"/>
              <a:t>burns very rapidly ; marked explosive properties</a:t>
            </a:r>
          </a:p>
          <a:p>
            <a:pPr lvl="1"/>
            <a:r>
              <a:rPr lang="en-GB" altLang="en-US" smtClean="0"/>
              <a:t>larger quantities explode under confinement</a:t>
            </a:r>
          </a:p>
          <a:p>
            <a:pPr lvl="1"/>
            <a:r>
              <a:rPr lang="en-GB" altLang="en-US" smtClean="0"/>
              <a:t>detonate from cap</a:t>
            </a:r>
          </a:p>
        </p:txBody>
      </p:sp>
    </p:spTree>
    <p:extLst>
      <p:ext uri="{BB962C8B-B14F-4D97-AF65-F5344CB8AC3E}">
        <p14:creationId xmlns:p14="http://schemas.microsoft.com/office/powerpoint/2010/main" val="326931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Azides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255" y="1730726"/>
            <a:ext cx="8350250" cy="4375150"/>
          </a:xfrm>
        </p:spPr>
        <p:txBody>
          <a:bodyPr/>
          <a:lstStyle/>
          <a:p>
            <a:pPr>
              <a:defRPr/>
            </a:pPr>
            <a:r>
              <a:rPr lang="en-GB" dirty="0" err="1" smtClean="0"/>
              <a:t>Azides</a:t>
            </a:r>
            <a:r>
              <a:rPr lang="en-GB" dirty="0" smtClean="0"/>
              <a:t> of the alkali metals are highly toxic, but not explosive</a:t>
            </a:r>
          </a:p>
          <a:p>
            <a:pPr lvl="1">
              <a:defRPr/>
            </a:pPr>
            <a:r>
              <a:rPr lang="en-GB" dirty="0" smtClean="0"/>
              <a:t> sodium </a:t>
            </a:r>
            <a:r>
              <a:rPr lang="en-GB" dirty="0" err="1" smtClean="0"/>
              <a:t>azide</a:t>
            </a:r>
            <a:r>
              <a:rPr lang="en-GB" dirty="0" smtClean="0"/>
              <a:t> NaN</a:t>
            </a:r>
            <a:r>
              <a:rPr lang="en-GB" baseline="-25000" dirty="0" smtClean="0"/>
              <a:t>3</a:t>
            </a:r>
            <a:r>
              <a:rPr lang="en-GB" dirty="0" smtClean="0"/>
              <a:t> </a:t>
            </a:r>
          </a:p>
          <a:p>
            <a:pPr marL="457200" lvl="1" indent="0">
              <a:buNone/>
              <a:defRPr/>
            </a:pPr>
            <a:endParaRPr lang="en-GB" dirty="0" smtClean="0"/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endParaRPr lang="en-GB" dirty="0" smtClean="0"/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Sodium </a:t>
            </a:r>
            <a:r>
              <a:rPr lang="en-GB" dirty="0" err="1" smtClean="0"/>
              <a:t>azide</a:t>
            </a:r>
            <a:r>
              <a:rPr lang="en-GB" dirty="0" smtClean="0"/>
              <a:t> is the starting point for the manufacture of lead </a:t>
            </a:r>
            <a:r>
              <a:rPr lang="en-GB" dirty="0" err="1" smtClean="0"/>
              <a:t>azide</a:t>
            </a:r>
            <a:r>
              <a:rPr lang="en-GB" dirty="0" smtClean="0"/>
              <a:t>, the most common primary explosive.</a:t>
            </a:r>
          </a:p>
          <a:p>
            <a:pPr>
              <a:defRPr/>
            </a:pPr>
            <a:endParaRPr lang="en-GB" dirty="0" smtClean="0"/>
          </a:p>
          <a:p>
            <a:pPr marL="0" indent="0">
              <a:buNone/>
              <a:defRPr/>
            </a:pPr>
            <a:r>
              <a:rPr lang="en-GB" dirty="0"/>
              <a:t>(sodium </a:t>
            </a:r>
            <a:r>
              <a:rPr lang="en-GB" dirty="0" err="1"/>
              <a:t>azide</a:t>
            </a:r>
            <a:r>
              <a:rPr lang="en-GB" dirty="0"/>
              <a:t>)</a:t>
            </a:r>
            <a:r>
              <a:rPr lang="en-GB" baseline="-25000" dirty="0" err="1"/>
              <a:t>soln</a:t>
            </a:r>
            <a:r>
              <a:rPr lang="en-GB" dirty="0"/>
              <a:t> + (lead salt)</a:t>
            </a:r>
            <a:r>
              <a:rPr lang="en-GB" baseline="-25000" dirty="0" err="1"/>
              <a:t>soln</a:t>
            </a:r>
            <a:r>
              <a:rPr lang="en-GB" dirty="0"/>
              <a:t> = (sodium salt)</a:t>
            </a:r>
            <a:r>
              <a:rPr lang="en-GB" baseline="-25000" dirty="0" err="1"/>
              <a:t>soln</a:t>
            </a:r>
            <a:r>
              <a:rPr lang="en-GB" dirty="0"/>
              <a:t> + (lead </a:t>
            </a:r>
            <a:r>
              <a:rPr lang="en-GB" dirty="0" err="1"/>
              <a:t>azide</a:t>
            </a:r>
            <a:r>
              <a:rPr lang="en-GB" dirty="0"/>
              <a:t>)</a:t>
            </a:r>
            <a:r>
              <a:rPr lang="en-GB" baseline="-25000" dirty="0"/>
              <a:t>solid</a:t>
            </a:r>
          </a:p>
        </p:txBody>
      </p:sp>
      <p:pic>
        <p:nvPicPr>
          <p:cNvPr id="22532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973" y="2847753"/>
            <a:ext cx="3879850" cy="1042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3119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Lead Azide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 smtClean="0"/>
              <a:t>Reacts </a:t>
            </a:r>
            <a:r>
              <a:rPr lang="en-GB" altLang="en-US" sz="2400" dirty="0"/>
              <a:t>slowly with moist air to produce </a:t>
            </a:r>
            <a:r>
              <a:rPr lang="en-GB" altLang="en-US" sz="2400" dirty="0" err="1"/>
              <a:t>hydrazoic</a:t>
            </a:r>
            <a:r>
              <a:rPr lang="en-GB" altLang="en-US" sz="2400" dirty="0"/>
              <a:t> acid</a:t>
            </a:r>
          </a:p>
          <a:p>
            <a:r>
              <a:rPr lang="en-GB" altLang="en-US" sz="2400" dirty="0"/>
              <a:t>The </a:t>
            </a:r>
            <a:r>
              <a:rPr lang="en-GB" altLang="en-US" sz="2400" dirty="0" err="1"/>
              <a:t>hydrazoic</a:t>
            </a:r>
            <a:r>
              <a:rPr lang="en-GB" altLang="en-US" sz="2400" dirty="0"/>
              <a:t> acid can react with other metals to produce </a:t>
            </a:r>
            <a:r>
              <a:rPr lang="en-GB" altLang="en-US" sz="2400" dirty="0" err="1" smtClean="0"/>
              <a:t>azides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45081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Lead Azide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875201" y="1562030"/>
            <a:ext cx="8946541" cy="4195481"/>
          </a:xfrm>
        </p:spPr>
        <p:txBody>
          <a:bodyPr/>
          <a:lstStyle/>
          <a:p>
            <a:r>
              <a:rPr lang="en-GB" altLang="en-US" dirty="0" smtClean="0"/>
              <a:t>Lead </a:t>
            </a:r>
            <a:r>
              <a:rPr lang="en-GB" altLang="en-US" dirty="0" err="1" smtClean="0"/>
              <a:t>azide</a:t>
            </a:r>
            <a:r>
              <a:rPr lang="en-GB" altLang="en-US" dirty="0" smtClean="0"/>
              <a:t> exists in several different crystallographic forms</a:t>
            </a:r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76"/>
          <a:stretch/>
        </p:blipFill>
        <p:spPr>
          <a:xfrm>
            <a:off x="1460703" y="2377756"/>
            <a:ext cx="7064489" cy="36724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2066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Silver Azide (RD 1336)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2209800" y="1773238"/>
            <a:ext cx="7772400" cy="4375150"/>
          </a:xfrm>
        </p:spPr>
        <p:txBody>
          <a:bodyPr/>
          <a:lstStyle/>
          <a:p>
            <a:r>
              <a:rPr lang="en-GB" altLang="en-US" sz="2400" dirty="0"/>
              <a:t>Manufactured by similar method to lead </a:t>
            </a:r>
            <a:r>
              <a:rPr lang="en-GB" altLang="en-US" sz="2400" dirty="0" err="1"/>
              <a:t>azide</a:t>
            </a:r>
            <a:endParaRPr lang="en-GB" altLang="en-US" sz="2400" dirty="0"/>
          </a:p>
          <a:p>
            <a:r>
              <a:rPr lang="en-GB" altLang="en-US" sz="2400" dirty="0"/>
              <a:t>Lower temperature of ignition (~273°C) then lead </a:t>
            </a:r>
            <a:r>
              <a:rPr lang="en-GB" altLang="en-US" sz="2400" dirty="0" err="1"/>
              <a:t>azide</a:t>
            </a:r>
            <a:endParaRPr lang="en-GB" altLang="en-US" sz="2400" dirty="0"/>
          </a:p>
          <a:p>
            <a:r>
              <a:rPr lang="en-GB" altLang="en-US" sz="2400" dirty="0"/>
              <a:t>Better initiating composition than lead </a:t>
            </a:r>
            <a:r>
              <a:rPr lang="en-GB" altLang="en-US" sz="2400" dirty="0" err="1"/>
              <a:t>azide</a:t>
            </a:r>
            <a:endParaRPr lang="en-GB" altLang="en-US" sz="2400" dirty="0"/>
          </a:p>
          <a:p>
            <a:r>
              <a:rPr lang="en-GB" altLang="en-US" sz="2400" dirty="0"/>
              <a:t>Incompatible with copper, </a:t>
            </a:r>
            <a:r>
              <a:rPr lang="en-GB" altLang="en-US" sz="2400" dirty="0" err="1"/>
              <a:t>tetrazene</a:t>
            </a:r>
            <a:r>
              <a:rPr lang="en-GB" altLang="en-US" sz="2400" dirty="0"/>
              <a:t>, and sulphur compounds including antimony(III) sulphide</a:t>
            </a:r>
          </a:p>
          <a:p>
            <a:r>
              <a:rPr lang="en-GB" altLang="en-US" sz="2400" dirty="0"/>
              <a:t>Currently, silver is not particularly toxic, while lead definitely is</a:t>
            </a:r>
          </a:p>
        </p:txBody>
      </p:sp>
    </p:spTree>
    <p:extLst>
      <p:ext uri="{BB962C8B-B14F-4D97-AF65-F5344CB8AC3E}">
        <p14:creationId xmlns:p14="http://schemas.microsoft.com/office/powerpoint/2010/main" val="1080159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Copper(II) Azide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2351088" y="1557338"/>
            <a:ext cx="7772400" cy="4375150"/>
          </a:xfrm>
        </p:spPr>
        <p:txBody>
          <a:bodyPr/>
          <a:lstStyle/>
          <a:p>
            <a:r>
              <a:rPr lang="en-GB" altLang="en-US" sz="2400" dirty="0"/>
              <a:t>Never manufactured intentionally except in experimental quantity!</a:t>
            </a:r>
          </a:p>
          <a:p>
            <a:r>
              <a:rPr lang="en-GB" altLang="en-US" sz="2400" dirty="0"/>
              <a:t>Powerful initiator</a:t>
            </a:r>
          </a:p>
          <a:p>
            <a:r>
              <a:rPr lang="en-GB" altLang="en-US" sz="2400" dirty="0"/>
              <a:t>Sensitive to impact and extremely sensitive to electrostatics</a:t>
            </a:r>
          </a:p>
          <a:p>
            <a:r>
              <a:rPr lang="en-GB" altLang="en-US" sz="2400" dirty="0"/>
              <a:t>Propagates detonation in thin film</a:t>
            </a:r>
          </a:p>
          <a:p>
            <a:r>
              <a:rPr lang="en-GB" altLang="en-US" sz="2400" dirty="0"/>
              <a:t>Can be formed by reaction of </a:t>
            </a:r>
            <a:r>
              <a:rPr lang="en-GB" altLang="en-US" sz="2400" dirty="0" err="1"/>
              <a:t>hydrazoic</a:t>
            </a:r>
            <a:r>
              <a:rPr lang="en-GB" altLang="en-US" sz="2400" dirty="0"/>
              <a:t> acid and copper or brass</a:t>
            </a:r>
          </a:p>
          <a:p>
            <a:r>
              <a:rPr lang="en-GB" altLang="en-US" sz="2400" dirty="0"/>
              <a:t>A known problem with old naval detonators!</a:t>
            </a:r>
          </a:p>
        </p:txBody>
      </p:sp>
    </p:spTree>
    <p:extLst>
      <p:ext uri="{BB962C8B-B14F-4D97-AF65-F5344CB8AC3E}">
        <p14:creationId xmlns:p14="http://schemas.microsoft.com/office/powerpoint/2010/main" val="1348267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876</TotalTime>
  <Words>2121</Words>
  <Application>Microsoft Office PowerPoint</Application>
  <PresentationFormat>Widescreen</PresentationFormat>
  <Paragraphs>265</Paragraphs>
  <Slides>32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ＭＳ Ｐゴシック</vt:lpstr>
      <vt:lpstr>Arial</vt:lpstr>
      <vt:lpstr>Century Gothic</vt:lpstr>
      <vt:lpstr>Symbol</vt:lpstr>
      <vt:lpstr>Times New Roman</vt:lpstr>
      <vt:lpstr>Wingdings</vt:lpstr>
      <vt:lpstr>Wingdings 3</vt:lpstr>
      <vt:lpstr>Ion</vt:lpstr>
      <vt:lpstr>Picture</vt:lpstr>
      <vt:lpstr>Public Enemy No1. </vt:lpstr>
      <vt:lpstr>Water!</vt:lpstr>
      <vt:lpstr>Polarity</vt:lpstr>
      <vt:lpstr>Other Irritating habits</vt:lpstr>
      <vt:lpstr>Water in the Atmosphere</vt:lpstr>
      <vt:lpstr>Water in the Atmosphere</vt:lpstr>
      <vt:lpstr>RH and Static Electricity</vt:lpstr>
      <vt:lpstr>Acids and bases and the role of water</vt:lpstr>
      <vt:lpstr>Aqueous Acids</vt:lpstr>
      <vt:lpstr>Acids</vt:lpstr>
      <vt:lpstr>Other common acids</vt:lpstr>
      <vt:lpstr>Bases</vt:lpstr>
      <vt:lpstr>Amphoteric Behaviour</vt:lpstr>
      <vt:lpstr>Periodic Table</vt:lpstr>
      <vt:lpstr>The chemistry we don’t want.  Part one.</vt:lpstr>
      <vt:lpstr>Reaction of Magnesium with Water, Tracer Story.</vt:lpstr>
      <vt:lpstr>Elemental Mapping</vt:lpstr>
      <vt:lpstr>Reaction of Magnesium with Water, Flash Cartridge Story.</vt:lpstr>
      <vt:lpstr>Comparison of Fresh and Recovered SR 800</vt:lpstr>
      <vt:lpstr>Reaction of Magnesium with Water, Flare Story.</vt:lpstr>
      <vt:lpstr>Reaction of RP with Water, Phosphorus Story.</vt:lpstr>
      <vt:lpstr>Phosphine Corrodes!</vt:lpstr>
      <vt:lpstr>How does the reaction proceed? What are the implications for Ignition?</vt:lpstr>
      <vt:lpstr>Reaction of binders with Water, HTPE Story.</vt:lpstr>
      <vt:lpstr>Reaction of binders with Water, HTPE Story.</vt:lpstr>
      <vt:lpstr>Reaction of Azides with Water, Azide Story.</vt:lpstr>
      <vt:lpstr>Azides</vt:lpstr>
      <vt:lpstr>Azides</vt:lpstr>
      <vt:lpstr>Lead Azide</vt:lpstr>
      <vt:lpstr>Lead Azide</vt:lpstr>
      <vt:lpstr>Silver Azide (RD 1336)</vt:lpstr>
      <vt:lpstr>Copper(II) Azide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Enemy No1. </dc:title>
  <dc:creator>David Holley</dc:creator>
  <cp:lastModifiedBy>David Holley</cp:lastModifiedBy>
  <cp:revision>5</cp:revision>
  <dcterms:created xsi:type="dcterms:W3CDTF">2020-10-14T09:02:40Z</dcterms:created>
  <dcterms:modified xsi:type="dcterms:W3CDTF">2020-11-10T10:53:09Z</dcterms:modified>
</cp:coreProperties>
</file>