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364" r:id="rId5"/>
    <p:sldId id="383" r:id="rId6"/>
    <p:sldId id="387" r:id="rId7"/>
    <p:sldId id="394" r:id="rId8"/>
    <p:sldId id="395" r:id="rId9"/>
    <p:sldId id="396" r:id="rId10"/>
    <p:sldId id="402" r:id="rId11"/>
    <p:sldId id="398" r:id="rId12"/>
    <p:sldId id="399" r:id="rId13"/>
    <p:sldId id="400" r:id="rId14"/>
    <p:sldId id="40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384BF5-86BA-473B-AEEA-AA2B8D545D6E}" v="4" dt="2026-02-04T13:29:10.3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 varScale="1">
        <p:scale>
          <a:sx n="70" d="100"/>
          <a:sy n="70" d="100"/>
        </p:scale>
        <p:origin x="50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25/03/2026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513"/>
            <a:ext cx="8229600" cy="4464050"/>
          </a:xfrm>
        </p:spPr>
        <p:txBody>
          <a:bodyPr/>
          <a:lstStyle/>
          <a:p>
            <a:r>
              <a:rPr lang="en-GB" altLang="en-US"/>
              <a:t>Module Title: </a:t>
            </a:r>
            <a:r>
              <a:rPr lang="en-GB" altLang="en-US" b="1" i="1"/>
              <a:t>Professional Career Development within H&amp;SC</a:t>
            </a:r>
          </a:p>
          <a:p>
            <a:r>
              <a:rPr lang="en-GB" altLang="en-US" u="sng"/>
              <a:t>Module Number</a:t>
            </a:r>
            <a:r>
              <a:rPr lang="en-GB" altLang="en-US"/>
              <a:t>: </a:t>
            </a:r>
            <a:r>
              <a:rPr lang="en-GB" altLang="en-US" b="1" i="1"/>
              <a:t>LCHS 4009 (LON)</a:t>
            </a:r>
          </a:p>
          <a:p>
            <a:r>
              <a:rPr lang="en-GB" altLang="en-US" u="sng"/>
              <a:t>Assignment No</a:t>
            </a:r>
            <a:r>
              <a:rPr lang="en-GB" altLang="en-US" b="1" i="1"/>
              <a:t>:     ASSIGNMENT 1</a:t>
            </a:r>
          </a:p>
          <a:p>
            <a:r>
              <a:rPr lang="en-GB" altLang="en-US" u="sng"/>
              <a:t>Student Name</a:t>
            </a:r>
            <a:r>
              <a:rPr lang="en-GB" altLang="en-US" b="1" i="1"/>
              <a:t>:</a:t>
            </a:r>
          </a:p>
          <a:p>
            <a:r>
              <a:rPr lang="en-GB" altLang="en-US" u="sng"/>
              <a:t>Student ID: </a:t>
            </a:r>
            <a:endParaRPr lang="en-GB" altLang="en-US" b="1" i="1"/>
          </a:p>
          <a:p>
            <a:r>
              <a:rPr lang="en-GB" altLang="en-US" u="sng"/>
              <a:t>Lecturer’s Name</a:t>
            </a:r>
            <a:r>
              <a:rPr lang="en-GB" altLang="en-US" b="1" i="1"/>
              <a:t>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On this page state whether you have or have not used AI. Include the AI source if you have!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sz="2800" b="1" dirty="0"/>
              <a:t>Introduction</a:t>
            </a:r>
            <a:endParaRPr lang="en-US" altLang="en-US" sz="28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 smtClean="0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9D677E-A245-6143-BFA3-B4B2737C38D0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39163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sz="2800" b="1" i="1" dirty="0"/>
              <a:t>Briefly</a:t>
            </a:r>
          </a:p>
          <a:p>
            <a:pPr>
              <a:defRPr/>
            </a:pPr>
            <a:r>
              <a:rPr lang="en-GB" sz="2800" dirty="0"/>
              <a:t>Tell us about yourself </a:t>
            </a:r>
          </a:p>
          <a:p>
            <a:pPr>
              <a:defRPr/>
            </a:pPr>
            <a:r>
              <a:rPr lang="en-GB" altLang="en-US" sz="2800" dirty="0"/>
              <a:t>Outline the objectives of your presentation – i.e. what will you be presenting about?</a:t>
            </a:r>
          </a:p>
          <a:p>
            <a:pPr marL="0" indent="0">
              <a:buNone/>
              <a:defRPr/>
            </a:pPr>
            <a:endParaRPr lang="en-GB" b="1" dirty="0"/>
          </a:p>
          <a:p>
            <a:pPr>
              <a:defRPr/>
            </a:pPr>
            <a:endParaRPr lang="en-GB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4915" y="3558"/>
            <a:ext cx="8412497" cy="1068480"/>
          </a:xfrm>
        </p:spPr>
        <p:txBody>
          <a:bodyPr/>
          <a:lstStyle/>
          <a:p>
            <a:r>
              <a:rPr lang="en-GB" sz="2800" b="1" dirty="0"/>
              <a:t>What is your chosen skill? </a:t>
            </a:r>
            <a:endParaRPr lang="en-GB" altLang="en-US" sz="2800" i="1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4786" y="2376653"/>
            <a:ext cx="6656990" cy="1507577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25/03/2026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8FA0CD-6774-EDEB-7901-7CC84D67FB82}"/>
              </a:ext>
            </a:extLst>
          </p:cNvPr>
          <p:cNvSpPr txBox="1"/>
          <p:nvPr/>
        </p:nvSpPr>
        <p:spPr>
          <a:xfrm>
            <a:off x="334433" y="928315"/>
            <a:ext cx="11342915" cy="5001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State which skill you have chosen: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Working in Teams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Critical Thinking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Problem Solving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Communication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Reflection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100" dirty="0"/>
          </a:p>
          <a:p>
            <a:r>
              <a:rPr lang="en-GB" sz="2400" dirty="0"/>
              <a:t>Briefly explain: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What does this skill mean (definition)?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What does it involve in everyday practice?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400" dirty="0"/>
              <a:t>Where and how you have developed this skill </a:t>
            </a:r>
          </a:p>
          <a:p>
            <a:endParaRPr lang="en-GB" sz="1100" b="1" i="1" dirty="0"/>
          </a:p>
          <a:p>
            <a:pPr>
              <a:buNone/>
            </a:pPr>
            <a:r>
              <a:rPr lang="en-GB" sz="2400" i="1" dirty="0"/>
              <a:t>Keep this clear and simple – imagine explaining it to someone outside health and social care.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25/03/2026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2513" y="-47007"/>
            <a:ext cx="9206974" cy="1412472"/>
          </a:xfrm>
        </p:spPr>
        <p:txBody>
          <a:bodyPr/>
          <a:lstStyle/>
          <a:p>
            <a:r>
              <a:rPr lang="en-GB" sz="2800" b="1" dirty="0"/>
              <a:t>Importance of (</a:t>
            </a:r>
            <a:r>
              <a:rPr lang="en-GB" sz="2800" b="1" i="1" dirty="0"/>
              <a:t>write the skill here</a:t>
            </a:r>
            <a:r>
              <a:rPr lang="en-GB" sz="2800" b="1" dirty="0"/>
              <a:t>) in professional practice</a:t>
            </a:r>
            <a:endParaRPr lang="en-GB" sz="9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E3400-4CF7-D76F-91E6-1E97593C4D9A}"/>
              </a:ext>
            </a:extLst>
          </p:cNvPr>
          <p:cNvSpPr txBox="1"/>
          <p:nvPr/>
        </p:nvSpPr>
        <p:spPr>
          <a:xfrm>
            <a:off x="767443" y="1006692"/>
            <a:ext cx="10657114" cy="4485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Why is this skill essential for people working in health and social care?</a:t>
            </a:r>
          </a:p>
          <a:p>
            <a:endParaRPr lang="en-GB" sz="1200" dirty="0"/>
          </a:p>
          <a:p>
            <a:r>
              <a:rPr lang="en-GB" sz="2000" dirty="0"/>
              <a:t>How does it support: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Safe and effective care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000" dirty="0"/>
              <a:t>Good quality outcomes for service users</a:t>
            </a:r>
          </a:p>
          <a:p>
            <a:endParaRPr lang="en-GB" sz="1050" i="1" dirty="0"/>
          </a:p>
          <a:p>
            <a:r>
              <a:rPr lang="en-GB" sz="2000" dirty="0"/>
              <a:t>Explain how your chosen skill benefits: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Service users / patients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Staff and colleagues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organisation </a:t>
            </a:r>
          </a:p>
          <a:p>
            <a:endParaRPr lang="en-GB" sz="1100" dirty="0"/>
          </a:p>
          <a:p>
            <a:r>
              <a:rPr lang="en-GB" sz="2000" dirty="0"/>
              <a:t>You may also consider:</a:t>
            </a:r>
          </a:p>
          <a:p>
            <a:r>
              <a:rPr lang="en-GB" sz="2000" dirty="0"/>
              <a:t>What problems could occur if this skill is not used effectively?</a:t>
            </a:r>
          </a:p>
          <a:p>
            <a:r>
              <a:rPr lang="en-GB" sz="2000" i="1" dirty="0"/>
              <a:t>Example focus:</a:t>
            </a:r>
            <a:r>
              <a:rPr lang="en-GB" sz="2000" dirty="0"/>
              <a:t> Patient safety, teamwork, communication errors, quality of care.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1200" dirty="0"/>
          </a:p>
          <a:p>
            <a:r>
              <a:rPr lang="en-GB" sz="2000" i="1" dirty="0"/>
              <a:t>Link your answer to real work situations, not just theory – support this slide with reference(s).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1143000"/>
          </a:xfrm>
        </p:spPr>
        <p:txBody>
          <a:bodyPr/>
          <a:lstStyle/>
          <a:p>
            <a:r>
              <a:rPr lang="en-GB" sz="2800" b="1" dirty="0"/>
              <a:t>Model or framework linked to your chosen skill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986" y="1132799"/>
            <a:ext cx="11332028" cy="4692419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Identify </a:t>
            </a:r>
            <a:r>
              <a:rPr lang="en-GB" sz="2400" b="1" dirty="0"/>
              <a:t>one relevant model or framework</a:t>
            </a:r>
            <a:r>
              <a:rPr lang="en-GB" sz="2400" dirty="0"/>
              <a:t> linked to your chosen skill</a:t>
            </a:r>
            <a:br>
              <a:rPr lang="en-GB" sz="2400" dirty="0"/>
            </a:br>
            <a:r>
              <a:rPr lang="en-GB" sz="2400" dirty="0"/>
              <a:t>(e.g. Tuckman’s Team Development Model, Fishbone Diagram, Gibbs’ Reflective Cycle)</a:t>
            </a:r>
          </a:p>
          <a:p>
            <a:r>
              <a:rPr lang="en-GB" sz="2400" dirty="0"/>
              <a:t>Briefly explain:</a:t>
            </a:r>
          </a:p>
          <a:p>
            <a:pPr lvl="1"/>
            <a:r>
              <a:rPr lang="en-GB" sz="2400" dirty="0"/>
              <a:t>What is this model?</a:t>
            </a:r>
          </a:p>
          <a:p>
            <a:pPr lvl="1"/>
            <a:r>
              <a:rPr lang="en-GB" sz="2400" dirty="0"/>
              <a:t>What are its key stages or components?</a:t>
            </a:r>
          </a:p>
          <a:p>
            <a:r>
              <a:rPr lang="en-GB" sz="2400" dirty="0"/>
              <a:t>Explain:</a:t>
            </a:r>
          </a:p>
          <a:p>
            <a:pPr lvl="1"/>
            <a:r>
              <a:rPr lang="en-GB" sz="2400" dirty="0"/>
              <a:t>How does this model help professionals understand or use this skill in practice?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2400" i="1" dirty="0"/>
              <a:t>Keep this brief – focus on how the model supports good practice.</a:t>
            </a:r>
          </a:p>
          <a:p>
            <a:endParaRPr lang="en-GB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3974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369" y="255476"/>
            <a:ext cx="8229600" cy="797260"/>
          </a:xfrm>
        </p:spPr>
        <p:txBody>
          <a:bodyPr/>
          <a:lstStyle/>
          <a:p>
            <a:r>
              <a:rPr lang="en-GB" sz="2800" b="1" dirty="0"/>
              <a:t>Applying this skill in practice</a:t>
            </a:r>
            <a:br>
              <a:rPr lang="en-GB" sz="2800" dirty="0"/>
            </a:b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4826" y="764704"/>
            <a:ext cx="8600757" cy="4968552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Provide </a:t>
            </a:r>
            <a:r>
              <a:rPr lang="en-GB" sz="2000" b="1" dirty="0"/>
              <a:t>one clear practical example</a:t>
            </a:r>
            <a:r>
              <a:rPr lang="en-GB" sz="2000" dirty="0"/>
              <a:t>:</a:t>
            </a:r>
          </a:p>
          <a:p>
            <a:pPr marL="0" indent="0">
              <a:buNone/>
            </a:pPr>
            <a:r>
              <a:rPr lang="en-GB" sz="2000" b="1" dirty="0"/>
              <a:t>Where would you use this skill? </a:t>
            </a:r>
            <a:r>
              <a:rPr lang="en-GB" sz="2000" dirty="0"/>
              <a:t>Job role and setting</a:t>
            </a:r>
            <a:br>
              <a:rPr lang="en-GB" sz="2000" dirty="0"/>
            </a:br>
            <a:r>
              <a:rPr lang="en-GB" sz="2000" dirty="0"/>
              <a:t>(e.g. nurse, care assistant (and so on) on hospital ward, care home, community setting)</a:t>
            </a:r>
          </a:p>
          <a:p>
            <a:pPr marL="0" indent="0">
              <a:buNone/>
            </a:pPr>
            <a:r>
              <a:rPr lang="en-GB" sz="2000" b="1" dirty="0"/>
              <a:t>What might be the situation?</a:t>
            </a:r>
          </a:p>
          <a:p>
            <a:pPr lvl="1"/>
            <a:r>
              <a:rPr lang="en-GB" sz="2000" dirty="0"/>
              <a:t>How would </a:t>
            </a:r>
            <a:r>
              <a:rPr lang="en-GB" sz="2000" b="1" dirty="0"/>
              <a:t>you</a:t>
            </a:r>
            <a:r>
              <a:rPr lang="en-GB" sz="2000" dirty="0"/>
              <a:t> use the skill? </a:t>
            </a:r>
          </a:p>
          <a:p>
            <a:pPr lvl="1"/>
            <a:r>
              <a:rPr lang="en-GB" sz="2000" dirty="0"/>
              <a:t>How does the skill guide your actions?</a:t>
            </a:r>
          </a:p>
          <a:p>
            <a:pPr marL="0" indent="0">
              <a:buNone/>
            </a:pPr>
            <a:r>
              <a:rPr lang="en-GB" sz="2000" b="1" dirty="0"/>
              <a:t>What is the impact on care?</a:t>
            </a:r>
            <a:endParaRPr lang="en-GB" sz="2000" dirty="0"/>
          </a:p>
          <a:p>
            <a:pPr lvl="1"/>
            <a:r>
              <a:rPr lang="en-GB" sz="2000" dirty="0"/>
              <a:t>Patient/service user experience</a:t>
            </a:r>
          </a:p>
          <a:p>
            <a:pPr lvl="1"/>
            <a:r>
              <a:rPr lang="en-GB" sz="2000" dirty="0"/>
              <a:t>Safety, quality of care, or outcomes</a:t>
            </a:r>
          </a:p>
          <a:p>
            <a:pPr marL="0" indent="0">
              <a:buNone/>
            </a:pPr>
            <a:endParaRPr lang="en-GB" sz="2000" i="1" dirty="0"/>
          </a:p>
          <a:p>
            <a:pPr marL="0" indent="0">
              <a:buNone/>
            </a:pPr>
            <a:r>
              <a:rPr lang="en-GB" sz="2000" i="1" dirty="0"/>
              <a:t>Key reminder:</a:t>
            </a:r>
            <a:r>
              <a:rPr lang="en-GB" sz="2000" dirty="0"/>
              <a:t> Make sure the link between the </a:t>
            </a:r>
            <a:r>
              <a:rPr lang="en-GB" sz="2000" b="1" dirty="0"/>
              <a:t>skill</a:t>
            </a:r>
            <a:r>
              <a:rPr lang="en-GB" sz="2000" dirty="0"/>
              <a:t>, the </a:t>
            </a:r>
            <a:r>
              <a:rPr lang="en-GB" sz="2000" b="1" dirty="0"/>
              <a:t>job role</a:t>
            </a:r>
            <a:r>
              <a:rPr lang="en-GB" sz="2000" dirty="0"/>
              <a:t>, and </a:t>
            </a:r>
            <a:r>
              <a:rPr lang="en-GB" sz="2000" b="1" dirty="0"/>
              <a:t>patient care</a:t>
            </a:r>
            <a:r>
              <a:rPr lang="en-GB" sz="2000" dirty="0"/>
              <a:t> is clear.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756" y="339726"/>
            <a:ext cx="8964488" cy="1217067"/>
          </a:xfrm>
        </p:spPr>
        <p:txBody>
          <a:bodyPr/>
          <a:lstStyle/>
          <a:p>
            <a:r>
              <a:rPr lang="en-GB" sz="2800" b="1" dirty="0"/>
              <a:t>How does this skill support my future career?</a:t>
            </a:r>
            <a:br>
              <a:rPr lang="en-GB" sz="2800" dirty="0"/>
            </a:br>
            <a:endParaRPr lang="en-GB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5" y="1448780"/>
            <a:ext cx="11310257" cy="396044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Why is this skill important for:</a:t>
            </a:r>
          </a:p>
          <a:p>
            <a:pPr lvl="1"/>
            <a:r>
              <a:rPr lang="en-GB" sz="2400" dirty="0"/>
              <a:t>Your employability</a:t>
            </a:r>
          </a:p>
          <a:p>
            <a:pPr lvl="1"/>
            <a:r>
              <a:rPr lang="en-GB" sz="2400" dirty="0"/>
              <a:t>Your future role in health and social care</a:t>
            </a:r>
          </a:p>
          <a:p>
            <a:r>
              <a:rPr lang="en-GB" sz="2400" dirty="0"/>
              <a:t>Reflect briefly on:</a:t>
            </a:r>
          </a:p>
          <a:p>
            <a:pPr lvl="1"/>
            <a:r>
              <a:rPr lang="en-GB" sz="2400" dirty="0"/>
              <a:t>Is this a strength for you?</a:t>
            </a:r>
          </a:p>
          <a:p>
            <a:pPr lvl="1"/>
            <a:r>
              <a:rPr lang="en-GB" sz="2400" dirty="0"/>
              <a:t>Is this an area you want to develop further?</a:t>
            </a:r>
          </a:p>
          <a:p>
            <a:pPr marL="0" indent="0">
              <a:buNone/>
            </a:pPr>
            <a:endParaRPr lang="en-GB" sz="2400" i="1" dirty="0"/>
          </a:p>
          <a:p>
            <a:pPr marL="0" indent="0">
              <a:buNone/>
            </a:pPr>
            <a:r>
              <a:rPr lang="en-GB" sz="2400" i="1" dirty="0"/>
              <a:t>Link to learning outcomes:</a:t>
            </a:r>
            <a:r>
              <a:rPr lang="en-GB" sz="2400" dirty="0"/>
              <a:t> Readiness for practice, personal development, and career planning.</a:t>
            </a:r>
          </a:p>
          <a:p>
            <a:pPr marL="0" indent="0" algn="ctr">
              <a:buNone/>
            </a:pPr>
            <a:endParaRPr lang="en-GB" alt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25/03/2026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8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900" y="1028700"/>
            <a:ext cx="6172200" cy="857250"/>
          </a:xfrm>
        </p:spPr>
        <p:txBody>
          <a:bodyPr/>
          <a:lstStyle/>
          <a:p>
            <a:r>
              <a:rPr lang="en-GB" altLang="en-US" b="1"/>
              <a:t>Conclusion</a:t>
            </a:r>
            <a:endParaRPr lang="en-GB" altLang="en-US" b="1" i="1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9900" y="2057401"/>
            <a:ext cx="6172200" cy="2937272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dirty="0"/>
              <a:t>A short summary of what you have presented.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25/03/2026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solidFill>
                  <a:srgbClr val="000000"/>
                </a:solidFill>
              </a:rPr>
              <a:t>References List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9900" y="2057402"/>
            <a:ext cx="6172200" cy="1416925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dirty="0"/>
              <a:t>In the Harvard style, you must show at least 2 or more references, which you have cited in your slides.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25/03/2026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10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F1F1B1DC-7524-466F-108D-97F2CBD9A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576064"/>
          </a:xfrm>
        </p:spPr>
        <p:txBody>
          <a:bodyPr/>
          <a:lstStyle/>
          <a:p>
            <a:r>
              <a:rPr lang="en-GB" altLang="en-US" sz="2800" b="1" dirty="0"/>
              <a:t>Assignment 1 – MARKING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9DA94A0E-9E48-D7D8-5E7E-B16D6C64C3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5832" y="404664"/>
            <a:ext cx="9144000" cy="5256584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  <a:buFont typeface="+mj-lt"/>
              <a:buAutoNum type="arabicParenR"/>
              <a:defRPr/>
            </a:pPr>
            <a:r>
              <a:rPr lang="en-US" sz="1600" b="1" dirty="0">
                <a:latin typeface="+mj-lt"/>
                <a:ea typeface="Arial" panose="020B0604020202020204" pitchFamily="34" charset="0"/>
              </a:rPr>
              <a:t> Evidence of research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A minimum of two sources of published information must be included and be correctly referenced using UWTSD Harvard referencing style. </a:t>
            </a:r>
          </a:p>
          <a:p>
            <a:pPr marL="0" indent="0">
              <a:buNone/>
            </a:pPr>
            <a:r>
              <a:rPr lang="en-GB" altLang="en-US" sz="1600" b="1" dirty="0"/>
              <a:t>2) </a:t>
            </a:r>
            <a:r>
              <a:rPr lang="en-GB" sz="1600" b="1" dirty="0"/>
              <a:t>Knowledge and Understanding Skills</a:t>
            </a:r>
            <a:endParaRPr lang="en-GB" sz="1600" dirty="0"/>
          </a:p>
          <a:p>
            <a:r>
              <a:rPr lang="en-GB" sz="1600" i="1" dirty="0">
                <a:solidFill>
                  <a:srgbClr val="FF0000"/>
                </a:solidFill>
              </a:rPr>
              <a:t>Students need to demonstrate an understanding of the chosen skill. </a:t>
            </a:r>
          </a:p>
          <a:p>
            <a:pPr marL="0" indent="0">
              <a:buNone/>
              <a:defRPr/>
            </a:pPr>
            <a:r>
              <a:rPr lang="en-GB" sz="1400" b="1" dirty="0"/>
              <a:t>3) Analytical and Cognitive Skills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need to coherently structure their presentation and expand on the points made in their slides.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need to justify the relevance of the skill in relation to professional practice within health and social care. </a:t>
            </a:r>
          </a:p>
          <a:p>
            <a:pPr marL="0" indent="0">
              <a:lnSpc>
                <a:spcPct val="106000"/>
              </a:lnSpc>
              <a:spcAft>
                <a:spcPts val="800"/>
              </a:spcAft>
              <a:buNone/>
              <a:defRPr/>
            </a:pPr>
            <a:r>
              <a:rPr lang="en-US" alt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) Practical skills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At least one practical example of how a chosen key skill(s) can be used in a chosen job role (for example, understanding how effective communication can impact patient care) </a:t>
            </a:r>
          </a:p>
          <a:p>
            <a:r>
              <a:rPr lang="en-GB" sz="1600" i="1" dirty="0">
                <a:solidFill>
                  <a:srgbClr val="FF0000"/>
                </a:solidFill>
              </a:rPr>
              <a:t>Students should include one relevant model relevant to a chosen key skill (for example, Tuckman’s model of team development or Fishbone, etc)</a:t>
            </a:r>
          </a:p>
          <a:p>
            <a:pPr marL="0" indent="0">
              <a:buNone/>
            </a:pPr>
            <a:r>
              <a:rPr lang="en-US" sz="1600" b="1" dirty="0">
                <a:solidFill>
                  <a:prstClr val="black"/>
                </a:solidFill>
                <a:ea typeface="Arial" panose="020B0604020202020204" pitchFamily="34" charset="0"/>
              </a:rPr>
              <a:t>5</a:t>
            </a:r>
            <a:r>
              <a:rPr lang="en-US" sz="1400" b="1" dirty="0">
                <a:solidFill>
                  <a:prstClr val="black"/>
                </a:solidFill>
                <a:ea typeface="Arial" panose="020B0604020202020204" pitchFamily="34" charset="0"/>
              </a:rPr>
              <a:t>) </a:t>
            </a:r>
            <a:r>
              <a:rPr lang="en-GB" sz="1600" b="1" dirty="0"/>
              <a:t> Transferable Skills for Life and Professional Practice </a:t>
            </a:r>
            <a:endParaRPr lang="en-GB" sz="1600" dirty="0"/>
          </a:p>
          <a:p>
            <a:pPr lvl="0"/>
            <a:r>
              <a:rPr lang="en-US" sz="1400" dirty="0">
                <a:solidFill>
                  <a:srgbClr val="FF0000"/>
                </a:solidFill>
                <a:ea typeface="Arial" panose="020B0604020202020204" pitchFamily="34" charset="0"/>
              </a:rPr>
              <a:t> </a:t>
            </a:r>
            <a:r>
              <a:rPr lang="en-GB" sz="1600" i="1" dirty="0">
                <a:solidFill>
                  <a:srgbClr val="FF0000"/>
                </a:solidFill>
              </a:rPr>
              <a:t>Presentations should be engaging in their design, organisation and style. </a:t>
            </a:r>
            <a:endParaRPr lang="en-GB" sz="1600" dirty="0">
              <a:solidFill>
                <a:srgbClr val="FF0000"/>
              </a:solidFill>
            </a:endParaRPr>
          </a:p>
          <a:p>
            <a:pPr lvl="0"/>
            <a:r>
              <a:rPr lang="en-GB" sz="1600" i="1" dirty="0">
                <a:solidFill>
                  <a:srgbClr val="FF0000"/>
                </a:solidFill>
              </a:rPr>
              <a:t>Students should use a professional tone to present and answer any questions from their assessor </a:t>
            </a:r>
            <a:endParaRPr lang="en-GB" sz="1600" dirty="0">
              <a:solidFill>
                <a:srgbClr val="FF0000"/>
              </a:solidFill>
            </a:endParaRPr>
          </a:p>
          <a:p>
            <a:endParaRPr lang="en-GB" sz="1600" dirty="0">
              <a:solidFill>
                <a:srgbClr val="FF0000"/>
              </a:solidFill>
            </a:endParaRPr>
          </a:p>
          <a:p>
            <a:endParaRPr lang="en-GB" alt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6000"/>
              </a:lnSpc>
              <a:spcAft>
                <a:spcPts val="50"/>
              </a:spcAft>
              <a:buNone/>
              <a:defRPr/>
            </a:pPr>
            <a:endParaRPr lang="en-GB" altLang="en-US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defRPr/>
            </a:pPr>
            <a:endParaRPr lang="en-GB" altLang="en-US" sz="16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B4582-1AF2-DB59-6548-14A4DD1C26C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A1E2FF9-6E22-43E1-87D6-E523A978B113}" type="datetime1">
              <a:rPr lang="en-GB" altLang="en-US" smtClean="0"/>
              <a:pPr>
                <a:defRPr/>
              </a:pPr>
              <a:t>25/03/2026</a:t>
            </a:fld>
            <a:endParaRPr lang="en-GB" altLang="en-US"/>
          </a:p>
        </p:txBody>
      </p:sp>
      <p:sp>
        <p:nvSpPr>
          <p:cNvPr id="24581" name="Slide Number Placeholder 4">
            <a:extLst>
              <a:ext uri="{FF2B5EF4-FFF2-40B4-BE49-F238E27FC236}">
                <a16:creationId xmlns:a16="http://schemas.microsoft.com/office/drawing/2014/main" id="{C23C9BE2-4A5A-5F9B-95D5-19117653A7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82DD170-93EC-1F4D-960C-FC68072EBE52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6ACECEF3D0D045B19B01E5B03389C8" ma:contentTypeVersion="5" ma:contentTypeDescription="Create a new document." ma:contentTypeScope="" ma:versionID="b010a4edc9a98142737069d5a106053f">
  <xsd:schema xmlns:xsd="http://www.w3.org/2001/XMLSchema" xmlns:xs="http://www.w3.org/2001/XMLSchema" xmlns:p="http://schemas.microsoft.com/office/2006/metadata/properties" xmlns:ns3="04d956d8-1ffd-4dba-87ce-03f615e16f58" targetNamespace="http://schemas.microsoft.com/office/2006/metadata/properties" ma:root="true" ma:fieldsID="67873cf583b45967c6925763e4247493" ns3:_="">
    <xsd:import namespace="04d956d8-1ffd-4dba-87ce-03f615e16f5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d956d8-1ffd-4dba-87ce-03f615e16f5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4d956d8-1ffd-4dba-87ce-03f615e16f58" xsi:nil="true"/>
  </documentManagement>
</p:properties>
</file>

<file path=customXml/itemProps1.xml><?xml version="1.0" encoding="utf-8"?>
<ds:datastoreItem xmlns:ds="http://schemas.openxmlformats.org/officeDocument/2006/customXml" ds:itemID="{940996EC-AB65-43DE-855D-754B5509AB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d956d8-1ffd-4dba-87ce-03f615e16f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C89CC9-169D-4F1F-AD86-F15679EAC6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0AD511-4726-4DE5-85DC-31589F1009CC}">
  <ds:schemaRefs>
    <ds:schemaRef ds:uri="http://schemas.microsoft.com/office/2006/documentManagement/types"/>
    <ds:schemaRef ds:uri="http://purl.org/dc/dcmitype/"/>
    <ds:schemaRef ds:uri="04d956d8-1ffd-4dba-87ce-03f615e16f58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760</Words>
  <Application>Microsoft Office PowerPoint</Application>
  <PresentationFormat>Widescreen</PresentationFormat>
  <Paragraphs>114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Myriad Pro</vt:lpstr>
      <vt:lpstr>20140311PresentationUWTSDTemplate</vt:lpstr>
      <vt:lpstr>PowerPoint Presentation</vt:lpstr>
      <vt:lpstr>Acknowledge use of AI</vt:lpstr>
      <vt:lpstr>Introduction</vt:lpstr>
      <vt:lpstr>What is your chosen skill? </vt:lpstr>
      <vt:lpstr>Importance of (write the skill here) in professional practice</vt:lpstr>
      <vt:lpstr>Model or framework linked to your chosen skill</vt:lpstr>
      <vt:lpstr>Applying this skill in practice </vt:lpstr>
      <vt:lpstr>How does this skill support my future career? </vt:lpstr>
      <vt:lpstr>Conclusion</vt:lpstr>
      <vt:lpstr>References List</vt:lpstr>
      <vt:lpstr>Assignment 1 – MARKING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Rowena Diaz Valiente (2442792)</cp:lastModifiedBy>
  <cp:revision>26</cp:revision>
  <dcterms:created xsi:type="dcterms:W3CDTF">2025-02-21T18:28:54Z</dcterms:created>
  <dcterms:modified xsi:type="dcterms:W3CDTF">2026-03-25T15:22:15Z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0x010100946ACECEF3D0D045B19B01E5B03389C8</vt:lpwstr>
  </property>
</Properties>
</file>