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1638" autoAdjust="0"/>
  </p:normalViewPr>
  <p:slideViewPr>
    <p:cSldViewPr snapToGrid="0">
      <p:cViewPr>
        <p:scale>
          <a:sx n="100" d="100"/>
          <a:sy n="100" d="100"/>
        </p:scale>
        <p:origin x="93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mail Ali (2506872)" userId="1d761311-59f7-4fc1-bd47-8af77efde5e9" providerId="ADAL" clId="{5A668D4B-F32D-43CF-921C-965201768D9C}"/>
    <pc:docChg chg="undo custSel modSld">
      <pc:chgData name="Ismail Ali (2506872)" userId="1d761311-59f7-4fc1-bd47-8af77efde5e9" providerId="ADAL" clId="{5A668D4B-F32D-43CF-921C-965201768D9C}" dt="2026-06-21T13:12:51.431" v="45" actId="20577"/>
      <pc:docMkLst>
        <pc:docMk/>
      </pc:docMkLst>
      <pc:sldChg chg="modSp mod">
        <pc:chgData name="Ismail Ali (2506872)" userId="1d761311-59f7-4fc1-bd47-8af77efde5e9" providerId="ADAL" clId="{5A668D4B-F32D-43CF-921C-965201768D9C}" dt="2026-06-21T13:12:51.431" v="45" actId="20577"/>
        <pc:sldMkLst>
          <pc:docMk/>
          <pc:sldMk cId="1235223718" sldId="256"/>
        </pc:sldMkLst>
        <pc:spChg chg="mod">
          <ac:chgData name="Ismail Ali (2506872)" userId="1d761311-59f7-4fc1-bd47-8af77efde5e9" providerId="ADAL" clId="{5A668D4B-F32D-43CF-921C-965201768D9C}" dt="2026-06-21T13:12:51.431" v="45" actId="20577"/>
          <ac:spMkLst>
            <pc:docMk/>
            <pc:sldMk cId="1235223718" sldId="256"/>
            <ac:spMk id="3" creationId="{00000000-0000-0000-0000-000000000000}"/>
          </ac:spMkLst>
        </pc:spChg>
      </pc:sldChg>
      <pc:sldChg chg="modNotesTx">
        <pc:chgData name="Ismail Ali (2506872)" userId="1d761311-59f7-4fc1-bd47-8af77efde5e9" providerId="ADAL" clId="{5A668D4B-F32D-43CF-921C-965201768D9C}" dt="2026-06-21T13:10:13.823" v="1" actId="20577"/>
        <pc:sldMkLst>
          <pc:docMk/>
          <pc:sldMk cId="4026038447" sldId="257"/>
        </pc:sldMkLst>
      </pc:sldChg>
      <pc:sldChg chg="modNotesTx">
        <pc:chgData name="Ismail Ali (2506872)" userId="1d761311-59f7-4fc1-bd47-8af77efde5e9" providerId="ADAL" clId="{5A668D4B-F32D-43CF-921C-965201768D9C}" dt="2026-06-21T13:10:18.606" v="2" actId="20577"/>
        <pc:sldMkLst>
          <pc:docMk/>
          <pc:sldMk cId="3848654015" sldId="258"/>
        </pc:sldMkLst>
      </pc:sldChg>
      <pc:sldChg chg="modNotesTx">
        <pc:chgData name="Ismail Ali (2506872)" userId="1d761311-59f7-4fc1-bd47-8af77efde5e9" providerId="ADAL" clId="{5A668D4B-F32D-43CF-921C-965201768D9C}" dt="2026-06-21T13:10:27.607" v="3" actId="6549"/>
        <pc:sldMkLst>
          <pc:docMk/>
          <pc:sldMk cId="463770850" sldId="259"/>
        </pc:sldMkLst>
      </pc:sldChg>
      <pc:sldChg chg="modNotesTx">
        <pc:chgData name="Ismail Ali (2506872)" userId="1d761311-59f7-4fc1-bd47-8af77efde5e9" providerId="ADAL" clId="{5A668D4B-F32D-43CF-921C-965201768D9C}" dt="2026-06-21T13:10:33.652" v="4" actId="20577"/>
        <pc:sldMkLst>
          <pc:docMk/>
          <pc:sldMk cId="3471840491" sldId="260"/>
        </pc:sldMkLst>
      </pc:sldChg>
      <pc:sldChg chg="modNotesTx">
        <pc:chgData name="Ismail Ali (2506872)" userId="1d761311-59f7-4fc1-bd47-8af77efde5e9" providerId="ADAL" clId="{5A668D4B-F32D-43CF-921C-965201768D9C}" dt="2026-06-21T13:10:09.208" v="0" actId="20577"/>
        <pc:sldMkLst>
          <pc:docMk/>
          <pc:sldMk cId="4127992404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C6445-CFDC-4AB8-9387-CF0B9CC158E5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3F73D-6092-48EA-BB73-E61A3CBAE7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809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3F73D-6092-48EA-BB73-E61A3CBAE72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30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3F73D-6092-48EA-BB73-E61A3CBAE72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178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3F73D-6092-48EA-BB73-E61A3CBAE72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835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3F73D-6092-48EA-BB73-E61A3CBAE72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2279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43F73D-6092-48EA-BB73-E61A3CBAE72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469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6/21/26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6/21/26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6/21/26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england.nhs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Effective Communication for Professional Healthcare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NAME:</a:t>
            </a:r>
            <a:r>
              <a:rPr lang="en-GB" dirty="0"/>
              <a:t>Ismail Ali</a:t>
            </a:r>
            <a:endParaRPr lang="en-US" dirty="0"/>
          </a:p>
          <a:p>
            <a:r>
              <a:rPr lang="en-US" dirty="0"/>
              <a:t>STUDENT ID:</a:t>
            </a:r>
            <a:r>
              <a:rPr lang="en-GB" dirty="0"/>
              <a:t>2506872</a:t>
            </a:r>
            <a:endParaRPr lang="en-US" dirty="0"/>
          </a:p>
          <a:p>
            <a:r>
              <a:rPr lang="en-US" dirty="0"/>
              <a:t>MODULE CODE:</a:t>
            </a:r>
            <a:r>
              <a:rPr lang="en-GB"/>
              <a:t>LCHS4009</a:t>
            </a:r>
            <a:endParaRPr lang="en-US" dirty="0"/>
          </a:p>
        </p:txBody>
      </p:sp>
      <p:pic>
        <p:nvPicPr>
          <p:cNvPr id="1027" name="Picture 3" descr="Professional Conduct at Work: 10 Essential Practices | VCompl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37650" cy="454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223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Communication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5188413" cy="402336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•	Communication is one of the most important skills in health and social care because it helps professionals share information clearly, build trust, and provide safe patient care (Bach &amp; Grant, 2022). </a:t>
            </a:r>
          </a:p>
          <a:p>
            <a:r>
              <a:rPr lang="en-US" dirty="0"/>
              <a:t>•	Effective communication includes verbal communication, non-verbal communication, listening skills, empathy, and professional documentation. These elements help reduce misunderstandings and improve patient satisfaction (NHS England, 2023). </a:t>
            </a:r>
          </a:p>
          <a:p>
            <a:r>
              <a:rPr lang="en-US" dirty="0"/>
              <a:t>•	In health and social care settings, strong communication supports teamwork between nurses, doctors, </a:t>
            </a:r>
            <a:r>
              <a:rPr lang="en-US" dirty="0" err="1"/>
              <a:t>carers</a:t>
            </a:r>
            <a:r>
              <a:rPr lang="en-US" dirty="0"/>
              <a:t>, and patients. It also helps professionals understand patient needs, emotions, and concerns to deliver person-</a:t>
            </a:r>
            <a:r>
              <a:rPr lang="en-US" dirty="0" err="1"/>
              <a:t>centred</a:t>
            </a:r>
            <a:r>
              <a:rPr lang="en-US" dirty="0"/>
              <a:t> care effectively (Skills for Care, 2022). </a:t>
            </a:r>
          </a:p>
          <a:p>
            <a:endParaRPr lang="en-US" dirty="0"/>
          </a:p>
        </p:txBody>
      </p:sp>
      <p:pic>
        <p:nvPicPr>
          <p:cNvPr id="2050" name="Picture 2" descr="An Introduction To Effective Communication In Care | CareDo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271" y="2564440"/>
            <a:ext cx="5462682" cy="3120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038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Communication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5143590" cy="402336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•	Effective communication improves patient safety because healthcare professionals can accurately share medical information, treatment plans, and care instructions (World Health Organization, 2021). </a:t>
            </a:r>
          </a:p>
          <a:p>
            <a:r>
              <a:rPr lang="en-US" dirty="0"/>
              <a:t>•	Communication also helps build positive relationships between professionals and patients. Patients are more likely to trust healthcare workers when they feel respected, listened to, and understood (Bach &amp; Grant, 2022). </a:t>
            </a:r>
          </a:p>
          <a:p>
            <a:r>
              <a:rPr lang="en-US" dirty="0"/>
              <a:t>•	Strong communication skills support teamwork and collaboration within hospitals, care homes, and community services. Clear communication reduces conflicts, improves decision-making, and increases the quality of care delivered to service users (NHS England, 2023). </a:t>
            </a:r>
          </a:p>
          <a:p>
            <a:endParaRPr lang="en-US" dirty="0"/>
          </a:p>
        </p:txBody>
      </p:sp>
      <p:pic>
        <p:nvPicPr>
          <p:cNvPr id="3074" name="Picture 2" descr="Importance of Communication Skills: How They Shape Your Fu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587" y="2761129"/>
            <a:ext cx="5428131" cy="271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654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in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5018084" cy="402336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•	Health and social care professionals use communication during patient assessments, handovers, care planning, and emergency situations to ensure accurate information sharing (NMC, 2018). </a:t>
            </a:r>
          </a:p>
          <a:p>
            <a:r>
              <a:rPr lang="en-US" dirty="0"/>
              <a:t>•	Professionals must adapt communication styles depending on patient needs, including age, language barriers, disabilities, or mental health conditions to provide inclusive care (Skills for Care, 2022). </a:t>
            </a:r>
          </a:p>
          <a:p>
            <a:r>
              <a:rPr lang="en-US" dirty="0"/>
              <a:t>•	Confidentiality and professionalism are also important when communicating in healthcare settings. Workers must follow ethical guidelines and protect patient information at all times (NHS England, 2023). </a:t>
            </a:r>
          </a:p>
          <a:p>
            <a:endParaRPr lang="en-US" dirty="0"/>
          </a:p>
        </p:txBody>
      </p:sp>
      <p:pic>
        <p:nvPicPr>
          <p:cNvPr id="4098" name="Picture 2" descr="The Importance of Effective Communication in Nursing | USAH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023" y="1959610"/>
            <a:ext cx="4263102" cy="434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770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Example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4525025" cy="402336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•	A nurse working in a hospital may use communication skills when explaining medication instructions to an elderly patient after surgery. Clear explanations help the patient understand how and when to take medication safely. </a:t>
            </a:r>
          </a:p>
          <a:p>
            <a:r>
              <a:rPr lang="en-US" dirty="0"/>
              <a:t>•	The nurse may also use active listening and empathy to respond to patient concerns or anxiety, helping the patient feel supported and reassured (Bach &amp; Grant, 2022). </a:t>
            </a:r>
          </a:p>
          <a:p>
            <a:r>
              <a:rPr lang="en-US" dirty="0"/>
              <a:t>•	Effective communication between the nurse, doctor, and family members ensures the patient receives coordinated and safe care during recovery (World Health Organization, 2021). </a:t>
            </a:r>
          </a:p>
          <a:p>
            <a:endParaRPr lang="en-US" dirty="0"/>
          </a:p>
        </p:txBody>
      </p:sp>
      <p:pic>
        <p:nvPicPr>
          <p:cNvPr id="5122" name="Picture 2" descr="A Practical Definition of Communication: A Model for Project Manag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164" y="2725261"/>
            <a:ext cx="5789913" cy="314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1840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onclusion png Images - Free Download on Magnific (formerly Freepik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262" y="2478405"/>
            <a:ext cx="4548188" cy="363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5089801" cy="402336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•	Communication is a vital skill in health and social care because it improves patient safety, teamwork, trust, and professional relationships (NHS England, 2023). </a:t>
            </a:r>
          </a:p>
          <a:p>
            <a:r>
              <a:rPr lang="en-US" dirty="0"/>
              <a:t>•	Effective communication supports person-</a:t>
            </a:r>
            <a:r>
              <a:rPr lang="en-US" dirty="0" err="1"/>
              <a:t>centred</a:t>
            </a:r>
            <a:r>
              <a:rPr lang="en-US" dirty="0"/>
              <a:t> care by helping professionals understand patient needs, provide emotional support, and deliver accurate information (Skills for Care, 2022). </a:t>
            </a:r>
          </a:p>
          <a:p>
            <a:r>
              <a:rPr lang="en-US" dirty="0"/>
              <a:t>•	In conclusion, health and social care professionals must continuously develop strong communication skills to provide safe, ethical, and high-quality care in different healthcare environments (World Health Organization, 2021).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992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Bach, S. and Grant, A. (2022) </a:t>
            </a:r>
            <a:r>
              <a:rPr lang="en-US" i="1" dirty="0"/>
              <a:t>Communication and Interpersonal Skills in Nursing</a:t>
            </a:r>
            <a:r>
              <a:rPr lang="en-US" dirty="0"/>
              <a:t>. 5th ed. London: Learning Matters. </a:t>
            </a:r>
          </a:p>
          <a:p>
            <a:pPr lvl="0"/>
            <a:r>
              <a:rPr lang="en-US" dirty="0"/>
              <a:t>NHS England (2023) </a:t>
            </a:r>
            <a:r>
              <a:rPr lang="en-US" i="1" dirty="0"/>
              <a:t>Effective Communication in Healthcare</a:t>
            </a:r>
            <a:r>
              <a:rPr lang="en-US" dirty="0"/>
              <a:t>. Available at: </a:t>
            </a:r>
            <a:r>
              <a:rPr lang="en-US" u="sng" dirty="0">
                <a:hlinkClick r:id="rId2"/>
              </a:rPr>
              <a:t>https://www.england.nhs.uk</a:t>
            </a:r>
            <a:r>
              <a:rPr lang="en-US" dirty="0"/>
              <a:t> </a:t>
            </a:r>
          </a:p>
          <a:p>
            <a:pPr lvl="0"/>
            <a:r>
              <a:rPr lang="en-US" dirty="0"/>
              <a:t>Nursing and Midwifery Council (NMC) (2018) </a:t>
            </a:r>
            <a:r>
              <a:rPr lang="en-US" i="1" dirty="0"/>
              <a:t>The Code: Professional Standards of Practice and </a:t>
            </a:r>
            <a:r>
              <a:rPr lang="en-US" i="1" dirty="0" err="1"/>
              <a:t>Behaviour</a:t>
            </a:r>
            <a:r>
              <a:rPr lang="en-US" i="1" dirty="0"/>
              <a:t> for Nurses, Midwives and Nursing Associates</a:t>
            </a:r>
            <a:r>
              <a:rPr lang="en-US" dirty="0"/>
              <a:t>. London: NMC. </a:t>
            </a:r>
          </a:p>
          <a:p>
            <a:pPr lvl="0"/>
            <a:r>
              <a:rPr lang="en-US" dirty="0"/>
              <a:t>Skills for Care (2022) </a:t>
            </a:r>
            <a:r>
              <a:rPr lang="en-US" i="1" dirty="0"/>
              <a:t>Communication Skills in Adult Social Care</a:t>
            </a:r>
            <a:r>
              <a:rPr lang="en-US" dirty="0"/>
              <a:t>. Available at: </a:t>
            </a:r>
            <a:r>
              <a:rPr lang="en-US" u="sng" dirty="0">
                <a:hlinkClick r:id="rId3"/>
              </a:rPr>
              <a:t>https://www.skillsforcare.org.uk</a:t>
            </a:r>
            <a:r>
              <a:rPr lang="en-US" dirty="0"/>
              <a:t> </a:t>
            </a:r>
          </a:p>
          <a:p>
            <a:pPr lvl="0"/>
            <a:r>
              <a:rPr lang="en-US" dirty="0"/>
              <a:t>World Health Organization (2021) </a:t>
            </a:r>
            <a:r>
              <a:rPr lang="en-US" i="1" dirty="0"/>
              <a:t>Patient Safety and Communication</a:t>
            </a:r>
            <a:r>
              <a:rPr lang="en-US" dirty="0"/>
              <a:t>. Available at: </a:t>
            </a:r>
            <a:r>
              <a:rPr lang="en-US" u="sng" dirty="0">
                <a:hlinkClick r:id="rId4"/>
              </a:rPr>
              <a:t>https://www.who.int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2924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24</TotalTime>
  <Words>737</Words>
  <Application>Microsoft Office PowerPoint</Application>
  <PresentationFormat>Widescreen</PresentationFormat>
  <Paragraphs>40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Integral</vt:lpstr>
      <vt:lpstr>Effective Communication for Professional Healthcare Practice</vt:lpstr>
      <vt:lpstr>Introduction to Communication in Health and Social Care</vt:lpstr>
      <vt:lpstr>Why Communication is Important</vt:lpstr>
      <vt:lpstr>Communication in Professional Practice</vt:lpstr>
      <vt:lpstr>Practical Example of Communication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for Professional Healthcare Practice</dc:title>
  <dc:creator>frommywindow8013@gmail.com</dc:creator>
  <cp:lastModifiedBy>Ismail Ali (2506872)</cp:lastModifiedBy>
  <cp:revision>10</cp:revision>
  <dcterms:created xsi:type="dcterms:W3CDTF">2026-06-14T21:07:53Z</dcterms:created>
  <dcterms:modified xsi:type="dcterms:W3CDTF">2026-06-21T13:12:56Z</dcterms:modified>
</cp:coreProperties>
</file>