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69" r:id="rId4"/>
    <p:sldId id="261" r:id="rId5"/>
    <p:sldId id="266" r:id="rId6"/>
    <p:sldId id="264" r:id="rId7"/>
    <p:sldId id="263" r:id="rId8"/>
    <p:sldId id="262" r:id="rId9"/>
    <p:sldId id="270" r:id="rId10"/>
    <p:sldId id="271" r:id="rId11"/>
    <p:sldId id="272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8" y="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3CDB2AC7-305B-4EEC-8897-BC4171AD4142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E6D5B35-EE80-444E-8C90-BEF04C24F4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5848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B2AC7-305B-4EEC-8897-BC4171AD4142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D5B35-EE80-444E-8C90-BEF04C24F4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167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3CDB2AC7-305B-4EEC-8897-BC4171AD4142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7E6D5B35-EE80-444E-8C90-BEF04C24F4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9364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B2AC7-305B-4EEC-8897-BC4171AD4142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D5B35-EE80-444E-8C90-BEF04C24F4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422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B2AC7-305B-4EEC-8897-BC4171AD4142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D5B35-EE80-444E-8C90-BEF04C24F4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2529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B2AC7-305B-4EEC-8897-BC4171AD4142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D5B35-EE80-444E-8C90-BEF04C24F4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40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B2AC7-305B-4EEC-8897-BC4171AD4142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D5B35-EE80-444E-8C90-BEF04C24F4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252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B2AC7-305B-4EEC-8897-BC4171AD4142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E6D5B35-EE80-444E-8C90-BEF04C24F45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796833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3CDB2AC7-305B-4EEC-8897-BC4171AD4142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E6D5B35-EE80-444E-8C90-BEF04C24F45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64708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B2AC7-305B-4EEC-8897-BC4171AD4142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D5B35-EE80-444E-8C90-BEF04C24F4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132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B2AC7-305B-4EEC-8897-BC4171AD4142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D5B35-EE80-444E-8C90-BEF04C24F4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582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CDB2AC7-305B-4EEC-8897-BC4171AD4142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E6D5B35-EE80-444E-8C90-BEF04C24F4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041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ice.com/en/article/a35e5k/bart-baker-quit-youtube-now-hes-big-on-the-chinese-internet" TargetMode="External"/><Relationship Id="rId2" Type="http://schemas.openxmlformats.org/officeDocument/2006/relationships/hyperlink" Target="https://www.businessofapps.com/data/tik-tok-statistics/#:~:text=India%20still%20leads%20by%20some,are%20covered%20by%20these%20stat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ocialfilms.co.uk/blog/tiktok-uk-statisti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3FCBC-62A5-42C8-9F31-D6C4B4B0F3E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 sz="6000" dirty="0"/>
              <a:t>中国对世界的影响</a:t>
            </a:r>
            <a:endParaRPr lang="en-GB" sz="6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30E7A3-12A3-4E69-9BB6-FCCDC41A6BC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Catherine Hanna </a:t>
            </a:r>
          </a:p>
          <a:p>
            <a:r>
              <a:rPr lang="en-GB" dirty="0"/>
              <a:t>1701163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C119BD3F-40C9-4054-B8EA-49739DD754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7" y="4362450"/>
            <a:ext cx="2881313" cy="192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Amazing circular vinyl rug of the globe - TenStickers">
            <a:extLst>
              <a:ext uri="{FF2B5EF4-FFF2-40B4-BE49-F238E27FC236}">
                <a16:creationId xmlns:a16="http://schemas.microsoft.com/office/drawing/2014/main" id="{41350CA9-3E55-437F-B601-B0BB22B7B9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3562" y="4043362"/>
            <a:ext cx="2428876" cy="2428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63437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0EF83-B8AD-4389-8322-F1FF6E044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TikTok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A6D81F-5982-44AA-8CF4-91E463A973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使用者</a:t>
            </a:r>
            <a:endParaRPr lang="en-GB" altLang="zh-CN" sz="2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在</a:t>
            </a:r>
            <a:r>
              <a:rPr lang="en-GB" alt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28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</a:t>
            </a:r>
            <a:r>
              <a:rPr lang="en-GB" sz="28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ikTok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上工作</a:t>
            </a:r>
            <a:endParaRPr lang="en-GB" altLang="zh-CN" sz="2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传播信息</a:t>
            </a:r>
            <a:endParaRPr lang="en-GB" altLang="zh-CN" sz="2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被禁止</a:t>
            </a:r>
            <a:endParaRPr lang="en-GB" altLang="zh-CN" sz="2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给别的</a:t>
            </a:r>
            <a:r>
              <a:rPr lang="en-GB" alt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2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pp </a:t>
            </a:r>
            <a:r>
              <a:rPr 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的影响</a:t>
            </a:r>
            <a:endParaRPr lang="en-GB" sz="2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9" name="Picture 2" descr="Tik Tok ban: Internet Freedom Foundation writes to MeitY, terms bans  disproportionate - The Economic Times">
            <a:extLst>
              <a:ext uri="{FF2B5EF4-FFF2-40B4-BE49-F238E27FC236}">
                <a16:creationId xmlns:a16="http://schemas.microsoft.com/office/drawing/2014/main" id="{ED59F42F-2D44-44EB-A8EF-3CD2820583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1474" y="3884614"/>
            <a:ext cx="2817282" cy="2112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How to make money on Douyin - RouteNote Blog">
            <a:extLst>
              <a:ext uri="{FF2B5EF4-FFF2-40B4-BE49-F238E27FC236}">
                <a16:creationId xmlns:a16="http://schemas.microsoft.com/office/drawing/2014/main" id="{E2642FFE-7B68-4767-B083-F845420EC5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6806" y="1027906"/>
            <a:ext cx="4628706" cy="2112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27196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64633-4B9B-4F69-92EA-3A5A283FE9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使用者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3C110-0790-4DB0-9691-ADB4894F58D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在</a:t>
            </a:r>
            <a:r>
              <a:rPr lang="en-US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2016</a:t>
            </a:r>
            <a:r>
              <a:rPr 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年发动了</a:t>
            </a:r>
            <a:endParaRPr lang="en-GB" altLang="zh-CN" sz="2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有</a:t>
            </a:r>
            <a:r>
              <a:rPr lang="en-US" altLang="zh-CN" sz="2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15</a:t>
            </a:r>
            <a:r>
              <a:rPr lang="zh-CN" altLang="en-US" sz="2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亿次下载</a:t>
            </a:r>
            <a:endParaRPr lang="en-GB" sz="28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154</a:t>
            </a:r>
            <a:r>
              <a:rPr lang="zh-CN" altLang="en-US" sz="2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个国家，</a:t>
            </a:r>
            <a:r>
              <a:rPr lang="en-GB" sz="2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39</a:t>
            </a:r>
            <a:r>
              <a:rPr lang="zh-CN" altLang="en-US" sz="2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门语言</a:t>
            </a:r>
            <a:endParaRPr lang="en-GB" altLang="zh-CN" sz="28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6" name="Picture 2" descr="50 TikTok Stats &amp; Facts for September 2020 - Social Media &amp; Privacy">
            <a:extLst>
              <a:ext uri="{FF2B5EF4-FFF2-40B4-BE49-F238E27FC236}">
                <a16:creationId xmlns:a16="http://schemas.microsoft.com/office/drawing/2014/main" id="{0C515712-1F96-4D41-BE41-1AE8F87396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7" t="5333" r="3703" b="2778"/>
          <a:stretch/>
        </p:blipFill>
        <p:spPr bwMode="auto">
          <a:xfrm>
            <a:off x="7175305" y="71522"/>
            <a:ext cx="4426145" cy="3405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TikTok Revenue and Usage Statistics (2020) - Business of Apps">
            <a:extLst>
              <a:ext uri="{FF2B5EF4-FFF2-40B4-BE49-F238E27FC236}">
                <a16:creationId xmlns:a16="http://schemas.microsoft.com/office/drawing/2014/main" id="{A7176F31-71E2-454D-9D1B-B24F5B95C9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2800" y="3577233"/>
            <a:ext cx="5984875" cy="3366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90122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06812-ECAA-426C-BE6F-1F4C5D967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在 </a:t>
            </a:r>
            <a:r>
              <a:rPr lang="en-GB" dirty="0" err="1"/>
              <a:t>TikTok</a:t>
            </a:r>
            <a:r>
              <a:rPr lang="en-GB" dirty="0"/>
              <a:t> </a:t>
            </a:r>
            <a:r>
              <a:rPr lang="zh-CN" altLang="en-US" dirty="0"/>
              <a:t>上工作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1BA16-89A5-41B7-AA21-1D389FBE18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3795"/>
            <a:ext cx="6677025" cy="4351338"/>
          </a:xfrm>
        </p:spPr>
        <p:txBody>
          <a:bodyPr>
            <a:normAutofit/>
          </a:bodyPr>
          <a:lstStyle/>
          <a:p>
            <a:r>
              <a:rPr lang="zh-CN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很多人能在社交媒体</a:t>
            </a:r>
            <a:r>
              <a:rPr lang="zh-CN" altLang="en-US" sz="24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赚钱</a:t>
            </a:r>
            <a:endParaRPr lang="en-GB" altLang="zh-CN" sz="24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altLang="zh-CN" sz="24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zh-CN" altLang="en-US" sz="24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美国的使用者家的收入比</a:t>
            </a: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10</a:t>
            </a:r>
            <a:r>
              <a:rPr lang="zh-CN" altLang="en-US" sz="24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万多</a:t>
            </a:r>
            <a:endParaRPr lang="en-GB" altLang="zh-CN" sz="24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zh-CN" altLang="en-US" sz="24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美元占</a:t>
            </a: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37%</a:t>
            </a:r>
          </a:p>
          <a:p>
            <a:pPr marL="0" indent="0">
              <a:buNone/>
            </a:pPr>
            <a:endParaRPr lang="en-GB" altLang="zh-CN" sz="24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zh-CN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英国</a:t>
            </a:r>
            <a:r>
              <a:rPr lang="zh-CN" altLang="en-US" sz="24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的</a:t>
            </a:r>
            <a:r>
              <a:rPr lang="zh-CN" altLang="en-US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一位</a:t>
            </a:r>
            <a:r>
              <a:rPr lang="en-GB" altLang="zh-CN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24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TikTok</a:t>
            </a:r>
            <a:r>
              <a:rPr lang="en-GB" altLang="zh-CN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使用者有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1660</a:t>
            </a:r>
            <a:r>
              <a:rPr lang="zh-CN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万个</a:t>
            </a:r>
            <a:r>
              <a:rPr lang="zh-CN" altLang="en-US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粉丝</a:t>
            </a:r>
            <a:endParaRPr lang="en-GB" sz="24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074" name="Picture 2" descr="TikTok UK Statistics (2020) | Everything you need to know | Social Films">
            <a:extLst>
              <a:ext uri="{FF2B5EF4-FFF2-40B4-BE49-F238E27FC236}">
                <a16:creationId xmlns:a16="http://schemas.microsoft.com/office/drawing/2014/main" id="{A5365746-F86E-4F57-AF1D-86B8E19D6C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69" t="5331" r="4312" b="21280"/>
          <a:stretch/>
        </p:blipFill>
        <p:spPr bwMode="auto">
          <a:xfrm>
            <a:off x="6004560" y="441902"/>
            <a:ext cx="6019800" cy="3144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6903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5C1C1-DF5A-4EA6-B330-9AF6295F46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sz="4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巴特·贝克</a:t>
            </a:r>
            <a:endParaRPr lang="en-GB" sz="7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A796D-2695-4781-89EA-5012DEA5FC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4562475" cy="393192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有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100</a:t>
            </a:r>
            <a:r>
              <a:rPr 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万个</a:t>
            </a:r>
            <a:r>
              <a:rPr lang="zh-CN" altLang="en-US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粉丝</a:t>
            </a:r>
            <a:endParaRPr lang="en-GB" altLang="zh-CN" sz="2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800" dirty="0"/>
              <a:t>2019</a:t>
            </a:r>
            <a:r>
              <a:rPr lang="zh-CN" altLang="en-US" sz="2800" dirty="0"/>
              <a:t>年搬到上海</a:t>
            </a:r>
            <a:endParaRPr lang="en-GB" altLang="zh-CN" sz="2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他</a:t>
            </a:r>
            <a:r>
              <a:rPr 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记录自己唱</a:t>
            </a:r>
            <a:r>
              <a:rPr lang="zh-CN" altLang="en-US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中国歌曲</a:t>
            </a:r>
            <a:r>
              <a:rPr 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，然后在抖音上发帖。</a:t>
            </a:r>
            <a:endParaRPr lang="en-GB" altLang="zh-CN" sz="2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4098" name="Picture 2" descr="Bart Baker (@BartBaker) | Twitter">
            <a:extLst>
              <a:ext uri="{FF2B5EF4-FFF2-40B4-BE49-F238E27FC236}">
                <a16:creationId xmlns:a16="http://schemas.microsoft.com/office/drawing/2014/main" id="{15AE2FF3-9D75-410F-8AB8-79E81E8D8A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7385" y="583565"/>
            <a:ext cx="1847850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Bart Baker a Chinese Song He Strikes Again | Bart Meme on ME.ME">
            <a:extLst>
              <a:ext uri="{FF2B5EF4-FFF2-40B4-BE49-F238E27FC236}">
                <a16:creationId xmlns:a16="http://schemas.microsoft.com/office/drawing/2014/main" id="{09834EB0-A52E-4B54-A169-F7AACE94A4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1700" y="3807460"/>
            <a:ext cx="5524500" cy="2504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7AD64BE-311F-40D3-AF11-32845D2F2077}"/>
              </a:ext>
            </a:extLst>
          </p:cNvPr>
          <p:cNvSpPr txBox="1"/>
          <p:nvPr/>
        </p:nvSpPr>
        <p:spPr>
          <a:xfrm>
            <a:off x="9624060" y="5718750"/>
            <a:ext cx="19945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2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巴特·贝克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FE96CB-2BE0-4361-AD8B-7090CC457868}"/>
              </a:ext>
            </a:extLst>
          </p:cNvPr>
          <p:cNvSpPr txBox="1"/>
          <p:nvPr/>
        </p:nvSpPr>
        <p:spPr>
          <a:xfrm>
            <a:off x="7427595" y="5815296"/>
            <a:ext cx="19945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chemeClr val="bg1"/>
                </a:solidFill>
              </a:rPr>
              <a:t>一首中文歌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74169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40D1F-0B8C-4BF8-AEC8-CF93222EE9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传播信息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D43AD-BDDA-479D-9C53-BB793C2F7D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封锁</a:t>
            </a:r>
            <a:endParaRPr lang="en-GB" altLang="zh-CN" sz="2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传播错的信息</a:t>
            </a:r>
            <a:endParaRPr lang="en-GB" altLang="zh-CN" sz="2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中国人跟外国人交流</a:t>
            </a:r>
            <a:endParaRPr lang="en-GB" altLang="zh-CN" sz="28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广告公司</a:t>
            </a:r>
            <a:endParaRPr lang="en-GB" sz="5400" dirty="0"/>
          </a:p>
        </p:txBody>
      </p:sp>
      <p:pic>
        <p:nvPicPr>
          <p:cNvPr id="7170" name="Picture 2" descr="Solidarity with Black Lives Matter - Ruskin College Oxford">
            <a:extLst>
              <a:ext uri="{FF2B5EF4-FFF2-40B4-BE49-F238E27FC236}">
                <a16:creationId xmlns:a16="http://schemas.microsoft.com/office/drawing/2014/main" id="{4CD69105-CDD9-4914-BFE6-3D7D0A9C24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7239" y="377004"/>
            <a:ext cx="3462336" cy="1902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US election 2020: What time is the Trump v Biden presidential debate? - BBC  News">
            <a:extLst>
              <a:ext uri="{FF2B5EF4-FFF2-40B4-BE49-F238E27FC236}">
                <a16:creationId xmlns:a16="http://schemas.microsoft.com/office/drawing/2014/main" id="{88D283BD-F130-4542-8D58-938FFEF0AE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600" y="4021760"/>
            <a:ext cx="4371975" cy="2459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60659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010172-C24D-48B6-8832-BD63656C3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被禁止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3757C-3F61-473E-A0A0-C0DFC6948C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英国，美国和印度</a:t>
            </a:r>
            <a:endParaRPr lang="en-GB" altLang="zh-CN" sz="2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怕中国的政府</a:t>
            </a:r>
            <a:r>
              <a:rPr lang="zh-CN" altLang="en-US" sz="2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要偷走使用者的私人信息</a:t>
            </a:r>
            <a:endParaRPr lang="en-GB" altLang="zh-CN" sz="28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印度禁止</a:t>
            </a:r>
            <a:r>
              <a:rPr lang="zh-CN" altLang="en-US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的时候</a:t>
            </a:r>
            <a:endParaRPr lang="en-GB" altLang="zh-CN" sz="2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800" dirty="0" err="1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</a:t>
            </a:r>
            <a:r>
              <a:rPr lang="en-GB" sz="28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iktok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失去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150</a:t>
            </a:r>
            <a:r>
              <a:rPr 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万个潜在的使用者</a:t>
            </a:r>
            <a:endParaRPr lang="en-GB" sz="7200" dirty="0"/>
          </a:p>
        </p:txBody>
      </p:sp>
      <p:pic>
        <p:nvPicPr>
          <p:cNvPr id="5124" name="Picture 4" descr="Flag of the United States of America">
            <a:extLst>
              <a:ext uri="{FF2B5EF4-FFF2-40B4-BE49-F238E27FC236}">
                <a16:creationId xmlns:a16="http://schemas.microsoft.com/office/drawing/2014/main" id="{B202BDB9-EADF-46B2-9471-090D0DB812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9900" y="4898135"/>
            <a:ext cx="2873968" cy="1515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>
            <a:extLst>
              <a:ext uri="{FF2B5EF4-FFF2-40B4-BE49-F238E27FC236}">
                <a16:creationId xmlns:a16="http://schemas.microsoft.com/office/drawing/2014/main" id="{876EAD08-7471-4926-BFC1-B2CF57E3C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6331" y="2800350"/>
            <a:ext cx="3115643" cy="1563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>
            <a:extLst>
              <a:ext uri="{FF2B5EF4-FFF2-40B4-BE49-F238E27FC236}">
                <a16:creationId xmlns:a16="http://schemas.microsoft.com/office/drawing/2014/main" id="{3ABB259A-BCEB-4958-A99D-E8B98AB42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8402" y="576158"/>
            <a:ext cx="2501659" cy="1667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29617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E79CA-D676-4033-B7B5-B543079002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zh-CN" sz="3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对别的</a:t>
            </a:r>
            <a:r>
              <a:rPr lang="en-GB" altLang="zh-CN" sz="32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</a:t>
            </a:r>
            <a:r>
              <a:rPr lang="en-GB" sz="3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pp</a:t>
            </a:r>
            <a:r>
              <a:rPr lang="zh-CN" sz="3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的影响</a:t>
            </a:r>
            <a:endParaRPr lang="en-GB" sz="3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9A3228-E0CC-4E75-9E57-A165EBE471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Instagram </a:t>
            </a:r>
            <a:r>
              <a:rPr 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决定创造的东西</a:t>
            </a:r>
            <a:r>
              <a:rPr lang="en-GB" alt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en-US" altLang="zh-CN" sz="2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eels</a:t>
            </a:r>
            <a:r>
              <a:rPr 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”</a:t>
            </a:r>
            <a:endParaRPr lang="en-GB" altLang="zh-CN" sz="2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要吸引</a:t>
            </a:r>
            <a:r>
              <a:rPr lang="en-GB" altLang="zh-CN" sz="28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TikTok</a:t>
            </a:r>
            <a:r>
              <a:rPr lang="zh-CN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的使用者</a:t>
            </a:r>
            <a:endParaRPr lang="en-GB" altLang="zh-CN" sz="2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sz="4400" dirty="0"/>
          </a:p>
        </p:txBody>
      </p:sp>
      <p:pic>
        <p:nvPicPr>
          <p:cNvPr id="5" name="Picture 2" descr="The 20 Biggest TikTok Statistics: Key Facts, Figures &amp; Data [2020]">
            <a:extLst>
              <a:ext uri="{FF2B5EF4-FFF2-40B4-BE49-F238E27FC236}">
                <a16:creationId xmlns:a16="http://schemas.microsoft.com/office/drawing/2014/main" id="{43199CBB-F1CC-4EA5-8971-6F2B0BBBB3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0" r="15101" b="4573"/>
          <a:stretch/>
        </p:blipFill>
        <p:spPr bwMode="auto">
          <a:xfrm>
            <a:off x="7254114" y="2378869"/>
            <a:ext cx="4756911" cy="4288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nstagram takes on TikTok with a copycat version of its &quot;Duet&quot; feature -  DIY Photography">
            <a:extLst>
              <a:ext uri="{FF2B5EF4-FFF2-40B4-BE49-F238E27FC236}">
                <a16:creationId xmlns:a16="http://schemas.microsoft.com/office/drawing/2014/main" id="{0FEFDB84-2F55-469E-A160-565F7EBA77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7848" y="4914900"/>
            <a:ext cx="2643689" cy="1486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92546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EFBF5-4BEF-4069-A561-F0DE214AC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sz="44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Tiktok</a:t>
            </a:r>
            <a:r>
              <a:rPr lang="en-GB" altLang="zh-CN" sz="4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sz="4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让社交媒体有什么样的变化</a:t>
            </a:r>
            <a:endParaRPr lang="en-GB" sz="44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C6BED4-6787-4D5F-A713-C3C6819337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3755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DA0FA-3FE3-4147-A557-987A5FF59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6000" dirty="0"/>
              <a:t>谢谢</a:t>
            </a:r>
            <a:endParaRPr lang="en-GB" sz="60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4E203F-5C32-42BA-A369-85EB94F13D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054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D589D-29BC-47B9-AF4B-53FBD6E5F2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259E76-DDE1-4666-B60C-89FE7F4B20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https://www.businessofapps.com/data/tik-tok-statistics/#:~:text=India%20still%20leads%20by%20some,are%20covered%20by%20these%20stats</a:t>
            </a:r>
            <a:r>
              <a:rPr lang="en-GB" dirty="0"/>
              <a:t>.</a:t>
            </a:r>
          </a:p>
          <a:p>
            <a:r>
              <a:rPr lang="en-GB" dirty="0">
                <a:hlinkClick r:id="rId3"/>
              </a:rPr>
              <a:t>https://www.vice.com/en/article/a35e5k/bart-baker-quit-youtube-now-hes-big-on-the-chinese-internet</a:t>
            </a:r>
            <a:endParaRPr lang="en-GB" dirty="0"/>
          </a:p>
          <a:p>
            <a:r>
              <a:rPr lang="en-GB" dirty="0">
                <a:hlinkClick r:id="rId4"/>
              </a:rPr>
              <a:t>https://www.socialfilms.co.uk/blog/tiktok-uk-statistics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251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Custom 2">
      <a:dk1>
        <a:sysClr val="windowText" lastClr="000000"/>
      </a:dk1>
      <a:lt1>
        <a:sysClr val="window" lastClr="FFFFFF"/>
      </a:lt1>
      <a:dk2>
        <a:srgbClr val="C4ECF7"/>
      </a:dk2>
      <a:lt2>
        <a:srgbClr val="C4ECF7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2898</TotalTime>
  <Words>247</Words>
  <Application>Microsoft Office PowerPoint</Application>
  <PresentationFormat>Widescreen</PresentationFormat>
  <Paragraphs>44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Century Gothic</vt:lpstr>
      <vt:lpstr>Garamond</vt:lpstr>
      <vt:lpstr>Savon</vt:lpstr>
      <vt:lpstr>中国对世界的影响</vt:lpstr>
      <vt:lpstr>TikTok</vt:lpstr>
      <vt:lpstr>使用者</vt:lpstr>
      <vt:lpstr>在 TikTok 上工作</vt:lpstr>
      <vt:lpstr> 巴特·贝克</vt:lpstr>
      <vt:lpstr>传播信息</vt:lpstr>
      <vt:lpstr>被禁止</vt:lpstr>
      <vt:lpstr>对别的App的影响</vt:lpstr>
      <vt:lpstr>Tiktok 让社交媒体有什么样的变化</vt:lpstr>
      <vt:lpstr>谢谢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中国对世界的影响</dc:title>
  <dc:creator>Catherine Hanna</dc:creator>
  <cp:lastModifiedBy>Catherine Hanna</cp:lastModifiedBy>
  <cp:revision>116</cp:revision>
  <dcterms:created xsi:type="dcterms:W3CDTF">2020-11-07T14:50:07Z</dcterms:created>
  <dcterms:modified xsi:type="dcterms:W3CDTF">2020-11-13T11:49:39Z</dcterms:modified>
</cp:coreProperties>
</file>