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9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A02B63C-CE8D-4410-B75C-99432FFD5236}" type="datetimeFigureOut">
              <a:rPr lang="en-GB" smtClean="0"/>
              <a:t>17/03/2014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616D13D-19AA-4D7F-84BB-CF11DE949FE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Interview considerations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009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Employer </a:t>
            </a:r>
            <a:r>
              <a:rPr lang="en-GB" dirty="0" smtClean="0"/>
              <a:t>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Job </a:t>
            </a:r>
            <a:r>
              <a:rPr lang="en-GB" dirty="0" smtClean="0"/>
              <a:t>specification/descriptions </a:t>
            </a:r>
            <a:r>
              <a:rPr lang="en-GB" dirty="0"/>
              <a:t>&amp; authorisation</a:t>
            </a:r>
          </a:p>
          <a:p>
            <a:r>
              <a:rPr lang="en-GB" dirty="0" smtClean="0"/>
              <a:t>competencies </a:t>
            </a:r>
          </a:p>
          <a:p>
            <a:r>
              <a:rPr lang="en-GB" dirty="0" smtClean="0"/>
              <a:t> Personnel </a:t>
            </a:r>
            <a:r>
              <a:rPr lang="en-GB" dirty="0"/>
              <a:t>specification competencies (profile/model of ideal candidate)</a:t>
            </a:r>
          </a:p>
          <a:p>
            <a:pPr marL="118872" indent="0">
              <a:buNone/>
            </a:pPr>
            <a:r>
              <a:rPr lang="en-GB" dirty="0" smtClean="0"/>
              <a:t>		Essentials </a:t>
            </a:r>
            <a:r>
              <a:rPr lang="en-GB" dirty="0"/>
              <a:t>- desirables - disqualifiers</a:t>
            </a:r>
          </a:p>
          <a:p>
            <a:r>
              <a:rPr lang="en-GB" dirty="0"/>
              <a:t>Applicant information from various data sources</a:t>
            </a:r>
          </a:p>
          <a:p>
            <a:r>
              <a:rPr lang="en-GB" dirty="0"/>
              <a:t>Selector preparation and appreciation of  </a:t>
            </a:r>
          </a:p>
          <a:p>
            <a:pPr marL="118872" indent="0">
              <a:buNone/>
            </a:pPr>
            <a:r>
              <a:rPr lang="en-GB" dirty="0"/>
              <a:t>role demands, choices, constraints,  ambiguities, priorities, overloads, pressures/conflicts,  organisational change</a:t>
            </a:r>
          </a:p>
          <a:p>
            <a:r>
              <a:rPr lang="en-GB" dirty="0"/>
              <a:t>the social milieu - rules and tensions</a:t>
            </a:r>
          </a:p>
          <a:p>
            <a:r>
              <a:rPr lang="en-GB" dirty="0"/>
              <a:t>Selector egoism, the political process of “justifying” the selection.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98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Colours &amp; emotions</a:t>
            </a:r>
            <a:br>
              <a:rPr lang="en-GB" dirty="0" smtClean="0"/>
            </a:br>
            <a:r>
              <a:rPr lang="en-GB" sz="1600" i="1" dirty="0" smtClean="0">
                <a:solidFill>
                  <a:schemeClr val="bg1"/>
                </a:solidFill>
              </a:rPr>
              <a:t>Don’t dress for the job you have , dress for the job you want to have</a:t>
            </a:r>
            <a:endParaRPr lang="en-GB" sz="1600" i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BLUE</a:t>
            </a:r>
          </a:p>
          <a:p>
            <a:pPr lvl="1"/>
            <a:r>
              <a:rPr lang="en-GB" dirty="0" smtClean="0"/>
              <a:t>Trust, loyalty, wisdom</a:t>
            </a:r>
          </a:p>
          <a:p>
            <a:r>
              <a:rPr lang="en-GB" dirty="0" smtClean="0"/>
              <a:t>RED</a:t>
            </a:r>
          </a:p>
          <a:p>
            <a:pPr lvl="1"/>
            <a:r>
              <a:rPr lang="en-GB" dirty="0" smtClean="0"/>
              <a:t>Strong emotion, fiery, intimidating, passionate</a:t>
            </a:r>
          </a:p>
          <a:p>
            <a:r>
              <a:rPr lang="en-GB" dirty="0" smtClean="0"/>
              <a:t>ORANGE</a:t>
            </a:r>
          </a:p>
          <a:p>
            <a:pPr lvl="1"/>
            <a:r>
              <a:rPr lang="en-GB" dirty="0" smtClean="0"/>
              <a:t>Power, aggression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GREY</a:t>
            </a:r>
          </a:p>
          <a:p>
            <a:pPr lvl="1"/>
            <a:r>
              <a:rPr lang="en-GB" dirty="0" smtClean="0"/>
              <a:t>Sophistication, authority, professional, confident</a:t>
            </a:r>
          </a:p>
          <a:p>
            <a:r>
              <a:rPr lang="en-GB" dirty="0" smtClean="0"/>
              <a:t>PURPLE</a:t>
            </a:r>
          </a:p>
          <a:p>
            <a:pPr lvl="1"/>
            <a:r>
              <a:rPr lang="en-GB" dirty="0" smtClean="0"/>
              <a:t>“royalty” – power, lavishness, aristocracy, extravagance</a:t>
            </a:r>
          </a:p>
          <a:p>
            <a:pPr lvl="1"/>
            <a:r>
              <a:rPr lang="en-GB" dirty="0" smtClean="0"/>
              <a:t>BLACK</a:t>
            </a:r>
          </a:p>
          <a:p>
            <a:pPr lvl="2"/>
            <a:r>
              <a:rPr lang="en-GB" dirty="0" smtClean="0"/>
              <a:t>Arrogant, powerful, fear, death</a:t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52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 blunders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/>
          </a:bodyPr>
          <a:lstStyle/>
          <a:p>
            <a:r>
              <a:rPr lang="en-GB" dirty="0" smtClean="0"/>
              <a:t>Arriving late</a:t>
            </a:r>
          </a:p>
          <a:p>
            <a:r>
              <a:rPr lang="en-GB" dirty="0" smtClean="0"/>
              <a:t>Poor preparation</a:t>
            </a:r>
          </a:p>
          <a:p>
            <a:r>
              <a:rPr lang="en-GB" dirty="0" smtClean="0"/>
              <a:t>Dressing inappropriately</a:t>
            </a:r>
          </a:p>
          <a:p>
            <a:r>
              <a:rPr lang="en-GB" dirty="0" smtClean="0"/>
              <a:t>Badmouthing</a:t>
            </a:r>
          </a:p>
          <a:p>
            <a:r>
              <a:rPr lang="en-GB" dirty="0" smtClean="0"/>
              <a:t>Poor </a:t>
            </a:r>
            <a:r>
              <a:rPr lang="en-GB" dirty="0" smtClean="0"/>
              <a:t>body </a:t>
            </a:r>
            <a:r>
              <a:rPr lang="en-GB" dirty="0" smtClean="0"/>
              <a:t>language</a:t>
            </a:r>
          </a:p>
          <a:p>
            <a:r>
              <a:rPr lang="en-GB" dirty="0" smtClean="0"/>
              <a:t>Poor communication skills</a:t>
            </a:r>
          </a:p>
          <a:p>
            <a:r>
              <a:rPr lang="en-GB" dirty="0" smtClean="0"/>
              <a:t>Talking </a:t>
            </a:r>
            <a:r>
              <a:rPr lang="en-GB" dirty="0" smtClean="0"/>
              <a:t>too </a:t>
            </a:r>
            <a:r>
              <a:rPr lang="en-GB" dirty="0" smtClean="0"/>
              <a:t>much</a:t>
            </a:r>
          </a:p>
          <a:p>
            <a:r>
              <a:rPr lang="en-GB" dirty="0" smtClean="0"/>
              <a:t>Not answering the questions</a:t>
            </a:r>
          </a:p>
          <a:p>
            <a:r>
              <a:rPr lang="en-GB" dirty="0" smtClean="0"/>
              <a:t>Forgetting to follow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80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5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59</TotalTime>
  <Words>94</Words>
  <Application>Microsoft Office PowerPoint</Application>
  <PresentationFormat>On-screen Show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Module</vt:lpstr>
      <vt:lpstr>Interview considerations</vt:lpstr>
      <vt:lpstr>Employer Considerations</vt:lpstr>
      <vt:lpstr>Colours &amp; emotions Don’t dress for the job you have , dress for the job you want to have</vt:lpstr>
      <vt:lpstr>Interview blunders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Laptop</dc:creator>
  <cp:lastModifiedBy>Julia Ault</cp:lastModifiedBy>
  <cp:revision>6</cp:revision>
  <dcterms:created xsi:type="dcterms:W3CDTF">2013-05-19T10:21:00Z</dcterms:created>
  <dcterms:modified xsi:type="dcterms:W3CDTF">2014-03-17T17:15:44Z</dcterms:modified>
</cp:coreProperties>
</file>