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0" r:id="rId1"/>
  </p:sldMasterIdLst>
  <p:notesMasterIdLst>
    <p:notesMasterId r:id="rId4"/>
  </p:notesMasterIdLst>
  <p:sldIdLst>
    <p:sldId id="256" r:id="rId2"/>
    <p:sldId id="258" r:id="rId3"/>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00"/>
    <a:srgbClr val="FF00FF"/>
    <a:srgbClr val="99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70" d="100"/>
          <a:sy n="70" d="100"/>
        </p:scale>
        <p:origin x="2550"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C9D0FBE8-4F3E-4536-B8D3-B22F9FF5D54E}" type="datetimeFigureOut">
              <a:rPr lang="en-GB" smtClean="0"/>
              <a:t>30/04/2019</a:t>
            </a:fld>
            <a:endParaRPr lang="en-GB"/>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F5B35E-77A4-4FE7-A7B5-F9030CE00F56}" type="slidenum">
              <a:rPr lang="en-GB" smtClean="0"/>
              <a:t>‹#›</a:t>
            </a:fld>
            <a:endParaRPr lang="en-GB"/>
          </a:p>
        </p:txBody>
      </p:sp>
    </p:spTree>
    <p:extLst>
      <p:ext uri="{BB962C8B-B14F-4D97-AF65-F5344CB8AC3E}">
        <p14:creationId xmlns:p14="http://schemas.microsoft.com/office/powerpoint/2010/main" val="17700087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011" y="1995312"/>
            <a:ext cx="5829981" cy="4244622"/>
          </a:xfrm>
        </p:spPr>
        <p:txBody>
          <a:bodyPr anchor="b">
            <a:normAutofit/>
          </a:bodyPr>
          <a:lstStyle>
            <a:lvl1pPr algn="ctr">
              <a:defRPr sz="3600"/>
            </a:lvl1pPr>
          </a:lstStyle>
          <a:p>
            <a:r>
              <a:rPr lang="en-US"/>
              <a:t>Click to edit Master title style</a:t>
            </a:r>
            <a:endParaRPr lang="en-US" dirty="0"/>
          </a:p>
        </p:txBody>
      </p:sp>
      <p:sp>
        <p:nvSpPr>
          <p:cNvPr id="3" name="Subtitle 2"/>
          <p:cNvSpPr>
            <a:spLocks noGrp="1"/>
          </p:cNvSpPr>
          <p:nvPr>
            <p:ph type="subTitle" idx="1"/>
          </p:nvPr>
        </p:nvSpPr>
        <p:spPr>
          <a:xfrm>
            <a:off x="514011" y="6403623"/>
            <a:ext cx="5829981" cy="2943577"/>
          </a:xfrm>
        </p:spPr>
        <p:txBody>
          <a:bodyPr/>
          <a:lstStyle>
            <a:lvl1pPr marL="0" indent="0" algn="ctr">
              <a:buNone/>
              <a:defRPr sz="1801"/>
            </a:lvl1pPr>
            <a:lvl2pPr marL="342904" indent="0" algn="ctr">
              <a:buNone/>
              <a:defRPr sz="1500"/>
            </a:lvl2pPr>
            <a:lvl3pPr marL="685809" indent="0" algn="ctr">
              <a:buNone/>
              <a:defRPr sz="1349"/>
            </a:lvl3pPr>
            <a:lvl4pPr marL="1028713" indent="0" algn="ctr">
              <a:buNone/>
              <a:defRPr sz="1200"/>
            </a:lvl4pPr>
            <a:lvl5pPr marL="1371617" indent="0" algn="ctr">
              <a:buNone/>
              <a:defRPr sz="1200"/>
            </a:lvl5pPr>
            <a:lvl6pPr marL="1714521" indent="0" algn="ctr">
              <a:buNone/>
              <a:defRPr sz="1200"/>
            </a:lvl6pPr>
            <a:lvl7pPr marL="2057427" indent="0" algn="ctr">
              <a:buNone/>
              <a:defRPr sz="1200"/>
            </a:lvl7pPr>
            <a:lvl8pPr marL="2400330" indent="0" algn="ctr">
              <a:buNone/>
              <a:defRPr sz="1200"/>
            </a:lvl8pPr>
            <a:lvl9pPr marL="2743234"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F7CF60-2FAC-4E43-AE00-689B68B05E4D}"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2665514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F7CF60-2FAC-4E43-AE00-689B68B05E4D}"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3882094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91451" y="1168406"/>
            <a:ext cx="5475101" cy="5071532"/>
          </a:xfrm>
        </p:spPr>
        <p:txBody>
          <a:bodyPr anchor="b">
            <a:normAutofit/>
          </a:bodyPr>
          <a:lstStyle>
            <a:lvl1pPr>
              <a:defRPr sz="2549"/>
            </a:lvl1pPr>
          </a:lstStyle>
          <a:p>
            <a:r>
              <a:rPr lang="en-US"/>
              <a:t>Click to edit Master title style</a:t>
            </a:r>
            <a:endParaRPr lang="en-US" dirty="0"/>
          </a:p>
        </p:txBody>
      </p:sp>
      <p:sp>
        <p:nvSpPr>
          <p:cNvPr id="3" name="Text Placeholder 2"/>
          <p:cNvSpPr>
            <a:spLocks noGrp="1"/>
          </p:cNvSpPr>
          <p:nvPr>
            <p:ph type="body" idx="1"/>
          </p:nvPr>
        </p:nvSpPr>
        <p:spPr>
          <a:xfrm>
            <a:off x="691451" y="6403628"/>
            <a:ext cx="5475101" cy="2666999"/>
          </a:xfrm>
        </p:spPr>
        <p:txBody>
          <a:bodyPr/>
          <a:lstStyle>
            <a:lvl1pPr marL="0" indent="0" algn="ctr">
              <a:buNone/>
              <a:defRPr sz="1801">
                <a:solidFill>
                  <a:schemeClr val="tx1">
                    <a:tint val="75000"/>
                  </a:schemeClr>
                </a:solidFill>
              </a:defRPr>
            </a:lvl1pPr>
            <a:lvl2pPr marL="342904" indent="0">
              <a:buNone/>
              <a:defRPr sz="1500">
                <a:solidFill>
                  <a:schemeClr val="tx1">
                    <a:tint val="75000"/>
                  </a:schemeClr>
                </a:solidFill>
              </a:defRPr>
            </a:lvl2pPr>
            <a:lvl3pPr marL="685809" indent="0">
              <a:buNone/>
              <a:defRPr sz="1349">
                <a:solidFill>
                  <a:schemeClr val="tx1">
                    <a:tint val="75000"/>
                  </a:schemeClr>
                </a:solidFill>
              </a:defRPr>
            </a:lvl3pPr>
            <a:lvl4pPr marL="1028713" indent="0">
              <a:buNone/>
              <a:defRPr sz="1200">
                <a:solidFill>
                  <a:schemeClr val="tx1">
                    <a:tint val="75000"/>
                  </a:schemeClr>
                </a:solidFill>
              </a:defRPr>
            </a:lvl4pPr>
            <a:lvl5pPr marL="1371617" indent="0">
              <a:buNone/>
              <a:defRPr sz="1200">
                <a:solidFill>
                  <a:schemeClr val="tx1">
                    <a:tint val="75000"/>
                  </a:schemeClr>
                </a:solidFill>
              </a:defRPr>
            </a:lvl5pPr>
            <a:lvl6pPr marL="1714521" indent="0">
              <a:buNone/>
              <a:defRPr sz="1200">
                <a:solidFill>
                  <a:schemeClr val="tx1">
                    <a:tint val="75000"/>
                  </a:schemeClr>
                </a:solidFill>
              </a:defRPr>
            </a:lvl6pPr>
            <a:lvl7pPr marL="2057427" indent="0">
              <a:buNone/>
              <a:defRPr sz="1200">
                <a:solidFill>
                  <a:schemeClr val="tx1">
                    <a:tint val="75000"/>
                  </a:schemeClr>
                </a:solidFill>
              </a:defRPr>
            </a:lvl7pPr>
            <a:lvl8pPr marL="2400330" indent="0">
              <a:buNone/>
              <a:defRPr sz="1200">
                <a:solidFill>
                  <a:schemeClr val="tx1">
                    <a:tint val="75000"/>
                  </a:schemeClr>
                </a:solidFill>
              </a:defRPr>
            </a:lvl8pPr>
            <a:lvl9pPr marL="2743234"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F7CF60-2FAC-4E43-AE00-689B68B05E4D}"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1497444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14011" y="1083738"/>
            <a:ext cx="5823991" cy="2357904"/>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14010" y="3712571"/>
            <a:ext cx="2872127" cy="6582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2540" y="3712571"/>
            <a:ext cx="2865462" cy="6582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F7CF60-2FAC-4E43-AE00-689B68B05E4D}"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4211451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14011" y="1083736"/>
            <a:ext cx="5823991"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686571" y="3712569"/>
            <a:ext cx="2700245" cy="1464732"/>
          </a:xfrm>
        </p:spPr>
        <p:txBody>
          <a:bodyPr anchor="b"/>
          <a:lstStyle>
            <a:lvl1pPr marL="0" indent="0">
              <a:lnSpc>
                <a:spcPct val="100000"/>
              </a:lnSpc>
              <a:buNone/>
              <a:defRPr sz="1801" b="1"/>
            </a:lvl1pPr>
            <a:lvl2pPr marL="342904" indent="0">
              <a:buNone/>
              <a:defRPr sz="1500" b="1"/>
            </a:lvl2pPr>
            <a:lvl3pPr marL="685809" indent="0">
              <a:buNone/>
              <a:defRPr sz="1349" b="1"/>
            </a:lvl3pPr>
            <a:lvl4pPr marL="1028713" indent="0">
              <a:buNone/>
              <a:defRPr sz="1200" b="1"/>
            </a:lvl4pPr>
            <a:lvl5pPr marL="1371617" indent="0">
              <a:buNone/>
              <a:defRPr sz="1200" b="1"/>
            </a:lvl5pPr>
            <a:lvl6pPr marL="1714521" indent="0">
              <a:buNone/>
              <a:defRPr sz="1200" b="1"/>
            </a:lvl6pPr>
            <a:lvl7pPr marL="2057427" indent="0">
              <a:buNone/>
              <a:defRPr sz="1200" b="1"/>
            </a:lvl7pPr>
            <a:lvl8pPr marL="2400330" indent="0">
              <a:buNone/>
              <a:defRPr sz="1200" b="1"/>
            </a:lvl8pPr>
            <a:lvl9pPr marL="2743234" indent="0">
              <a:buNone/>
              <a:defRPr sz="1200" b="1"/>
            </a:lvl9pPr>
          </a:lstStyle>
          <a:p>
            <a:pPr lvl="0"/>
            <a:r>
              <a:rPr lang="en-US"/>
              <a:t>Click to edit Master text styles</a:t>
            </a:r>
          </a:p>
        </p:txBody>
      </p:sp>
      <p:sp>
        <p:nvSpPr>
          <p:cNvPr id="4" name="Content Placeholder 3"/>
          <p:cNvSpPr>
            <a:spLocks noGrp="1"/>
          </p:cNvSpPr>
          <p:nvPr>
            <p:ph sz="half" idx="2"/>
          </p:nvPr>
        </p:nvSpPr>
        <p:spPr>
          <a:xfrm>
            <a:off x="514010" y="5177301"/>
            <a:ext cx="2872805" cy="51181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644423" y="3712569"/>
            <a:ext cx="2693578" cy="1464732"/>
          </a:xfrm>
        </p:spPr>
        <p:txBody>
          <a:bodyPr anchor="b"/>
          <a:lstStyle>
            <a:lvl1pPr marL="0" indent="0">
              <a:lnSpc>
                <a:spcPct val="100000"/>
              </a:lnSpc>
              <a:buNone/>
              <a:defRPr sz="1801" b="1"/>
            </a:lvl1pPr>
            <a:lvl2pPr marL="342904" indent="0">
              <a:buNone/>
              <a:defRPr sz="1500" b="1"/>
            </a:lvl2pPr>
            <a:lvl3pPr marL="685809" indent="0">
              <a:buNone/>
              <a:defRPr sz="1349" b="1"/>
            </a:lvl3pPr>
            <a:lvl4pPr marL="1028713" indent="0">
              <a:buNone/>
              <a:defRPr sz="1200" b="1"/>
            </a:lvl4pPr>
            <a:lvl5pPr marL="1371617" indent="0">
              <a:buNone/>
              <a:defRPr sz="1200" b="1"/>
            </a:lvl5pPr>
            <a:lvl6pPr marL="1714521" indent="0">
              <a:buNone/>
              <a:defRPr sz="1200" b="1"/>
            </a:lvl6pPr>
            <a:lvl7pPr marL="2057427" indent="0">
              <a:buNone/>
              <a:defRPr sz="1200" b="1"/>
            </a:lvl7pPr>
            <a:lvl8pPr marL="2400330" indent="0">
              <a:buNone/>
              <a:defRPr sz="1200" b="1"/>
            </a:lvl8pPr>
            <a:lvl9pPr marL="2743234"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2" y="5177301"/>
            <a:ext cx="2866139" cy="51181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F7CF60-2FAC-4E43-AE00-689B68B05E4D}" type="datetimeFigureOut">
              <a:rPr lang="en-GB" smtClean="0"/>
              <a:t>30/04/2019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369594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F7CF60-2FAC-4E43-AE00-689B68B05E4D}" type="datetimeFigureOut">
              <a:rPr lang="en-GB" smtClean="0"/>
              <a:t>30/04/2019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1462716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F7CF60-2FAC-4E43-AE00-689B68B05E4D}" type="datetimeFigureOut">
              <a:rPr lang="en-GB" smtClean="0"/>
              <a:t>30/04/2019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3303146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5941" y="1083733"/>
            <a:ext cx="2211884" cy="4199467"/>
          </a:xfrm>
        </p:spPr>
        <p:txBody>
          <a:bodyPr anchor="b">
            <a:normAutofit/>
          </a:bodyPr>
          <a:lstStyle>
            <a:lvl1pPr>
              <a:defRPr sz="2100"/>
            </a:lvl1pPr>
          </a:lstStyle>
          <a:p>
            <a:r>
              <a:rPr lang="en-US"/>
              <a:t>Click to edit Master title style</a:t>
            </a:r>
            <a:endParaRPr lang="en-US" dirty="0"/>
          </a:p>
        </p:txBody>
      </p:sp>
      <p:sp>
        <p:nvSpPr>
          <p:cNvPr id="3" name="Content Placeholder 2"/>
          <p:cNvSpPr>
            <a:spLocks noGrp="1"/>
          </p:cNvSpPr>
          <p:nvPr>
            <p:ph idx="1"/>
          </p:nvPr>
        </p:nvSpPr>
        <p:spPr>
          <a:xfrm>
            <a:off x="2856412" y="1083735"/>
            <a:ext cx="3481589" cy="9211733"/>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15941" y="5283204"/>
            <a:ext cx="2211884" cy="5012265"/>
          </a:xfrm>
        </p:spPr>
        <p:txBody>
          <a:bodyPr/>
          <a:lstStyle>
            <a:lvl1pPr marL="0" indent="0" algn="ctr">
              <a:buNone/>
              <a:defRPr sz="1200"/>
            </a:lvl1pPr>
            <a:lvl2pPr marL="342904" indent="0">
              <a:buNone/>
              <a:defRPr sz="1051"/>
            </a:lvl2pPr>
            <a:lvl3pPr marL="685809" indent="0">
              <a:buNone/>
              <a:defRPr sz="900"/>
            </a:lvl3pPr>
            <a:lvl4pPr marL="1028713" indent="0">
              <a:buNone/>
              <a:defRPr sz="750"/>
            </a:lvl4pPr>
            <a:lvl5pPr marL="1371617" indent="0">
              <a:buNone/>
              <a:defRPr sz="750"/>
            </a:lvl5pPr>
            <a:lvl6pPr marL="1714521" indent="0">
              <a:buNone/>
              <a:defRPr sz="750"/>
            </a:lvl6pPr>
            <a:lvl7pPr marL="2057427" indent="0">
              <a:buNone/>
              <a:defRPr sz="750"/>
            </a:lvl7pPr>
            <a:lvl8pPr marL="2400330" indent="0">
              <a:buNone/>
              <a:defRPr sz="750"/>
            </a:lvl8pPr>
            <a:lvl9pPr marL="2743234"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5F7CF60-2FAC-4E43-AE00-689B68B05E4D}"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3496265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5941" y="1083733"/>
            <a:ext cx="3125702" cy="4199467"/>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937449" y="1349122"/>
            <a:ext cx="2225204" cy="8680956"/>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2400"/>
            </a:lvl1pPr>
            <a:lvl2pPr marL="342904" indent="0">
              <a:buNone/>
              <a:defRPr sz="2100"/>
            </a:lvl2pPr>
            <a:lvl3pPr marL="685809" indent="0">
              <a:buNone/>
              <a:defRPr sz="1801"/>
            </a:lvl3pPr>
            <a:lvl4pPr marL="1028713" indent="0">
              <a:buNone/>
              <a:defRPr sz="1500"/>
            </a:lvl4pPr>
            <a:lvl5pPr marL="1371617" indent="0">
              <a:buNone/>
              <a:defRPr sz="1500"/>
            </a:lvl5pPr>
            <a:lvl6pPr marL="1714521" indent="0">
              <a:buNone/>
              <a:defRPr sz="1500"/>
            </a:lvl6pPr>
            <a:lvl7pPr marL="2057427" indent="0">
              <a:buNone/>
              <a:defRPr sz="1500"/>
            </a:lvl7pPr>
            <a:lvl8pPr marL="2400330" indent="0">
              <a:buNone/>
              <a:defRPr sz="1500"/>
            </a:lvl8pPr>
            <a:lvl9pPr marL="2743234"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4009" y="5283200"/>
            <a:ext cx="3128432" cy="5012267"/>
          </a:xfrm>
        </p:spPr>
        <p:txBody>
          <a:bodyPr>
            <a:normAutofit/>
          </a:bodyPr>
          <a:lstStyle>
            <a:lvl1pPr marL="0" indent="0" algn="ctr">
              <a:buNone/>
              <a:defRPr sz="1349"/>
            </a:lvl1pPr>
            <a:lvl2pPr marL="342904" indent="0">
              <a:buNone/>
              <a:defRPr sz="1051"/>
            </a:lvl2pPr>
            <a:lvl3pPr marL="685809" indent="0">
              <a:buNone/>
              <a:defRPr sz="900"/>
            </a:lvl3pPr>
            <a:lvl4pPr marL="1028713" indent="0">
              <a:buNone/>
              <a:defRPr sz="750"/>
            </a:lvl4pPr>
            <a:lvl5pPr marL="1371617" indent="0">
              <a:buNone/>
              <a:defRPr sz="750"/>
            </a:lvl5pPr>
            <a:lvl6pPr marL="1714521" indent="0">
              <a:buNone/>
              <a:defRPr sz="750"/>
            </a:lvl6pPr>
            <a:lvl7pPr marL="2057427" indent="0">
              <a:buNone/>
              <a:defRPr sz="750"/>
            </a:lvl7pPr>
            <a:lvl8pPr marL="2400330" indent="0">
              <a:buNone/>
              <a:defRPr sz="750"/>
            </a:lvl8pPr>
            <a:lvl9pPr marL="2743234"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5F7CF60-2FAC-4E43-AE00-689B68B05E4D}"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1081014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4017" y="7625555"/>
            <a:ext cx="5831755" cy="1456631"/>
          </a:xfrm>
        </p:spPr>
        <p:txBody>
          <a:bodyPr anchor="b">
            <a:normAutofit/>
          </a:bodyPr>
          <a:lstStyle>
            <a:lvl1pPr>
              <a:defRPr sz="21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4017" y="1104573"/>
            <a:ext cx="5831755" cy="600841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2400"/>
            </a:lvl1pPr>
            <a:lvl2pPr marL="342904" indent="0">
              <a:buNone/>
              <a:defRPr sz="2100"/>
            </a:lvl2pPr>
            <a:lvl3pPr marL="685809" indent="0">
              <a:buNone/>
              <a:defRPr sz="1801"/>
            </a:lvl3pPr>
            <a:lvl4pPr marL="1028713" indent="0">
              <a:buNone/>
              <a:defRPr sz="1500"/>
            </a:lvl4pPr>
            <a:lvl5pPr marL="1371617" indent="0">
              <a:buNone/>
              <a:defRPr sz="1500"/>
            </a:lvl5pPr>
            <a:lvl6pPr marL="1714521" indent="0">
              <a:buNone/>
              <a:defRPr sz="1500"/>
            </a:lvl6pPr>
            <a:lvl7pPr marL="2057427" indent="0">
              <a:buNone/>
              <a:defRPr sz="1500"/>
            </a:lvl7pPr>
            <a:lvl8pPr marL="2400330" indent="0">
              <a:buNone/>
              <a:defRPr sz="1500"/>
            </a:lvl8pPr>
            <a:lvl9pPr marL="2743234"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4010" y="9082183"/>
            <a:ext cx="5830874" cy="1213284"/>
          </a:xfrm>
        </p:spPr>
        <p:txBody>
          <a:bodyPr>
            <a:normAutofit/>
          </a:bodyPr>
          <a:lstStyle>
            <a:lvl1pPr marL="0" indent="0" algn="ctr">
              <a:buNone/>
              <a:defRPr sz="1349"/>
            </a:lvl1pPr>
            <a:lvl2pPr marL="342904" indent="0">
              <a:buNone/>
              <a:defRPr sz="1051"/>
            </a:lvl2pPr>
            <a:lvl3pPr marL="685809" indent="0">
              <a:buNone/>
              <a:defRPr sz="900"/>
            </a:lvl3pPr>
            <a:lvl4pPr marL="1028713" indent="0">
              <a:buNone/>
              <a:defRPr sz="750"/>
            </a:lvl4pPr>
            <a:lvl5pPr marL="1371617" indent="0">
              <a:buNone/>
              <a:defRPr sz="750"/>
            </a:lvl5pPr>
            <a:lvl6pPr marL="1714521" indent="0">
              <a:buNone/>
              <a:defRPr sz="750"/>
            </a:lvl6pPr>
            <a:lvl7pPr marL="2057427" indent="0">
              <a:buNone/>
              <a:defRPr sz="750"/>
            </a:lvl7pPr>
            <a:lvl8pPr marL="2400330" indent="0">
              <a:buNone/>
              <a:defRPr sz="750"/>
            </a:lvl8pPr>
            <a:lvl9pPr marL="2743234"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5F7CF60-2FAC-4E43-AE00-689B68B05E4D}"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559758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14009" y="1083736"/>
            <a:ext cx="5823992" cy="6088638"/>
          </a:xfrm>
        </p:spPr>
        <p:txBody>
          <a:bodyPr anchor="ctr"/>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514011" y="7475237"/>
            <a:ext cx="5823991" cy="2830553"/>
          </a:xfrm>
        </p:spPr>
        <p:txBody>
          <a:bodyPr anchor="ctr"/>
          <a:lstStyle>
            <a:lvl1pPr marL="0" indent="0" algn="ctr">
              <a:buNone/>
              <a:defRPr sz="1200"/>
            </a:lvl1pPr>
            <a:lvl2pPr marL="342904" indent="0">
              <a:buNone/>
              <a:defRPr sz="1051"/>
            </a:lvl2pPr>
            <a:lvl3pPr marL="685809" indent="0">
              <a:buNone/>
              <a:defRPr sz="900"/>
            </a:lvl3pPr>
            <a:lvl4pPr marL="1028713" indent="0">
              <a:buNone/>
              <a:defRPr sz="750"/>
            </a:lvl4pPr>
            <a:lvl5pPr marL="1371617" indent="0">
              <a:buNone/>
              <a:defRPr sz="750"/>
            </a:lvl5pPr>
            <a:lvl6pPr marL="1714521" indent="0">
              <a:buNone/>
              <a:defRPr sz="750"/>
            </a:lvl6pPr>
            <a:lvl7pPr marL="2057427" indent="0">
              <a:buNone/>
              <a:defRPr sz="750"/>
            </a:lvl7pPr>
            <a:lvl8pPr marL="2400330" indent="0">
              <a:buNone/>
              <a:defRPr sz="750"/>
            </a:lvl8pPr>
            <a:lvl9pPr marL="2743234"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5F7CF60-2FAC-4E43-AE00-689B68B05E4D}"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21101627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3494" y="1083733"/>
            <a:ext cx="5232798" cy="5320718"/>
          </a:xfrm>
        </p:spPr>
        <p:txBody>
          <a:bodyPr anchor="ctr"/>
          <a:lstStyle>
            <a:lvl1pPr>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967863" y="6417836"/>
            <a:ext cx="4923168" cy="758777"/>
          </a:xfrm>
        </p:spPr>
        <p:txBody>
          <a:bodyPr anchor="t">
            <a:normAutofit/>
          </a:bodyPr>
          <a:lstStyle>
            <a:lvl1pPr marL="0" indent="0" algn="r">
              <a:buNone/>
              <a:defRPr sz="1051"/>
            </a:lvl1pPr>
            <a:lvl2pPr marL="342904" indent="0">
              <a:buNone/>
              <a:defRPr sz="1051"/>
            </a:lvl2pPr>
            <a:lvl3pPr marL="685809" indent="0">
              <a:buNone/>
              <a:defRPr sz="900"/>
            </a:lvl3pPr>
            <a:lvl4pPr marL="1028713" indent="0">
              <a:buNone/>
              <a:defRPr sz="750"/>
            </a:lvl4pPr>
            <a:lvl5pPr marL="1371617" indent="0">
              <a:buNone/>
              <a:defRPr sz="750"/>
            </a:lvl5pPr>
            <a:lvl6pPr marL="1714521" indent="0">
              <a:buNone/>
              <a:defRPr sz="750"/>
            </a:lvl6pPr>
            <a:lvl7pPr marL="2057427" indent="0">
              <a:buNone/>
              <a:defRPr sz="750"/>
            </a:lvl7pPr>
            <a:lvl8pPr marL="2400330" indent="0">
              <a:buNone/>
              <a:defRPr sz="750"/>
            </a:lvl8pPr>
            <a:lvl9pPr marL="2743234" indent="0">
              <a:buNone/>
              <a:defRPr sz="750"/>
            </a:lvl9pPr>
          </a:lstStyle>
          <a:p>
            <a:pPr lvl="0"/>
            <a:r>
              <a:rPr lang="en-US"/>
              <a:t>Click to edit Master text styles</a:t>
            </a:r>
          </a:p>
        </p:txBody>
      </p:sp>
      <p:sp>
        <p:nvSpPr>
          <p:cNvPr id="4" name="Text Placeholder 3"/>
          <p:cNvSpPr>
            <a:spLocks noGrp="1"/>
          </p:cNvSpPr>
          <p:nvPr>
            <p:ph type="body" sz="half" idx="2"/>
          </p:nvPr>
        </p:nvSpPr>
        <p:spPr>
          <a:xfrm>
            <a:off x="514009" y="7475237"/>
            <a:ext cx="5823992" cy="2820231"/>
          </a:xfrm>
        </p:spPr>
        <p:txBody>
          <a:bodyPr anchor="ctr">
            <a:normAutofit/>
          </a:bodyPr>
          <a:lstStyle>
            <a:lvl1pPr marL="0" indent="0" algn="ctr">
              <a:buNone/>
              <a:defRPr sz="1200"/>
            </a:lvl1pPr>
            <a:lvl2pPr marL="342904" indent="0">
              <a:buNone/>
              <a:defRPr sz="1051"/>
            </a:lvl2pPr>
            <a:lvl3pPr marL="685809" indent="0">
              <a:buNone/>
              <a:defRPr sz="900"/>
            </a:lvl3pPr>
            <a:lvl4pPr marL="1028713" indent="0">
              <a:buNone/>
              <a:defRPr sz="750"/>
            </a:lvl4pPr>
            <a:lvl5pPr marL="1371617" indent="0">
              <a:buNone/>
              <a:defRPr sz="750"/>
            </a:lvl5pPr>
            <a:lvl6pPr marL="1714521" indent="0">
              <a:buNone/>
              <a:defRPr sz="750"/>
            </a:lvl6pPr>
            <a:lvl7pPr marL="2057427" indent="0">
              <a:buNone/>
              <a:defRPr sz="750"/>
            </a:lvl7pPr>
            <a:lvl8pPr marL="2400330" indent="0">
              <a:buNone/>
              <a:defRPr sz="750"/>
            </a:lvl8pPr>
            <a:lvl9pPr marL="2743234"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5F7CF60-2FAC-4E43-AE00-689B68B05E4D}"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33FD3-EB1B-4310-A021-C1A38449C718}" type="slidenum">
              <a:rPr lang="en-GB" smtClean="0"/>
              <a:t>‹#›</a:t>
            </a:fld>
            <a:endParaRPr lang="en-GB"/>
          </a:p>
        </p:txBody>
      </p:sp>
      <p:sp>
        <p:nvSpPr>
          <p:cNvPr id="10" name="TextBox 9"/>
          <p:cNvSpPr txBox="1"/>
          <p:nvPr/>
        </p:nvSpPr>
        <p:spPr>
          <a:xfrm>
            <a:off x="378934" y="1140887"/>
            <a:ext cx="342900" cy="103960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4" name="TextBox 13"/>
          <p:cNvSpPr txBox="1"/>
          <p:nvPr/>
        </p:nvSpPr>
        <p:spPr>
          <a:xfrm>
            <a:off x="5960041" y="5463779"/>
            <a:ext cx="342900" cy="103960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3366545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14018" y="3781233"/>
            <a:ext cx="5824871" cy="4465484"/>
          </a:xfrm>
        </p:spPr>
        <p:txBody>
          <a:bodyPr anchor="b"/>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514009" y="8267655"/>
            <a:ext cx="5823992" cy="2027812"/>
          </a:xfrm>
        </p:spPr>
        <p:txBody>
          <a:bodyPr anchor="t"/>
          <a:lstStyle>
            <a:lvl1pPr marL="0" indent="0" algn="ctr">
              <a:buNone/>
              <a:defRPr sz="1200"/>
            </a:lvl1pPr>
            <a:lvl2pPr marL="342904" indent="0">
              <a:buNone/>
              <a:defRPr sz="1051"/>
            </a:lvl2pPr>
            <a:lvl3pPr marL="685809" indent="0">
              <a:buNone/>
              <a:defRPr sz="900"/>
            </a:lvl3pPr>
            <a:lvl4pPr marL="1028713" indent="0">
              <a:buNone/>
              <a:defRPr sz="750"/>
            </a:lvl4pPr>
            <a:lvl5pPr marL="1371617" indent="0">
              <a:buNone/>
              <a:defRPr sz="750"/>
            </a:lvl5pPr>
            <a:lvl6pPr marL="1714521" indent="0">
              <a:buNone/>
              <a:defRPr sz="750"/>
            </a:lvl6pPr>
            <a:lvl7pPr marL="2057427" indent="0">
              <a:buNone/>
              <a:defRPr sz="750"/>
            </a:lvl7pPr>
            <a:lvl8pPr marL="2400330" indent="0">
              <a:buNone/>
              <a:defRPr sz="750"/>
            </a:lvl8pPr>
            <a:lvl9pPr marL="2743234"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5F7CF60-2FAC-4E43-AE00-689B68B05E4D}" type="datetimeFigureOut">
              <a:rPr lang="en-GB" smtClean="0"/>
              <a:t>30/04/2019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6109810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514009" y="1083736"/>
            <a:ext cx="5823992" cy="2356556"/>
          </a:xfrm>
        </p:spPr>
        <p:txBody>
          <a:bodyPr/>
          <a:lstStyle/>
          <a:p>
            <a:r>
              <a:rPr lang="en-US"/>
              <a:t>Click to edit Master title style</a:t>
            </a:r>
            <a:endParaRPr lang="en-US" dirty="0"/>
          </a:p>
        </p:txBody>
      </p:sp>
      <p:sp>
        <p:nvSpPr>
          <p:cNvPr id="7" name="Text Placeholder 2"/>
          <p:cNvSpPr>
            <a:spLocks noGrp="1"/>
          </p:cNvSpPr>
          <p:nvPr>
            <p:ph type="body" idx="1"/>
          </p:nvPr>
        </p:nvSpPr>
        <p:spPr>
          <a:xfrm>
            <a:off x="514011" y="3712572"/>
            <a:ext cx="1855663" cy="1463653"/>
          </a:xfrm>
        </p:spPr>
        <p:txBody>
          <a:bodyPr anchor="b">
            <a:noAutofit/>
          </a:bodyPr>
          <a:lstStyle>
            <a:lvl1pPr marL="0" indent="0" algn="ctr">
              <a:lnSpc>
                <a:spcPct val="100000"/>
              </a:lnSpc>
              <a:buNone/>
              <a:defRPr sz="1801" b="0">
                <a:solidFill>
                  <a:schemeClr val="tx1"/>
                </a:solidFill>
              </a:defRPr>
            </a:lvl1pPr>
            <a:lvl2pPr marL="342904" indent="0">
              <a:buNone/>
              <a:defRPr sz="1500" b="1"/>
            </a:lvl2pPr>
            <a:lvl3pPr marL="685809" indent="0">
              <a:buNone/>
              <a:defRPr sz="1349" b="1"/>
            </a:lvl3pPr>
            <a:lvl4pPr marL="1028713" indent="0">
              <a:buNone/>
              <a:defRPr sz="1200" b="1"/>
            </a:lvl4pPr>
            <a:lvl5pPr marL="1371617" indent="0">
              <a:buNone/>
              <a:defRPr sz="1200" b="1"/>
            </a:lvl5pPr>
            <a:lvl6pPr marL="1714521" indent="0">
              <a:buNone/>
              <a:defRPr sz="1200" b="1"/>
            </a:lvl6pPr>
            <a:lvl7pPr marL="2057427" indent="0">
              <a:buNone/>
              <a:defRPr sz="1200" b="1"/>
            </a:lvl7pPr>
            <a:lvl8pPr marL="2400330" indent="0">
              <a:buNone/>
              <a:defRPr sz="1200" b="1"/>
            </a:lvl8pPr>
            <a:lvl9pPr marL="2743234"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514011" y="5176221"/>
            <a:ext cx="1855663" cy="5119246"/>
          </a:xfrm>
        </p:spPr>
        <p:txBody>
          <a:bodyPr anchor="t">
            <a:normAutofit/>
          </a:bodyPr>
          <a:lstStyle>
            <a:lvl1pPr marL="0" indent="0" algn="ctr">
              <a:buNone/>
              <a:defRPr sz="1051"/>
            </a:lvl1pPr>
            <a:lvl2pPr marL="342904" indent="0">
              <a:buNone/>
              <a:defRPr sz="900"/>
            </a:lvl2pPr>
            <a:lvl3pPr marL="685809" indent="0">
              <a:buNone/>
              <a:defRPr sz="750"/>
            </a:lvl3pPr>
            <a:lvl4pPr marL="1028713" indent="0">
              <a:buNone/>
              <a:defRPr sz="676"/>
            </a:lvl4pPr>
            <a:lvl5pPr marL="1371617" indent="0">
              <a:buNone/>
              <a:defRPr sz="676"/>
            </a:lvl5pPr>
            <a:lvl6pPr marL="1714521" indent="0">
              <a:buNone/>
              <a:defRPr sz="676"/>
            </a:lvl6pPr>
            <a:lvl7pPr marL="2057427" indent="0">
              <a:buNone/>
              <a:defRPr sz="676"/>
            </a:lvl7pPr>
            <a:lvl8pPr marL="2400330" indent="0">
              <a:buNone/>
              <a:defRPr sz="676"/>
            </a:lvl8pPr>
            <a:lvl9pPr marL="2743234" indent="0">
              <a:buNone/>
              <a:defRPr sz="676"/>
            </a:lvl9pPr>
          </a:lstStyle>
          <a:p>
            <a:pPr lvl="0"/>
            <a:r>
              <a:rPr lang="en-US"/>
              <a:t>Click to edit Master text styles</a:t>
            </a:r>
          </a:p>
        </p:txBody>
      </p:sp>
      <p:sp>
        <p:nvSpPr>
          <p:cNvPr id="9" name="Text Placeholder 4"/>
          <p:cNvSpPr>
            <a:spLocks noGrp="1"/>
          </p:cNvSpPr>
          <p:nvPr>
            <p:ph type="body" sz="quarter" idx="3"/>
          </p:nvPr>
        </p:nvSpPr>
        <p:spPr>
          <a:xfrm>
            <a:off x="2500244" y="3712569"/>
            <a:ext cx="1855439" cy="1463652"/>
          </a:xfrm>
        </p:spPr>
        <p:txBody>
          <a:bodyPr anchor="b">
            <a:noAutofit/>
          </a:bodyPr>
          <a:lstStyle>
            <a:lvl1pPr marL="0" indent="0" algn="ctr">
              <a:lnSpc>
                <a:spcPct val="100000"/>
              </a:lnSpc>
              <a:buNone/>
              <a:defRPr sz="1801" b="0">
                <a:solidFill>
                  <a:schemeClr val="tx1"/>
                </a:solidFill>
              </a:defRPr>
            </a:lvl1pPr>
            <a:lvl2pPr marL="342904" indent="0">
              <a:buNone/>
              <a:defRPr sz="1500" b="1"/>
            </a:lvl2pPr>
            <a:lvl3pPr marL="685809" indent="0">
              <a:buNone/>
              <a:defRPr sz="1349" b="1"/>
            </a:lvl3pPr>
            <a:lvl4pPr marL="1028713" indent="0">
              <a:buNone/>
              <a:defRPr sz="1200" b="1"/>
            </a:lvl4pPr>
            <a:lvl5pPr marL="1371617" indent="0">
              <a:buNone/>
              <a:defRPr sz="1200" b="1"/>
            </a:lvl5pPr>
            <a:lvl6pPr marL="1714521" indent="0">
              <a:buNone/>
              <a:defRPr sz="1200" b="1"/>
            </a:lvl6pPr>
            <a:lvl7pPr marL="2057427" indent="0">
              <a:buNone/>
              <a:defRPr sz="1200" b="1"/>
            </a:lvl7pPr>
            <a:lvl8pPr marL="2400330" indent="0">
              <a:buNone/>
              <a:defRPr sz="1200" b="1"/>
            </a:lvl8pPr>
            <a:lvl9pPr marL="2743234"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2500244" y="5176221"/>
            <a:ext cx="1856150" cy="5119246"/>
          </a:xfrm>
        </p:spPr>
        <p:txBody>
          <a:bodyPr anchor="t">
            <a:normAutofit/>
          </a:bodyPr>
          <a:lstStyle>
            <a:lvl1pPr marL="0" indent="0" algn="ctr">
              <a:buNone/>
              <a:defRPr sz="1051"/>
            </a:lvl1pPr>
            <a:lvl2pPr marL="342904" indent="0">
              <a:buNone/>
              <a:defRPr sz="900"/>
            </a:lvl2pPr>
            <a:lvl3pPr marL="685809" indent="0">
              <a:buNone/>
              <a:defRPr sz="750"/>
            </a:lvl3pPr>
            <a:lvl4pPr marL="1028713" indent="0">
              <a:buNone/>
              <a:defRPr sz="676"/>
            </a:lvl4pPr>
            <a:lvl5pPr marL="1371617" indent="0">
              <a:buNone/>
              <a:defRPr sz="676"/>
            </a:lvl5pPr>
            <a:lvl6pPr marL="1714521" indent="0">
              <a:buNone/>
              <a:defRPr sz="676"/>
            </a:lvl6pPr>
            <a:lvl7pPr marL="2057427" indent="0">
              <a:buNone/>
              <a:defRPr sz="676"/>
            </a:lvl7pPr>
            <a:lvl8pPr marL="2400330" indent="0">
              <a:buNone/>
              <a:defRPr sz="676"/>
            </a:lvl8pPr>
            <a:lvl9pPr marL="2743234" indent="0">
              <a:buNone/>
              <a:defRPr sz="676"/>
            </a:lvl9pPr>
          </a:lstStyle>
          <a:p>
            <a:pPr lvl="0"/>
            <a:r>
              <a:rPr lang="en-US"/>
              <a:t>Click to edit Master text styles</a:t>
            </a:r>
          </a:p>
        </p:txBody>
      </p:sp>
      <p:sp>
        <p:nvSpPr>
          <p:cNvPr id="11" name="Text Placeholder 4"/>
          <p:cNvSpPr>
            <a:spLocks noGrp="1"/>
          </p:cNvSpPr>
          <p:nvPr>
            <p:ph type="body" sz="quarter" idx="13"/>
          </p:nvPr>
        </p:nvSpPr>
        <p:spPr>
          <a:xfrm>
            <a:off x="4484981" y="3712569"/>
            <a:ext cx="1851306" cy="1463652"/>
          </a:xfrm>
        </p:spPr>
        <p:txBody>
          <a:bodyPr anchor="b">
            <a:noAutofit/>
          </a:bodyPr>
          <a:lstStyle>
            <a:lvl1pPr marL="0" indent="0" algn="ctr">
              <a:lnSpc>
                <a:spcPct val="100000"/>
              </a:lnSpc>
              <a:buNone/>
              <a:defRPr sz="1801" b="0">
                <a:solidFill>
                  <a:schemeClr val="tx1"/>
                </a:solidFill>
              </a:defRPr>
            </a:lvl1pPr>
            <a:lvl2pPr marL="342904" indent="0">
              <a:buNone/>
              <a:defRPr sz="1500" b="1"/>
            </a:lvl2pPr>
            <a:lvl3pPr marL="685809" indent="0">
              <a:buNone/>
              <a:defRPr sz="1349" b="1"/>
            </a:lvl3pPr>
            <a:lvl4pPr marL="1028713" indent="0">
              <a:buNone/>
              <a:defRPr sz="1200" b="1"/>
            </a:lvl4pPr>
            <a:lvl5pPr marL="1371617" indent="0">
              <a:buNone/>
              <a:defRPr sz="1200" b="1"/>
            </a:lvl5pPr>
            <a:lvl6pPr marL="1714521" indent="0">
              <a:buNone/>
              <a:defRPr sz="1200" b="1"/>
            </a:lvl6pPr>
            <a:lvl7pPr marL="2057427" indent="0">
              <a:buNone/>
              <a:defRPr sz="1200" b="1"/>
            </a:lvl7pPr>
            <a:lvl8pPr marL="2400330" indent="0">
              <a:buNone/>
              <a:defRPr sz="1200" b="1"/>
            </a:lvl8pPr>
            <a:lvl9pPr marL="2743234"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4486696" y="5176221"/>
            <a:ext cx="1851306" cy="5119246"/>
          </a:xfrm>
        </p:spPr>
        <p:txBody>
          <a:bodyPr anchor="t">
            <a:normAutofit/>
          </a:bodyPr>
          <a:lstStyle>
            <a:lvl1pPr marL="0" indent="0" algn="ctr">
              <a:buNone/>
              <a:defRPr sz="1051"/>
            </a:lvl1pPr>
            <a:lvl2pPr marL="342904" indent="0">
              <a:buNone/>
              <a:defRPr sz="900"/>
            </a:lvl2pPr>
            <a:lvl3pPr marL="685809" indent="0">
              <a:buNone/>
              <a:defRPr sz="750"/>
            </a:lvl3pPr>
            <a:lvl4pPr marL="1028713" indent="0">
              <a:buNone/>
              <a:defRPr sz="676"/>
            </a:lvl4pPr>
            <a:lvl5pPr marL="1371617" indent="0">
              <a:buNone/>
              <a:defRPr sz="676"/>
            </a:lvl5pPr>
            <a:lvl6pPr marL="1714521" indent="0">
              <a:buNone/>
              <a:defRPr sz="676"/>
            </a:lvl6pPr>
            <a:lvl7pPr marL="2057427" indent="0">
              <a:buNone/>
              <a:defRPr sz="676"/>
            </a:lvl7pPr>
            <a:lvl8pPr marL="2400330" indent="0">
              <a:buNone/>
              <a:defRPr sz="676"/>
            </a:lvl8pPr>
            <a:lvl9pPr marL="2743234" indent="0">
              <a:buNone/>
              <a:defRPr sz="676"/>
            </a:lvl9pPr>
          </a:lstStyle>
          <a:p>
            <a:pPr lvl="0"/>
            <a:r>
              <a:rPr lang="en-US"/>
              <a:t>Click to edit Master text styles</a:t>
            </a:r>
          </a:p>
        </p:txBody>
      </p:sp>
      <p:sp>
        <p:nvSpPr>
          <p:cNvPr id="3" name="Date Placeholder 2"/>
          <p:cNvSpPr>
            <a:spLocks noGrp="1"/>
          </p:cNvSpPr>
          <p:nvPr>
            <p:ph type="dt" sz="half" idx="10"/>
          </p:nvPr>
        </p:nvSpPr>
        <p:spPr/>
        <p:txBody>
          <a:bodyPr/>
          <a:lstStyle/>
          <a:p>
            <a:fld id="{55F7CF60-2FAC-4E43-AE00-689B68B05E4D}" type="datetimeFigureOut">
              <a:rPr lang="en-GB" smtClean="0"/>
              <a:t>30/04/2019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31688893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514009" y="1083736"/>
            <a:ext cx="5823992" cy="2356556"/>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14010" y="7091817"/>
            <a:ext cx="1855662" cy="1024466"/>
          </a:xfrm>
        </p:spPr>
        <p:txBody>
          <a:bodyPr anchor="b">
            <a:noAutofit/>
          </a:bodyPr>
          <a:lstStyle>
            <a:lvl1pPr marL="0" indent="0" algn="ctr">
              <a:lnSpc>
                <a:spcPct val="100000"/>
              </a:lnSpc>
              <a:buNone/>
              <a:defRPr sz="1500" b="0">
                <a:solidFill>
                  <a:schemeClr val="tx1"/>
                </a:solidFill>
              </a:defRPr>
            </a:lvl1pPr>
            <a:lvl2pPr marL="342904" indent="0">
              <a:buNone/>
              <a:defRPr sz="1500" b="1"/>
            </a:lvl2pPr>
            <a:lvl3pPr marL="685809" indent="0">
              <a:buNone/>
              <a:defRPr sz="1349" b="1"/>
            </a:lvl3pPr>
            <a:lvl4pPr marL="1028713" indent="0">
              <a:buNone/>
              <a:defRPr sz="1200" b="1"/>
            </a:lvl4pPr>
            <a:lvl5pPr marL="1371617" indent="0">
              <a:buNone/>
              <a:defRPr sz="1200" b="1"/>
            </a:lvl5pPr>
            <a:lvl6pPr marL="1714521" indent="0">
              <a:buNone/>
              <a:defRPr sz="1200" b="1"/>
            </a:lvl6pPr>
            <a:lvl7pPr marL="2057427" indent="0">
              <a:buNone/>
              <a:defRPr sz="1200" b="1"/>
            </a:lvl7pPr>
            <a:lvl8pPr marL="2400330" indent="0">
              <a:buNone/>
              <a:defRPr sz="1200" b="1"/>
            </a:lvl8pPr>
            <a:lvl9pPr marL="2743234"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614261" y="3719529"/>
            <a:ext cx="1653779" cy="2709333"/>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200"/>
            </a:lvl1pPr>
            <a:lvl2pPr marL="342904" indent="0">
              <a:buNone/>
              <a:defRPr sz="1200"/>
            </a:lvl2pPr>
            <a:lvl3pPr marL="685809" indent="0">
              <a:buNone/>
              <a:defRPr sz="1200"/>
            </a:lvl3pPr>
            <a:lvl4pPr marL="1028713" indent="0">
              <a:buNone/>
              <a:defRPr sz="1200"/>
            </a:lvl4pPr>
            <a:lvl5pPr marL="1371617" indent="0">
              <a:buNone/>
              <a:defRPr sz="1200"/>
            </a:lvl5pPr>
            <a:lvl6pPr marL="1714521" indent="0">
              <a:buNone/>
              <a:defRPr sz="1200"/>
            </a:lvl6pPr>
            <a:lvl7pPr marL="2057427" indent="0">
              <a:buNone/>
              <a:defRPr sz="1200"/>
            </a:lvl7pPr>
            <a:lvl8pPr marL="2400330" indent="0">
              <a:buNone/>
              <a:defRPr sz="1200"/>
            </a:lvl8pPr>
            <a:lvl9pPr marL="2743234"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514010" y="8116283"/>
            <a:ext cx="1855662" cy="2179186"/>
          </a:xfrm>
        </p:spPr>
        <p:txBody>
          <a:bodyPr anchor="t">
            <a:normAutofit/>
          </a:bodyPr>
          <a:lstStyle>
            <a:lvl1pPr marL="0" indent="0" algn="ctr">
              <a:buNone/>
              <a:defRPr sz="1051"/>
            </a:lvl1pPr>
            <a:lvl2pPr marL="342904" indent="0">
              <a:buNone/>
              <a:defRPr sz="900"/>
            </a:lvl2pPr>
            <a:lvl3pPr marL="685809" indent="0">
              <a:buNone/>
              <a:defRPr sz="750"/>
            </a:lvl3pPr>
            <a:lvl4pPr marL="1028713" indent="0">
              <a:buNone/>
              <a:defRPr sz="676"/>
            </a:lvl4pPr>
            <a:lvl5pPr marL="1371617" indent="0">
              <a:buNone/>
              <a:defRPr sz="676"/>
            </a:lvl5pPr>
            <a:lvl6pPr marL="1714521" indent="0">
              <a:buNone/>
              <a:defRPr sz="676"/>
            </a:lvl6pPr>
            <a:lvl7pPr marL="2057427" indent="0">
              <a:buNone/>
              <a:defRPr sz="676"/>
            </a:lvl7pPr>
            <a:lvl8pPr marL="2400330" indent="0">
              <a:buNone/>
              <a:defRPr sz="676"/>
            </a:lvl8pPr>
            <a:lvl9pPr marL="2743234" indent="0">
              <a:buNone/>
              <a:defRPr sz="676"/>
            </a:lvl9pPr>
          </a:lstStyle>
          <a:p>
            <a:pPr lvl="0"/>
            <a:r>
              <a:rPr lang="en-US"/>
              <a:t>Click to edit Master text styles</a:t>
            </a:r>
          </a:p>
        </p:txBody>
      </p:sp>
      <p:sp>
        <p:nvSpPr>
          <p:cNvPr id="22" name="Text Placeholder 4"/>
          <p:cNvSpPr>
            <a:spLocks noGrp="1"/>
          </p:cNvSpPr>
          <p:nvPr>
            <p:ph type="body" sz="quarter" idx="3"/>
          </p:nvPr>
        </p:nvSpPr>
        <p:spPr>
          <a:xfrm>
            <a:off x="2499020" y="7091817"/>
            <a:ext cx="1855678" cy="1024466"/>
          </a:xfrm>
        </p:spPr>
        <p:txBody>
          <a:bodyPr anchor="b">
            <a:noAutofit/>
          </a:bodyPr>
          <a:lstStyle>
            <a:lvl1pPr marL="0" indent="0" algn="ctr">
              <a:lnSpc>
                <a:spcPct val="100000"/>
              </a:lnSpc>
              <a:buNone/>
              <a:defRPr sz="1500" b="0">
                <a:solidFill>
                  <a:schemeClr val="tx1"/>
                </a:solidFill>
              </a:defRPr>
            </a:lvl1pPr>
            <a:lvl2pPr marL="342904" indent="0">
              <a:buNone/>
              <a:defRPr sz="1500" b="1"/>
            </a:lvl2pPr>
            <a:lvl3pPr marL="685809" indent="0">
              <a:buNone/>
              <a:defRPr sz="1349" b="1"/>
            </a:lvl3pPr>
            <a:lvl4pPr marL="1028713" indent="0">
              <a:buNone/>
              <a:defRPr sz="1200" b="1"/>
            </a:lvl4pPr>
            <a:lvl5pPr marL="1371617" indent="0">
              <a:buNone/>
              <a:defRPr sz="1200" b="1"/>
            </a:lvl5pPr>
            <a:lvl6pPr marL="1714521" indent="0">
              <a:buNone/>
              <a:defRPr sz="1200" b="1"/>
            </a:lvl6pPr>
            <a:lvl7pPr marL="2057427" indent="0">
              <a:buNone/>
              <a:defRPr sz="1200" b="1"/>
            </a:lvl7pPr>
            <a:lvl8pPr marL="2400330" indent="0">
              <a:buNone/>
              <a:defRPr sz="1200" b="1"/>
            </a:lvl8pPr>
            <a:lvl9pPr marL="2743234"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2570061" y="3719529"/>
            <a:ext cx="1648421" cy="2709333"/>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200"/>
            </a:lvl1pPr>
            <a:lvl2pPr marL="342904" indent="0">
              <a:buNone/>
              <a:defRPr sz="1200"/>
            </a:lvl2pPr>
            <a:lvl3pPr marL="685809" indent="0">
              <a:buNone/>
              <a:defRPr sz="1200"/>
            </a:lvl3pPr>
            <a:lvl4pPr marL="1028713" indent="0">
              <a:buNone/>
              <a:defRPr sz="1200"/>
            </a:lvl4pPr>
            <a:lvl5pPr marL="1371617" indent="0">
              <a:buNone/>
              <a:defRPr sz="1200"/>
            </a:lvl5pPr>
            <a:lvl6pPr marL="1714521" indent="0">
              <a:buNone/>
              <a:defRPr sz="1200"/>
            </a:lvl6pPr>
            <a:lvl7pPr marL="2057427" indent="0">
              <a:buNone/>
              <a:defRPr sz="1200"/>
            </a:lvl7pPr>
            <a:lvl8pPr marL="2400330" indent="0">
              <a:buNone/>
              <a:defRPr sz="1200"/>
            </a:lvl8pPr>
            <a:lvl9pPr marL="2743234"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2498258" y="8116281"/>
            <a:ext cx="1856439" cy="2179186"/>
          </a:xfrm>
        </p:spPr>
        <p:txBody>
          <a:bodyPr anchor="t">
            <a:normAutofit/>
          </a:bodyPr>
          <a:lstStyle>
            <a:lvl1pPr marL="0" indent="0" algn="ctr">
              <a:buNone/>
              <a:defRPr sz="1051"/>
            </a:lvl1pPr>
            <a:lvl2pPr marL="342904" indent="0">
              <a:buNone/>
              <a:defRPr sz="900"/>
            </a:lvl2pPr>
            <a:lvl3pPr marL="685809" indent="0">
              <a:buNone/>
              <a:defRPr sz="750"/>
            </a:lvl3pPr>
            <a:lvl4pPr marL="1028713" indent="0">
              <a:buNone/>
              <a:defRPr sz="676"/>
            </a:lvl4pPr>
            <a:lvl5pPr marL="1371617" indent="0">
              <a:buNone/>
              <a:defRPr sz="676"/>
            </a:lvl5pPr>
            <a:lvl6pPr marL="1714521" indent="0">
              <a:buNone/>
              <a:defRPr sz="676"/>
            </a:lvl6pPr>
            <a:lvl7pPr marL="2057427" indent="0">
              <a:buNone/>
              <a:defRPr sz="676"/>
            </a:lvl7pPr>
            <a:lvl8pPr marL="2400330" indent="0">
              <a:buNone/>
              <a:defRPr sz="676"/>
            </a:lvl8pPr>
            <a:lvl9pPr marL="2743234" indent="0">
              <a:buNone/>
              <a:defRPr sz="676"/>
            </a:lvl9pPr>
          </a:lstStyle>
          <a:p>
            <a:pPr lvl="0"/>
            <a:r>
              <a:rPr lang="en-US"/>
              <a:t>Click to edit Master text styles</a:t>
            </a:r>
          </a:p>
        </p:txBody>
      </p:sp>
      <p:sp>
        <p:nvSpPr>
          <p:cNvPr id="25" name="Text Placeholder 4"/>
          <p:cNvSpPr>
            <a:spLocks noGrp="1"/>
          </p:cNvSpPr>
          <p:nvPr>
            <p:ph type="body" sz="quarter" idx="13"/>
          </p:nvPr>
        </p:nvSpPr>
        <p:spPr>
          <a:xfrm>
            <a:off x="4485051" y="7091817"/>
            <a:ext cx="1850569" cy="1024466"/>
          </a:xfrm>
        </p:spPr>
        <p:txBody>
          <a:bodyPr anchor="b">
            <a:noAutofit/>
          </a:bodyPr>
          <a:lstStyle>
            <a:lvl1pPr marL="0" indent="0" algn="ctr">
              <a:lnSpc>
                <a:spcPct val="100000"/>
              </a:lnSpc>
              <a:buNone/>
              <a:defRPr sz="1500" b="0">
                <a:solidFill>
                  <a:schemeClr val="tx1"/>
                </a:solidFill>
              </a:defRPr>
            </a:lvl1pPr>
            <a:lvl2pPr marL="342904" indent="0">
              <a:buNone/>
              <a:defRPr sz="1500" b="1"/>
            </a:lvl2pPr>
            <a:lvl3pPr marL="685809" indent="0">
              <a:buNone/>
              <a:defRPr sz="1349" b="1"/>
            </a:lvl3pPr>
            <a:lvl4pPr marL="1028713" indent="0">
              <a:buNone/>
              <a:defRPr sz="1200" b="1"/>
            </a:lvl4pPr>
            <a:lvl5pPr marL="1371617" indent="0">
              <a:buNone/>
              <a:defRPr sz="1200" b="1"/>
            </a:lvl5pPr>
            <a:lvl6pPr marL="1714521" indent="0">
              <a:buNone/>
              <a:defRPr sz="1200" b="1"/>
            </a:lvl6pPr>
            <a:lvl7pPr marL="2057427" indent="0">
              <a:buNone/>
              <a:defRPr sz="1200" b="1"/>
            </a:lvl7pPr>
            <a:lvl8pPr marL="2400330" indent="0">
              <a:buNone/>
              <a:defRPr sz="1200" b="1"/>
            </a:lvl8pPr>
            <a:lvl9pPr marL="2743234"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4585953" y="3719529"/>
            <a:ext cx="1649314" cy="2709333"/>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200"/>
            </a:lvl1pPr>
            <a:lvl2pPr marL="342904" indent="0">
              <a:buNone/>
              <a:defRPr sz="1200"/>
            </a:lvl2pPr>
            <a:lvl3pPr marL="685809" indent="0">
              <a:buNone/>
              <a:defRPr sz="1200"/>
            </a:lvl3pPr>
            <a:lvl4pPr marL="1028713" indent="0">
              <a:buNone/>
              <a:defRPr sz="1200"/>
            </a:lvl4pPr>
            <a:lvl5pPr marL="1371617" indent="0">
              <a:buNone/>
              <a:defRPr sz="1200"/>
            </a:lvl5pPr>
            <a:lvl6pPr marL="1714521" indent="0">
              <a:buNone/>
              <a:defRPr sz="1200"/>
            </a:lvl6pPr>
            <a:lvl7pPr marL="2057427" indent="0">
              <a:buNone/>
              <a:defRPr sz="1200"/>
            </a:lvl7pPr>
            <a:lvl8pPr marL="2400330" indent="0">
              <a:buNone/>
              <a:defRPr sz="1200"/>
            </a:lvl8pPr>
            <a:lvl9pPr marL="2743234"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4484980" y="8116285"/>
            <a:ext cx="1853021" cy="2179182"/>
          </a:xfrm>
        </p:spPr>
        <p:txBody>
          <a:bodyPr anchor="t">
            <a:normAutofit/>
          </a:bodyPr>
          <a:lstStyle>
            <a:lvl1pPr marL="0" indent="0" algn="ctr">
              <a:buNone/>
              <a:defRPr sz="1051"/>
            </a:lvl1pPr>
            <a:lvl2pPr marL="342904" indent="0">
              <a:buNone/>
              <a:defRPr sz="900"/>
            </a:lvl2pPr>
            <a:lvl3pPr marL="685809" indent="0">
              <a:buNone/>
              <a:defRPr sz="750"/>
            </a:lvl3pPr>
            <a:lvl4pPr marL="1028713" indent="0">
              <a:buNone/>
              <a:defRPr sz="676"/>
            </a:lvl4pPr>
            <a:lvl5pPr marL="1371617" indent="0">
              <a:buNone/>
              <a:defRPr sz="676"/>
            </a:lvl5pPr>
            <a:lvl6pPr marL="1714521" indent="0">
              <a:buNone/>
              <a:defRPr sz="676"/>
            </a:lvl6pPr>
            <a:lvl7pPr marL="2057427" indent="0">
              <a:buNone/>
              <a:defRPr sz="676"/>
            </a:lvl7pPr>
            <a:lvl8pPr marL="2400330" indent="0">
              <a:buNone/>
              <a:defRPr sz="676"/>
            </a:lvl8pPr>
            <a:lvl9pPr marL="2743234" indent="0">
              <a:buNone/>
              <a:defRPr sz="676"/>
            </a:lvl9pPr>
          </a:lstStyle>
          <a:p>
            <a:pPr lvl="0"/>
            <a:r>
              <a:rPr lang="en-US"/>
              <a:t>Click to edit Master text styles</a:t>
            </a:r>
          </a:p>
        </p:txBody>
      </p:sp>
      <p:sp>
        <p:nvSpPr>
          <p:cNvPr id="3" name="Date Placeholder 2"/>
          <p:cNvSpPr>
            <a:spLocks noGrp="1"/>
          </p:cNvSpPr>
          <p:nvPr>
            <p:ph type="dt" sz="half" idx="10"/>
          </p:nvPr>
        </p:nvSpPr>
        <p:spPr/>
        <p:txBody>
          <a:bodyPr/>
          <a:lstStyle/>
          <a:p>
            <a:fld id="{55F7CF60-2FAC-4E43-AE00-689B68B05E4D}" type="datetimeFigureOut">
              <a:rPr lang="en-GB" smtClean="0"/>
              <a:t>30/04/2019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6095590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F7CF60-2FAC-4E43-AE00-689B68B05E4D}"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29317614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1083736"/>
            <a:ext cx="1430245" cy="921173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4010" y="1083736"/>
            <a:ext cx="4308022" cy="921173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F7CF60-2FAC-4E43-AE00-689B68B05E4D}" type="datetimeFigureOut">
              <a:rPr lang="en-GB" smtClean="0"/>
              <a:t>30/04/2019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733FD3-EB1B-4310-A021-C1A38449C718}" type="slidenum">
              <a:rPr lang="en-GB" smtClean="0"/>
              <a:t>‹#›</a:t>
            </a:fld>
            <a:endParaRPr lang="en-GB"/>
          </a:p>
        </p:txBody>
      </p:sp>
    </p:spTree>
    <p:extLst>
      <p:ext uri="{BB962C8B-B14F-4D97-AF65-F5344CB8AC3E}">
        <p14:creationId xmlns:p14="http://schemas.microsoft.com/office/powerpoint/2010/main" val="1468687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6000">
              <a:schemeClr val="bg2">
                <a:tint val="97000"/>
                <a:hueMod val="92000"/>
                <a:satMod val="169000"/>
                <a:lumMod val="164000"/>
              </a:schemeClr>
            </a:gs>
            <a:gs pos="51000">
              <a:schemeClr val="bg2">
                <a:shade val="96000"/>
                <a:satMod val="120000"/>
                <a:lumMod val="90000"/>
              </a:schemeClr>
            </a:gs>
          </a:gsLst>
          <a:lin ang="612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4011" y="1083738"/>
            <a:ext cx="5823991" cy="235790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4009" y="3726336"/>
            <a:ext cx="5823992" cy="656913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319289" y="10459160"/>
            <a:ext cx="1543050" cy="649111"/>
          </a:xfrm>
          <a:prstGeom prst="rect">
            <a:avLst/>
          </a:prstGeom>
        </p:spPr>
        <p:txBody>
          <a:bodyPr vert="horz" lIns="91440" tIns="45720" rIns="91440" bIns="45720" rtlCol="0" anchor="ctr"/>
          <a:lstStyle>
            <a:lvl1pPr algn="r">
              <a:defRPr sz="750">
                <a:solidFill>
                  <a:schemeClr val="tx1">
                    <a:tint val="75000"/>
                  </a:schemeClr>
                </a:solidFill>
              </a:defRPr>
            </a:lvl1pPr>
          </a:lstStyle>
          <a:p>
            <a:fld id="{55F7CF60-2FAC-4E43-AE00-689B68B05E4D}" type="datetimeFigureOut">
              <a:rPr lang="en-GB" smtClean="0"/>
              <a:t>30/04/2019</a:t>
            </a:fld>
            <a:endParaRPr lang="en-GB"/>
          </a:p>
        </p:txBody>
      </p:sp>
      <p:sp>
        <p:nvSpPr>
          <p:cNvPr id="5" name="Footer Placeholder 4"/>
          <p:cNvSpPr>
            <a:spLocks noGrp="1"/>
          </p:cNvSpPr>
          <p:nvPr>
            <p:ph type="ftr" sz="quarter" idx="3"/>
          </p:nvPr>
        </p:nvSpPr>
        <p:spPr>
          <a:xfrm>
            <a:off x="514010" y="10459160"/>
            <a:ext cx="3753487" cy="64911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914133" y="10459160"/>
            <a:ext cx="423869" cy="649111"/>
          </a:xfrm>
          <a:prstGeom prst="rect">
            <a:avLst/>
          </a:prstGeom>
        </p:spPr>
        <p:txBody>
          <a:bodyPr vert="horz" lIns="91440" tIns="45720" rIns="91440" bIns="45720" rtlCol="0" anchor="ctr"/>
          <a:lstStyle>
            <a:lvl1pPr algn="r">
              <a:defRPr sz="750">
                <a:solidFill>
                  <a:schemeClr val="tx1">
                    <a:tint val="75000"/>
                  </a:schemeClr>
                </a:solidFill>
              </a:defRPr>
            </a:lvl1pPr>
          </a:lstStyle>
          <a:p>
            <a:fld id="{1C733FD3-EB1B-4310-A021-C1A38449C718}" type="slidenum">
              <a:rPr lang="en-GB" smtClean="0"/>
              <a:t>‹#›</a:t>
            </a:fld>
            <a:endParaRPr lang="en-GB"/>
          </a:p>
        </p:txBody>
      </p:sp>
    </p:spTree>
    <p:extLst>
      <p:ext uri="{BB962C8B-B14F-4D97-AF65-F5344CB8AC3E}">
        <p14:creationId xmlns:p14="http://schemas.microsoft.com/office/powerpoint/2010/main" val="4154045641"/>
      </p:ext>
    </p:extLst>
  </p:cSld>
  <p:clrMap bg1="dk1" tx1="lt1" bg2="dk2" tx2="lt2" accent1="accent1" accent2="accent2" accent3="accent3" accent4="accent4" accent5="accent5" accent6="accent6" hlink="hlink" folHlink="folHlink"/>
  <p:sldLayoutIdLst>
    <p:sldLayoutId id="2147484111" r:id="rId1"/>
    <p:sldLayoutId id="2147484112" r:id="rId2"/>
    <p:sldLayoutId id="2147484113" r:id="rId3"/>
    <p:sldLayoutId id="2147484114" r:id="rId4"/>
    <p:sldLayoutId id="2147484115" r:id="rId5"/>
    <p:sldLayoutId id="2147484116" r:id="rId6"/>
    <p:sldLayoutId id="2147484117" r:id="rId7"/>
    <p:sldLayoutId id="2147484118" r:id="rId8"/>
    <p:sldLayoutId id="2147484119" r:id="rId9"/>
    <p:sldLayoutId id="2147484120" r:id="rId10"/>
    <p:sldLayoutId id="2147484121" r:id="rId11"/>
    <p:sldLayoutId id="2147484122" r:id="rId12"/>
    <p:sldLayoutId id="2147484123" r:id="rId13"/>
    <p:sldLayoutId id="2147484124" r:id="rId14"/>
    <p:sldLayoutId id="2147484125" r:id="rId15"/>
    <p:sldLayoutId id="2147484126" r:id="rId16"/>
    <p:sldLayoutId id="2147484127" r:id="rId17"/>
  </p:sldLayoutIdLst>
  <p:txStyles>
    <p:titleStyle>
      <a:lvl1pPr algn="ctr" defTabSz="685809" rtl="0" eaLnBrk="1" latinLnBrk="0" hangingPunct="1">
        <a:lnSpc>
          <a:spcPct val="90000"/>
        </a:lnSpc>
        <a:spcBef>
          <a:spcPct val="0"/>
        </a:spcBef>
        <a:buNone/>
        <a:defRPr sz="2549"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171453" indent="-171453" algn="l" defTabSz="685809" rtl="0" eaLnBrk="1" latinLnBrk="0" hangingPunct="1">
        <a:lnSpc>
          <a:spcPct val="120000"/>
        </a:lnSpc>
        <a:spcBef>
          <a:spcPts val="750"/>
        </a:spcBef>
        <a:buFont typeface="Arial" panose="020B0604020202020204" pitchFamily="34" charset="0"/>
        <a:buChar char="•"/>
        <a:defRPr sz="1500" kern="1200">
          <a:solidFill>
            <a:schemeClr val="tx1"/>
          </a:solidFill>
          <a:effectLst>
            <a:outerShdw blurRad="50800" dist="38100" dir="2700000" algn="tl" rotWithShape="0">
              <a:srgbClr val="000000">
                <a:alpha val="48000"/>
              </a:srgbClr>
            </a:outerShdw>
          </a:effectLst>
          <a:latin typeface="+mn-lt"/>
          <a:ea typeface="+mn-ea"/>
          <a:cs typeface="+mn-cs"/>
        </a:defRPr>
      </a:lvl1pPr>
      <a:lvl2pPr marL="514357" indent="-171453" algn="l" defTabSz="685809" rtl="0" eaLnBrk="1" latinLnBrk="0" hangingPunct="1">
        <a:lnSpc>
          <a:spcPct val="120000"/>
        </a:lnSpc>
        <a:spcBef>
          <a:spcPts val="375"/>
        </a:spcBef>
        <a:buFont typeface="Arial" panose="020B0604020202020204" pitchFamily="34" charset="0"/>
        <a:buChar char="•"/>
        <a:defRPr sz="1349" kern="1200">
          <a:solidFill>
            <a:schemeClr val="tx1"/>
          </a:solidFill>
          <a:effectLst>
            <a:outerShdw blurRad="50800" dist="38100" dir="2700000" algn="tl" rotWithShape="0">
              <a:srgbClr val="000000">
                <a:alpha val="48000"/>
              </a:srgbClr>
            </a:outerShdw>
          </a:effectLst>
          <a:latin typeface="+mn-lt"/>
          <a:ea typeface="+mn-ea"/>
          <a:cs typeface="+mn-cs"/>
        </a:defRPr>
      </a:lvl2pPr>
      <a:lvl3pPr marL="857260" indent="-171453" algn="l" defTabSz="685809" rtl="0" eaLnBrk="1" latinLnBrk="0" hangingPunct="1">
        <a:lnSpc>
          <a:spcPct val="120000"/>
        </a:lnSpc>
        <a:spcBef>
          <a:spcPts val="375"/>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200164" indent="-171453" algn="l" defTabSz="685809" rtl="0" eaLnBrk="1" latinLnBrk="0" hangingPunct="1">
        <a:lnSpc>
          <a:spcPct val="120000"/>
        </a:lnSpc>
        <a:spcBef>
          <a:spcPts val="375"/>
        </a:spcBef>
        <a:buFont typeface="Arial" panose="020B0604020202020204" pitchFamily="34" charset="0"/>
        <a:buChar char="•"/>
        <a:defRPr sz="1051" kern="1200">
          <a:solidFill>
            <a:schemeClr val="tx1"/>
          </a:solidFill>
          <a:effectLst>
            <a:outerShdw blurRad="50800" dist="38100" dir="2700000" algn="tl" rotWithShape="0">
              <a:srgbClr val="000000">
                <a:alpha val="48000"/>
              </a:srgbClr>
            </a:outerShdw>
          </a:effectLst>
          <a:latin typeface="+mn-lt"/>
          <a:ea typeface="+mn-ea"/>
          <a:cs typeface="+mn-cs"/>
        </a:defRPr>
      </a:lvl4pPr>
      <a:lvl5pPr marL="1543070" indent="-171453" algn="l" defTabSz="685809" rtl="0" eaLnBrk="1" latinLnBrk="0" hangingPunct="1">
        <a:lnSpc>
          <a:spcPct val="120000"/>
        </a:lnSpc>
        <a:spcBef>
          <a:spcPts val="375"/>
        </a:spcBef>
        <a:buFont typeface="Arial" panose="020B0604020202020204" pitchFamily="34" charset="0"/>
        <a:buChar char="•"/>
        <a:defRPr sz="900" kern="1200">
          <a:solidFill>
            <a:schemeClr val="tx1"/>
          </a:solidFill>
          <a:effectLst>
            <a:outerShdw blurRad="50800" dist="38100" dir="2700000" algn="tl" rotWithShape="0">
              <a:srgbClr val="000000">
                <a:alpha val="48000"/>
              </a:srgbClr>
            </a:outerShdw>
          </a:effectLst>
          <a:latin typeface="+mn-lt"/>
          <a:ea typeface="+mn-ea"/>
          <a:cs typeface="+mn-cs"/>
        </a:defRPr>
      </a:lvl5pPr>
      <a:lvl6pPr marL="1885974" indent="-171453" algn="l" defTabSz="685809" rtl="0" eaLnBrk="1" latinLnBrk="0" hangingPunct="1">
        <a:lnSpc>
          <a:spcPct val="120000"/>
        </a:lnSpc>
        <a:spcBef>
          <a:spcPts val="375"/>
        </a:spcBef>
        <a:buFont typeface="Arial" panose="020B0604020202020204" pitchFamily="34" charset="0"/>
        <a:buChar char="•"/>
        <a:defRPr sz="9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228878" indent="-171453" algn="l" defTabSz="685809" rtl="0" eaLnBrk="1" latinLnBrk="0" hangingPunct="1">
        <a:lnSpc>
          <a:spcPct val="120000"/>
        </a:lnSpc>
        <a:spcBef>
          <a:spcPts val="375"/>
        </a:spcBef>
        <a:buFont typeface="Arial" panose="020B0604020202020204" pitchFamily="34" charset="0"/>
        <a:buChar char="•"/>
        <a:defRPr sz="900" kern="1200">
          <a:solidFill>
            <a:schemeClr val="tx1"/>
          </a:solidFill>
          <a:effectLst>
            <a:outerShdw blurRad="50800" dist="38100" dir="2700000" algn="tl" rotWithShape="0">
              <a:srgbClr val="000000">
                <a:alpha val="48000"/>
              </a:srgbClr>
            </a:outerShdw>
          </a:effectLst>
          <a:latin typeface="+mn-lt"/>
          <a:ea typeface="+mn-ea"/>
          <a:cs typeface="+mn-cs"/>
        </a:defRPr>
      </a:lvl7pPr>
      <a:lvl8pPr marL="2571781" indent="-171453" algn="l" defTabSz="685809" rtl="0" eaLnBrk="1" latinLnBrk="0" hangingPunct="1">
        <a:lnSpc>
          <a:spcPct val="120000"/>
        </a:lnSpc>
        <a:spcBef>
          <a:spcPts val="375"/>
        </a:spcBef>
        <a:buFont typeface="Arial" panose="020B0604020202020204" pitchFamily="34" charset="0"/>
        <a:buChar char="•"/>
        <a:defRPr sz="900" kern="1200">
          <a:solidFill>
            <a:schemeClr val="tx1"/>
          </a:solidFill>
          <a:effectLst>
            <a:outerShdw blurRad="50800" dist="38100" dir="2700000" algn="tl" rotWithShape="0">
              <a:srgbClr val="000000">
                <a:alpha val="48000"/>
              </a:srgbClr>
            </a:outerShdw>
          </a:effectLst>
          <a:latin typeface="+mn-lt"/>
          <a:ea typeface="+mn-ea"/>
          <a:cs typeface="+mn-cs"/>
        </a:defRPr>
      </a:lvl8pPr>
      <a:lvl9pPr marL="2914687" indent="-171453" algn="l" defTabSz="685809" rtl="0" eaLnBrk="1" latinLnBrk="0" hangingPunct="1">
        <a:lnSpc>
          <a:spcPct val="120000"/>
        </a:lnSpc>
        <a:spcBef>
          <a:spcPts val="375"/>
        </a:spcBef>
        <a:buFont typeface="Arial" panose="020B0604020202020204" pitchFamily="34" charset="0"/>
        <a:buChar char="•"/>
        <a:defRPr sz="9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685809" rtl="0" eaLnBrk="1" latinLnBrk="0" hangingPunct="1">
        <a:defRPr sz="1349" kern="1200">
          <a:solidFill>
            <a:schemeClr val="tx1"/>
          </a:solidFill>
          <a:latin typeface="+mn-lt"/>
          <a:ea typeface="+mn-ea"/>
          <a:cs typeface="+mn-cs"/>
        </a:defRPr>
      </a:lvl1pPr>
      <a:lvl2pPr marL="342904" algn="l" defTabSz="685809" rtl="0" eaLnBrk="1" latinLnBrk="0" hangingPunct="1">
        <a:defRPr sz="1349" kern="1200">
          <a:solidFill>
            <a:schemeClr val="tx1"/>
          </a:solidFill>
          <a:latin typeface="+mn-lt"/>
          <a:ea typeface="+mn-ea"/>
          <a:cs typeface="+mn-cs"/>
        </a:defRPr>
      </a:lvl2pPr>
      <a:lvl3pPr marL="685809" algn="l" defTabSz="685809" rtl="0" eaLnBrk="1" latinLnBrk="0" hangingPunct="1">
        <a:defRPr sz="1349" kern="1200">
          <a:solidFill>
            <a:schemeClr val="tx1"/>
          </a:solidFill>
          <a:latin typeface="+mn-lt"/>
          <a:ea typeface="+mn-ea"/>
          <a:cs typeface="+mn-cs"/>
        </a:defRPr>
      </a:lvl3pPr>
      <a:lvl4pPr marL="1028713" algn="l" defTabSz="685809" rtl="0" eaLnBrk="1" latinLnBrk="0" hangingPunct="1">
        <a:defRPr sz="1349" kern="1200">
          <a:solidFill>
            <a:schemeClr val="tx1"/>
          </a:solidFill>
          <a:latin typeface="+mn-lt"/>
          <a:ea typeface="+mn-ea"/>
          <a:cs typeface="+mn-cs"/>
        </a:defRPr>
      </a:lvl4pPr>
      <a:lvl5pPr marL="1371617" algn="l" defTabSz="685809" rtl="0" eaLnBrk="1" latinLnBrk="0" hangingPunct="1">
        <a:defRPr sz="1349" kern="1200">
          <a:solidFill>
            <a:schemeClr val="tx1"/>
          </a:solidFill>
          <a:latin typeface="+mn-lt"/>
          <a:ea typeface="+mn-ea"/>
          <a:cs typeface="+mn-cs"/>
        </a:defRPr>
      </a:lvl5pPr>
      <a:lvl6pPr marL="1714521" algn="l" defTabSz="685809" rtl="0" eaLnBrk="1" latinLnBrk="0" hangingPunct="1">
        <a:defRPr sz="1349" kern="1200">
          <a:solidFill>
            <a:schemeClr val="tx1"/>
          </a:solidFill>
          <a:latin typeface="+mn-lt"/>
          <a:ea typeface="+mn-ea"/>
          <a:cs typeface="+mn-cs"/>
        </a:defRPr>
      </a:lvl6pPr>
      <a:lvl7pPr marL="2057427" algn="l" defTabSz="685809" rtl="0" eaLnBrk="1" latinLnBrk="0" hangingPunct="1">
        <a:defRPr sz="1349" kern="1200">
          <a:solidFill>
            <a:schemeClr val="tx1"/>
          </a:solidFill>
          <a:latin typeface="+mn-lt"/>
          <a:ea typeface="+mn-ea"/>
          <a:cs typeface="+mn-cs"/>
        </a:defRPr>
      </a:lvl7pPr>
      <a:lvl8pPr marL="2400330" algn="l" defTabSz="685809" rtl="0" eaLnBrk="1" latinLnBrk="0" hangingPunct="1">
        <a:defRPr sz="1349" kern="1200">
          <a:solidFill>
            <a:schemeClr val="tx1"/>
          </a:solidFill>
          <a:latin typeface="+mn-lt"/>
          <a:ea typeface="+mn-ea"/>
          <a:cs typeface="+mn-cs"/>
        </a:defRPr>
      </a:lvl8pPr>
      <a:lvl9pPr marL="2743234" algn="l" defTabSz="685809" rtl="0" eaLnBrk="1" latinLnBrk="0" hangingPunct="1">
        <a:defRPr sz="134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claiminghumanrights.org/udhr_article_25.html" TargetMode="External"/><Relationship Id="rId2" Type="http://schemas.openxmlformats.org/officeDocument/2006/relationships/hyperlink" Target="https://www.amnesty.org.uk/universal-declaration-human-rights-" TargetMode="External"/><Relationship Id="rId1" Type="http://schemas.openxmlformats.org/officeDocument/2006/relationships/slideLayout" Target="../slideLayouts/slideLayout2.xml"/><Relationship Id="rId5" Type="http://schemas.openxmlformats.org/officeDocument/2006/relationships/hyperlink" Target="https://www.uwtsd.ac.uk/" TargetMode="External"/><Relationship Id="rId4" Type="http://schemas.openxmlformats.org/officeDocument/2006/relationships/hyperlink" Target="https://news.coinsquar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1474BE5-90A5-4872-85BB-5A54BEB32B03}"/>
              </a:ext>
            </a:extLst>
          </p:cNvPr>
          <p:cNvSpPr txBox="1"/>
          <p:nvPr/>
        </p:nvSpPr>
        <p:spPr>
          <a:xfrm>
            <a:off x="1528764" y="76203"/>
            <a:ext cx="3695700" cy="523477"/>
          </a:xfrm>
          <a:prstGeom prst="rect">
            <a:avLst/>
          </a:prstGeom>
          <a:noFill/>
        </p:spPr>
        <p:txBody>
          <a:bodyPr wrap="square" rtlCol="0">
            <a:spAutoFit/>
          </a:bodyPr>
          <a:lstStyle/>
          <a:p>
            <a:pPr algn="ctr"/>
            <a:r>
              <a:rPr lang="en-GB" sz="1401" dirty="0">
                <a:latin typeface="Times New Roman" panose="02020603050405020304" pitchFamily="18" charset="0"/>
                <a:cs typeface="Times New Roman" panose="02020603050405020304" pitchFamily="18" charset="0"/>
              </a:rPr>
              <a:t>Critically Evaluating the Bill &amp; Melinda Gates Foundation</a:t>
            </a:r>
          </a:p>
        </p:txBody>
      </p:sp>
      <p:pic>
        <p:nvPicPr>
          <p:cNvPr id="7" name="Picture 6" descr="A close up of a logo&#10;&#10;Description automatically generated">
            <a:extLst>
              <a:ext uri="{FF2B5EF4-FFF2-40B4-BE49-F238E27FC236}">
                <a16:creationId xmlns:a16="http://schemas.microsoft.com/office/drawing/2014/main" id="{BB33D6F3-D70F-4FF0-B46F-6749B00570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32470" y="68289"/>
            <a:ext cx="1685925" cy="842964"/>
          </a:xfrm>
          <a:prstGeom prst="rect">
            <a:avLst/>
          </a:prstGeom>
        </p:spPr>
      </p:pic>
      <p:pic>
        <p:nvPicPr>
          <p:cNvPr id="9" name="Picture 8">
            <a:extLst>
              <a:ext uri="{FF2B5EF4-FFF2-40B4-BE49-F238E27FC236}">
                <a16:creationId xmlns:a16="http://schemas.microsoft.com/office/drawing/2014/main" id="{2FF80B42-0F4E-4ADF-A433-DF4F1AB3A1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5" y="54544"/>
            <a:ext cx="1659323" cy="830364"/>
          </a:xfrm>
          <a:prstGeom prst="rect">
            <a:avLst/>
          </a:prstGeom>
        </p:spPr>
      </p:pic>
      <p:sp>
        <p:nvSpPr>
          <p:cNvPr id="10" name="TextBox 9">
            <a:extLst>
              <a:ext uri="{FF2B5EF4-FFF2-40B4-BE49-F238E27FC236}">
                <a16:creationId xmlns:a16="http://schemas.microsoft.com/office/drawing/2014/main" id="{E795FD63-02EC-4CFD-AD01-4482971F95B9}"/>
              </a:ext>
            </a:extLst>
          </p:cNvPr>
          <p:cNvSpPr txBox="1"/>
          <p:nvPr/>
        </p:nvSpPr>
        <p:spPr>
          <a:xfrm>
            <a:off x="2095500" y="784089"/>
            <a:ext cx="2828924" cy="369460"/>
          </a:xfrm>
          <a:prstGeom prst="rect">
            <a:avLst/>
          </a:prstGeom>
          <a:noFill/>
        </p:spPr>
        <p:txBody>
          <a:bodyPr wrap="square" rtlCol="0">
            <a:spAutoFit/>
          </a:bodyPr>
          <a:lstStyle/>
          <a:p>
            <a:pPr algn="ctr"/>
            <a:r>
              <a:rPr lang="en-GB" sz="1401" dirty="0">
                <a:latin typeface="Times New Roman" panose="02020603050405020304" pitchFamily="18" charset="0"/>
                <a:cs typeface="Times New Roman" panose="02020603050405020304" pitchFamily="18" charset="0"/>
              </a:rPr>
              <a:t>Overview</a:t>
            </a:r>
            <a:r>
              <a:rPr lang="en-GB" sz="1801" dirty="0"/>
              <a:t> </a:t>
            </a:r>
          </a:p>
        </p:txBody>
      </p:sp>
      <p:cxnSp>
        <p:nvCxnSpPr>
          <p:cNvPr id="12" name="Straight Connector 11">
            <a:extLst>
              <a:ext uri="{FF2B5EF4-FFF2-40B4-BE49-F238E27FC236}">
                <a16:creationId xmlns:a16="http://schemas.microsoft.com/office/drawing/2014/main" id="{9542A0A6-3D64-4D45-B929-7D4631466F6B}"/>
              </a:ext>
            </a:extLst>
          </p:cNvPr>
          <p:cNvCxnSpPr>
            <a:cxnSpLocks/>
          </p:cNvCxnSpPr>
          <p:nvPr/>
        </p:nvCxnSpPr>
        <p:spPr>
          <a:xfrm>
            <a:off x="2676524" y="1153420"/>
            <a:ext cx="1666875" cy="0"/>
          </a:xfrm>
          <a:prstGeom prst="line">
            <a:avLst/>
          </a:prstGeom>
          <a:ln>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78F92CD7-DF82-4D54-96BE-FA4F70594A0D}"/>
              </a:ext>
            </a:extLst>
          </p:cNvPr>
          <p:cNvSpPr txBox="1"/>
          <p:nvPr/>
        </p:nvSpPr>
        <p:spPr>
          <a:xfrm>
            <a:off x="428765" y="1166734"/>
            <a:ext cx="6131524" cy="830997"/>
          </a:xfrm>
          <a:prstGeom prst="rect">
            <a:avLst/>
          </a:prstGeom>
          <a:noFill/>
          <a:ln>
            <a:noFill/>
          </a:ln>
        </p:spPr>
        <p:txBody>
          <a:bodyPr wrap="square" rtlCol="0">
            <a:spAutoFit/>
          </a:bodyPr>
          <a:lstStyle/>
          <a:p>
            <a:pPr algn="ctr"/>
            <a:r>
              <a:rPr lang="en-GB" sz="1200" dirty="0">
                <a:latin typeface="Times New Roman" panose="02020603050405020304" pitchFamily="18" charset="0"/>
                <a:cs typeface="Times New Roman" panose="02020603050405020304" pitchFamily="18" charset="0"/>
              </a:rPr>
              <a:t>The Bill &amp; Melinda Gates Foundation is a private charity foundation with interests in </a:t>
            </a:r>
            <a:r>
              <a:rPr lang="en-GB" sz="1200" dirty="0">
                <a:latin typeface="Times New Roman" panose="02020603050405020304" pitchFamily="18" charset="0"/>
                <a:ea typeface="Calibri" panose="020F0502020204030204" pitchFamily="34" charset="0"/>
              </a:rPr>
              <a:t>education, health and global development. It was created by the</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200" dirty="0">
                <a:latin typeface="Times New Roman" panose="02020603050405020304" pitchFamily="18" charset="0"/>
                <a:ea typeface="Calibri" panose="020F0502020204030204" pitchFamily="34" charset="0"/>
              </a:rPr>
              <a:t>multi-billionaire co-founder of computer software company Microsoft, William ‘Bill’ Gates and his wife Melinda. The core belief of the foundation is that ‘All lives have equal Value.’ </a:t>
            </a:r>
            <a:endParaRPr lang="en-GB" sz="1200"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E8437B69-2C47-4B41-A0D2-505004AA1479}"/>
              </a:ext>
            </a:extLst>
          </p:cNvPr>
          <p:cNvSpPr txBox="1"/>
          <p:nvPr/>
        </p:nvSpPr>
        <p:spPr>
          <a:xfrm>
            <a:off x="-95246" y="1997097"/>
            <a:ext cx="2476500" cy="523477"/>
          </a:xfrm>
          <a:prstGeom prst="rect">
            <a:avLst/>
          </a:prstGeom>
          <a:noFill/>
        </p:spPr>
        <p:txBody>
          <a:bodyPr wrap="square" rtlCol="0">
            <a:spAutoFit/>
          </a:bodyPr>
          <a:lstStyle/>
          <a:p>
            <a:pPr algn="ctr"/>
            <a:r>
              <a:rPr lang="en-GB" sz="1401" dirty="0">
                <a:latin typeface="Times New Roman" panose="02020603050405020304" pitchFamily="18" charset="0"/>
                <a:cs typeface="Times New Roman" panose="02020603050405020304" pitchFamily="18" charset="0"/>
              </a:rPr>
              <a:t>Timeline of Foundation’s History</a:t>
            </a:r>
            <a:endParaRPr lang="en-GB" sz="1801" dirty="0"/>
          </a:p>
        </p:txBody>
      </p:sp>
      <p:cxnSp>
        <p:nvCxnSpPr>
          <p:cNvPr id="18" name="Straight Connector 17">
            <a:extLst>
              <a:ext uri="{FF2B5EF4-FFF2-40B4-BE49-F238E27FC236}">
                <a16:creationId xmlns:a16="http://schemas.microsoft.com/office/drawing/2014/main" id="{3A418247-5D66-42C9-B1C0-BBDD9E273536}"/>
              </a:ext>
            </a:extLst>
          </p:cNvPr>
          <p:cNvCxnSpPr>
            <a:cxnSpLocks/>
          </p:cNvCxnSpPr>
          <p:nvPr/>
        </p:nvCxnSpPr>
        <p:spPr>
          <a:xfrm>
            <a:off x="66677" y="2470804"/>
            <a:ext cx="1976436" cy="0"/>
          </a:xfrm>
          <a:prstGeom prst="line">
            <a:avLst/>
          </a:prstGeom>
          <a:ln>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7D642722-81C0-4080-B31F-8F193474CD56}"/>
              </a:ext>
            </a:extLst>
          </p:cNvPr>
          <p:cNvSpPr txBox="1"/>
          <p:nvPr/>
        </p:nvSpPr>
        <p:spPr>
          <a:xfrm>
            <a:off x="66676" y="2613723"/>
            <a:ext cx="2152651" cy="2770117"/>
          </a:xfrm>
          <a:prstGeom prst="rect">
            <a:avLst/>
          </a:prstGeom>
          <a:noFill/>
          <a:ln>
            <a:noFill/>
          </a:ln>
        </p:spPr>
        <p:txBody>
          <a:bodyPr wrap="square" rtlCol="0">
            <a:spAutoFit/>
          </a:bodyPr>
          <a:lstStyle/>
          <a:p>
            <a:pPr marL="171453" indent="-171453">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 1994 – Originally founded as the </a:t>
            </a:r>
            <a:r>
              <a:rPr lang="en-GB" sz="1200" dirty="0">
                <a:latin typeface="Times New Roman" panose="02020603050405020304" pitchFamily="18" charset="0"/>
                <a:ea typeface="Calibri" panose="020F0502020204030204" pitchFamily="34" charset="0"/>
                <a:cs typeface="Times New Roman" panose="02020603050405020304" pitchFamily="18" charset="0"/>
              </a:rPr>
              <a:t>William H. Gates Foundation</a:t>
            </a:r>
            <a:endParaRPr lang="en-GB" sz="1200" dirty="0">
              <a:solidFill>
                <a:prstClr val="white"/>
              </a:solidFill>
              <a:latin typeface="Times New Roman" panose="02020603050405020304" pitchFamily="18" charset="0"/>
              <a:ea typeface="Calibri" panose="020F0502020204030204" pitchFamily="34" charset="0"/>
            </a:endParaRPr>
          </a:p>
          <a:p>
            <a:pPr marL="171453" indent="-171453">
              <a:buFont typeface="Arial" panose="020B0604020202020204" pitchFamily="34" charset="0"/>
              <a:buChar char="•"/>
            </a:pPr>
            <a:r>
              <a:rPr lang="en-GB" sz="1200" dirty="0">
                <a:latin typeface="Times New Roman" panose="02020603050405020304" pitchFamily="18" charset="0"/>
              </a:rPr>
              <a:t>1997 - </a:t>
            </a:r>
            <a:r>
              <a:rPr lang="en-GB" sz="1200" dirty="0">
                <a:latin typeface="Times New Roman" panose="02020603050405020304" pitchFamily="18" charset="0"/>
                <a:ea typeface="Calibri" panose="020F0502020204030204" pitchFamily="34" charset="0"/>
              </a:rPr>
              <a:t>Gates Library Foundation was established</a:t>
            </a:r>
          </a:p>
          <a:p>
            <a:pPr marL="171453" indent="-171453">
              <a:buFont typeface="Arial" panose="020B0604020202020204" pitchFamily="34" charset="0"/>
              <a:buChar char="•"/>
            </a:pPr>
            <a:r>
              <a:rPr lang="en-GB" sz="1200" dirty="0">
                <a:latin typeface="Times New Roman" panose="02020603050405020304" pitchFamily="18" charset="0"/>
                <a:ea typeface="Calibri" panose="020F0502020204030204" pitchFamily="34" charset="0"/>
              </a:rPr>
              <a:t>1999- Gates Library Foundation changes name to </a:t>
            </a:r>
            <a:r>
              <a:rPr lang="en-GB" sz="1200" dirty="0">
                <a:latin typeface="Times New Roman" panose="02020603050405020304" pitchFamily="18" charset="0"/>
                <a:cs typeface="Times New Roman" panose="02020603050405020304" pitchFamily="18" charset="0"/>
              </a:rPr>
              <a:t>Gates Learning Foundation</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marL="171453" indent="-171453">
              <a:buFont typeface="Arial" panose="020B0604020202020204" pitchFamily="34" charset="0"/>
              <a:buChar char="•"/>
            </a:pPr>
            <a:r>
              <a:rPr lang="en-GB" sz="1200" dirty="0">
                <a:latin typeface="Times New Roman" panose="02020603050405020304" pitchFamily="18" charset="0"/>
                <a:ea typeface="Calibri" panose="020F0502020204030204" pitchFamily="34" charset="0"/>
                <a:cs typeface="Times New Roman" panose="02020603050405020304" pitchFamily="18" charset="0"/>
              </a:rPr>
              <a:t>2000 - T</a:t>
            </a:r>
            <a:r>
              <a:rPr lang="en-GB" sz="1200" dirty="0">
                <a:latin typeface="Times New Roman" panose="02020603050405020304" pitchFamily="18" charset="0"/>
                <a:cs typeface="Times New Roman" panose="02020603050405020304" pitchFamily="18" charset="0"/>
              </a:rPr>
              <a:t>he William H. Gates Foundation and the Gates Learning Foundation amalgamate to create the Bill &amp; Melinda Gates Foundation </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marL="171453" indent="-171453">
              <a:buFont typeface="Arial" panose="020B0604020202020204" pitchFamily="34" charset="0"/>
              <a:buChar char="•"/>
            </a:pPr>
            <a:endParaRPr lang="en-GB" sz="1801" dirty="0"/>
          </a:p>
        </p:txBody>
      </p:sp>
      <p:sp>
        <p:nvSpPr>
          <p:cNvPr id="25" name="TextBox 24">
            <a:extLst>
              <a:ext uri="{FF2B5EF4-FFF2-40B4-BE49-F238E27FC236}">
                <a16:creationId xmlns:a16="http://schemas.microsoft.com/office/drawing/2014/main" id="{83FA85BB-AD76-4442-8F01-640E121E1926}"/>
              </a:ext>
            </a:extLst>
          </p:cNvPr>
          <p:cNvSpPr txBox="1"/>
          <p:nvPr/>
        </p:nvSpPr>
        <p:spPr>
          <a:xfrm>
            <a:off x="2538939" y="2178438"/>
            <a:ext cx="3019426" cy="307905"/>
          </a:xfrm>
          <a:prstGeom prst="rect">
            <a:avLst/>
          </a:prstGeom>
          <a:noFill/>
        </p:spPr>
        <p:txBody>
          <a:bodyPr wrap="square" rtlCol="0">
            <a:spAutoFit/>
          </a:bodyPr>
          <a:lstStyle/>
          <a:p>
            <a:r>
              <a:rPr lang="en-GB" sz="1401" dirty="0">
                <a:latin typeface="Times New Roman" panose="02020603050405020304" pitchFamily="18" charset="0"/>
                <a:cs typeface="Times New Roman" panose="02020603050405020304" pitchFamily="18" charset="0"/>
              </a:rPr>
              <a:t>Areas of Investment </a:t>
            </a:r>
          </a:p>
        </p:txBody>
      </p:sp>
      <p:sp>
        <p:nvSpPr>
          <p:cNvPr id="26" name="TextBox 25">
            <a:extLst>
              <a:ext uri="{FF2B5EF4-FFF2-40B4-BE49-F238E27FC236}">
                <a16:creationId xmlns:a16="http://schemas.microsoft.com/office/drawing/2014/main" id="{29B9C5E1-D215-4F78-83EF-61B2078170D0}"/>
              </a:ext>
            </a:extLst>
          </p:cNvPr>
          <p:cNvSpPr txBox="1"/>
          <p:nvPr/>
        </p:nvSpPr>
        <p:spPr>
          <a:xfrm>
            <a:off x="4529970" y="1997097"/>
            <a:ext cx="2056791" cy="523477"/>
          </a:xfrm>
          <a:prstGeom prst="rect">
            <a:avLst/>
          </a:prstGeom>
          <a:noFill/>
        </p:spPr>
        <p:txBody>
          <a:bodyPr wrap="square" rtlCol="0">
            <a:spAutoFit/>
          </a:bodyPr>
          <a:lstStyle/>
          <a:p>
            <a:pPr algn="ctr"/>
            <a:r>
              <a:rPr lang="en-GB" sz="1401" dirty="0">
                <a:latin typeface="Times New Roman" panose="02020603050405020304" pitchFamily="18" charset="0"/>
                <a:cs typeface="Times New Roman" panose="02020603050405020304" pitchFamily="18" charset="0"/>
              </a:rPr>
              <a:t>Regions where charity is active </a:t>
            </a:r>
          </a:p>
        </p:txBody>
      </p:sp>
      <p:sp>
        <p:nvSpPr>
          <p:cNvPr id="27" name="TextBox 26">
            <a:extLst>
              <a:ext uri="{FF2B5EF4-FFF2-40B4-BE49-F238E27FC236}">
                <a16:creationId xmlns:a16="http://schemas.microsoft.com/office/drawing/2014/main" id="{61115876-2A53-4134-AE0F-735E0AB9F26D}"/>
              </a:ext>
            </a:extLst>
          </p:cNvPr>
          <p:cNvSpPr txBox="1"/>
          <p:nvPr/>
        </p:nvSpPr>
        <p:spPr>
          <a:xfrm>
            <a:off x="1807535" y="5243243"/>
            <a:ext cx="3657600" cy="739048"/>
          </a:xfrm>
          <a:prstGeom prst="rect">
            <a:avLst/>
          </a:prstGeom>
          <a:noFill/>
        </p:spPr>
        <p:txBody>
          <a:bodyPr wrap="square" rtlCol="0">
            <a:spAutoFit/>
          </a:bodyPr>
          <a:lstStyle/>
          <a:p>
            <a:pPr algn="ctr"/>
            <a:r>
              <a:rPr lang="en-GB" sz="1401" dirty="0">
                <a:latin typeface="Times New Roman" panose="02020603050405020304" pitchFamily="18" charset="0"/>
                <a:cs typeface="Times New Roman" panose="02020603050405020304" pitchFamily="18" charset="0"/>
              </a:rPr>
              <a:t>4 Mission Statements and how they Value Human Dignity and Human Rights </a:t>
            </a:r>
          </a:p>
          <a:p>
            <a:endParaRPr lang="en-GB" sz="140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212D0B24-F89B-46E1-AE6E-8F6F3EBFB5DC}"/>
              </a:ext>
            </a:extLst>
          </p:cNvPr>
          <p:cNvSpPr txBox="1"/>
          <p:nvPr/>
        </p:nvSpPr>
        <p:spPr>
          <a:xfrm>
            <a:off x="2259808" y="2667595"/>
            <a:ext cx="2233612" cy="1200329"/>
          </a:xfrm>
          <a:prstGeom prst="rect">
            <a:avLst/>
          </a:prstGeom>
          <a:noFill/>
        </p:spPr>
        <p:txBody>
          <a:bodyPr wrap="square" rtlCol="0">
            <a:spAutoFit/>
          </a:bodyPr>
          <a:lstStyle/>
          <a:p>
            <a:pPr marL="171453" indent="-171453">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Global Development Program</a:t>
            </a:r>
          </a:p>
          <a:p>
            <a:pPr marL="171453" indent="-171453">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Global Growth &amp; Opportunity Program</a:t>
            </a:r>
          </a:p>
          <a:p>
            <a:pPr marL="171453" indent="-171453">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Global Health Program</a:t>
            </a:r>
          </a:p>
          <a:p>
            <a:pPr marL="171453" indent="-171453">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Global Policy &amp; Advocacy</a:t>
            </a:r>
          </a:p>
          <a:p>
            <a:pPr marL="171453" indent="-171453">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United States Program.</a:t>
            </a:r>
            <a:endParaRPr lang="en-GB" sz="1801" dirty="0"/>
          </a:p>
        </p:txBody>
      </p:sp>
      <p:cxnSp>
        <p:nvCxnSpPr>
          <p:cNvPr id="17" name="Straight Connector 16">
            <a:extLst>
              <a:ext uri="{FF2B5EF4-FFF2-40B4-BE49-F238E27FC236}">
                <a16:creationId xmlns:a16="http://schemas.microsoft.com/office/drawing/2014/main" id="{E40515A2-E023-4A92-8434-A47978CF15A6}"/>
              </a:ext>
            </a:extLst>
          </p:cNvPr>
          <p:cNvCxnSpPr>
            <a:cxnSpLocks/>
          </p:cNvCxnSpPr>
          <p:nvPr/>
        </p:nvCxnSpPr>
        <p:spPr>
          <a:xfrm>
            <a:off x="2421676" y="2470804"/>
            <a:ext cx="1821657" cy="0"/>
          </a:xfrm>
          <a:prstGeom prst="line">
            <a:avLst/>
          </a:prstGeom>
          <a:ln>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A95FFC8-167B-4C4A-B0FD-74E8BAEE1119}"/>
              </a:ext>
            </a:extLst>
          </p:cNvPr>
          <p:cNvCxnSpPr>
            <a:cxnSpLocks/>
          </p:cNvCxnSpPr>
          <p:nvPr/>
        </p:nvCxnSpPr>
        <p:spPr>
          <a:xfrm>
            <a:off x="4609712" y="2470804"/>
            <a:ext cx="1897303" cy="0"/>
          </a:xfrm>
          <a:prstGeom prst="line">
            <a:avLst/>
          </a:prstGeom>
          <a:ln>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20B9E227-43B9-43F7-9D93-B87F652EF414}"/>
              </a:ext>
            </a:extLst>
          </p:cNvPr>
          <p:cNvSpPr txBox="1"/>
          <p:nvPr/>
        </p:nvSpPr>
        <p:spPr>
          <a:xfrm>
            <a:off x="4634328" y="2701025"/>
            <a:ext cx="1514393" cy="1015663"/>
          </a:xfrm>
          <a:prstGeom prst="rect">
            <a:avLst/>
          </a:prstGeom>
          <a:noFill/>
        </p:spPr>
        <p:txBody>
          <a:bodyPr wrap="square" rtlCol="0">
            <a:spAutoFit/>
          </a:bodyPr>
          <a:lstStyle/>
          <a:p>
            <a:pPr marL="171453" indent="-171453">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Africa</a:t>
            </a:r>
          </a:p>
          <a:p>
            <a:pPr marL="171453" indent="-171453">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China</a:t>
            </a:r>
          </a:p>
          <a:p>
            <a:pPr marL="171453" indent="-171453">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Europe</a:t>
            </a:r>
          </a:p>
          <a:p>
            <a:pPr marL="171453" indent="-171453">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India</a:t>
            </a:r>
          </a:p>
          <a:p>
            <a:pPr marL="171453" indent="-171453">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 Middle East. </a:t>
            </a:r>
          </a:p>
        </p:txBody>
      </p:sp>
      <p:sp>
        <p:nvSpPr>
          <p:cNvPr id="11" name="TextBox 10">
            <a:extLst>
              <a:ext uri="{FF2B5EF4-FFF2-40B4-BE49-F238E27FC236}">
                <a16:creationId xmlns:a16="http://schemas.microsoft.com/office/drawing/2014/main" id="{ED091C0D-AE71-4946-ADCD-0798A1A46F8C}"/>
              </a:ext>
            </a:extLst>
          </p:cNvPr>
          <p:cNvSpPr txBox="1"/>
          <p:nvPr/>
        </p:nvSpPr>
        <p:spPr>
          <a:xfrm>
            <a:off x="346207" y="5992941"/>
            <a:ext cx="2365113" cy="523477"/>
          </a:xfrm>
          <a:prstGeom prst="rect">
            <a:avLst/>
          </a:prstGeom>
          <a:noFill/>
        </p:spPr>
        <p:txBody>
          <a:bodyPr wrap="square" rtlCol="0">
            <a:spAutoFit/>
          </a:bodyPr>
          <a:lstStyle/>
          <a:p>
            <a:r>
              <a:rPr lang="en-GB" sz="1401" dirty="0">
                <a:solidFill>
                  <a:srgbClr val="FF0000"/>
                </a:solidFill>
                <a:latin typeface="Times New Roman" panose="02020603050405020304" pitchFamily="18" charset="0"/>
                <a:ea typeface="Calibri" panose="020F0502020204030204" pitchFamily="34" charset="0"/>
              </a:rPr>
              <a:t>Ensuring that young people survive and thrive.</a:t>
            </a:r>
            <a:r>
              <a:rPr lang="en-GB" sz="1401" dirty="0">
                <a:solidFill>
                  <a:srgbClr val="00B050"/>
                </a:solidFill>
                <a:latin typeface="Times New Roman" panose="02020603050405020304" pitchFamily="18" charset="0"/>
                <a:ea typeface="Calibri" panose="020F0502020204030204" pitchFamily="34" charset="0"/>
              </a:rPr>
              <a:t> </a:t>
            </a:r>
            <a:endParaRPr lang="en-GB" sz="1401" dirty="0">
              <a:solidFill>
                <a:srgbClr val="00B050"/>
              </a:solidFill>
            </a:endParaRPr>
          </a:p>
        </p:txBody>
      </p:sp>
      <p:sp>
        <p:nvSpPr>
          <p:cNvPr id="13" name="TextBox 12">
            <a:extLst>
              <a:ext uri="{FF2B5EF4-FFF2-40B4-BE49-F238E27FC236}">
                <a16:creationId xmlns:a16="http://schemas.microsoft.com/office/drawing/2014/main" id="{153CD3D9-D9B9-43AB-861A-9E027C399FA3}"/>
              </a:ext>
            </a:extLst>
          </p:cNvPr>
          <p:cNvSpPr txBox="1"/>
          <p:nvPr/>
        </p:nvSpPr>
        <p:spPr>
          <a:xfrm>
            <a:off x="4062627" y="5989289"/>
            <a:ext cx="2362908" cy="739048"/>
          </a:xfrm>
          <a:prstGeom prst="rect">
            <a:avLst/>
          </a:prstGeom>
          <a:noFill/>
        </p:spPr>
        <p:txBody>
          <a:bodyPr wrap="square" rtlCol="0">
            <a:spAutoFit/>
          </a:bodyPr>
          <a:lstStyle/>
          <a:p>
            <a:r>
              <a:rPr lang="en-GB" sz="1401" dirty="0">
                <a:solidFill>
                  <a:srgbClr val="FFFF00"/>
                </a:solidFill>
                <a:latin typeface="Times New Roman" panose="02020603050405020304" pitchFamily="18" charset="0"/>
                <a:ea typeface="Calibri" panose="020F0502020204030204" pitchFamily="34" charset="0"/>
              </a:rPr>
              <a:t>Empower the poorest especially women and girls, to transform their lives. </a:t>
            </a:r>
            <a:endParaRPr lang="en-GB" sz="1401" dirty="0">
              <a:solidFill>
                <a:srgbClr val="FFFF00"/>
              </a:solidFill>
            </a:endParaRPr>
          </a:p>
        </p:txBody>
      </p:sp>
      <p:sp>
        <p:nvSpPr>
          <p:cNvPr id="14" name="TextBox 13">
            <a:extLst>
              <a:ext uri="{FF2B5EF4-FFF2-40B4-BE49-F238E27FC236}">
                <a16:creationId xmlns:a16="http://schemas.microsoft.com/office/drawing/2014/main" id="{5B98A5E3-44FB-4F1F-A4B7-01C22AC900C4}"/>
              </a:ext>
            </a:extLst>
          </p:cNvPr>
          <p:cNvSpPr txBox="1"/>
          <p:nvPr/>
        </p:nvSpPr>
        <p:spPr>
          <a:xfrm>
            <a:off x="311411" y="7896861"/>
            <a:ext cx="2362908" cy="739048"/>
          </a:xfrm>
          <a:prstGeom prst="rect">
            <a:avLst/>
          </a:prstGeom>
          <a:noFill/>
        </p:spPr>
        <p:txBody>
          <a:bodyPr wrap="square" rtlCol="0">
            <a:spAutoFit/>
          </a:bodyPr>
          <a:lstStyle/>
          <a:p>
            <a:r>
              <a:rPr lang="en-GB" sz="1401" dirty="0">
                <a:solidFill>
                  <a:srgbClr val="00B050"/>
                </a:solidFill>
                <a:latin typeface="Times New Roman" panose="02020603050405020304" pitchFamily="18" charset="0"/>
                <a:ea typeface="Calibri" panose="020F0502020204030204" pitchFamily="34" charset="0"/>
              </a:rPr>
              <a:t>Combat infectious diseases that particularly affect the poorest.</a:t>
            </a:r>
            <a:endParaRPr lang="en-GB" sz="1401" dirty="0">
              <a:solidFill>
                <a:srgbClr val="00B050"/>
              </a:solidFill>
            </a:endParaRPr>
          </a:p>
        </p:txBody>
      </p:sp>
      <p:sp>
        <p:nvSpPr>
          <p:cNvPr id="23" name="TextBox 22">
            <a:extLst>
              <a:ext uri="{FF2B5EF4-FFF2-40B4-BE49-F238E27FC236}">
                <a16:creationId xmlns:a16="http://schemas.microsoft.com/office/drawing/2014/main" id="{536B5CF4-D4A4-4EEC-860C-D36399268DAE}"/>
              </a:ext>
            </a:extLst>
          </p:cNvPr>
          <p:cNvSpPr txBox="1"/>
          <p:nvPr/>
        </p:nvSpPr>
        <p:spPr>
          <a:xfrm>
            <a:off x="4043009" y="7857581"/>
            <a:ext cx="2362908" cy="523477"/>
          </a:xfrm>
          <a:prstGeom prst="rect">
            <a:avLst/>
          </a:prstGeom>
          <a:noFill/>
        </p:spPr>
        <p:txBody>
          <a:bodyPr wrap="square" rtlCol="0">
            <a:spAutoFit/>
          </a:bodyPr>
          <a:lstStyle/>
          <a:p>
            <a:r>
              <a:rPr lang="en-GB" sz="1401" dirty="0">
                <a:solidFill>
                  <a:srgbClr val="FFC000"/>
                </a:solidFill>
                <a:latin typeface="Times New Roman" panose="02020603050405020304" pitchFamily="18" charset="0"/>
                <a:ea typeface="Calibri" panose="020F0502020204030204" pitchFamily="34" charset="0"/>
              </a:rPr>
              <a:t>Inspire people to take action to change the world. </a:t>
            </a:r>
            <a:endParaRPr lang="en-GB" sz="1401" dirty="0">
              <a:solidFill>
                <a:srgbClr val="FFC000"/>
              </a:solidFill>
            </a:endParaRPr>
          </a:p>
        </p:txBody>
      </p:sp>
      <p:sp>
        <p:nvSpPr>
          <p:cNvPr id="37" name="TextBox 36">
            <a:extLst>
              <a:ext uri="{FF2B5EF4-FFF2-40B4-BE49-F238E27FC236}">
                <a16:creationId xmlns:a16="http://schemas.microsoft.com/office/drawing/2014/main" id="{4A6EE26B-46BE-43B5-ABBD-4A86CD311088}"/>
              </a:ext>
            </a:extLst>
          </p:cNvPr>
          <p:cNvSpPr txBox="1"/>
          <p:nvPr/>
        </p:nvSpPr>
        <p:spPr>
          <a:xfrm>
            <a:off x="376965" y="6481059"/>
            <a:ext cx="1913598" cy="1279325"/>
          </a:xfrm>
          <a:prstGeom prst="rect">
            <a:avLst/>
          </a:prstGeom>
          <a:noFill/>
        </p:spPr>
        <p:txBody>
          <a:bodyPr wrap="square" rtlCol="0">
            <a:spAutoFit/>
          </a:bodyPr>
          <a:lstStyle/>
          <a:p>
            <a:pPr>
              <a:lnSpc>
                <a:spcPct val="150000"/>
              </a:lnSpc>
              <a:spcAft>
                <a:spcPts val="800"/>
              </a:spcAft>
            </a:pPr>
            <a:r>
              <a:rPr lang="en-GB" sz="1051"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Supports article 26 of the Universal Declaration of Human Rights that ‘Everyone has the right to education,’ (United Nations, 2019). </a:t>
            </a:r>
            <a:endParaRPr lang="en-GB" sz="1001" dirty="0">
              <a:solidFill>
                <a:srgbClr val="FF0000"/>
              </a:solidFill>
              <a:latin typeface="Calibri" panose="020F0502020204030204" pitchFamily="34" charset="0"/>
              <a:ea typeface="Calibri" panose="020F0502020204030204" pitchFamily="34" charset="0"/>
              <a:cs typeface="Times New Roman" panose="02020603050405020304" pitchFamily="18" charset="0"/>
            </a:endParaRPr>
          </a:p>
        </p:txBody>
      </p:sp>
      <p:cxnSp>
        <p:nvCxnSpPr>
          <p:cNvPr id="44" name="Straight Connector 43">
            <a:extLst>
              <a:ext uri="{FF2B5EF4-FFF2-40B4-BE49-F238E27FC236}">
                <a16:creationId xmlns:a16="http://schemas.microsoft.com/office/drawing/2014/main" id="{ABC0975E-96D4-4D7F-A4BC-7A94321E42CD}"/>
              </a:ext>
            </a:extLst>
          </p:cNvPr>
          <p:cNvCxnSpPr>
            <a:cxnSpLocks/>
          </p:cNvCxnSpPr>
          <p:nvPr/>
        </p:nvCxnSpPr>
        <p:spPr>
          <a:xfrm>
            <a:off x="2095499" y="5754208"/>
            <a:ext cx="312896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69309CCA-9AB4-4566-B1EB-A9C35A591253}"/>
              </a:ext>
            </a:extLst>
          </p:cNvPr>
          <p:cNvSpPr txBox="1"/>
          <p:nvPr/>
        </p:nvSpPr>
        <p:spPr>
          <a:xfrm>
            <a:off x="4048650" y="6669269"/>
            <a:ext cx="2444388" cy="1033616"/>
          </a:xfrm>
          <a:prstGeom prst="rect">
            <a:avLst/>
          </a:prstGeom>
          <a:noFill/>
        </p:spPr>
        <p:txBody>
          <a:bodyPr wrap="square" rtlCol="0">
            <a:spAutoFit/>
          </a:bodyPr>
          <a:lstStyle/>
          <a:p>
            <a:pPr>
              <a:lnSpc>
                <a:spcPct val="150000"/>
              </a:lnSpc>
            </a:pPr>
            <a:r>
              <a:rPr lang="en-GB" sz="1051" dirty="0">
                <a:solidFill>
                  <a:srgbClr val="FFFF00"/>
                </a:solidFill>
                <a:latin typeface="Times New Roman" panose="02020603050405020304" pitchFamily="18" charset="0"/>
                <a:ea typeface="Calibri" panose="020F0502020204030204" pitchFamily="34" charset="0"/>
              </a:rPr>
              <a:t>Reinforces article 7 of Universal Declaration of Human Rights, which states we must all be treated equally (Amnesty International U.K., 2017).</a:t>
            </a:r>
            <a:endParaRPr lang="en-GB" sz="1051" dirty="0">
              <a:solidFill>
                <a:srgbClr val="FFFF00"/>
              </a:solidFill>
            </a:endParaRPr>
          </a:p>
        </p:txBody>
      </p:sp>
      <p:sp>
        <p:nvSpPr>
          <p:cNvPr id="49" name="TextBox 48">
            <a:extLst>
              <a:ext uri="{FF2B5EF4-FFF2-40B4-BE49-F238E27FC236}">
                <a16:creationId xmlns:a16="http://schemas.microsoft.com/office/drawing/2014/main" id="{A3C22D74-388F-4BB5-B81E-D434164057C6}"/>
              </a:ext>
            </a:extLst>
          </p:cNvPr>
          <p:cNvSpPr txBox="1"/>
          <p:nvPr/>
        </p:nvSpPr>
        <p:spPr>
          <a:xfrm>
            <a:off x="290070" y="8610483"/>
            <a:ext cx="2477387" cy="757772"/>
          </a:xfrm>
          <a:prstGeom prst="rect">
            <a:avLst/>
          </a:prstGeom>
          <a:noFill/>
        </p:spPr>
        <p:txBody>
          <a:bodyPr wrap="square" rtlCol="0">
            <a:spAutoFit/>
          </a:bodyPr>
          <a:lstStyle/>
          <a:p>
            <a:pPr>
              <a:lnSpc>
                <a:spcPct val="150000"/>
              </a:lnSpc>
            </a:pPr>
            <a:r>
              <a:rPr lang="en-GB" sz="1001" dirty="0">
                <a:solidFill>
                  <a:srgbClr val="00B050"/>
                </a:solidFill>
                <a:latin typeface="Times New Roman" panose="02020603050405020304" pitchFamily="18" charset="0"/>
                <a:cs typeface="Times New Roman" panose="02020603050405020304" pitchFamily="18" charset="0"/>
              </a:rPr>
              <a:t>Reflects global goal 7, which seeks to affirm clean water and sanitation for all (United Nations Development Programme, 2019). </a:t>
            </a:r>
          </a:p>
        </p:txBody>
      </p:sp>
      <p:sp>
        <p:nvSpPr>
          <p:cNvPr id="50" name="TextBox 49">
            <a:extLst>
              <a:ext uri="{FF2B5EF4-FFF2-40B4-BE49-F238E27FC236}">
                <a16:creationId xmlns:a16="http://schemas.microsoft.com/office/drawing/2014/main" id="{37CA18A5-4374-45E4-8685-06932D3CE9C1}"/>
              </a:ext>
            </a:extLst>
          </p:cNvPr>
          <p:cNvSpPr txBox="1"/>
          <p:nvPr/>
        </p:nvSpPr>
        <p:spPr>
          <a:xfrm>
            <a:off x="4043012" y="8349164"/>
            <a:ext cx="2606526" cy="991810"/>
          </a:xfrm>
          <a:prstGeom prst="rect">
            <a:avLst/>
          </a:prstGeom>
          <a:noFill/>
        </p:spPr>
        <p:txBody>
          <a:bodyPr wrap="square" rtlCol="0">
            <a:spAutoFit/>
          </a:bodyPr>
          <a:lstStyle/>
          <a:p>
            <a:pPr algn="just">
              <a:lnSpc>
                <a:spcPct val="150000"/>
              </a:lnSpc>
              <a:spcAft>
                <a:spcPts val="800"/>
              </a:spcAft>
            </a:pPr>
            <a:r>
              <a:rPr lang="en-GB" sz="1001" dirty="0">
                <a:solidFill>
                  <a:srgbClr val="FFC000"/>
                </a:solidFill>
                <a:latin typeface="Times New Roman" panose="02020603050405020304" pitchFamily="18" charset="0"/>
                <a:ea typeface="Calibri" panose="020F0502020204030204" pitchFamily="34" charset="0"/>
                <a:cs typeface="Times New Roman" panose="02020603050405020304" pitchFamily="18" charset="0"/>
              </a:rPr>
              <a:t>Demonstrates article 29 of UDHR that states’ We have duties to the community we live in that should allow us to develop as fully as possible (Claiming Human Rights, 2019). </a:t>
            </a:r>
            <a:endParaRPr lang="en-GB" sz="1001" dirty="0">
              <a:solidFill>
                <a:srgbClr val="FFC000"/>
              </a:solidFill>
              <a:latin typeface="Calibri" panose="020F0502020204030204" pitchFamily="34" charset="0"/>
              <a:ea typeface="Calibri" panose="020F0502020204030204" pitchFamily="34" charset="0"/>
              <a:cs typeface="Times New Roman" panose="02020603050405020304" pitchFamily="18" charset="0"/>
            </a:endParaRPr>
          </a:p>
        </p:txBody>
      </p:sp>
      <p:cxnSp>
        <p:nvCxnSpPr>
          <p:cNvPr id="52" name="Straight Connector 51">
            <a:extLst>
              <a:ext uri="{FF2B5EF4-FFF2-40B4-BE49-F238E27FC236}">
                <a16:creationId xmlns:a16="http://schemas.microsoft.com/office/drawing/2014/main" id="{490BD881-FCF3-44B9-AA60-9E24264342B9}"/>
              </a:ext>
            </a:extLst>
          </p:cNvPr>
          <p:cNvCxnSpPr>
            <a:cxnSpLocks/>
          </p:cNvCxnSpPr>
          <p:nvPr/>
        </p:nvCxnSpPr>
        <p:spPr>
          <a:xfrm>
            <a:off x="421820" y="6481058"/>
            <a:ext cx="1959433"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AC5A1AD-61AE-4CA4-9679-599F9CB4CDAE}"/>
              </a:ext>
            </a:extLst>
          </p:cNvPr>
          <p:cNvCxnSpPr>
            <a:cxnSpLocks/>
          </p:cNvCxnSpPr>
          <p:nvPr/>
        </p:nvCxnSpPr>
        <p:spPr>
          <a:xfrm>
            <a:off x="4129722" y="6690533"/>
            <a:ext cx="2276196" cy="0"/>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B51FEBEC-6A35-4EFB-9CF6-B65858343081}"/>
              </a:ext>
            </a:extLst>
          </p:cNvPr>
          <p:cNvCxnSpPr>
            <a:cxnSpLocks/>
          </p:cNvCxnSpPr>
          <p:nvPr/>
        </p:nvCxnSpPr>
        <p:spPr>
          <a:xfrm>
            <a:off x="390667" y="8635525"/>
            <a:ext cx="1990587" cy="0"/>
          </a:xfrm>
          <a:prstGeom prst="line">
            <a:avLst/>
          </a:prstGeom>
          <a:ln>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DF10620-9F77-44F2-92F8-90EBE6B4B6CE}"/>
              </a:ext>
            </a:extLst>
          </p:cNvPr>
          <p:cNvCxnSpPr>
            <a:cxnSpLocks/>
          </p:cNvCxnSpPr>
          <p:nvPr/>
        </p:nvCxnSpPr>
        <p:spPr>
          <a:xfrm>
            <a:off x="4105981" y="8386999"/>
            <a:ext cx="2042738" cy="0"/>
          </a:xfrm>
          <a:prstGeom prst="line">
            <a:avLst/>
          </a:prstGeom>
          <a:ln>
            <a:solidFill>
              <a:srgbClr val="FFCC00"/>
            </a:solidFill>
          </a:ln>
        </p:spPr>
        <p:style>
          <a:lnRef idx="1">
            <a:schemeClr val="accent1"/>
          </a:lnRef>
          <a:fillRef idx="0">
            <a:schemeClr val="accent1"/>
          </a:fillRef>
          <a:effectRef idx="0">
            <a:schemeClr val="accent1"/>
          </a:effectRef>
          <a:fontRef idx="minor">
            <a:schemeClr val="tx1"/>
          </a:fontRef>
        </p:style>
      </p:cxnSp>
      <p:sp>
        <p:nvSpPr>
          <p:cNvPr id="64" name="TextBox 63">
            <a:extLst>
              <a:ext uri="{FF2B5EF4-FFF2-40B4-BE49-F238E27FC236}">
                <a16:creationId xmlns:a16="http://schemas.microsoft.com/office/drawing/2014/main" id="{C7E879EA-F121-4517-AF63-1EF54B5B366A}"/>
              </a:ext>
            </a:extLst>
          </p:cNvPr>
          <p:cNvSpPr txBox="1"/>
          <p:nvPr/>
        </p:nvSpPr>
        <p:spPr>
          <a:xfrm>
            <a:off x="1300246" y="9349659"/>
            <a:ext cx="1238693" cy="307905"/>
          </a:xfrm>
          <a:prstGeom prst="rect">
            <a:avLst/>
          </a:prstGeom>
          <a:noFill/>
        </p:spPr>
        <p:txBody>
          <a:bodyPr wrap="square" rtlCol="0">
            <a:spAutoFit/>
          </a:bodyPr>
          <a:lstStyle/>
          <a:p>
            <a:r>
              <a:rPr lang="en-GB" sz="1401" dirty="0">
                <a:latin typeface="Times New Roman" panose="02020603050405020304" pitchFamily="18" charset="0"/>
                <a:ea typeface="Calibri" panose="020F0502020204030204" pitchFamily="34" charset="0"/>
              </a:rPr>
              <a:t>Critiques</a:t>
            </a:r>
            <a:endParaRPr lang="en-GB" sz="1401" dirty="0"/>
          </a:p>
        </p:txBody>
      </p:sp>
      <p:cxnSp>
        <p:nvCxnSpPr>
          <p:cNvPr id="65" name="Straight Connector 64">
            <a:extLst>
              <a:ext uri="{FF2B5EF4-FFF2-40B4-BE49-F238E27FC236}">
                <a16:creationId xmlns:a16="http://schemas.microsoft.com/office/drawing/2014/main" id="{243468D0-D156-45A1-86C3-18C2A457827D}"/>
              </a:ext>
            </a:extLst>
          </p:cNvPr>
          <p:cNvCxnSpPr>
            <a:cxnSpLocks/>
          </p:cNvCxnSpPr>
          <p:nvPr/>
        </p:nvCxnSpPr>
        <p:spPr>
          <a:xfrm>
            <a:off x="1333764" y="9610708"/>
            <a:ext cx="79425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8" name="TextBox 67">
            <a:extLst>
              <a:ext uri="{FF2B5EF4-FFF2-40B4-BE49-F238E27FC236}">
                <a16:creationId xmlns:a16="http://schemas.microsoft.com/office/drawing/2014/main" id="{B58C2374-83F5-47B3-BA2A-3098960853A4}"/>
              </a:ext>
            </a:extLst>
          </p:cNvPr>
          <p:cNvSpPr txBox="1"/>
          <p:nvPr/>
        </p:nvSpPr>
        <p:spPr>
          <a:xfrm>
            <a:off x="-68574" y="9577640"/>
            <a:ext cx="1892430" cy="2552109"/>
          </a:xfrm>
          <a:prstGeom prst="rect">
            <a:avLst/>
          </a:prstGeom>
          <a:noFill/>
        </p:spPr>
        <p:txBody>
          <a:bodyPr wrap="square" rtlCol="0">
            <a:spAutoFit/>
          </a:bodyPr>
          <a:lstStyle/>
          <a:p>
            <a:pPr marL="171453" indent="-171453">
              <a:lnSpc>
                <a:spcPct val="15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 foundation’s approach to its work is top down, as opposed to a community development approach which asks people what they feel is needed. (Gilchrist &amp; Taylor, 2016). </a:t>
            </a:r>
            <a:endParaRPr lang="en-GB" sz="1801" dirty="0"/>
          </a:p>
        </p:txBody>
      </p:sp>
      <p:sp>
        <p:nvSpPr>
          <p:cNvPr id="69" name="TextBox 68">
            <a:extLst>
              <a:ext uri="{FF2B5EF4-FFF2-40B4-BE49-F238E27FC236}">
                <a16:creationId xmlns:a16="http://schemas.microsoft.com/office/drawing/2014/main" id="{B581BEA5-0A74-4391-88CE-465CD8051F2B}"/>
              </a:ext>
            </a:extLst>
          </p:cNvPr>
          <p:cNvSpPr txBox="1"/>
          <p:nvPr/>
        </p:nvSpPr>
        <p:spPr>
          <a:xfrm>
            <a:off x="2043113" y="9610708"/>
            <a:ext cx="1706139" cy="2275110"/>
          </a:xfrm>
          <a:prstGeom prst="rect">
            <a:avLst/>
          </a:prstGeom>
          <a:noFill/>
        </p:spPr>
        <p:txBody>
          <a:bodyPr wrap="square" rtlCol="0">
            <a:spAutoFit/>
          </a:bodyPr>
          <a:lstStyle/>
          <a:p>
            <a:pPr marL="171453" indent="-171453">
              <a:lnSpc>
                <a:spcPct val="15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It can also be seen as having undue influence and power to set the agenda, narrowing the focus of some other charities (Connett, 2016). </a:t>
            </a:r>
          </a:p>
        </p:txBody>
      </p:sp>
      <p:sp>
        <p:nvSpPr>
          <p:cNvPr id="71" name="TextBox 70">
            <a:extLst>
              <a:ext uri="{FF2B5EF4-FFF2-40B4-BE49-F238E27FC236}">
                <a16:creationId xmlns:a16="http://schemas.microsoft.com/office/drawing/2014/main" id="{554C0BCA-F67C-449F-8B53-6FEC79CA0EF8}"/>
              </a:ext>
            </a:extLst>
          </p:cNvPr>
          <p:cNvSpPr txBox="1"/>
          <p:nvPr/>
        </p:nvSpPr>
        <p:spPr>
          <a:xfrm>
            <a:off x="4185232" y="9456756"/>
            <a:ext cx="1997118" cy="307905"/>
          </a:xfrm>
          <a:prstGeom prst="rect">
            <a:avLst/>
          </a:prstGeom>
          <a:noFill/>
        </p:spPr>
        <p:txBody>
          <a:bodyPr wrap="square" rtlCol="0">
            <a:spAutoFit/>
          </a:bodyPr>
          <a:lstStyle/>
          <a:p>
            <a:r>
              <a:rPr lang="en-GB" sz="1401" dirty="0">
                <a:latin typeface="Times New Roman" panose="02020603050405020304" pitchFamily="18" charset="0"/>
                <a:cs typeface="Times New Roman" panose="02020603050405020304" pitchFamily="18" charset="0"/>
              </a:rPr>
              <a:t>Analysis and Conclusion </a:t>
            </a:r>
          </a:p>
        </p:txBody>
      </p:sp>
      <p:cxnSp>
        <p:nvCxnSpPr>
          <p:cNvPr id="73" name="Straight Connector 72">
            <a:extLst>
              <a:ext uri="{FF2B5EF4-FFF2-40B4-BE49-F238E27FC236}">
                <a16:creationId xmlns:a16="http://schemas.microsoft.com/office/drawing/2014/main" id="{3246BCEA-ABD9-4FCA-B348-37C2E5319CF1}"/>
              </a:ext>
            </a:extLst>
          </p:cNvPr>
          <p:cNvCxnSpPr>
            <a:cxnSpLocks/>
          </p:cNvCxnSpPr>
          <p:nvPr/>
        </p:nvCxnSpPr>
        <p:spPr>
          <a:xfrm>
            <a:off x="4185232" y="9831721"/>
            <a:ext cx="196349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7" name="TextBox 76">
            <a:extLst>
              <a:ext uri="{FF2B5EF4-FFF2-40B4-BE49-F238E27FC236}">
                <a16:creationId xmlns:a16="http://schemas.microsoft.com/office/drawing/2014/main" id="{279B2DD0-9615-40B8-BB45-41F68318F1CC}"/>
              </a:ext>
            </a:extLst>
          </p:cNvPr>
          <p:cNvSpPr txBox="1"/>
          <p:nvPr/>
        </p:nvSpPr>
        <p:spPr>
          <a:xfrm>
            <a:off x="4062627" y="9831720"/>
            <a:ext cx="2548359" cy="2275110"/>
          </a:xfrm>
          <a:prstGeom prst="rect">
            <a:avLst/>
          </a:prstGeom>
          <a:noFill/>
        </p:spPr>
        <p:txBody>
          <a:bodyPr wrap="square" rtlCol="0">
            <a:spAutoFit/>
          </a:bodyPr>
          <a:lstStyle/>
          <a:p>
            <a:pPr>
              <a:lnSpc>
                <a:spcPct val="150000"/>
              </a:lnSpc>
            </a:pPr>
            <a:r>
              <a:rPr lang="en-GB" sz="1200" dirty="0">
                <a:latin typeface="Times New Roman" panose="02020603050405020304" pitchFamily="18" charset="0"/>
                <a:ea typeface="Calibri" panose="020F0502020204030204" pitchFamily="34" charset="0"/>
                <a:cs typeface="Times New Roman" panose="02020603050405020304" pitchFamily="18" charset="0"/>
              </a:rPr>
              <a:t>The foundation can be positively critiqued in many ways through its four mission statements, and how they reflect the aims and intentions of global statutes and legislation, such the Universal Declaration of Human Rights and the 17 Global Goals. (Mathiesen, 2015). </a:t>
            </a:r>
            <a:r>
              <a:rPr lang="en-GB" sz="1200" dirty="0">
                <a:latin typeface="Times New Roman" panose="02020603050405020304" pitchFamily="18" charset="0"/>
                <a:cs typeface="Times New Roman" panose="02020603050405020304" pitchFamily="18" charset="0"/>
              </a:rPr>
              <a:t> </a:t>
            </a:r>
          </a:p>
        </p:txBody>
      </p:sp>
      <p:sp>
        <p:nvSpPr>
          <p:cNvPr id="78" name="TextBox 77">
            <a:extLst>
              <a:ext uri="{FF2B5EF4-FFF2-40B4-BE49-F238E27FC236}">
                <a16:creationId xmlns:a16="http://schemas.microsoft.com/office/drawing/2014/main" id="{896005D1-2792-413C-9BF4-6CE57A17641B}"/>
              </a:ext>
            </a:extLst>
          </p:cNvPr>
          <p:cNvSpPr txBox="1"/>
          <p:nvPr/>
        </p:nvSpPr>
        <p:spPr>
          <a:xfrm>
            <a:off x="2474840" y="4088105"/>
            <a:ext cx="3871090" cy="739048"/>
          </a:xfrm>
          <a:prstGeom prst="rect">
            <a:avLst/>
          </a:prstGeom>
          <a:noFill/>
        </p:spPr>
        <p:txBody>
          <a:bodyPr wrap="square" rtlCol="0">
            <a:spAutoFit/>
          </a:bodyPr>
          <a:lstStyle/>
          <a:p>
            <a:r>
              <a:rPr lang="en-GB" sz="1401" dirty="0">
                <a:latin typeface="Times New Roman" panose="02020603050405020304" pitchFamily="18" charset="0"/>
                <a:cs typeface="Times New Roman" panose="02020603050405020304" pitchFamily="18" charset="0"/>
              </a:rPr>
              <a:t>Main Focuses -  eliminating Malaria and Polio, as well as restraining the spread of Tuberculosis and HIV </a:t>
            </a:r>
            <a:r>
              <a:rPr lang="en-GB" sz="1401" dirty="0">
                <a:latin typeface="Times New Roman" panose="02020603050405020304" pitchFamily="18" charset="0"/>
                <a:ea typeface="Calibri" panose="020F0502020204030204" pitchFamily="34" charset="0"/>
              </a:rPr>
              <a:t>(Bort, 2015).</a:t>
            </a:r>
            <a:endParaRPr lang="en-GB" sz="140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2E5580B-77F3-478F-88DE-EBC7A58769A7}"/>
              </a:ext>
            </a:extLst>
          </p:cNvPr>
          <p:cNvSpPr txBox="1"/>
          <p:nvPr/>
        </p:nvSpPr>
        <p:spPr>
          <a:xfrm>
            <a:off x="7823" y="895558"/>
            <a:ext cx="1051691"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Fig 1</a:t>
            </a:r>
          </a:p>
        </p:txBody>
      </p:sp>
      <p:sp>
        <p:nvSpPr>
          <p:cNvPr id="41" name="TextBox 40">
            <a:extLst>
              <a:ext uri="{FF2B5EF4-FFF2-40B4-BE49-F238E27FC236}">
                <a16:creationId xmlns:a16="http://schemas.microsoft.com/office/drawing/2014/main" id="{B513C62C-490E-42AC-BEEF-1DE275D58A72}"/>
              </a:ext>
            </a:extLst>
          </p:cNvPr>
          <p:cNvSpPr txBox="1"/>
          <p:nvPr/>
        </p:nvSpPr>
        <p:spPr>
          <a:xfrm>
            <a:off x="5802799" y="936332"/>
            <a:ext cx="1051691" cy="276999"/>
          </a:xfrm>
          <a:prstGeom prst="rect">
            <a:avLst/>
          </a:prstGeom>
          <a:noFill/>
        </p:spPr>
        <p:txBody>
          <a:bodyPr wrap="square" rtlCol="0">
            <a:spAutoFit/>
          </a:bodyPr>
          <a:lstStyle/>
          <a:p>
            <a:pPr algn="r"/>
            <a:r>
              <a:rPr lang="en-GB" sz="1200" dirty="0">
                <a:latin typeface="Times New Roman" panose="02020603050405020304" pitchFamily="18" charset="0"/>
                <a:cs typeface="Times New Roman" panose="02020603050405020304" pitchFamily="18" charset="0"/>
              </a:rPr>
              <a:t>Fig 2</a:t>
            </a:r>
          </a:p>
        </p:txBody>
      </p:sp>
    </p:spTree>
    <p:extLst>
      <p:ext uri="{BB962C8B-B14F-4D97-AF65-F5344CB8AC3E}">
        <p14:creationId xmlns:p14="http://schemas.microsoft.com/office/powerpoint/2010/main" val="328178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92000">
              <a:schemeClr val="bg2">
                <a:tint val="97000"/>
                <a:hueMod val="92000"/>
                <a:satMod val="169000"/>
                <a:lumMod val="164000"/>
              </a:schemeClr>
            </a:gs>
            <a:gs pos="100000">
              <a:schemeClr val="bg2">
                <a:shade val="96000"/>
                <a:satMod val="120000"/>
                <a:lumMod val="90000"/>
              </a:schemeClr>
            </a:gs>
          </a:gsLst>
          <a:lin ang="6120000" scaled="1"/>
          <a:tileRect/>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714723-5650-4426-8235-5A339AE0D375}"/>
              </a:ext>
            </a:extLst>
          </p:cNvPr>
          <p:cNvSpPr>
            <a:spLocks noGrp="1"/>
          </p:cNvSpPr>
          <p:nvPr>
            <p:ph idx="1"/>
          </p:nvPr>
        </p:nvSpPr>
        <p:spPr>
          <a:xfrm>
            <a:off x="252308" y="1"/>
            <a:ext cx="6268807" cy="11815010"/>
          </a:xfrm>
        </p:spPr>
        <p:txBody>
          <a:bodyPr>
            <a:normAutofit fontScale="55000" lnSpcReduction="20000"/>
          </a:bodyPr>
          <a:lstStyle/>
          <a:p>
            <a:pPr marL="0" lvl="0" indent="0" algn="just">
              <a:lnSpc>
                <a:spcPct val="150000"/>
              </a:lnSpc>
              <a:spcAft>
                <a:spcPts val="800"/>
              </a:spcAft>
              <a:buNone/>
            </a:pPr>
            <a:endParaRPr lang="en-GB" sz="1000"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pPr>
            <a:r>
              <a:rPr lang="en-GB" sz="1400"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rPr>
              <a:t>References</a:t>
            </a:r>
          </a:p>
          <a:p>
            <a:pPr marL="0" lvl="0" indent="0" algn="just">
              <a:lnSpc>
                <a:spcPct val="150000"/>
              </a:lnSpc>
              <a:spcAft>
                <a:spcPts val="800"/>
              </a:spcAft>
              <a:buNone/>
            </a:pPr>
            <a:r>
              <a:rPr lang="en-GB" sz="1400"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rPr>
              <a:t>Amnesty International U.K.. (2017). </a:t>
            </a:r>
            <a:r>
              <a:rPr lang="en-GB" sz="1400" i="1"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rPr>
              <a:t>What is the Universal Declaration of Human Rights?</a:t>
            </a:r>
            <a:endParaRPr lang="en-GB" sz="1400"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pPr>
            <a:r>
              <a:rPr lang="en-GB" sz="1400"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rPr>
              <a:t>        Retrieved from </a:t>
            </a:r>
            <a:r>
              <a:rPr lang="en-GB" sz="14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https://www.amnesty.org.uk/universal-declaration-human-rights-</a:t>
            </a:r>
            <a:endParaRPr lang="en-GB" sz="1400"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pP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UDHR?&amp;</a:t>
            </a:r>
            <a:r>
              <a:rPr lang="en-GB" sz="1400" u="sng" dirty="0" err="1">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gclid</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=EAIaIQobChMI3ffz2vrq4QIVzLXtCh257</a:t>
            </a:r>
            <a:endParaRPr lang="en-GB" sz="1400"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pP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waaEAAYASAAEgL57fD_BwE</a:t>
            </a:r>
          </a:p>
          <a:p>
            <a:pPr marL="0" lvl="0" indent="0" algn="just">
              <a:lnSpc>
                <a:spcPct val="150000"/>
              </a:lnSpc>
              <a:spcAft>
                <a:spcPts val="800"/>
              </a:spcAft>
              <a:buNone/>
            </a:pPr>
            <a:r>
              <a:rPr lang="en-GB" sz="1400" dirty="0">
                <a:solidFill>
                  <a:prstClr val="white"/>
                </a:solidFill>
                <a:latin typeface="Times New Roman" panose="02020603050405020304" pitchFamily="18" charset="0"/>
                <a:cs typeface="Times New Roman" panose="02020603050405020304" pitchFamily="18" charset="0"/>
              </a:rPr>
              <a:t>Bort, J. (2015, January).  Bill Gates Talks About The Heartbreaking Moment That Turned </a:t>
            </a:r>
          </a:p>
          <a:p>
            <a:pPr marL="0" lvl="0" indent="0" algn="just">
              <a:lnSpc>
                <a:spcPct val="150000"/>
              </a:lnSpc>
              <a:spcAft>
                <a:spcPts val="800"/>
              </a:spcAft>
              <a:buNone/>
            </a:pPr>
            <a:r>
              <a:rPr lang="en-GB" sz="1400" dirty="0">
                <a:solidFill>
                  <a:prstClr val="white"/>
                </a:solidFill>
                <a:latin typeface="Times New Roman" panose="02020603050405020304" pitchFamily="18" charset="0"/>
                <a:cs typeface="Times New Roman" panose="02020603050405020304" pitchFamily="18" charset="0"/>
              </a:rPr>
              <a:t>        Him To Philanthropy. Business Insider. Retrieved from  </a:t>
            </a:r>
          </a:p>
          <a:p>
            <a:pPr marL="0" lvl="0" indent="0" algn="just">
              <a:lnSpc>
                <a:spcPct val="150000"/>
              </a:lnSpc>
              <a:spcAft>
                <a:spcPts val="800"/>
              </a:spcAft>
              <a:buNone/>
            </a:pPr>
            <a:r>
              <a:rPr lang="en-GB" sz="1400" dirty="0">
                <a:solidFill>
                  <a:prstClr val="white"/>
                </a:solidFill>
                <a:latin typeface="Times New Roman" panose="02020603050405020304" pitchFamily="18" charset="0"/>
                <a:cs typeface="Times New Roman" panose="02020603050405020304" pitchFamily="18" charset="0"/>
              </a:rPr>
              <a:t>        </a:t>
            </a:r>
            <a:r>
              <a:rPr lang="en-GB" sz="1400" u="sng" dirty="0">
                <a:solidFill>
                  <a:srgbClr val="0070C0"/>
                </a:solidFill>
                <a:effectLst/>
                <a:latin typeface="Times New Roman" panose="02020603050405020304" pitchFamily="18" charset="0"/>
                <a:cs typeface="Times New Roman" panose="02020603050405020304" pitchFamily="18" charset="0"/>
              </a:rPr>
              <a:t>https://www.businessinsider.com/why-bill-gates-became-a-philanthropist-2015-</a:t>
            </a:r>
          </a:p>
          <a:p>
            <a:pPr marL="0" lvl="0" indent="0" algn="just">
              <a:lnSpc>
                <a:spcPct val="150000"/>
              </a:lnSpc>
              <a:spcAft>
                <a:spcPts val="800"/>
              </a:spcAft>
              <a:buNone/>
            </a:pPr>
            <a:r>
              <a:rPr lang="en-GB" sz="1400" dirty="0">
                <a:solidFill>
                  <a:srgbClr val="0070C0"/>
                </a:solidFill>
                <a:effectLst/>
                <a:latin typeface="Times New Roman" panose="02020603050405020304" pitchFamily="18" charset="0"/>
                <a:cs typeface="Times New Roman" panose="02020603050405020304" pitchFamily="18" charset="0"/>
              </a:rPr>
              <a:t>        </a:t>
            </a:r>
            <a:r>
              <a:rPr lang="en-GB" sz="1400" u="sng" dirty="0">
                <a:solidFill>
                  <a:srgbClr val="0070C0"/>
                </a:solidFill>
                <a:effectLst/>
                <a:latin typeface="Times New Roman" panose="02020603050405020304" pitchFamily="18" charset="0"/>
                <a:cs typeface="Times New Roman" panose="02020603050405020304" pitchFamily="18" charset="0"/>
              </a:rPr>
              <a:t>1?r=US&amp;IR=T</a:t>
            </a:r>
          </a:p>
          <a:p>
            <a:pPr marL="0" lvl="0" indent="0" algn="just">
              <a:lnSpc>
                <a:spcPct val="150000"/>
              </a:lnSpc>
              <a:spcAft>
                <a:spcPts val="800"/>
              </a:spcAft>
              <a:buNone/>
            </a:pPr>
            <a:r>
              <a:rPr lang="en-GB" sz="1400"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rPr>
              <a:t>Connett, D. (2016, February 19). Gates Foundation accused of 'dangerously skewing' aid </a:t>
            </a:r>
          </a:p>
          <a:p>
            <a:pPr marL="0" lvl="0" indent="0" algn="just">
              <a:lnSpc>
                <a:spcPct val="150000"/>
              </a:lnSpc>
              <a:spcAft>
                <a:spcPts val="800"/>
              </a:spcAft>
              <a:buNone/>
            </a:pPr>
            <a:r>
              <a:rPr lang="en-GB" sz="1400"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priorities by promoting 'corporate globalisation' .  Retrieved from </a:t>
            </a:r>
          </a:p>
          <a:p>
            <a:pPr marL="0" lvl="0" indent="0" algn="just">
              <a:lnSpc>
                <a:spcPct val="150000"/>
              </a:lnSpc>
              <a:spcAft>
                <a:spcPts val="800"/>
              </a:spcAft>
              <a:buNone/>
            </a:pP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https://www.independent.co.uk/news/world/politics/gates-foundation-accused-of-</a:t>
            </a:r>
          </a:p>
          <a:p>
            <a:pPr marL="0" lvl="0" indent="0" algn="just">
              <a:lnSpc>
                <a:spcPct val="150000"/>
              </a:lnSpc>
              <a:spcAft>
                <a:spcPts val="800"/>
              </a:spcAft>
              <a:buNone/>
            </a:pP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dangerously-skewing-aid-priorities-by-promoting-big-business-a6822036.html</a:t>
            </a:r>
          </a:p>
          <a:p>
            <a:pPr marL="0" lvl="0" indent="0" algn="just">
              <a:lnSpc>
                <a:spcPct val="150000"/>
              </a:lnSpc>
              <a:spcAft>
                <a:spcPts val="800"/>
              </a:spcAft>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Claiming Human Rights. (2019). The Universal Declaration of Human Rights. Retrieved from</a:t>
            </a:r>
          </a:p>
          <a:p>
            <a:pPr marL="0" lvl="0" indent="0" algn="just">
              <a:lnSpc>
                <a:spcPct val="150000"/>
              </a:lnSpc>
              <a:spcAft>
                <a:spcPts val="800"/>
              </a:spcAft>
              <a:buNone/>
            </a:pP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http://www.claiminghumanrights.org/udhr_article_25.html</a:t>
            </a:r>
            <a:endPar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Fig 1.  Bill &amp; Melinda Gates Foundation Logo. Retrieved from: </a:t>
            </a:r>
            <a:r>
              <a:rPr lang="en-GB" sz="1400" dirty="0">
                <a:effectLst/>
                <a:latin typeface="Times New Roman" panose="02020603050405020304" pitchFamily="18" charset="0"/>
                <a:ea typeface="Calibri" panose="020F0502020204030204" pitchFamily="34" charset="0"/>
                <a:cs typeface="Times New Roman" panose="02020603050405020304" pitchFamily="18" charset="0"/>
                <a:hlinkClick r:id="rId4"/>
              </a:rPr>
              <a:t>https://news.coinsquare.com/</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blockchain/the-bill-melinda-gates-foundation-take-an-exciting-step-in-their-relationship-with-blockchain-</a:t>
            </a:r>
          </a:p>
          <a:p>
            <a:pPr marL="0" lvl="0" indent="0" algn="just">
              <a:lnSpc>
                <a:spcPct val="150000"/>
              </a:lnSpc>
              <a:spcAft>
                <a:spcPts val="800"/>
              </a:spcAft>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technology/</a:t>
            </a:r>
          </a:p>
          <a:p>
            <a:pPr marL="0" lvl="0" indent="0" algn="just">
              <a:lnSpc>
                <a:spcPct val="150000"/>
              </a:lnSpc>
              <a:spcAft>
                <a:spcPts val="800"/>
              </a:spcAft>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Fig 2.  University of Wales Trinity St David Logo.  Retrieved from </a:t>
            </a:r>
            <a:r>
              <a:rPr lang="en-GB" sz="1400" dirty="0">
                <a:effectLst/>
                <a:latin typeface="Times New Roman" panose="02020603050405020304" pitchFamily="18" charset="0"/>
                <a:ea typeface="Calibri" panose="020F0502020204030204" pitchFamily="34" charset="0"/>
                <a:cs typeface="Times New Roman" panose="02020603050405020304" pitchFamily="18" charset="0"/>
                <a:hlinkClick r:id="rId5"/>
              </a:rPr>
              <a:t>https://www.uwtsd.ac.uk/</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Gilchrist, A &amp; Taylor, M. (2016).The Short Guide to Community Development. 2nd Edition. </a:t>
            </a:r>
          </a:p>
          <a:p>
            <a:pPr marL="0" lvl="0" indent="0" algn="just">
              <a:lnSpc>
                <a:spcPct val="150000"/>
              </a:lnSpc>
              <a:spcAft>
                <a:spcPts val="800"/>
              </a:spcAft>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Bristol, England: Policy Press University of Bristol. </a:t>
            </a:r>
          </a:p>
          <a:p>
            <a:pPr marL="0" lvl="0" indent="0" algn="just">
              <a:lnSpc>
                <a:spcPct val="200000"/>
              </a:lnSpc>
              <a:spcAft>
                <a:spcPts val="800"/>
              </a:spcAft>
              <a:buNone/>
            </a:pPr>
            <a:r>
              <a:rPr lang="en-GB" sz="1400"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rPr>
              <a:t>Mathiesen, K. (2015, March 16).  What is the Bill and Melinda Gates Foundation? </a:t>
            </a:r>
            <a:endParaRPr lang="en-GB" sz="1400" dirty="0">
              <a:solidFill>
                <a:prstClr val="white"/>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200000"/>
              </a:lnSpc>
              <a:spcAft>
                <a:spcPts val="800"/>
              </a:spcAft>
              <a:buNone/>
            </a:pPr>
            <a:r>
              <a:rPr lang="en-GB" sz="1400"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rPr>
              <a:t>The Guardian. </a:t>
            </a:r>
            <a:r>
              <a:rPr lang="en-GB" sz="1400" dirty="0">
                <a:solidFill>
                  <a:prstClr val="white"/>
                </a:solidFill>
                <a:effectLst/>
                <a:latin typeface="Times New Roman" panose="02020603050405020304" pitchFamily="18" charset="0"/>
                <a:ea typeface="Calibri" panose="020F0502020204030204" pitchFamily="34" charset="0"/>
                <a:cs typeface="Times New Roman" panose="02020603050405020304" pitchFamily="18" charset="0"/>
              </a:rPr>
              <a:t>Retrieved from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https://www.theguardian.com/environment/2015/</a:t>
            </a:r>
            <a:r>
              <a:rPr lang="en-GB" sz="1400"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mar/16/</a:t>
            </a:r>
            <a:endParaRPr lang="en-GB" sz="1400" dirty="0">
              <a:solidFill>
                <a:prstClr val="white"/>
              </a:solidFill>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200000"/>
              </a:lnSpc>
              <a:spcAft>
                <a:spcPts val="800"/>
              </a:spcAft>
              <a:buNone/>
            </a:pP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what-is-the-bill-and-</a:t>
            </a:r>
            <a:r>
              <a:rPr lang="en-GB" sz="1400" u="sng" dirty="0" err="1">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melinda</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-gates-foundation</a:t>
            </a:r>
          </a:p>
          <a:p>
            <a:pPr marL="0" lvl="0" indent="0" algn="just">
              <a:lnSpc>
                <a:spcPct val="200000"/>
              </a:lnSpc>
              <a:spcAft>
                <a:spcPts val="800"/>
              </a:spcAft>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United Nations. (2019). Universal Declaration of Human Rights.  Retrieved from </a:t>
            </a:r>
          </a:p>
          <a:p>
            <a:pPr marL="0" lvl="0" indent="0" algn="just">
              <a:lnSpc>
                <a:spcPct val="200000"/>
              </a:lnSpc>
              <a:spcAft>
                <a:spcPts val="800"/>
              </a:spcAft>
              <a:buNone/>
            </a:pP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https://www.un.org/en/universal-declaration-human-rights/</a:t>
            </a:r>
          </a:p>
          <a:p>
            <a:pPr marL="0" lvl="0" indent="0" algn="just">
              <a:lnSpc>
                <a:spcPct val="200000"/>
              </a:lnSpc>
              <a:spcAft>
                <a:spcPts val="800"/>
              </a:spcAft>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United Nations Development Programme. (2019). Goal 7: Affordable and clean energy.</a:t>
            </a:r>
          </a:p>
          <a:p>
            <a:pPr marL="0" lvl="0" indent="0" algn="just">
              <a:lnSpc>
                <a:spcPct val="200000"/>
              </a:lnSpc>
              <a:spcAft>
                <a:spcPts val="800"/>
              </a:spcAft>
              <a:buNone/>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Retrieved from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https://www.undp.org/content/undp/en/home/sustainable-development-</a:t>
            </a:r>
          </a:p>
          <a:p>
            <a:pPr marL="0" lvl="0" indent="0" algn="just">
              <a:lnSpc>
                <a:spcPct val="200000"/>
              </a:lnSpc>
              <a:spcAft>
                <a:spcPts val="800"/>
              </a:spcAft>
              <a:buNone/>
            </a:pPr>
            <a:r>
              <a:rPr lang="en-GB" sz="1400"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rPr>
              <a:t> goals/goal-7-affordable-and-clean-energy.html</a:t>
            </a:r>
          </a:p>
          <a:p>
            <a:pPr marL="0" lvl="0" indent="0" algn="just">
              <a:lnSpc>
                <a:spcPct val="200000"/>
              </a:lnSpc>
              <a:spcAft>
                <a:spcPts val="800"/>
              </a:spcAft>
              <a:buNone/>
            </a:pPr>
            <a:endParaRPr lang="en-GB" sz="1100" u="sng" dirty="0">
              <a:solidFill>
                <a:srgbClr val="0070C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pP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pP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pP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pPr>
            <a:endParaRPr lang="en-GB" sz="1000" u="sng" dirty="0">
              <a:solidFill>
                <a:srgbClr val="0070C0"/>
              </a:solidFill>
              <a:effectLst/>
              <a:latin typeface="Times New Roman" panose="02020603050405020304" pitchFamily="18" charset="0"/>
              <a:cs typeface="Times New Roman" panose="02020603050405020304" pitchFamily="18" charset="0"/>
            </a:endParaRPr>
          </a:p>
          <a:p>
            <a:pPr marL="0" lvl="0" indent="0" algn="just">
              <a:lnSpc>
                <a:spcPct val="150000"/>
              </a:lnSpc>
              <a:spcAft>
                <a:spcPts val="800"/>
              </a:spcAft>
              <a:buNone/>
            </a:pPr>
            <a:endParaRPr lang="en-GB" sz="1000" dirty="0">
              <a:solidFill>
                <a:prstClr val="white"/>
              </a:solidFill>
              <a:latin typeface="Times New Roman" panose="02020603050405020304" pitchFamily="18" charset="0"/>
              <a:cs typeface="Times New Roman" panose="02020603050405020304" pitchFamily="18" charset="0"/>
            </a:endParaRPr>
          </a:p>
          <a:p>
            <a:pPr marL="0" lvl="0" indent="0" algn="just">
              <a:lnSpc>
                <a:spcPct val="150000"/>
              </a:lnSpc>
              <a:spcAft>
                <a:spcPts val="800"/>
              </a:spcAft>
              <a:buNone/>
            </a:pPr>
            <a:endParaRPr lang="en-GB" sz="1000" dirty="0">
              <a:solidFill>
                <a:prstClr val="white"/>
              </a:solidFill>
              <a:latin typeface="Times New Roman" panose="02020603050405020304" pitchFamily="18" charset="0"/>
              <a:cs typeface="Times New Roman" panose="02020603050405020304" pitchFamily="18" charset="0"/>
            </a:endParaRPr>
          </a:p>
          <a:p>
            <a:pPr marL="0" indent="0">
              <a:buNone/>
            </a:pPr>
            <a:endParaRPr lang="en-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937191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225</TotalTime>
  <Words>826</Words>
  <Application>Microsoft Office PowerPoint</Application>
  <PresentationFormat>Widescreen</PresentationFormat>
  <Paragraphs>73</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Bookman Old Style</vt:lpstr>
      <vt:lpstr>Calibri</vt:lpstr>
      <vt:lpstr>Rockwell</vt:lpstr>
      <vt:lpstr>Times New Roman</vt:lpstr>
      <vt:lpstr>Damask</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 Harries</dc:creator>
  <cp:lastModifiedBy>Alex Harries</cp:lastModifiedBy>
  <cp:revision>14</cp:revision>
  <dcterms:created xsi:type="dcterms:W3CDTF">2019-04-28T18:54:30Z</dcterms:created>
  <dcterms:modified xsi:type="dcterms:W3CDTF">2019-04-30T15:53:02Z</dcterms:modified>
</cp:coreProperties>
</file>