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Source Sans 3" panose="020B0604020202020204" charset="0"/>
      <p:regular r:id="rId13"/>
    </p:embeddedFont>
    <p:embeddedFont>
      <p:font typeface="Source Serif 4 Semi Bold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14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5" d="100"/>
          <a:sy n="55" d="100"/>
        </p:scale>
        <p:origin x="3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7007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2F2F2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2848213"/>
            <a:ext cx="7468553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How to Make a Simple PowerPoint Presentation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837724" y="4615220"/>
            <a:ext cx="7468553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 step-by-step guide for Foundation degree students to create effective presentations of 4 to 6 slides.</a:t>
            </a:r>
            <a:endParaRPr lang="en-US" sz="1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898327"/>
            <a:ext cx="5867162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Why Use PowerPoint?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37724" y="2176701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PowerPoint presentations are valuable tools in your academic journey that:</a:t>
            </a:r>
            <a:endParaRPr lang="en-US" sz="1850" dirty="0"/>
          </a:p>
        </p:txBody>
      </p:sp>
      <p:sp>
        <p:nvSpPr>
          <p:cNvPr id="4" name="Text 2"/>
          <p:cNvSpPr/>
          <p:nvPr/>
        </p:nvSpPr>
        <p:spPr>
          <a:xfrm>
            <a:off x="837724" y="2775109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Help organise your ideas clearly with visual structure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837724" y="3241834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Support your speech with engaging visuals and key points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837724" y="3708559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Make your message easier to follow for your audience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837724" y="4175284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Develop essential professional communication skills</a:t>
            </a:r>
            <a:endParaRPr lang="en-US" sz="185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8621" y="2230517"/>
            <a:ext cx="4831556" cy="483155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99359" y="640199"/>
            <a:ext cx="7518083" cy="13661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350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1: Open PowerPoint and Choose a Template</a:t>
            </a:r>
            <a:endParaRPr lang="en-US" sz="4300" dirty="0"/>
          </a:p>
        </p:txBody>
      </p:sp>
      <p:sp>
        <p:nvSpPr>
          <p:cNvPr id="4" name="Shape 1"/>
          <p:cNvSpPr/>
          <p:nvPr/>
        </p:nvSpPr>
        <p:spPr>
          <a:xfrm>
            <a:off x="6299359" y="2354699"/>
            <a:ext cx="232172" cy="1393627"/>
          </a:xfrm>
          <a:prstGeom prst="roundRect">
            <a:avLst>
              <a:gd name="adj" fmla="val 42020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6763703" y="2586871"/>
            <a:ext cx="2732723" cy="3414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Launch PowerPoint</a:t>
            </a:r>
            <a:endParaRPr lang="en-US" sz="2150" dirty="0"/>
          </a:p>
        </p:txBody>
      </p:sp>
      <p:sp>
        <p:nvSpPr>
          <p:cNvPr id="6" name="Text 3"/>
          <p:cNvSpPr/>
          <p:nvPr/>
        </p:nvSpPr>
        <p:spPr>
          <a:xfrm>
            <a:off x="6763703" y="3067645"/>
            <a:ext cx="7053739" cy="3715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Open Microsoft PowerPoint from your computer's applications.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6647736" y="3980498"/>
            <a:ext cx="232172" cy="1688306"/>
          </a:xfrm>
          <a:prstGeom prst="roundRect">
            <a:avLst>
              <a:gd name="adj" fmla="val 42020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7112079" y="4212669"/>
            <a:ext cx="2732723" cy="3414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Select a Template</a:t>
            </a:r>
            <a:endParaRPr lang="en-US" sz="2150" dirty="0"/>
          </a:p>
        </p:txBody>
      </p:sp>
      <p:sp>
        <p:nvSpPr>
          <p:cNvPr id="9" name="Text 6"/>
          <p:cNvSpPr/>
          <p:nvPr/>
        </p:nvSpPr>
        <p:spPr>
          <a:xfrm>
            <a:off x="7112079" y="4693444"/>
            <a:ext cx="6705362" cy="7431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Choose </a:t>
            </a:r>
            <a:r>
              <a:rPr lang="en-US" sz="180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Blank Presentation</a:t>
            </a:r>
            <a:r>
              <a:rPr lang="en-US" sz="18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for maximum customisation or select a simple pre-designed template that suits your topic.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6996112" y="5900976"/>
            <a:ext cx="232172" cy="1688306"/>
          </a:xfrm>
          <a:prstGeom prst="roundRect">
            <a:avLst>
              <a:gd name="adj" fmla="val 42020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7460456" y="6133148"/>
            <a:ext cx="3171349" cy="3414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Consider Your Audience</a:t>
            </a:r>
            <a:endParaRPr lang="en-US" sz="2150" dirty="0"/>
          </a:p>
        </p:txBody>
      </p:sp>
      <p:sp>
        <p:nvSpPr>
          <p:cNvPr id="12" name="Text 9"/>
          <p:cNvSpPr/>
          <p:nvPr/>
        </p:nvSpPr>
        <p:spPr>
          <a:xfrm>
            <a:off x="7460456" y="6613922"/>
            <a:ext cx="6356985" cy="7431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Templates save time and provide professional designs, but ensure they're appropriate for your academic context.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40055" y="350877"/>
            <a:ext cx="3292912" cy="3698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2: Plan Your Slides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440055" y="972145"/>
            <a:ext cx="13750290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Before diving into design, plan your presentation structure carefully: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40055" y="1644729"/>
            <a:ext cx="6721793" cy="967026"/>
          </a:xfrm>
          <a:prstGeom prst="roundRect">
            <a:avLst>
              <a:gd name="adj" fmla="val 7565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40055" y="1629489"/>
            <a:ext cx="6721793" cy="60960"/>
          </a:xfrm>
          <a:prstGeom prst="roundRect">
            <a:avLst>
              <a:gd name="adj" fmla="val 86637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3612356" y="1456134"/>
            <a:ext cx="377190" cy="377190"/>
          </a:xfrm>
          <a:prstGeom prst="roundRect">
            <a:avLst>
              <a:gd name="adj" fmla="val 24242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725466" y="1550432"/>
            <a:ext cx="150852" cy="188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1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81025" y="1959054"/>
            <a:ext cx="1479352" cy="1849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Title Slide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581025" y="2269688"/>
            <a:ext cx="643985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Your name, presentation title, module, and date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40055" y="2926080"/>
            <a:ext cx="6721793" cy="967026"/>
          </a:xfrm>
          <a:prstGeom prst="roundRect">
            <a:avLst>
              <a:gd name="adj" fmla="val 7565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40055" y="2910840"/>
            <a:ext cx="6721793" cy="60960"/>
          </a:xfrm>
          <a:prstGeom prst="roundRect">
            <a:avLst>
              <a:gd name="adj" fmla="val 86637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3612356" y="2737485"/>
            <a:ext cx="377190" cy="377190"/>
          </a:xfrm>
          <a:prstGeom prst="roundRect">
            <a:avLst>
              <a:gd name="adj" fmla="val 24242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725466" y="2831783"/>
            <a:ext cx="150852" cy="188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2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581025" y="3240405"/>
            <a:ext cx="1479352" cy="1849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Introduction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581025" y="3551039"/>
            <a:ext cx="643985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Brief overview of what you'll cover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40055" y="4207431"/>
            <a:ext cx="6721793" cy="967026"/>
          </a:xfrm>
          <a:prstGeom prst="roundRect">
            <a:avLst>
              <a:gd name="adj" fmla="val 7565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40055" y="4192191"/>
            <a:ext cx="6721793" cy="60960"/>
          </a:xfrm>
          <a:prstGeom prst="roundRect">
            <a:avLst>
              <a:gd name="adj" fmla="val 86637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3612356" y="4018836"/>
            <a:ext cx="377190" cy="377190"/>
          </a:xfrm>
          <a:prstGeom prst="roundRect">
            <a:avLst>
              <a:gd name="adj" fmla="val 24242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725466" y="4113133"/>
            <a:ext cx="150852" cy="188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3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581025" y="4521756"/>
            <a:ext cx="1479352" cy="1849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Main Points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581025" y="4832390"/>
            <a:ext cx="643985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2-3 slides with your key content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40055" y="5488781"/>
            <a:ext cx="6721793" cy="967026"/>
          </a:xfrm>
          <a:prstGeom prst="roundRect">
            <a:avLst>
              <a:gd name="adj" fmla="val 7565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440055" y="5473541"/>
            <a:ext cx="6721793" cy="60960"/>
          </a:xfrm>
          <a:prstGeom prst="roundRect">
            <a:avLst>
              <a:gd name="adj" fmla="val 86637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3612356" y="5300186"/>
            <a:ext cx="377190" cy="377190"/>
          </a:xfrm>
          <a:prstGeom prst="roundRect">
            <a:avLst>
              <a:gd name="adj" fmla="val 24242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3725466" y="5394484"/>
            <a:ext cx="150852" cy="188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4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581025" y="5803106"/>
            <a:ext cx="1479352" cy="1849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Conclusion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581025" y="6113740"/>
            <a:ext cx="643985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Summary or action plan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440055" y="6770132"/>
            <a:ext cx="6721793" cy="967026"/>
          </a:xfrm>
          <a:prstGeom prst="roundRect">
            <a:avLst>
              <a:gd name="adj" fmla="val 7565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440055" y="6754892"/>
            <a:ext cx="6721793" cy="60960"/>
          </a:xfrm>
          <a:prstGeom prst="roundRect">
            <a:avLst>
              <a:gd name="adj" fmla="val 86637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Shape 28"/>
          <p:cNvSpPr/>
          <p:nvPr/>
        </p:nvSpPr>
        <p:spPr>
          <a:xfrm>
            <a:off x="3612356" y="6581537"/>
            <a:ext cx="377190" cy="377190"/>
          </a:xfrm>
          <a:prstGeom prst="roundRect">
            <a:avLst>
              <a:gd name="adj" fmla="val 24242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3725466" y="6675834"/>
            <a:ext cx="150852" cy="188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5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581025" y="7084457"/>
            <a:ext cx="1479352" cy="1849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Reference List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581025" y="7395091"/>
            <a:ext cx="643985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endParaRPr lang="en-US" sz="950" dirty="0"/>
          </a:p>
        </p:txBody>
      </p:sp>
      <p:sp>
        <p:nvSpPr>
          <p:cNvPr id="34" name="Text 32"/>
          <p:cNvSpPr/>
          <p:nvPr/>
        </p:nvSpPr>
        <p:spPr>
          <a:xfrm>
            <a:off x="7476173" y="1427798"/>
            <a:ext cx="672179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Aim for 4 to 6 slides total. This structure helps you:</a:t>
            </a:r>
            <a:endParaRPr lang="en-US" sz="950" dirty="0"/>
          </a:p>
        </p:txBody>
      </p:sp>
      <p:sp>
        <p:nvSpPr>
          <p:cNvPr id="35" name="Text 33"/>
          <p:cNvSpPr/>
          <p:nvPr/>
        </p:nvSpPr>
        <p:spPr>
          <a:xfrm>
            <a:off x="7476173" y="1742003"/>
            <a:ext cx="672179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50"/>
              </a:lnSpc>
              <a:buSzPct val="100000"/>
              <a:buChar char="•"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Organise information logically</a:t>
            </a:r>
            <a:endParaRPr lang="en-US" sz="950" dirty="0"/>
          </a:p>
        </p:txBody>
      </p:sp>
      <p:sp>
        <p:nvSpPr>
          <p:cNvPr id="36" name="Text 34"/>
          <p:cNvSpPr/>
          <p:nvPr/>
        </p:nvSpPr>
        <p:spPr>
          <a:xfrm>
            <a:off x="7476173" y="1987034"/>
            <a:ext cx="672179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50"/>
              </a:lnSpc>
              <a:buSzPct val="100000"/>
              <a:buChar char="•"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Keep your audience engaged</a:t>
            </a:r>
            <a:endParaRPr lang="en-US" sz="950" dirty="0"/>
          </a:p>
        </p:txBody>
      </p:sp>
      <p:sp>
        <p:nvSpPr>
          <p:cNvPr id="37" name="Text 35"/>
          <p:cNvSpPr/>
          <p:nvPr/>
        </p:nvSpPr>
        <p:spPr>
          <a:xfrm>
            <a:off x="7476173" y="2232065"/>
            <a:ext cx="672179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50"/>
              </a:lnSpc>
              <a:buSzPct val="100000"/>
              <a:buChar char="•"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Maintain clear focus on your message</a:t>
            </a:r>
            <a:endParaRPr lang="en-US" sz="950" dirty="0"/>
          </a:p>
        </p:txBody>
      </p:sp>
      <p:sp>
        <p:nvSpPr>
          <p:cNvPr id="38" name="Text 36"/>
          <p:cNvSpPr/>
          <p:nvPr/>
        </p:nvSpPr>
        <p:spPr>
          <a:xfrm>
            <a:off x="7476173" y="2546271"/>
            <a:ext cx="6721793" cy="2010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Remember: </a:t>
            </a:r>
            <a:r>
              <a:rPr lang="en-US" sz="950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Quality over quantity!</a:t>
            </a:r>
            <a:r>
              <a:rPr lang="en-US" sz="9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Each slide should serve a clear purpose.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898327"/>
            <a:ext cx="7556063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3: Add and Format Text</a:t>
            </a:r>
            <a:endParaRPr lang="en-US" sz="4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724" y="2230517"/>
            <a:ext cx="4831556" cy="483155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60783" y="2176701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Effective text formatting is crucial for readability:</a:t>
            </a:r>
            <a:endParaRPr lang="en-US" sz="1850" dirty="0"/>
          </a:p>
        </p:txBody>
      </p:sp>
      <p:sp>
        <p:nvSpPr>
          <p:cNvPr id="5" name="Text 2"/>
          <p:cNvSpPr/>
          <p:nvPr/>
        </p:nvSpPr>
        <p:spPr>
          <a:xfrm>
            <a:off x="6260783" y="2775109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Click inside text boxes to type your content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6260783" y="3241834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short bullet points instead of full sentences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6260783" y="3708559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Choose readable fonts like </a:t>
            </a:r>
            <a:r>
              <a:rPr lang="en-US" sz="1850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Arial or Calibri</a:t>
            </a:r>
            <a:endParaRPr lang="en-US" sz="1850" dirty="0"/>
          </a:p>
        </p:txBody>
      </p:sp>
      <p:sp>
        <p:nvSpPr>
          <p:cNvPr id="8" name="Text 5"/>
          <p:cNvSpPr/>
          <p:nvPr/>
        </p:nvSpPr>
        <p:spPr>
          <a:xfrm>
            <a:off x="6260783" y="4175284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Minimum font size of 24pt for body text, 32pt for headings</a:t>
            </a:r>
            <a:endParaRPr lang="en-US" sz="1850" dirty="0"/>
          </a:p>
        </p:txBody>
      </p:sp>
      <p:sp>
        <p:nvSpPr>
          <p:cNvPr id="9" name="Text 6"/>
          <p:cNvSpPr/>
          <p:nvPr/>
        </p:nvSpPr>
        <p:spPr>
          <a:xfrm>
            <a:off x="6260783" y="4642009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the </a:t>
            </a:r>
            <a:r>
              <a:rPr lang="en-US" sz="185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Format</a:t>
            </a: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tab to adjust text appearance</a:t>
            </a:r>
            <a:endParaRPr lang="en-US" sz="1850" dirty="0"/>
          </a:p>
        </p:txBody>
      </p:sp>
      <p:sp>
        <p:nvSpPr>
          <p:cNvPr id="10" name="Text 7"/>
          <p:cNvSpPr/>
          <p:nvPr/>
        </p:nvSpPr>
        <p:spPr>
          <a:xfrm>
            <a:off x="6260783" y="5108734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Aim for no more than 6 lines of text per slide</a:t>
            </a:r>
            <a:endParaRPr lang="en-US" sz="1850" dirty="0"/>
          </a:p>
        </p:txBody>
      </p:sp>
      <p:sp>
        <p:nvSpPr>
          <p:cNvPr id="11" name="Text 8"/>
          <p:cNvSpPr/>
          <p:nvPr/>
        </p:nvSpPr>
        <p:spPr>
          <a:xfrm>
            <a:off x="6260783" y="5575459"/>
            <a:ext cx="7539395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the 6×6 rule: maximum 6 words per line, 6 lines per slide</a:t>
            </a:r>
            <a:endParaRPr lang="en-US" sz="1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3269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85297" y="549116"/>
            <a:ext cx="7392710" cy="5873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7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4: Insert Images and Visuals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6185297" y="1436013"/>
            <a:ext cx="7746206" cy="319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Strong visuals enhance understanding and engagement:</a:t>
            </a:r>
            <a:endParaRPr lang="en-US" sz="15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5297" y="1980128"/>
            <a:ext cx="499229" cy="499229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6934081" y="2098596"/>
            <a:ext cx="2349579" cy="2936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Images</a:t>
            </a:r>
            <a:endParaRPr lang="en-US" sz="1850" dirty="0"/>
          </a:p>
        </p:txBody>
      </p:sp>
      <p:sp>
        <p:nvSpPr>
          <p:cNvPr id="7" name="Text 3"/>
          <p:cNvSpPr/>
          <p:nvPr/>
        </p:nvSpPr>
        <p:spPr>
          <a:xfrm>
            <a:off x="6934081" y="2511981"/>
            <a:ext cx="6997422" cy="638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Go to </a:t>
            </a:r>
            <a:r>
              <a:rPr lang="en-US" sz="155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Insert &gt; Pictures</a:t>
            </a: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to add relevant photos or illustrations that support your points.</a:t>
            </a:r>
            <a:endParaRPr lang="en-US" sz="15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5297" y="3550206"/>
            <a:ext cx="499229" cy="499229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6934081" y="3668673"/>
            <a:ext cx="2349579" cy="2936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Charts</a:t>
            </a:r>
            <a:endParaRPr lang="en-US" sz="1850" dirty="0"/>
          </a:p>
        </p:txBody>
      </p:sp>
      <p:sp>
        <p:nvSpPr>
          <p:cNvPr id="10" name="Text 5"/>
          <p:cNvSpPr/>
          <p:nvPr/>
        </p:nvSpPr>
        <p:spPr>
          <a:xfrm>
            <a:off x="6934081" y="4082058"/>
            <a:ext cx="6997422" cy="638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</a:t>
            </a:r>
            <a:r>
              <a:rPr lang="en-US" sz="155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Insert &gt; Chart</a:t>
            </a: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to create visual representations of data that simplify complex information.</a:t>
            </a:r>
            <a:endParaRPr lang="en-US" sz="15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5297" y="5120283"/>
            <a:ext cx="499229" cy="499229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6934081" y="5238750"/>
            <a:ext cx="2349579" cy="2936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SmartArt</a:t>
            </a:r>
            <a:endParaRPr lang="en-US" sz="1850" dirty="0"/>
          </a:p>
        </p:txBody>
      </p:sp>
      <p:sp>
        <p:nvSpPr>
          <p:cNvPr id="13" name="Text 7"/>
          <p:cNvSpPr/>
          <p:nvPr/>
        </p:nvSpPr>
        <p:spPr>
          <a:xfrm>
            <a:off x="6934081" y="5652135"/>
            <a:ext cx="6997422" cy="638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Add </a:t>
            </a:r>
            <a:r>
              <a:rPr lang="en-US" sz="155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Insert &gt; SmartArt</a:t>
            </a:r>
            <a:r>
              <a:rPr lang="en-US" sz="15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to illustrate processes, hierarchies, or relationships between concepts.</a:t>
            </a:r>
            <a:endParaRPr lang="en-US" sz="1550" dirty="0"/>
          </a:p>
        </p:txBody>
      </p:sp>
      <p:sp>
        <p:nvSpPr>
          <p:cNvPr id="14" name="Shape 8"/>
          <p:cNvSpPr/>
          <p:nvPr/>
        </p:nvSpPr>
        <p:spPr>
          <a:xfrm>
            <a:off x="6185297" y="6515695"/>
            <a:ext cx="7746206" cy="1167884"/>
          </a:xfrm>
          <a:prstGeom prst="roundRect">
            <a:avLst>
              <a:gd name="adj" fmla="val 7182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4965" y="6811447"/>
            <a:ext cx="249555" cy="199668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6834188" y="6765250"/>
            <a:ext cx="6897648" cy="638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Remember:</a:t>
            </a:r>
            <a:r>
              <a:rPr lang="en-US" sz="2000" dirty="0">
                <a:solidFill>
                  <a:srgbClr val="000000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Always keep visuals simple, relevant and high-quality. One good image is better than several poor ones.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23" y="562570"/>
            <a:ext cx="8261152" cy="6016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40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5: Keep Your Design Consistent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15923" y="1655088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Professional presentations maintain visual consistency: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715923" y="2166342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the same font family throughout (heading and body text)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715923" y="2565083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Stick to a limited colour palette of 2-3 colours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715923" y="2963823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Apply consistent slide layouts for similar content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715923" y="3362563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the </a:t>
            </a:r>
            <a:r>
              <a:rPr lang="en-US" sz="2400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Slide Master</a:t>
            </a: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feature to make global design changes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715923" y="3761303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Leave plenty of white space to prevent cluttered slides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715923" y="4160044"/>
            <a:ext cx="7034570" cy="3271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Align elements carefully (text boxes, images, etc.)</a:t>
            </a:r>
            <a:endParaRPr lang="en-US" sz="240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5644" y="1624567"/>
            <a:ext cx="5664756" cy="5664756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2021748" y="7321629"/>
            <a:ext cx="11900232" cy="6016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Consistent design creates a more professional impression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4127" y="636746"/>
            <a:ext cx="7875746" cy="1065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5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6: Add Slide Transitions (Optional)</a:t>
            </a:r>
            <a:endParaRPr lang="en-US" sz="3350" dirty="0"/>
          </a:p>
        </p:txBody>
      </p:sp>
      <p:sp>
        <p:nvSpPr>
          <p:cNvPr id="4" name="Shape 1"/>
          <p:cNvSpPr/>
          <p:nvPr/>
        </p:nvSpPr>
        <p:spPr>
          <a:xfrm>
            <a:off x="634127" y="1974294"/>
            <a:ext cx="7875746" cy="1072872"/>
          </a:xfrm>
          <a:prstGeom prst="roundRect">
            <a:avLst>
              <a:gd name="adj" fmla="val 709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838081" y="2178248"/>
            <a:ext cx="2131695" cy="2663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Access Transitions</a:t>
            </a:r>
            <a:endParaRPr lang="en-US" sz="1650" dirty="0"/>
          </a:p>
        </p:txBody>
      </p:sp>
      <p:sp>
        <p:nvSpPr>
          <p:cNvPr id="6" name="Text 3"/>
          <p:cNvSpPr/>
          <p:nvPr/>
        </p:nvSpPr>
        <p:spPr>
          <a:xfrm>
            <a:off x="838081" y="2553295"/>
            <a:ext cx="7467838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Click the </a:t>
            </a:r>
            <a:r>
              <a:rPr lang="en-US" sz="140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Transitions</a:t>
            </a: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tab in the ribbon to see available options.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634127" y="3228261"/>
            <a:ext cx="7875746" cy="1072872"/>
          </a:xfrm>
          <a:prstGeom prst="roundRect">
            <a:avLst>
              <a:gd name="adj" fmla="val 709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838081" y="3432215"/>
            <a:ext cx="2198608" cy="2663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Choose Subtle Effects</a:t>
            </a:r>
            <a:endParaRPr lang="en-US" sz="1650" dirty="0"/>
          </a:p>
        </p:txBody>
      </p:sp>
      <p:sp>
        <p:nvSpPr>
          <p:cNvPr id="9" name="Text 6"/>
          <p:cNvSpPr/>
          <p:nvPr/>
        </p:nvSpPr>
        <p:spPr>
          <a:xfrm>
            <a:off x="838081" y="3807262"/>
            <a:ext cx="7467838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Select simple transitions like </a:t>
            </a:r>
            <a:r>
              <a:rPr lang="en-US" sz="1400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Fade</a:t>
            </a: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or </a:t>
            </a:r>
            <a:r>
              <a:rPr lang="en-US" sz="1400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Wipe</a:t>
            </a: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that don't distract from your content.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634127" y="4482227"/>
            <a:ext cx="7875746" cy="1072872"/>
          </a:xfrm>
          <a:prstGeom prst="roundRect">
            <a:avLst>
              <a:gd name="adj" fmla="val 709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838081" y="4686181"/>
            <a:ext cx="2131695" cy="2663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Apply Consistently</a:t>
            </a:r>
            <a:endParaRPr lang="en-US" sz="1650" dirty="0"/>
          </a:p>
        </p:txBody>
      </p:sp>
      <p:sp>
        <p:nvSpPr>
          <p:cNvPr id="12" name="Text 9"/>
          <p:cNvSpPr/>
          <p:nvPr/>
        </p:nvSpPr>
        <p:spPr>
          <a:xfrm>
            <a:off x="838081" y="5061228"/>
            <a:ext cx="7467838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Apply the same transition to all slides by clicking "Apply To All" for a unified presentation flow.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34127" y="5736193"/>
            <a:ext cx="7875746" cy="1072872"/>
          </a:xfrm>
          <a:prstGeom prst="roundRect">
            <a:avLst>
              <a:gd name="adj" fmla="val 7094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838081" y="5940147"/>
            <a:ext cx="2131695" cy="2663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Set Timing</a:t>
            </a:r>
            <a:endParaRPr lang="en-US" sz="1650" dirty="0"/>
          </a:p>
        </p:txBody>
      </p:sp>
      <p:sp>
        <p:nvSpPr>
          <p:cNvPr id="15" name="Text 12"/>
          <p:cNvSpPr/>
          <p:nvPr/>
        </p:nvSpPr>
        <p:spPr>
          <a:xfrm>
            <a:off x="838081" y="6315194"/>
            <a:ext cx="7467838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Control transition speed - not too fast or too slow (1-2 seconds is ideal).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634127" y="7012900"/>
            <a:ext cx="7875746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Remember: The best transitions are barely noticeable. They should support your content flow, not become the focus of attention.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7118" y="594836"/>
            <a:ext cx="6512600" cy="6361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Step 7: Practice Presenting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57118" y="1750100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Preparation is key to confident delivery: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757118" y="2290882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</a:t>
            </a:r>
            <a:r>
              <a:rPr lang="en-US" sz="240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Slide Show</a:t>
            </a: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mode (F5) to practice your full presentation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757118" y="2712601"/>
            <a:ext cx="6294239" cy="692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Try the </a:t>
            </a:r>
            <a:r>
              <a:rPr lang="en-US" sz="2400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Presenter Coach</a:t>
            </a: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feature for feedback on pacing and delivery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757118" y="3480435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Learn keyboard shortcuts: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757118" y="3902154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 or Right Arrow = Next slide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757118" y="4323874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 or Left Arrow = Previous slide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757118" y="4745593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ESC = Exit presentation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757118" y="5167313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Time yourself to ensure you meet requirements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757118" y="5589032"/>
            <a:ext cx="6294239" cy="3461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2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Prepare notes but avoid reading directly from slides</a:t>
            </a:r>
            <a:endParaRPr lang="en-US" sz="2400" dirty="0"/>
          </a:p>
        </p:txBody>
      </p:sp>
      <p:pic>
        <p:nvPicPr>
          <p:cNvPr id="1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5964" y="1618492"/>
            <a:ext cx="5617609" cy="561760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8862" y="329089"/>
            <a:ext cx="2920246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4000" dirty="0">
                <a:solidFill>
                  <a:srgbClr val="000000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Final Tips for Success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418862" y="860465"/>
            <a:ext cx="6836450" cy="783789"/>
          </a:xfrm>
          <a:prstGeom prst="roundRect">
            <a:avLst>
              <a:gd name="adj" fmla="val 10317"/>
            </a:avLst>
          </a:prstGeom>
          <a:solidFill>
            <a:srgbClr val="FFFFFF">
              <a:alpha val="95000"/>
            </a:srgbClr>
          </a:solidFill>
          <a:ln w="1524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403622" y="860465"/>
            <a:ext cx="60960" cy="709017"/>
          </a:xfrm>
          <a:prstGeom prst="roundRect">
            <a:avLst>
              <a:gd name="adj" fmla="val 8246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99480" y="995363"/>
            <a:ext cx="140803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Save Frequently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599480" y="1243132"/>
            <a:ext cx="6520934" cy="1914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Ctrl+S regularly and keep backups of your work to prevent losing </a:t>
            </a:r>
          </a:p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progress.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7374969" y="860465"/>
            <a:ext cx="6836569" cy="783789"/>
          </a:xfrm>
          <a:prstGeom prst="roundRect">
            <a:avLst>
              <a:gd name="adj" fmla="val 10317"/>
            </a:avLst>
          </a:prstGeom>
          <a:solidFill>
            <a:srgbClr val="FFFFFF">
              <a:alpha val="95000"/>
            </a:srgbClr>
          </a:solidFill>
          <a:ln w="1524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7359729" y="860465"/>
            <a:ext cx="60960" cy="709017"/>
          </a:xfrm>
          <a:prstGeom prst="roundRect">
            <a:avLst>
              <a:gd name="adj" fmla="val 8246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7555587" y="995363"/>
            <a:ext cx="140803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Keep It Simple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7555587" y="1243132"/>
            <a:ext cx="6521053" cy="1914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Focus on clarity over complexity. One clear idea per slide is better </a:t>
            </a:r>
          </a:p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than cramming in content.</a:t>
            </a:r>
            <a:endParaRPr lang="en-US" dirty="0"/>
          </a:p>
        </p:txBody>
      </p:sp>
      <p:sp>
        <p:nvSpPr>
          <p:cNvPr id="11" name="Shape 9"/>
          <p:cNvSpPr/>
          <p:nvPr/>
        </p:nvSpPr>
        <p:spPr>
          <a:xfrm>
            <a:off x="418862" y="1689140"/>
            <a:ext cx="6836450" cy="1029261"/>
          </a:xfrm>
          <a:prstGeom prst="roundRect">
            <a:avLst>
              <a:gd name="adj" fmla="val 10317"/>
            </a:avLst>
          </a:prstGeom>
          <a:solidFill>
            <a:srgbClr val="FFFFFF">
              <a:alpha val="95000"/>
            </a:srgbClr>
          </a:solidFill>
          <a:ln w="1524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403622" y="1689140"/>
            <a:ext cx="60960" cy="709017"/>
          </a:xfrm>
          <a:prstGeom prst="roundRect">
            <a:avLst>
              <a:gd name="adj" fmla="val 8246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99480" y="1824038"/>
            <a:ext cx="1542455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Support, Don't Replace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99480" y="2071807"/>
            <a:ext cx="6520934" cy="1914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Your slides should enhance your spoken presentation, </a:t>
            </a:r>
          </a:p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not contain every word you plan to say.</a:t>
            </a:r>
            <a:endParaRPr lang="en-US" dirty="0"/>
          </a:p>
        </p:txBody>
      </p:sp>
      <p:sp>
        <p:nvSpPr>
          <p:cNvPr id="15" name="Shape 13"/>
          <p:cNvSpPr/>
          <p:nvPr/>
        </p:nvSpPr>
        <p:spPr>
          <a:xfrm>
            <a:off x="7374969" y="1689140"/>
            <a:ext cx="6836569" cy="1029261"/>
          </a:xfrm>
          <a:prstGeom prst="roundRect">
            <a:avLst>
              <a:gd name="adj" fmla="val 10317"/>
            </a:avLst>
          </a:prstGeom>
          <a:solidFill>
            <a:srgbClr val="FFFFFF">
              <a:alpha val="95000"/>
            </a:srgbClr>
          </a:solidFill>
          <a:ln w="1524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7359729" y="1689140"/>
            <a:ext cx="60960" cy="709017"/>
          </a:xfrm>
          <a:prstGeom prst="roundRect">
            <a:avLst>
              <a:gd name="adj" fmla="val 82464"/>
            </a:avLst>
          </a:prstGeom>
          <a:solidFill>
            <a:srgbClr val="BE49D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555587" y="1824038"/>
            <a:ext cx="140803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Be Confident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555587" y="2071807"/>
            <a:ext cx="6521053" cy="1914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Practice until you're comfortable. Remember: </a:t>
            </a:r>
          </a:p>
          <a:p>
            <a:pPr marL="0" indent="0" algn="l">
              <a:lnSpc>
                <a:spcPts val="1500"/>
              </a:lnSpc>
              <a:buNone/>
            </a:pPr>
            <a:r>
              <a:rPr lang="en-US" dirty="0">
                <a:solidFill>
                  <a:srgbClr val="BE49D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you know your material better than anyone!</a:t>
            </a:r>
            <a:endParaRPr lang="en-US" dirty="0"/>
          </a:p>
        </p:txBody>
      </p:sp>
      <p:sp>
        <p:nvSpPr>
          <p:cNvPr id="19" name="Text 17"/>
          <p:cNvSpPr/>
          <p:nvPr/>
        </p:nvSpPr>
        <p:spPr>
          <a:xfrm>
            <a:off x="418862" y="2532698"/>
            <a:ext cx="13792676" cy="1759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Good luck with your presentations!</a:t>
            </a:r>
            <a:endParaRPr lang="en-US" sz="900" dirty="0"/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480" y="3361373"/>
            <a:ext cx="13039021" cy="8696920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28FAB3A-ABC1-7C61-9E6F-E6C78430789A}"/>
              </a:ext>
            </a:extLst>
          </p:cNvPr>
          <p:cNvSpPr/>
          <p:nvPr/>
        </p:nvSpPr>
        <p:spPr>
          <a:xfrm>
            <a:off x="3866606" y="3631474"/>
            <a:ext cx="5310051" cy="2129246"/>
          </a:xfrm>
          <a:prstGeom prst="roundRect">
            <a:avLst/>
          </a:prstGeom>
          <a:solidFill>
            <a:srgbClr val="DF14F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Good luck with your presentation!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749</Words>
  <Application>Microsoft Office PowerPoint</Application>
  <PresentationFormat>Custom</PresentationFormat>
  <Paragraphs>108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Source Serif 4 Semi Bold</vt:lpstr>
      <vt:lpstr>Arial</vt:lpstr>
      <vt:lpstr>Source Sans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Heike Griffiths</dc:creator>
  <cp:lastModifiedBy>Darrel Williams</cp:lastModifiedBy>
  <cp:revision>2</cp:revision>
  <dcterms:created xsi:type="dcterms:W3CDTF">2025-08-19T15:15:43Z</dcterms:created>
  <dcterms:modified xsi:type="dcterms:W3CDTF">2025-11-20T09:05:06Z</dcterms:modified>
</cp:coreProperties>
</file>