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1"/>
  </p:sldMasterIdLst>
  <p:sldIdLst>
    <p:sldId id="256" r:id="rId2"/>
    <p:sldId id="297" r:id="rId3"/>
    <p:sldId id="298" r:id="rId4"/>
    <p:sldId id="300" r:id="rId5"/>
    <p:sldId id="257" r:id="rId6"/>
    <p:sldId id="258" r:id="rId7"/>
    <p:sldId id="299" r:id="rId8"/>
    <p:sldId id="259" r:id="rId9"/>
    <p:sldId id="260" r:id="rId10"/>
    <p:sldId id="261" r:id="rId11"/>
    <p:sldId id="262" r:id="rId12"/>
    <p:sldId id="264" r:id="rId13"/>
    <p:sldId id="265" r:id="rId14"/>
    <p:sldId id="267" r:id="rId15"/>
    <p:sldId id="268" r:id="rId16"/>
    <p:sldId id="271" r:id="rId17"/>
    <p:sldId id="276" r:id="rId18"/>
    <p:sldId id="272" r:id="rId19"/>
    <p:sldId id="273" r:id="rId20"/>
    <p:sldId id="274" r:id="rId21"/>
    <p:sldId id="278" r:id="rId22"/>
    <p:sldId id="280" r:id="rId23"/>
    <p:sldId id="282" r:id="rId24"/>
    <p:sldId id="283" r:id="rId25"/>
    <p:sldId id="284" r:id="rId26"/>
    <p:sldId id="285" r:id="rId27"/>
    <p:sldId id="287" r:id="rId28"/>
    <p:sldId id="288" r:id="rId29"/>
    <p:sldId id="289" r:id="rId30"/>
    <p:sldId id="290" r:id="rId31"/>
    <p:sldId id="291" r:id="rId32"/>
    <p:sldId id="292" r:id="rId33"/>
    <p:sldId id="293" r:id="rId34"/>
    <p:sldId id="296" r:id="rId35"/>
  </p:sldIdLst>
  <p:sldSz cx="12192000" cy="6858000"/>
  <p:notesSz cx="6858000" cy="9144000"/>
  <p:embeddedFontLst>
    <p:embeddedFont>
      <p:font typeface="Bembo" panose="02020502050201020203" pitchFamily="18" charset="0"/>
      <p:regular r:id="rId36"/>
      <p:bold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1"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ata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BA9911-DC98-4495-A2F7-D73B4219166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0DADB10-0764-46F6-AA2D-7C6438679883}">
      <dgm:prSet/>
      <dgm:spPr/>
      <dgm:t>
        <a:bodyPr/>
        <a:lstStyle/>
        <a:p>
          <a:r>
            <a:rPr lang="en-GB"/>
            <a:t>Discuss the key focuses of Crime Analysis</a:t>
          </a:r>
          <a:endParaRPr lang="en-US"/>
        </a:p>
      </dgm:t>
    </dgm:pt>
    <dgm:pt modelId="{3EE888FE-9DD3-4C94-9C4E-6B1BF7128710}" type="parTrans" cxnId="{982BD783-E1C6-405E-BBD0-3528A49FEF58}">
      <dgm:prSet/>
      <dgm:spPr/>
      <dgm:t>
        <a:bodyPr/>
        <a:lstStyle/>
        <a:p>
          <a:endParaRPr lang="en-US"/>
        </a:p>
      </dgm:t>
    </dgm:pt>
    <dgm:pt modelId="{F293BB9B-C0F4-4584-BBCF-E5BF549F0D4F}" type="sibTrans" cxnId="{982BD783-E1C6-405E-BBD0-3528A49FEF58}">
      <dgm:prSet/>
      <dgm:spPr/>
      <dgm:t>
        <a:bodyPr/>
        <a:lstStyle/>
        <a:p>
          <a:endParaRPr lang="en-US"/>
        </a:p>
      </dgm:t>
    </dgm:pt>
    <dgm:pt modelId="{F0B99D92-85BC-465C-BBF5-6914092916C4}">
      <dgm:prSet/>
      <dgm:spPr/>
      <dgm:t>
        <a:bodyPr/>
        <a:lstStyle/>
        <a:p>
          <a:r>
            <a:rPr lang="en-GB"/>
            <a:t>Maintaining professional standards and reflective practice.</a:t>
          </a:r>
          <a:endParaRPr lang="en-US"/>
        </a:p>
      </dgm:t>
    </dgm:pt>
    <dgm:pt modelId="{5DB3D5FD-3D68-4AFF-A912-42DAA8CD20DA}" type="parTrans" cxnId="{F8844A0C-6D5E-4FB0-B901-592CFB8F041C}">
      <dgm:prSet/>
      <dgm:spPr/>
      <dgm:t>
        <a:bodyPr/>
        <a:lstStyle/>
        <a:p>
          <a:endParaRPr lang="en-US"/>
        </a:p>
      </dgm:t>
    </dgm:pt>
    <dgm:pt modelId="{2EB34C2C-4C46-43A3-BFB2-A5B430160FAC}" type="sibTrans" cxnId="{F8844A0C-6D5E-4FB0-B901-592CFB8F041C}">
      <dgm:prSet/>
      <dgm:spPr/>
      <dgm:t>
        <a:bodyPr/>
        <a:lstStyle/>
        <a:p>
          <a:endParaRPr lang="en-US"/>
        </a:p>
      </dgm:t>
    </dgm:pt>
    <dgm:pt modelId="{F9DE71C4-6033-4FEA-BD77-D2911540D2B2}">
      <dgm:prSet/>
      <dgm:spPr/>
      <dgm:t>
        <a:bodyPr/>
        <a:lstStyle/>
        <a:p>
          <a:r>
            <a:rPr lang="en-GB" dirty="0"/>
            <a:t>Discuss content from the pre- recorded lecture.</a:t>
          </a:r>
          <a:endParaRPr lang="en-US" dirty="0"/>
        </a:p>
      </dgm:t>
    </dgm:pt>
    <dgm:pt modelId="{587CE2BE-44D4-4A1D-B488-FC8FC4D7FC2E}" type="parTrans" cxnId="{5659B3D7-1864-4CE7-B792-5102B4DA4234}">
      <dgm:prSet/>
      <dgm:spPr/>
      <dgm:t>
        <a:bodyPr/>
        <a:lstStyle/>
        <a:p>
          <a:endParaRPr lang="en-US"/>
        </a:p>
      </dgm:t>
    </dgm:pt>
    <dgm:pt modelId="{37B483DE-560A-4585-A746-D9E7B1C976E6}" type="sibTrans" cxnId="{5659B3D7-1864-4CE7-B792-5102B4DA4234}">
      <dgm:prSet/>
      <dgm:spPr/>
      <dgm:t>
        <a:bodyPr/>
        <a:lstStyle/>
        <a:p>
          <a:endParaRPr lang="en-US"/>
        </a:p>
      </dgm:t>
    </dgm:pt>
    <dgm:pt modelId="{A33A2CA3-DFF0-47BE-A225-0F903AA57E23}" type="pres">
      <dgm:prSet presAssocID="{4DBA9911-DC98-4495-A2F7-D73B42191668}" presName="root" presStyleCnt="0">
        <dgm:presLayoutVars>
          <dgm:dir/>
          <dgm:resizeHandles val="exact"/>
        </dgm:presLayoutVars>
      </dgm:prSet>
      <dgm:spPr/>
    </dgm:pt>
    <dgm:pt modelId="{F972CE29-152D-45ED-956F-D9FA6C22606C}" type="pres">
      <dgm:prSet presAssocID="{4DBA9911-DC98-4495-A2F7-D73B42191668}" presName="container" presStyleCnt="0">
        <dgm:presLayoutVars>
          <dgm:dir/>
          <dgm:resizeHandles val="exact"/>
        </dgm:presLayoutVars>
      </dgm:prSet>
      <dgm:spPr/>
    </dgm:pt>
    <dgm:pt modelId="{638C0B8C-B741-40F1-B5D9-6C52278A4C0D}" type="pres">
      <dgm:prSet presAssocID="{10DADB10-0764-46F6-AA2D-7C6438679883}" presName="compNode" presStyleCnt="0"/>
      <dgm:spPr/>
    </dgm:pt>
    <dgm:pt modelId="{E65AC5EB-5BFB-4CAF-AE4B-5964E622CD4D}" type="pres">
      <dgm:prSet presAssocID="{10DADB10-0764-46F6-AA2D-7C6438679883}" presName="iconBgRect" presStyleLbl="bgShp" presStyleIdx="0" presStyleCnt="3"/>
      <dgm:spPr/>
    </dgm:pt>
    <dgm:pt modelId="{77BA5A50-FE2B-4CEB-8E40-39977C5BCAA4}" type="pres">
      <dgm:prSet presAssocID="{10DADB10-0764-46F6-AA2D-7C64386798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A5C4CB9-07FF-4DD9-B64B-B9A46548B2A2}" type="pres">
      <dgm:prSet presAssocID="{10DADB10-0764-46F6-AA2D-7C6438679883}" presName="spaceRect" presStyleCnt="0"/>
      <dgm:spPr/>
    </dgm:pt>
    <dgm:pt modelId="{043EF19A-E022-410A-9ACE-4446D1738B7D}" type="pres">
      <dgm:prSet presAssocID="{10DADB10-0764-46F6-AA2D-7C6438679883}" presName="textRect" presStyleLbl="revTx" presStyleIdx="0" presStyleCnt="3">
        <dgm:presLayoutVars>
          <dgm:chMax val="1"/>
          <dgm:chPref val="1"/>
        </dgm:presLayoutVars>
      </dgm:prSet>
      <dgm:spPr/>
    </dgm:pt>
    <dgm:pt modelId="{D6E09F86-CDDC-4A29-8898-314E83C51E67}" type="pres">
      <dgm:prSet presAssocID="{F293BB9B-C0F4-4584-BBCF-E5BF549F0D4F}" presName="sibTrans" presStyleLbl="sibTrans2D1" presStyleIdx="0" presStyleCnt="0"/>
      <dgm:spPr/>
    </dgm:pt>
    <dgm:pt modelId="{D9BB8E56-2165-479B-B3B9-CBEEBC3ED759}" type="pres">
      <dgm:prSet presAssocID="{F0B99D92-85BC-465C-BBF5-6914092916C4}" presName="compNode" presStyleCnt="0"/>
      <dgm:spPr/>
    </dgm:pt>
    <dgm:pt modelId="{A4B555E3-8BC1-4B0A-AD8D-ECA967D8829E}" type="pres">
      <dgm:prSet presAssocID="{F0B99D92-85BC-465C-BBF5-6914092916C4}" presName="iconBgRect" presStyleLbl="bgShp" presStyleIdx="1" presStyleCnt="3"/>
      <dgm:spPr/>
    </dgm:pt>
    <dgm:pt modelId="{0490885F-003E-4CEF-A8C9-8C140B90D457}" type="pres">
      <dgm:prSet presAssocID="{F0B99D92-85BC-465C-BBF5-6914092916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4D4442E-4317-4F03-880F-A8C8480EC364}" type="pres">
      <dgm:prSet presAssocID="{F0B99D92-85BC-465C-BBF5-6914092916C4}" presName="spaceRect" presStyleCnt="0"/>
      <dgm:spPr/>
    </dgm:pt>
    <dgm:pt modelId="{D9D25675-359B-47CA-A95B-E7238864395E}" type="pres">
      <dgm:prSet presAssocID="{F0B99D92-85BC-465C-BBF5-6914092916C4}" presName="textRect" presStyleLbl="revTx" presStyleIdx="1" presStyleCnt="3">
        <dgm:presLayoutVars>
          <dgm:chMax val="1"/>
          <dgm:chPref val="1"/>
        </dgm:presLayoutVars>
      </dgm:prSet>
      <dgm:spPr/>
    </dgm:pt>
    <dgm:pt modelId="{0ED5F5C6-E8C1-41B9-8E5E-50DCB93FDADB}" type="pres">
      <dgm:prSet presAssocID="{2EB34C2C-4C46-43A3-BFB2-A5B430160FAC}" presName="sibTrans" presStyleLbl="sibTrans2D1" presStyleIdx="0" presStyleCnt="0"/>
      <dgm:spPr/>
    </dgm:pt>
    <dgm:pt modelId="{367CE8EF-C43B-4104-8FA8-76B80ACB4AE9}" type="pres">
      <dgm:prSet presAssocID="{F9DE71C4-6033-4FEA-BD77-D2911540D2B2}" presName="compNode" presStyleCnt="0"/>
      <dgm:spPr/>
    </dgm:pt>
    <dgm:pt modelId="{34E56130-69BB-4676-AE91-4E6449B2191B}" type="pres">
      <dgm:prSet presAssocID="{F9DE71C4-6033-4FEA-BD77-D2911540D2B2}" presName="iconBgRect" presStyleLbl="bgShp" presStyleIdx="2" presStyleCnt="3"/>
      <dgm:spPr/>
    </dgm:pt>
    <dgm:pt modelId="{506CA520-6337-437D-B120-DC977AF7C092}" type="pres">
      <dgm:prSet presAssocID="{F9DE71C4-6033-4FEA-BD77-D2911540D2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microphone"/>
        </a:ext>
      </dgm:extLst>
    </dgm:pt>
    <dgm:pt modelId="{42138268-AE86-47DD-81CC-20FB8A913D3B}" type="pres">
      <dgm:prSet presAssocID="{F9DE71C4-6033-4FEA-BD77-D2911540D2B2}" presName="spaceRect" presStyleCnt="0"/>
      <dgm:spPr/>
    </dgm:pt>
    <dgm:pt modelId="{212DDDF6-10E0-4869-8680-6E59EB520971}" type="pres">
      <dgm:prSet presAssocID="{F9DE71C4-6033-4FEA-BD77-D2911540D2B2}" presName="textRect" presStyleLbl="revTx" presStyleIdx="2" presStyleCnt="3">
        <dgm:presLayoutVars>
          <dgm:chMax val="1"/>
          <dgm:chPref val="1"/>
        </dgm:presLayoutVars>
      </dgm:prSet>
      <dgm:spPr/>
    </dgm:pt>
  </dgm:ptLst>
  <dgm:cxnLst>
    <dgm:cxn modelId="{F8844A0C-6D5E-4FB0-B901-592CFB8F041C}" srcId="{4DBA9911-DC98-4495-A2F7-D73B42191668}" destId="{F0B99D92-85BC-465C-BBF5-6914092916C4}" srcOrd="1" destOrd="0" parTransId="{5DB3D5FD-3D68-4AFF-A912-42DAA8CD20DA}" sibTransId="{2EB34C2C-4C46-43A3-BFB2-A5B430160FAC}"/>
    <dgm:cxn modelId="{AE745B18-E43F-49ED-8B6C-CD8FA30EC1EC}" type="presOf" srcId="{F0B99D92-85BC-465C-BBF5-6914092916C4}" destId="{D9D25675-359B-47CA-A95B-E7238864395E}" srcOrd="0" destOrd="0" presId="urn:microsoft.com/office/officeart/2018/2/layout/IconCircleList"/>
    <dgm:cxn modelId="{062B3868-3029-4941-A608-1092C685151C}" type="presOf" srcId="{F9DE71C4-6033-4FEA-BD77-D2911540D2B2}" destId="{212DDDF6-10E0-4869-8680-6E59EB520971}" srcOrd="0" destOrd="0" presId="urn:microsoft.com/office/officeart/2018/2/layout/IconCircleList"/>
    <dgm:cxn modelId="{9F7FB573-F478-44FD-AE14-491778861D8D}" type="presOf" srcId="{2EB34C2C-4C46-43A3-BFB2-A5B430160FAC}" destId="{0ED5F5C6-E8C1-41B9-8E5E-50DCB93FDADB}" srcOrd="0" destOrd="0" presId="urn:microsoft.com/office/officeart/2018/2/layout/IconCircleList"/>
    <dgm:cxn modelId="{5B53A65A-5E28-4742-BF8D-C3432D93FD0B}" type="presOf" srcId="{10DADB10-0764-46F6-AA2D-7C6438679883}" destId="{043EF19A-E022-410A-9ACE-4446D1738B7D}" srcOrd="0" destOrd="0" presId="urn:microsoft.com/office/officeart/2018/2/layout/IconCircleList"/>
    <dgm:cxn modelId="{982BD783-E1C6-405E-BBD0-3528A49FEF58}" srcId="{4DBA9911-DC98-4495-A2F7-D73B42191668}" destId="{10DADB10-0764-46F6-AA2D-7C6438679883}" srcOrd="0" destOrd="0" parTransId="{3EE888FE-9DD3-4C94-9C4E-6B1BF7128710}" sibTransId="{F293BB9B-C0F4-4584-BBCF-E5BF549F0D4F}"/>
    <dgm:cxn modelId="{E79FEF9A-6D0C-4D00-B839-86245D625946}" type="presOf" srcId="{4DBA9911-DC98-4495-A2F7-D73B42191668}" destId="{A33A2CA3-DFF0-47BE-A225-0F903AA57E23}" srcOrd="0" destOrd="0" presId="urn:microsoft.com/office/officeart/2018/2/layout/IconCircleList"/>
    <dgm:cxn modelId="{643454A1-C857-40EA-B42D-5842697A8B0F}" type="presOf" srcId="{F293BB9B-C0F4-4584-BBCF-E5BF549F0D4F}" destId="{D6E09F86-CDDC-4A29-8898-314E83C51E67}" srcOrd="0" destOrd="0" presId="urn:microsoft.com/office/officeart/2018/2/layout/IconCircleList"/>
    <dgm:cxn modelId="{5659B3D7-1864-4CE7-B792-5102B4DA4234}" srcId="{4DBA9911-DC98-4495-A2F7-D73B42191668}" destId="{F9DE71C4-6033-4FEA-BD77-D2911540D2B2}" srcOrd="2" destOrd="0" parTransId="{587CE2BE-44D4-4A1D-B488-FC8FC4D7FC2E}" sibTransId="{37B483DE-560A-4585-A746-D9E7B1C976E6}"/>
    <dgm:cxn modelId="{8A1840F6-E54B-4F0A-BC8A-40EDA2FCE04F}" type="presParOf" srcId="{A33A2CA3-DFF0-47BE-A225-0F903AA57E23}" destId="{F972CE29-152D-45ED-956F-D9FA6C22606C}" srcOrd="0" destOrd="0" presId="urn:microsoft.com/office/officeart/2018/2/layout/IconCircleList"/>
    <dgm:cxn modelId="{10A5DECF-1362-4184-B92D-4E937820AFFD}" type="presParOf" srcId="{F972CE29-152D-45ED-956F-D9FA6C22606C}" destId="{638C0B8C-B741-40F1-B5D9-6C52278A4C0D}" srcOrd="0" destOrd="0" presId="urn:microsoft.com/office/officeart/2018/2/layout/IconCircleList"/>
    <dgm:cxn modelId="{16B81987-D51D-45F4-A9A8-C53FB81CAD6F}" type="presParOf" srcId="{638C0B8C-B741-40F1-B5D9-6C52278A4C0D}" destId="{E65AC5EB-5BFB-4CAF-AE4B-5964E622CD4D}" srcOrd="0" destOrd="0" presId="urn:microsoft.com/office/officeart/2018/2/layout/IconCircleList"/>
    <dgm:cxn modelId="{74FAD9FA-8730-44D3-A7F2-44352A90A46E}" type="presParOf" srcId="{638C0B8C-B741-40F1-B5D9-6C52278A4C0D}" destId="{77BA5A50-FE2B-4CEB-8E40-39977C5BCAA4}" srcOrd="1" destOrd="0" presId="urn:microsoft.com/office/officeart/2018/2/layout/IconCircleList"/>
    <dgm:cxn modelId="{3795D36A-FE61-443F-8C4E-4919FE510D4C}" type="presParOf" srcId="{638C0B8C-B741-40F1-B5D9-6C52278A4C0D}" destId="{8A5C4CB9-07FF-4DD9-B64B-B9A46548B2A2}" srcOrd="2" destOrd="0" presId="urn:microsoft.com/office/officeart/2018/2/layout/IconCircleList"/>
    <dgm:cxn modelId="{7DD81787-5B9D-41CB-930C-4DEE1DA4577F}" type="presParOf" srcId="{638C0B8C-B741-40F1-B5D9-6C52278A4C0D}" destId="{043EF19A-E022-410A-9ACE-4446D1738B7D}" srcOrd="3" destOrd="0" presId="urn:microsoft.com/office/officeart/2018/2/layout/IconCircleList"/>
    <dgm:cxn modelId="{6F509F22-4A4B-446D-8EA6-BEE0366E23C7}" type="presParOf" srcId="{F972CE29-152D-45ED-956F-D9FA6C22606C}" destId="{D6E09F86-CDDC-4A29-8898-314E83C51E67}" srcOrd="1" destOrd="0" presId="urn:microsoft.com/office/officeart/2018/2/layout/IconCircleList"/>
    <dgm:cxn modelId="{A8961AF1-1A70-4BC9-BAAC-511A8033F765}" type="presParOf" srcId="{F972CE29-152D-45ED-956F-D9FA6C22606C}" destId="{D9BB8E56-2165-479B-B3B9-CBEEBC3ED759}" srcOrd="2" destOrd="0" presId="urn:microsoft.com/office/officeart/2018/2/layout/IconCircleList"/>
    <dgm:cxn modelId="{55761561-970D-4AB8-A85C-DECB99C04211}" type="presParOf" srcId="{D9BB8E56-2165-479B-B3B9-CBEEBC3ED759}" destId="{A4B555E3-8BC1-4B0A-AD8D-ECA967D8829E}" srcOrd="0" destOrd="0" presId="urn:microsoft.com/office/officeart/2018/2/layout/IconCircleList"/>
    <dgm:cxn modelId="{029D90E9-6E8A-4120-89C5-BA812A46696F}" type="presParOf" srcId="{D9BB8E56-2165-479B-B3B9-CBEEBC3ED759}" destId="{0490885F-003E-4CEF-A8C9-8C140B90D457}" srcOrd="1" destOrd="0" presId="urn:microsoft.com/office/officeart/2018/2/layout/IconCircleList"/>
    <dgm:cxn modelId="{42D40DE2-9131-49B2-98A7-0CD063E05241}" type="presParOf" srcId="{D9BB8E56-2165-479B-B3B9-CBEEBC3ED759}" destId="{C4D4442E-4317-4F03-880F-A8C8480EC364}" srcOrd="2" destOrd="0" presId="urn:microsoft.com/office/officeart/2018/2/layout/IconCircleList"/>
    <dgm:cxn modelId="{7E8AF17F-EB1F-409E-9A9B-16DF1E3CCCF2}" type="presParOf" srcId="{D9BB8E56-2165-479B-B3B9-CBEEBC3ED759}" destId="{D9D25675-359B-47CA-A95B-E7238864395E}" srcOrd="3" destOrd="0" presId="urn:microsoft.com/office/officeart/2018/2/layout/IconCircleList"/>
    <dgm:cxn modelId="{6A681D9B-F828-4F06-8264-876630A99D74}" type="presParOf" srcId="{F972CE29-152D-45ED-956F-D9FA6C22606C}" destId="{0ED5F5C6-E8C1-41B9-8E5E-50DCB93FDADB}" srcOrd="3" destOrd="0" presId="urn:microsoft.com/office/officeart/2018/2/layout/IconCircleList"/>
    <dgm:cxn modelId="{2EDE23BC-1F71-4CCB-AED7-B2CFB9E00F18}" type="presParOf" srcId="{F972CE29-152D-45ED-956F-D9FA6C22606C}" destId="{367CE8EF-C43B-4104-8FA8-76B80ACB4AE9}" srcOrd="4" destOrd="0" presId="urn:microsoft.com/office/officeart/2018/2/layout/IconCircleList"/>
    <dgm:cxn modelId="{77E2A3F8-3265-485E-BCD4-3FCAF11BFE76}" type="presParOf" srcId="{367CE8EF-C43B-4104-8FA8-76B80ACB4AE9}" destId="{34E56130-69BB-4676-AE91-4E6449B2191B}" srcOrd="0" destOrd="0" presId="urn:microsoft.com/office/officeart/2018/2/layout/IconCircleList"/>
    <dgm:cxn modelId="{04AD39FE-053B-456D-90E7-C463ABE77446}" type="presParOf" srcId="{367CE8EF-C43B-4104-8FA8-76B80ACB4AE9}" destId="{506CA520-6337-437D-B120-DC977AF7C092}" srcOrd="1" destOrd="0" presId="urn:microsoft.com/office/officeart/2018/2/layout/IconCircleList"/>
    <dgm:cxn modelId="{B55F584A-B819-4B40-AFCF-4B7BBFEE413D}" type="presParOf" srcId="{367CE8EF-C43B-4104-8FA8-76B80ACB4AE9}" destId="{42138268-AE86-47DD-81CC-20FB8A913D3B}" srcOrd="2" destOrd="0" presId="urn:microsoft.com/office/officeart/2018/2/layout/IconCircleList"/>
    <dgm:cxn modelId="{72429320-9303-4592-8405-F70AF2AEFF08}" type="presParOf" srcId="{367CE8EF-C43B-4104-8FA8-76B80ACB4AE9}" destId="{212DDDF6-10E0-4869-8680-6E59EB52097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BEEE8E-711F-47CE-A444-CFD408979C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98FD61-7499-4D55-A391-F1ADFF42A0A8}">
      <dgm:prSet/>
      <dgm:spPr/>
      <dgm:t>
        <a:bodyPr/>
        <a:lstStyle/>
        <a:p>
          <a:endParaRPr lang="en-US" dirty="0"/>
        </a:p>
      </dgm:t>
    </dgm:pt>
    <dgm:pt modelId="{1CF2512E-5F4F-4DA8-BB7C-FFB2EA6BB5A7}" type="parTrans" cxnId="{DAA68CE4-B5D7-4F6F-ADD3-50E6E94A6674}">
      <dgm:prSet/>
      <dgm:spPr/>
      <dgm:t>
        <a:bodyPr/>
        <a:lstStyle/>
        <a:p>
          <a:endParaRPr lang="en-US"/>
        </a:p>
      </dgm:t>
    </dgm:pt>
    <dgm:pt modelId="{48C55DF0-7060-433A-9381-20205BCE9A06}" type="sibTrans" cxnId="{DAA68CE4-B5D7-4F6F-ADD3-50E6E94A6674}">
      <dgm:prSet/>
      <dgm:spPr/>
      <dgm:t>
        <a:bodyPr/>
        <a:lstStyle/>
        <a:p>
          <a:endParaRPr lang="en-US"/>
        </a:p>
      </dgm:t>
    </dgm:pt>
    <dgm:pt modelId="{55C0F756-5616-4CE0-B81B-649DFBE15567}">
      <dgm:prSet/>
      <dgm:spPr/>
      <dgm:t>
        <a:bodyPr/>
        <a:lstStyle/>
        <a:p>
          <a:r>
            <a:rPr lang="en-GB"/>
            <a:t>Next week is our last taught session. Pre-recorded sessions will be uploaded onto Moodle.</a:t>
          </a:r>
          <a:endParaRPr lang="en-US"/>
        </a:p>
      </dgm:t>
    </dgm:pt>
    <dgm:pt modelId="{25248A84-1062-4D5D-B122-123B745F861C}" type="parTrans" cxnId="{9DABDD94-3CA7-4387-8107-7C2C13F755B6}">
      <dgm:prSet/>
      <dgm:spPr/>
      <dgm:t>
        <a:bodyPr/>
        <a:lstStyle/>
        <a:p>
          <a:endParaRPr lang="en-US"/>
        </a:p>
      </dgm:t>
    </dgm:pt>
    <dgm:pt modelId="{7EE5769B-1941-4949-9E69-266B4CC65619}" type="sibTrans" cxnId="{9DABDD94-3CA7-4387-8107-7C2C13F755B6}">
      <dgm:prSet/>
      <dgm:spPr/>
      <dgm:t>
        <a:bodyPr/>
        <a:lstStyle/>
        <a:p>
          <a:endParaRPr lang="en-US"/>
        </a:p>
      </dgm:t>
    </dgm:pt>
    <dgm:pt modelId="{99737752-B91B-4E2C-A478-564F0CC2696C}">
      <dgm:prSet/>
      <dgm:spPr/>
      <dgm:t>
        <a:bodyPr/>
        <a:lstStyle/>
        <a:p>
          <a:r>
            <a:rPr lang="en-GB" dirty="0"/>
            <a:t>Thursday 27</a:t>
          </a:r>
          <a:r>
            <a:rPr lang="en-GB" baseline="30000" dirty="0"/>
            <a:t>th</a:t>
          </a:r>
          <a:r>
            <a:rPr lang="en-GB" dirty="0"/>
            <a:t> Will be a drop-in session for questions and draft feedback for A2.</a:t>
          </a:r>
          <a:endParaRPr lang="en-US" dirty="0"/>
        </a:p>
      </dgm:t>
    </dgm:pt>
    <dgm:pt modelId="{773EEDA5-FE42-4A98-99A6-208319F6D943}" type="parTrans" cxnId="{4D08C009-5694-41BD-A228-08C925308337}">
      <dgm:prSet/>
      <dgm:spPr/>
      <dgm:t>
        <a:bodyPr/>
        <a:lstStyle/>
        <a:p>
          <a:endParaRPr lang="en-US"/>
        </a:p>
      </dgm:t>
    </dgm:pt>
    <dgm:pt modelId="{6A5C240D-B5FA-4823-BF87-85BF684C00EC}" type="sibTrans" cxnId="{4D08C009-5694-41BD-A228-08C925308337}">
      <dgm:prSet/>
      <dgm:spPr/>
      <dgm:t>
        <a:bodyPr/>
        <a:lstStyle/>
        <a:p>
          <a:endParaRPr lang="en-US"/>
        </a:p>
      </dgm:t>
    </dgm:pt>
    <dgm:pt modelId="{E4ED3439-E8C9-41AA-A0D4-7ECE3DA29AAA}">
      <dgm:prSet/>
      <dgm:spPr/>
      <dgm:t>
        <a:bodyPr/>
        <a:lstStyle/>
        <a:p>
          <a:r>
            <a:rPr lang="en-GB"/>
            <a:t>If you have any issues surrounding assignment submission, please give me an email and I can direct you to the appropriate university services. </a:t>
          </a:r>
          <a:endParaRPr lang="en-US"/>
        </a:p>
      </dgm:t>
    </dgm:pt>
    <dgm:pt modelId="{098B3DB9-0821-4ADC-B0FD-C99E6F8145A9}" type="parTrans" cxnId="{420461E8-D598-483F-8F81-0407C3DF7D8D}">
      <dgm:prSet/>
      <dgm:spPr/>
      <dgm:t>
        <a:bodyPr/>
        <a:lstStyle/>
        <a:p>
          <a:endParaRPr lang="en-US"/>
        </a:p>
      </dgm:t>
    </dgm:pt>
    <dgm:pt modelId="{D4E12AC6-8FDF-4FEF-B158-5905D0EC3A55}" type="sibTrans" cxnId="{420461E8-D598-483F-8F81-0407C3DF7D8D}">
      <dgm:prSet/>
      <dgm:spPr/>
      <dgm:t>
        <a:bodyPr/>
        <a:lstStyle/>
        <a:p>
          <a:endParaRPr lang="en-US"/>
        </a:p>
      </dgm:t>
    </dgm:pt>
    <dgm:pt modelId="{FCC2B8A0-6D37-4D8F-B9C2-F9E71549A0CF}">
      <dgm:prSet/>
      <dgm:spPr/>
      <dgm:t>
        <a:bodyPr/>
        <a:lstStyle/>
        <a:p>
          <a:r>
            <a:rPr lang="en-GB" dirty="0"/>
            <a:t>All feedback for A2 will be sent back by 5pm tomorrow. </a:t>
          </a:r>
          <a:endParaRPr lang="en-US" dirty="0"/>
        </a:p>
      </dgm:t>
    </dgm:pt>
    <dgm:pt modelId="{C2499935-1DA4-4FAC-9293-B4030CEB56DF}" type="parTrans" cxnId="{7E84B919-88F2-49D2-BC08-5194BBB7E226}">
      <dgm:prSet/>
      <dgm:spPr/>
      <dgm:t>
        <a:bodyPr/>
        <a:lstStyle/>
        <a:p>
          <a:endParaRPr lang="en-US"/>
        </a:p>
      </dgm:t>
    </dgm:pt>
    <dgm:pt modelId="{8AC527A8-6644-4D49-809F-1BBB78611E99}" type="sibTrans" cxnId="{7E84B919-88F2-49D2-BC08-5194BBB7E226}">
      <dgm:prSet/>
      <dgm:spPr/>
      <dgm:t>
        <a:bodyPr/>
        <a:lstStyle/>
        <a:p>
          <a:endParaRPr lang="en-US"/>
        </a:p>
      </dgm:t>
    </dgm:pt>
    <dgm:pt modelId="{89DFF20C-53D6-48EF-A0C7-F4B2D8682755}">
      <dgm:prSet/>
      <dgm:spPr/>
      <dgm:t>
        <a:bodyPr/>
        <a:lstStyle/>
        <a:p>
          <a:r>
            <a:rPr lang="en-GB"/>
            <a:t>Moodle Maintenance will not affect assignment submissions.</a:t>
          </a:r>
          <a:endParaRPr lang="en-US"/>
        </a:p>
      </dgm:t>
    </dgm:pt>
    <dgm:pt modelId="{18E84267-C4AA-4388-8C0A-5937859828E9}" type="parTrans" cxnId="{80623BF6-5182-4096-90F1-645F38A1F8A9}">
      <dgm:prSet/>
      <dgm:spPr/>
      <dgm:t>
        <a:bodyPr/>
        <a:lstStyle/>
        <a:p>
          <a:endParaRPr lang="en-US"/>
        </a:p>
      </dgm:t>
    </dgm:pt>
    <dgm:pt modelId="{F65777F7-5387-4430-BD03-8F4321A1A129}" type="sibTrans" cxnId="{80623BF6-5182-4096-90F1-645F38A1F8A9}">
      <dgm:prSet/>
      <dgm:spPr/>
      <dgm:t>
        <a:bodyPr/>
        <a:lstStyle/>
        <a:p>
          <a:endParaRPr lang="en-US"/>
        </a:p>
      </dgm:t>
    </dgm:pt>
    <dgm:pt modelId="{93C0A7AD-53D7-4E67-AE09-4730F0E2B8BA}">
      <dgm:prSet/>
      <dgm:spPr/>
      <dgm:t>
        <a:bodyPr/>
        <a:lstStyle/>
        <a:p>
          <a:r>
            <a:rPr lang="en-GB" b="1"/>
            <a:t>All concepts in this workshop are expanded on further in the pre-recorded lecture on Moodle</a:t>
          </a:r>
          <a:r>
            <a:rPr lang="en-GB"/>
            <a:t>.</a:t>
          </a:r>
          <a:endParaRPr lang="en-US"/>
        </a:p>
      </dgm:t>
    </dgm:pt>
    <dgm:pt modelId="{96E913EB-A136-49DA-8EF6-489D549A8FB2}" type="parTrans" cxnId="{A095A912-65D1-4FFC-B8B6-2CBF066CE3AC}">
      <dgm:prSet/>
      <dgm:spPr/>
      <dgm:t>
        <a:bodyPr/>
        <a:lstStyle/>
        <a:p>
          <a:endParaRPr lang="en-US"/>
        </a:p>
      </dgm:t>
    </dgm:pt>
    <dgm:pt modelId="{CCC12D95-B36E-4707-B50A-B8F8539899B4}" type="sibTrans" cxnId="{A095A912-65D1-4FFC-B8B6-2CBF066CE3AC}">
      <dgm:prSet/>
      <dgm:spPr/>
      <dgm:t>
        <a:bodyPr/>
        <a:lstStyle/>
        <a:p>
          <a:endParaRPr lang="en-US"/>
        </a:p>
      </dgm:t>
    </dgm:pt>
    <dgm:pt modelId="{6EF1F81D-E35A-4799-81D9-4AC1E027227F}" type="pres">
      <dgm:prSet presAssocID="{BEBEEE8E-711F-47CE-A444-CFD408979C85}" presName="root" presStyleCnt="0">
        <dgm:presLayoutVars>
          <dgm:dir/>
          <dgm:resizeHandles val="exact"/>
        </dgm:presLayoutVars>
      </dgm:prSet>
      <dgm:spPr/>
    </dgm:pt>
    <dgm:pt modelId="{896B2D1F-35A3-400B-8B9E-04B7DFA92FA9}" type="pres">
      <dgm:prSet presAssocID="{EB98FD61-7499-4D55-A391-F1ADFF42A0A8}" presName="compNode" presStyleCnt="0"/>
      <dgm:spPr/>
    </dgm:pt>
    <dgm:pt modelId="{8AE0E431-C4DA-40AA-B71D-A2077E2CA7F7}" type="pres">
      <dgm:prSet presAssocID="{EB98FD61-7499-4D55-A391-F1ADFF42A0A8}" presName="bgRect" presStyleLbl="bgShp" presStyleIdx="0" presStyleCnt="7"/>
      <dgm:spPr/>
    </dgm:pt>
    <dgm:pt modelId="{9816F16A-7122-4D7C-9DBA-09F7CFA2C393}" type="pres">
      <dgm:prSet presAssocID="{EB98FD61-7499-4D55-A391-F1ADFF42A0A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884FFF37-A7DD-4390-B474-D88003F92F2A}" type="pres">
      <dgm:prSet presAssocID="{EB98FD61-7499-4D55-A391-F1ADFF42A0A8}" presName="spaceRect" presStyleCnt="0"/>
      <dgm:spPr/>
    </dgm:pt>
    <dgm:pt modelId="{E93955ED-6389-4F12-B7D5-24C89C37803D}" type="pres">
      <dgm:prSet presAssocID="{EB98FD61-7499-4D55-A391-F1ADFF42A0A8}" presName="parTx" presStyleLbl="revTx" presStyleIdx="0" presStyleCnt="7">
        <dgm:presLayoutVars>
          <dgm:chMax val="0"/>
          <dgm:chPref val="0"/>
        </dgm:presLayoutVars>
      </dgm:prSet>
      <dgm:spPr/>
    </dgm:pt>
    <dgm:pt modelId="{CDE7653D-A9AC-42B1-8DB7-C42DCDDC0A12}" type="pres">
      <dgm:prSet presAssocID="{48C55DF0-7060-433A-9381-20205BCE9A06}" presName="sibTrans" presStyleCnt="0"/>
      <dgm:spPr/>
    </dgm:pt>
    <dgm:pt modelId="{00AD9EE1-4E36-4496-87A3-8E6857C96595}" type="pres">
      <dgm:prSet presAssocID="{55C0F756-5616-4CE0-B81B-649DFBE15567}" presName="compNode" presStyleCnt="0"/>
      <dgm:spPr/>
    </dgm:pt>
    <dgm:pt modelId="{87E845BF-A24D-4FB8-93DA-CF6850C2CFDB}" type="pres">
      <dgm:prSet presAssocID="{55C0F756-5616-4CE0-B81B-649DFBE15567}" presName="bgRect" presStyleLbl="bgShp" presStyleIdx="1" presStyleCnt="7"/>
      <dgm:spPr/>
    </dgm:pt>
    <dgm:pt modelId="{436A083E-3A65-4CAD-951A-628BE9821522}" type="pres">
      <dgm:prSet presAssocID="{55C0F756-5616-4CE0-B81B-649DFBE1556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on Viewing Ceremony"/>
        </a:ext>
      </dgm:extLst>
    </dgm:pt>
    <dgm:pt modelId="{A9195D0C-BA84-42E8-B5AD-215B4C18E674}" type="pres">
      <dgm:prSet presAssocID="{55C0F756-5616-4CE0-B81B-649DFBE15567}" presName="spaceRect" presStyleCnt="0"/>
      <dgm:spPr/>
    </dgm:pt>
    <dgm:pt modelId="{176380F8-20CC-4F09-ADBA-32032FFC8A94}" type="pres">
      <dgm:prSet presAssocID="{55C0F756-5616-4CE0-B81B-649DFBE15567}" presName="parTx" presStyleLbl="revTx" presStyleIdx="1" presStyleCnt="7">
        <dgm:presLayoutVars>
          <dgm:chMax val="0"/>
          <dgm:chPref val="0"/>
        </dgm:presLayoutVars>
      </dgm:prSet>
      <dgm:spPr/>
    </dgm:pt>
    <dgm:pt modelId="{1D16AC12-4B23-45D2-891E-2635F248B0E7}" type="pres">
      <dgm:prSet presAssocID="{7EE5769B-1941-4949-9E69-266B4CC65619}" presName="sibTrans" presStyleCnt="0"/>
      <dgm:spPr/>
    </dgm:pt>
    <dgm:pt modelId="{2003BF14-7966-4D84-8472-EDA96C759757}" type="pres">
      <dgm:prSet presAssocID="{99737752-B91B-4E2C-A478-564F0CC2696C}" presName="compNode" presStyleCnt="0"/>
      <dgm:spPr/>
    </dgm:pt>
    <dgm:pt modelId="{2FD500F1-F9EB-4551-8253-387AE2ABF23F}" type="pres">
      <dgm:prSet presAssocID="{99737752-B91B-4E2C-A478-564F0CC2696C}" presName="bgRect" presStyleLbl="bgShp" presStyleIdx="2" presStyleCnt="7"/>
      <dgm:spPr/>
    </dgm:pt>
    <dgm:pt modelId="{4CEE6A6D-03F2-4B56-8494-349DD458A181}" type="pres">
      <dgm:prSet presAssocID="{99737752-B91B-4E2C-A478-564F0CC2696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986983F1-8E2B-4B34-A74B-3BE626AAB10C}" type="pres">
      <dgm:prSet presAssocID="{99737752-B91B-4E2C-A478-564F0CC2696C}" presName="spaceRect" presStyleCnt="0"/>
      <dgm:spPr/>
    </dgm:pt>
    <dgm:pt modelId="{92F44B98-20E4-4D96-8EAF-5CE729DF4726}" type="pres">
      <dgm:prSet presAssocID="{99737752-B91B-4E2C-A478-564F0CC2696C}" presName="parTx" presStyleLbl="revTx" presStyleIdx="2" presStyleCnt="7">
        <dgm:presLayoutVars>
          <dgm:chMax val="0"/>
          <dgm:chPref val="0"/>
        </dgm:presLayoutVars>
      </dgm:prSet>
      <dgm:spPr/>
    </dgm:pt>
    <dgm:pt modelId="{444A3BDC-A00D-4073-BBB3-8AA99727671F}" type="pres">
      <dgm:prSet presAssocID="{6A5C240D-B5FA-4823-BF87-85BF684C00EC}" presName="sibTrans" presStyleCnt="0"/>
      <dgm:spPr/>
    </dgm:pt>
    <dgm:pt modelId="{8A7BC99D-E123-4DE6-811E-444C0D1387C8}" type="pres">
      <dgm:prSet presAssocID="{E4ED3439-E8C9-41AA-A0D4-7ECE3DA29AAA}" presName="compNode" presStyleCnt="0"/>
      <dgm:spPr/>
    </dgm:pt>
    <dgm:pt modelId="{C9FFE61A-C812-4C9F-9C0F-F2341155615D}" type="pres">
      <dgm:prSet presAssocID="{E4ED3439-E8C9-41AA-A0D4-7ECE3DA29AAA}" presName="bgRect" presStyleLbl="bgShp" presStyleIdx="3" presStyleCnt="7"/>
      <dgm:spPr/>
    </dgm:pt>
    <dgm:pt modelId="{B69B796D-DB6D-46A4-B764-1143E04A01D4}" type="pres">
      <dgm:prSet presAssocID="{E4ED3439-E8C9-41AA-A0D4-7ECE3DA29AA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nvelope"/>
        </a:ext>
      </dgm:extLst>
    </dgm:pt>
    <dgm:pt modelId="{55BF8576-D3BC-48B3-A489-873034D9F132}" type="pres">
      <dgm:prSet presAssocID="{E4ED3439-E8C9-41AA-A0D4-7ECE3DA29AAA}" presName="spaceRect" presStyleCnt="0"/>
      <dgm:spPr/>
    </dgm:pt>
    <dgm:pt modelId="{527B6ADF-F5A1-4A26-8172-9087DC2D6126}" type="pres">
      <dgm:prSet presAssocID="{E4ED3439-E8C9-41AA-A0D4-7ECE3DA29AAA}" presName="parTx" presStyleLbl="revTx" presStyleIdx="3" presStyleCnt="7">
        <dgm:presLayoutVars>
          <dgm:chMax val="0"/>
          <dgm:chPref val="0"/>
        </dgm:presLayoutVars>
      </dgm:prSet>
      <dgm:spPr/>
    </dgm:pt>
    <dgm:pt modelId="{CDEE09A2-EC76-4BB0-AB40-8B9F3CB871B2}" type="pres">
      <dgm:prSet presAssocID="{D4E12AC6-8FDF-4FEF-B158-5905D0EC3A55}" presName="sibTrans" presStyleCnt="0"/>
      <dgm:spPr/>
    </dgm:pt>
    <dgm:pt modelId="{A5518F40-CA26-4768-A079-F6C7830A2F49}" type="pres">
      <dgm:prSet presAssocID="{FCC2B8A0-6D37-4D8F-B9C2-F9E71549A0CF}" presName="compNode" presStyleCnt="0"/>
      <dgm:spPr/>
    </dgm:pt>
    <dgm:pt modelId="{FCBE8444-F964-49E8-81FD-BD35C8B18AAE}" type="pres">
      <dgm:prSet presAssocID="{FCC2B8A0-6D37-4D8F-B9C2-F9E71549A0CF}" presName="bgRect" presStyleLbl="bgShp" presStyleIdx="4" presStyleCnt="7"/>
      <dgm:spPr/>
    </dgm:pt>
    <dgm:pt modelId="{5C14E5F2-F94A-4536-BEAD-B714E6999706}" type="pres">
      <dgm:prSet presAssocID="{FCC2B8A0-6D37-4D8F-B9C2-F9E71549A0C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rection"/>
        </a:ext>
      </dgm:extLst>
    </dgm:pt>
    <dgm:pt modelId="{91BBB3DD-16CA-4485-B823-518B16762387}" type="pres">
      <dgm:prSet presAssocID="{FCC2B8A0-6D37-4D8F-B9C2-F9E71549A0CF}" presName="spaceRect" presStyleCnt="0"/>
      <dgm:spPr/>
    </dgm:pt>
    <dgm:pt modelId="{F12CC81A-CC01-411E-8632-EBF8D22612C6}" type="pres">
      <dgm:prSet presAssocID="{FCC2B8A0-6D37-4D8F-B9C2-F9E71549A0CF}" presName="parTx" presStyleLbl="revTx" presStyleIdx="4" presStyleCnt="7">
        <dgm:presLayoutVars>
          <dgm:chMax val="0"/>
          <dgm:chPref val="0"/>
        </dgm:presLayoutVars>
      </dgm:prSet>
      <dgm:spPr/>
    </dgm:pt>
    <dgm:pt modelId="{C8FD2964-56EA-4CED-A350-7289A1D219D1}" type="pres">
      <dgm:prSet presAssocID="{8AC527A8-6644-4D49-809F-1BBB78611E99}" presName="sibTrans" presStyleCnt="0"/>
      <dgm:spPr/>
    </dgm:pt>
    <dgm:pt modelId="{500BF748-FAC2-4BD3-9953-56E6BDB7F1E2}" type="pres">
      <dgm:prSet presAssocID="{89DFF20C-53D6-48EF-A0C7-F4B2D8682755}" presName="compNode" presStyleCnt="0"/>
      <dgm:spPr/>
    </dgm:pt>
    <dgm:pt modelId="{17D8F38F-F731-4379-ABAE-57569C3A4B6C}" type="pres">
      <dgm:prSet presAssocID="{89DFF20C-53D6-48EF-A0C7-F4B2D8682755}" presName="bgRect" presStyleLbl="bgShp" presStyleIdx="5" presStyleCnt="7"/>
      <dgm:spPr/>
    </dgm:pt>
    <dgm:pt modelId="{AA18946C-661B-4B60-BC70-1F97FE2EAB30}" type="pres">
      <dgm:prSet presAssocID="{89DFF20C-53D6-48EF-A0C7-F4B2D868275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A22C6D7D-3169-47B3-961B-A93F66AE5AA1}" type="pres">
      <dgm:prSet presAssocID="{89DFF20C-53D6-48EF-A0C7-F4B2D8682755}" presName="spaceRect" presStyleCnt="0"/>
      <dgm:spPr/>
    </dgm:pt>
    <dgm:pt modelId="{B54B7426-72BA-42E8-96B9-1BAE6FC83991}" type="pres">
      <dgm:prSet presAssocID="{89DFF20C-53D6-48EF-A0C7-F4B2D8682755}" presName="parTx" presStyleLbl="revTx" presStyleIdx="5" presStyleCnt="7">
        <dgm:presLayoutVars>
          <dgm:chMax val="0"/>
          <dgm:chPref val="0"/>
        </dgm:presLayoutVars>
      </dgm:prSet>
      <dgm:spPr/>
    </dgm:pt>
    <dgm:pt modelId="{5179B048-95D2-4588-9BFA-62D62254F13C}" type="pres">
      <dgm:prSet presAssocID="{F65777F7-5387-4430-BD03-8F4321A1A129}" presName="sibTrans" presStyleCnt="0"/>
      <dgm:spPr/>
    </dgm:pt>
    <dgm:pt modelId="{8717CC9B-2829-484F-A7FD-7126522DAF6C}" type="pres">
      <dgm:prSet presAssocID="{93C0A7AD-53D7-4E67-AE09-4730F0E2B8BA}" presName="compNode" presStyleCnt="0"/>
      <dgm:spPr/>
    </dgm:pt>
    <dgm:pt modelId="{1BE82DA7-80F7-47EE-BCB2-7817C9E022B2}" type="pres">
      <dgm:prSet presAssocID="{93C0A7AD-53D7-4E67-AE09-4730F0E2B8BA}" presName="bgRect" presStyleLbl="bgShp" presStyleIdx="6" presStyleCnt="7"/>
      <dgm:spPr/>
    </dgm:pt>
    <dgm:pt modelId="{49C7F7F1-08E4-4DB3-A8CF-679273959263}" type="pres">
      <dgm:prSet presAssocID="{93C0A7AD-53D7-4E67-AE09-4730F0E2B8B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assroom"/>
        </a:ext>
      </dgm:extLst>
    </dgm:pt>
    <dgm:pt modelId="{4D9D2732-307B-44F8-BBA1-EEE6AB9C8F3C}" type="pres">
      <dgm:prSet presAssocID="{93C0A7AD-53D7-4E67-AE09-4730F0E2B8BA}" presName="spaceRect" presStyleCnt="0"/>
      <dgm:spPr/>
    </dgm:pt>
    <dgm:pt modelId="{9BB94187-E62E-4F5B-9952-1A32BE474E74}" type="pres">
      <dgm:prSet presAssocID="{93C0A7AD-53D7-4E67-AE09-4730F0E2B8BA}" presName="parTx" presStyleLbl="revTx" presStyleIdx="6" presStyleCnt="7">
        <dgm:presLayoutVars>
          <dgm:chMax val="0"/>
          <dgm:chPref val="0"/>
        </dgm:presLayoutVars>
      </dgm:prSet>
      <dgm:spPr/>
    </dgm:pt>
  </dgm:ptLst>
  <dgm:cxnLst>
    <dgm:cxn modelId="{4D08C009-5694-41BD-A228-08C925308337}" srcId="{BEBEEE8E-711F-47CE-A444-CFD408979C85}" destId="{99737752-B91B-4E2C-A478-564F0CC2696C}" srcOrd="2" destOrd="0" parTransId="{773EEDA5-FE42-4A98-99A6-208319F6D943}" sibTransId="{6A5C240D-B5FA-4823-BF87-85BF684C00EC}"/>
    <dgm:cxn modelId="{A095A912-65D1-4FFC-B8B6-2CBF066CE3AC}" srcId="{BEBEEE8E-711F-47CE-A444-CFD408979C85}" destId="{93C0A7AD-53D7-4E67-AE09-4730F0E2B8BA}" srcOrd="6" destOrd="0" parTransId="{96E913EB-A136-49DA-8EF6-489D549A8FB2}" sibTransId="{CCC12D95-B36E-4707-B50A-B8F8539899B4}"/>
    <dgm:cxn modelId="{3289CB15-20F5-410E-82BC-DE1206999ADB}" type="presOf" srcId="{BEBEEE8E-711F-47CE-A444-CFD408979C85}" destId="{6EF1F81D-E35A-4799-81D9-4AC1E027227F}" srcOrd="0" destOrd="0" presId="urn:microsoft.com/office/officeart/2018/2/layout/IconVerticalSolidList"/>
    <dgm:cxn modelId="{7E84B919-88F2-49D2-BC08-5194BBB7E226}" srcId="{BEBEEE8E-711F-47CE-A444-CFD408979C85}" destId="{FCC2B8A0-6D37-4D8F-B9C2-F9E71549A0CF}" srcOrd="4" destOrd="0" parTransId="{C2499935-1DA4-4FAC-9293-B4030CEB56DF}" sibTransId="{8AC527A8-6644-4D49-809F-1BBB78611E99}"/>
    <dgm:cxn modelId="{A6974922-57D4-4501-B592-44D6DAD4E2D6}" type="presOf" srcId="{FCC2B8A0-6D37-4D8F-B9C2-F9E71549A0CF}" destId="{F12CC81A-CC01-411E-8632-EBF8D22612C6}" srcOrd="0" destOrd="0" presId="urn:microsoft.com/office/officeart/2018/2/layout/IconVerticalSolidList"/>
    <dgm:cxn modelId="{D4EE6A33-8A31-4F17-9EF2-36A3C92D657A}" type="presOf" srcId="{55C0F756-5616-4CE0-B81B-649DFBE15567}" destId="{176380F8-20CC-4F09-ADBA-32032FFC8A94}" srcOrd="0" destOrd="0" presId="urn:microsoft.com/office/officeart/2018/2/layout/IconVerticalSolidList"/>
    <dgm:cxn modelId="{C79A5F3D-401C-495E-A378-7735BFF7D647}" type="presOf" srcId="{E4ED3439-E8C9-41AA-A0D4-7ECE3DA29AAA}" destId="{527B6ADF-F5A1-4A26-8172-9087DC2D6126}" srcOrd="0" destOrd="0" presId="urn:microsoft.com/office/officeart/2018/2/layout/IconVerticalSolidList"/>
    <dgm:cxn modelId="{90041469-95AF-48E9-A6F8-0A31FE6EF47C}" type="presOf" srcId="{EB98FD61-7499-4D55-A391-F1ADFF42A0A8}" destId="{E93955ED-6389-4F12-B7D5-24C89C37803D}" srcOrd="0" destOrd="0" presId="urn:microsoft.com/office/officeart/2018/2/layout/IconVerticalSolidList"/>
    <dgm:cxn modelId="{B2FA0C70-1EE4-4B83-A8C9-70066B7FF36A}" type="presOf" srcId="{93C0A7AD-53D7-4E67-AE09-4730F0E2B8BA}" destId="{9BB94187-E62E-4F5B-9952-1A32BE474E74}" srcOrd="0" destOrd="0" presId="urn:microsoft.com/office/officeart/2018/2/layout/IconVerticalSolidList"/>
    <dgm:cxn modelId="{9DABDD94-3CA7-4387-8107-7C2C13F755B6}" srcId="{BEBEEE8E-711F-47CE-A444-CFD408979C85}" destId="{55C0F756-5616-4CE0-B81B-649DFBE15567}" srcOrd="1" destOrd="0" parTransId="{25248A84-1062-4D5D-B122-123B745F861C}" sibTransId="{7EE5769B-1941-4949-9E69-266B4CC65619}"/>
    <dgm:cxn modelId="{A62DC2AF-75A2-4FB3-900A-C5B46FB24747}" type="presOf" srcId="{89DFF20C-53D6-48EF-A0C7-F4B2D8682755}" destId="{B54B7426-72BA-42E8-96B9-1BAE6FC83991}" srcOrd="0" destOrd="0" presId="urn:microsoft.com/office/officeart/2018/2/layout/IconVerticalSolidList"/>
    <dgm:cxn modelId="{DAA68CE4-B5D7-4F6F-ADD3-50E6E94A6674}" srcId="{BEBEEE8E-711F-47CE-A444-CFD408979C85}" destId="{EB98FD61-7499-4D55-A391-F1ADFF42A0A8}" srcOrd="0" destOrd="0" parTransId="{1CF2512E-5F4F-4DA8-BB7C-FFB2EA6BB5A7}" sibTransId="{48C55DF0-7060-433A-9381-20205BCE9A06}"/>
    <dgm:cxn modelId="{420461E8-D598-483F-8F81-0407C3DF7D8D}" srcId="{BEBEEE8E-711F-47CE-A444-CFD408979C85}" destId="{E4ED3439-E8C9-41AA-A0D4-7ECE3DA29AAA}" srcOrd="3" destOrd="0" parTransId="{098B3DB9-0821-4ADC-B0FD-C99E6F8145A9}" sibTransId="{D4E12AC6-8FDF-4FEF-B158-5905D0EC3A55}"/>
    <dgm:cxn modelId="{80623BF6-5182-4096-90F1-645F38A1F8A9}" srcId="{BEBEEE8E-711F-47CE-A444-CFD408979C85}" destId="{89DFF20C-53D6-48EF-A0C7-F4B2D8682755}" srcOrd="5" destOrd="0" parTransId="{18E84267-C4AA-4388-8C0A-5937859828E9}" sibTransId="{F65777F7-5387-4430-BD03-8F4321A1A129}"/>
    <dgm:cxn modelId="{FC8324FE-2344-4F4F-996A-6DD05D273DDC}" type="presOf" srcId="{99737752-B91B-4E2C-A478-564F0CC2696C}" destId="{92F44B98-20E4-4D96-8EAF-5CE729DF4726}" srcOrd="0" destOrd="0" presId="urn:microsoft.com/office/officeart/2018/2/layout/IconVerticalSolidList"/>
    <dgm:cxn modelId="{662AE523-E8C5-4FCA-9E2A-19F482904A5A}" type="presParOf" srcId="{6EF1F81D-E35A-4799-81D9-4AC1E027227F}" destId="{896B2D1F-35A3-400B-8B9E-04B7DFA92FA9}" srcOrd="0" destOrd="0" presId="urn:microsoft.com/office/officeart/2018/2/layout/IconVerticalSolidList"/>
    <dgm:cxn modelId="{DDA5DA86-5960-4F2A-933C-ADE805FB612C}" type="presParOf" srcId="{896B2D1F-35A3-400B-8B9E-04B7DFA92FA9}" destId="{8AE0E431-C4DA-40AA-B71D-A2077E2CA7F7}" srcOrd="0" destOrd="0" presId="urn:microsoft.com/office/officeart/2018/2/layout/IconVerticalSolidList"/>
    <dgm:cxn modelId="{25F95BF4-3888-4F45-8E6E-F14D6ECA7A96}" type="presParOf" srcId="{896B2D1F-35A3-400B-8B9E-04B7DFA92FA9}" destId="{9816F16A-7122-4D7C-9DBA-09F7CFA2C393}" srcOrd="1" destOrd="0" presId="urn:microsoft.com/office/officeart/2018/2/layout/IconVerticalSolidList"/>
    <dgm:cxn modelId="{2120327D-CF62-41E0-A6EA-DFF03C3DD1E9}" type="presParOf" srcId="{896B2D1F-35A3-400B-8B9E-04B7DFA92FA9}" destId="{884FFF37-A7DD-4390-B474-D88003F92F2A}" srcOrd="2" destOrd="0" presId="urn:microsoft.com/office/officeart/2018/2/layout/IconVerticalSolidList"/>
    <dgm:cxn modelId="{9FD572D7-B67E-4E31-9E34-DCC720B66884}" type="presParOf" srcId="{896B2D1F-35A3-400B-8B9E-04B7DFA92FA9}" destId="{E93955ED-6389-4F12-B7D5-24C89C37803D}" srcOrd="3" destOrd="0" presId="urn:microsoft.com/office/officeart/2018/2/layout/IconVerticalSolidList"/>
    <dgm:cxn modelId="{6890AC92-6D1B-42CA-9381-B084E192F897}" type="presParOf" srcId="{6EF1F81D-E35A-4799-81D9-4AC1E027227F}" destId="{CDE7653D-A9AC-42B1-8DB7-C42DCDDC0A12}" srcOrd="1" destOrd="0" presId="urn:microsoft.com/office/officeart/2018/2/layout/IconVerticalSolidList"/>
    <dgm:cxn modelId="{877823F9-0265-40DC-B783-1CE66375DFA9}" type="presParOf" srcId="{6EF1F81D-E35A-4799-81D9-4AC1E027227F}" destId="{00AD9EE1-4E36-4496-87A3-8E6857C96595}" srcOrd="2" destOrd="0" presId="urn:microsoft.com/office/officeart/2018/2/layout/IconVerticalSolidList"/>
    <dgm:cxn modelId="{B96ADBE4-D09E-405D-8783-02A80BB2D233}" type="presParOf" srcId="{00AD9EE1-4E36-4496-87A3-8E6857C96595}" destId="{87E845BF-A24D-4FB8-93DA-CF6850C2CFDB}" srcOrd="0" destOrd="0" presId="urn:microsoft.com/office/officeart/2018/2/layout/IconVerticalSolidList"/>
    <dgm:cxn modelId="{6176ADD4-94FE-47F7-9B78-D8AAF25E6721}" type="presParOf" srcId="{00AD9EE1-4E36-4496-87A3-8E6857C96595}" destId="{436A083E-3A65-4CAD-951A-628BE9821522}" srcOrd="1" destOrd="0" presId="urn:microsoft.com/office/officeart/2018/2/layout/IconVerticalSolidList"/>
    <dgm:cxn modelId="{C7A3263E-C4B5-4ED9-BAF3-853E3826557B}" type="presParOf" srcId="{00AD9EE1-4E36-4496-87A3-8E6857C96595}" destId="{A9195D0C-BA84-42E8-B5AD-215B4C18E674}" srcOrd="2" destOrd="0" presId="urn:microsoft.com/office/officeart/2018/2/layout/IconVerticalSolidList"/>
    <dgm:cxn modelId="{3D96E5A9-E11C-4642-AF6B-C44B9AC8CCCB}" type="presParOf" srcId="{00AD9EE1-4E36-4496-87A3-8E6857C96595}" destId="{176380F8-20CC-4F09-ADBA-32032FFC8A94}" srcOrd="3" destOrd="0" presId="urn:microsoft.com/office/officeart/2018/2/layout/IconVerticalSolidList"/>
    <dgm:cxn modelId="{A624E1C8-ACFC-4BF5-A558-B539BC946164}" type="presParOf" srcId="{6EF1F81D-E35A-4799-81D9-4AC1E027227F}" destId="{1D16AC12-4B23-45D2-891E-2635F248B0E7}" srcOrd="3" destOrd="0" presId="urn:microsoft.com/office/officeart/2018/2/layout/IconVerticalSolidList"/>
    <dgm:cxn modelId="{3AC94F6D-0868-4B58-AD13-759150956A89}" type="presParOf" srcId="{6EF1F81D-E35A-4799-81D9-4AC1E027227F}" destId="{2003BF14-7966-4D84-8472-EDA96C759757}" srcOrd="4" destOrd="0" presId="urn:microsoft.com/office/officeart/2018/2/layout/IconVerticalSolidList"/>
    <dgm:cxn modelId="{1C607D94-F487-4AA4-AB28-0EBE83FAE084}" type="presParOf" srcId="{2003BF14-7966-4D84-8472-EDA96C759757}" destId="{2FD500F1-F9EB-4551-8253-387AE2ABF23F}" srcOrd="0" destOrd="0" presId="urn:microsoft.com/office/officeart/2018/2/layout/IconVerticalSolidList"/>
    <dgm:cxn modelId="{D340CE68-6019-4B04-9FB9-00F4A2F29363}" type="presParOf" srcId="{2003BF14-7966-4D84-8472-EDA96C759757}" destId="{4CEE6A6D-03F2-4B56-8494-349DD458A181}" srcOrd="1" destOrd="0" presId="urn:microsoft.com/office/officeart/2018/2/layout/IconVerticalSolidList"/>
    <dgm:cxn modelId="{2A143F00-9731-49FA-B703-A1F2D8261F20}" type="presParOf" srcId="{2003BF14-7966-4D84-8472-EDA96C759757}" destId="{986983F1-8E2B-4B34-A74B-3BE626AAB10C}" srcOrd="2" destOrd="0" presId="urn:microsoft.com/office/officeart/2018/2/layout/IconVerticalSolidList"/>
    <dgm:cxn modelId="{C0080AB2-5B2B-4EC3-AF04-53FFFB24907D}" type="presParOf" srcId="{2003BF14-7966-4D84-8472-EDA96C759757}" destId="{92F44B98-20E4-4D96-8EAF-5CE729DF4726}" srcOrd="3" destOrd="0" presId="urn:microsoft.com/office/officeart/2018/2/layout/IconVerticalSolidList"/>
    <dgm:cxn modelId="{289D0E46-916E-4CBA-9466-EFF9DC81D6FC}" type="presParOf" srcId="{6EF1F81D-E35A-4799-81D9-4AC1E027227F}" destId="{444A3BDC-A00D-4073-BBB3-8AA99727671F}" srcOrd="5" destOrd="0" presId="urn:microsoft.com/office/officeart/2018/2/layout/IconVerticalSolidList"/>
    <dgm:cxn modelId="{092D9E00-F7AD-40C9-9E2E-2544418F9F9D}" type="presParOf" srcId="{6EF1F81D-E35A-4799-81D9-4AC1E027227F}" destId="{8A7BC99D-E123-4DE6-811E-444C0D1387C8}" srcOrd="6" destOrd="0" presId="urn:microsoft.com/office/officeart/2018/2/layout/IconVerticalSolidList"/>
    <dgm:cxn modelId="{8264F670-BE68-49BE-A96D-886C2A557DBE}" type="presParOf" srcId="{8A7BC99D-E123-4DE6-811E-444C0D1387C8}" destId="{C9FFE61A-C812-4C9F-9C0F-F2341155615D}" srcOrd="0" destOrd="0" presId="urn:microsoft.com/office/officeart/2018/2/layout/IconVerticalSolidList"/>
    <dgm:cxn modelId="{F6CB8463-2D47-4957-BB27-E40A6B3A95D2}" type="presParOf" srcId="{8A7BC99D-E123-4DE6-811E-444C0D1387C8}" destId="{B69B796D-DB6D-46A4-B764-1143E04A01D4}" srcOrd="1" destOrd="0" presId="urn:microsoft.com/office/officeart/2018/2/layout/IconVerticalSolidList"/>
    <dgm:cxn modelId="{68A06B54-9098-4F7A-9571-A574F3956292}" type="presParOf" srcId="{8A7BC99D-E123-4DE6-811E-444C0D1387C8}" destId="{55BF8576-D3BC-48B3-A489-873034D9F132}" srcOrd="2" destOrd="0" presId="urn:microsoft.com/office/officeart/2018/2/layout/IconVerticalSolidList"/>
    <dgm:cxn modelId="{CE52FCE6-530B-4CEF-8785-C12CA37A9D99}" type="presParOf" srcId="{8A7BC99D-E123-4DE6-811E-444C0D1387C8}" destId="{527B6ADF-F5A1-4A26-8172-9087DC2D6126}" srcOrd="3" destOrd="0" presId="urn:microsoft.com/office/officeart/2018/2/layout/IconVerticalSolidList"/>
    <dgm:cxn modelId="{60E9CBBC-1BC2-464C-BE3E-95375CBE1310}" type="presParOf" srcId="{6EF1F81D-E35A-4799-81D9-4AC1E027227F}" destId="{CDEE09A2-EC76-4BB0-AB40-8B9F3CB871B2}" srcOrd="7" destOrd="0" presId="urn:microsoft.com/office/officeart/2018/2/layout/IconVerticalSolidList"/>
    <dgm:cxn modelId="{3B0D8CB7-D96C-4649-B7FE-7D2146388721}" type="presParOf" srcId="{6EF1F81D-E35A-4799-81D9-4AC1E027227F}" destId="{A5518F40-CA26-4768-A079-F6C7830A2F49}" srcOrd="8" destOrd="0" presId="urn:microsoft.com/office/officeart/2018/2/layout/IconVerticalSolidList"/>
    <dgm:cxn modelId="{9F194E40-47F4-4B35-ADFC-F0C3DC1657F5}" type="presParOf" srcId="{A5518F40-CA26-4768-A079-F6C7830A2F49}" destId="{FCBE8444-F964-49E8-81FD-BD35C8B18AAE}" srcOrd="0" destOrd="0" presId="urn:microsoft.com/office/officeart/2018/2/layout/IconVerticalSolidList"/>
    <dgm:cxn modelId="{2BB4D064-25AB-4825-89D3-4C9D1FB0B2A4}" type="presParOf" srcId="{A5518F40-CA26-4768-A079-F6C7830A2F49}" destId="{5C14E5F2-F94A-4536-BEAD-B714E6999706}" srcOrd="1" destOrd="0" presId="urn:microsoft.com/office/officeart/2018/2/layout/IconVerticalSolidList"/>
    <dgm:cxn modelId="{2CEE1057-5C7C-4232-A68C-1675736EA2E9}" type="presParOf" srcId="{A5518F40-CA26-4768-A079-F6C7830A2F49}" destId="{91BBB3DD-16CA-4485-B823-518B16762387}" srcOrd="2" destOrd="0" presId="urn:microsoft.com/office/officeart/2018/2/layout/IconVerticalSolidList"/>
    <dgm:cxn modelId="{3C187057-642C-4651-AF8F-E0B646CA9FC6}" type="presParOf" srcId="{A5518F40-CA26-4768-A079-F6C7830A2F49}" destId="{F12CC81A-CC01-411E-8632-EBF8D22612C6}" srcOrd="3" destOrd="0" presId="urn:microsoft.com/office/officeart/2018/2/layout/IconVerticalSolidList"/>
    <dgm:cxn modelId="{F0B49694-73C4-474F-8ED8-202E0523E6F1}" type="presParOf" srcId="{6EF1F81D-E35A-4799-81D9-4AC1E027227F}" destId="{C8FD2964-56EA-4CED-A350-7289A1D219D1}" srcOrd="9" destOrd="0" presId="urn:microsoft.com/office/officeart/2018/2/layout/IconVerticalSolidList"/>
    <dgm:cxn modelId="{5928C017-D30A-418A-AB45-09BFDF58A97E}" type="presParOf" srcId="{6EF1F81D-E35A-4799-81D9-4AC1E027227F}" destId="{500BF748-FAC2-4BD3-9953-56E6BDB7F1E2}" srcOrd="10" destOrd="0" presId="urn:microsoft.com/office/officeart/2018/2/layout/IconVerticalSolidList"/>
    <dgm:cxn modelId="{A4A81741-BCE2-4E58-B2A4-A8F44E752958}" type="presParOf" srcId="{500BF748-FAC2-4BD3-9953-56E6BDB7F1E2}" destId="{17D8F38F-F731-4379-ABAE-57569C3A4B6C}" srcOrd="0" destOrd="0" presId="urn:microsoft.com/office/officeart/2018/2/layout/IconVerticalSolidList"/>
    <dgm:cxn modelId="{3C2DBBB0-83E3-449D-8141-6DD7ECE8E15C}" type="presParOf" srcId="{500BF748-FAC2-4BD3-9953-56E6BDB7F1E2}" destId="{AA18946C-661B-4B60-BC70-1F97FE2EAB30}" srcOrd="1" destOrd="0" presId="urn:microsoft.com/office/officeart/2018/2/layout/IconVerticalSolidList"/>
    <dgm:cxn modelId="{A523C155-3C45-49D6-9B1B-0F8EFB5AF25F}" type="presParOf" srcId="{500BF748-FAC2-4BD3-9953-56E6BDB7F1E2}" destId="{A22C6D7D-3169-47B3-961B-A93F66AE5AA1}" srcOrd="2" destOrd="0" presId="urn:microsoft.com/office/officeart/2018/2/layout/IconVerticalSolidList"/>
    <dgm:cxn modelId="{6DD897DA-88A8-4CA0-90D0-C7AC1A0C0018}" type="presParOf" srcId="{500BF748-FAC2-4BD3-9953-56E6BDB7F1E2}" destId="{B54B7426-72BA-42E8-96B9-1BAE6FC83991}" srcOrd="3" destOrd="0" presId="urn:microsoft.com/office/officeart/2018/2/layout/IconVerticalSolidList"/>
    <dgm:cxn modelId="{DA5ED00C-65EA-4072-9690-5E3932BE5923}" type="presParOf" srcId="{6EF1F81D-E35A-4799-81D9-4AC1E027227F}" destId="{5179B048-95D2-4588-9BFA-62D62254F13C}" srcOrd="11" destOrd="0" presId="urn:microsoft.com/office/officeart/2018/2/layout/IconVerticalSolidList"/>
    <dgm:cxn modelId="{E94E4432-AD86-484A-BB41-FE71E8043871}" type="presParOf" srcId="{6EF1F81D-E35A-4799-81D9-4AC1E027227F}" destId="{8717CC9B-2829-484F-A7FD-7126522DAF6C}" srcOrd="12" destOrd="0" presId="urn:microsoft.com/office/officeart/2018/2/layout/IconVerticalSolidList"/>
    <dgm:cxn modelId="{EAE52EFF-5023-41EB-8D99-B036CC0C3BCC}" type="presParOf" srcId="{8717CC9B-2829-484F-A7FD-7126522DAF6C}" destId="{1BE82DA7-80F7-47EE-BCB2-7817C9E022B2}" srcOrd="0" destOrd="0" presId="urn:microsoft.com/office/officeart/2018/2/layout/IconVerticalSolidList"/>
    <dgm:cxn modelId="{B861F3E8-1B4E-41EB-A4A4-3FF62BD25C68}" type="presParOf" srcId="{8717CC9B-2829-484F-A7FD-7126522DAF6C}" destId="{49C7F7F1-08E4-4DB3-A8CF-679273959263}" srcOrd="1" destOrd="0" presId="urn:microsoft.com/office/officeart/2018/2/layout/IconVerticalSolidList"/>
    <dgm:cxn modelId="{3890FF68-12D0-4A34-BCE6-6D91DB320AE7}" type="presParOf" srcId="{8717CC9B-2829-484F-A7FD-7126522DAF6C}" destId="{4D9D2732-307B-44F8-BBA1-EEE6AB9C8F3C}" srcOrd="2" destOrd="0" presId="urn:microsoft.com/office/officeart/2018/2/layout/IconVerticalSolidList"/>
    <dgm:cxn modelId="{3A8E4FDA-08ED-4E15-8422-20C6222596CF}" type="presParOf" srcId="{8717CC9B-2829-484F-A7FD-7126522DAF6C}" destId="{9BB94187-E62E-4F5B-9952-1A32BE474E7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44EAF4-A5D5-4759-8320-FE209AB60B5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D2E740-C068-44E6-B66D-0749BB04B003}">
      <dgm:prSet/>
      <dgm:spPr/>
      <dgm:t>
        <a:bodyPr/>
        <a:lstStyle/>
        <a:p>
          <a:r>
            <a:rPr lang="en-GB"/>
            <a:t>Situational Awareness</a:t>
          </a:r>
          <a:endParaRPr lang="en-US"/>
        </a:p>
      </dgm:t>
    </dgm:pt>
    <dgm:pt modelId="{411CC345-6D91-4A02-AC03-2CFC98A1E3BC}" type="parTrans" cxnId="{D08D0084-0053-462C-8778-15C28EA1D990}">
      <dgm:prSet/>
      <dgm:spPr/>
      <dgm:t>
        <a:bodyPr/>
        <a:lstStyle/>
        <a:p>
          <a:endParaRPr lang="en-US"/>
        </a:p>
      </dgm:t>
    </dgm:pt>
    <dgm:pt modelId="{F62DAB7F-6214-4939-96AA-7ADB852534E8}" type="sibTrans" cxnId="{D08D0084-0053-462C-8778-15C28EA1D990}">
      <dgm:prSet/>
      <dgm:spPr/>
      <dgm:t>
        <a:bodyPr/>
        <a:lstStyle/>
        <a:p>
          <a:endParaRPr lang="en-US"/>
        </a:p>
      </dgm:t>
    </dgm:pt>
    <dgm:pt modelId="{EACD0217-F7A9-4932-BCE3-D6BC460BEB79}">
      <dgm:prSet/>
      <dgm:spPr/>
      <dgm:t>
        <a:bodyPr/>
        <a:lstStyle/>
        <a:p>
          <a:r>
            <a:rPr lang="en-GB" dirty="0"/>
            <a:t>Crime Reduction</a:t>
          </a:r>
          <a:endParaRPr lang="en-US" dirty="0"/>
        </a:p>
      </dgm:t>
    </dgm:pt>
    <dgm:pt modelId="{A414BDB5-3666-4DFE-9E30-DE6F10E2BCF9}" type="parTrans" cxnId="{F9363DC4-7809-4FB0-BBE5-5BB6EAB50EE0}">
      <dgm:prSet/>
      <dgm:spPr/>
      <dgm:t>
        <a:bodyPr/>
        <a:lstStyle/>
        <a:p>
          <a:endParaRPr lang="en-US"/>
        </a:p>
      </dgm:t>
    </dgm:pt>
    <dgm:pt modelId="{BF19FF56-6580-4EF5-B2E4-0C89FC21C136}" type="sibTrans" cxnId="{F9363DC4-7809-4FB0-BBE5-5BB6EAB50EE0}">
      <dgm:prSet/>
      <dgm:spPr/>
      <dgm:t>
        <a:bodyPr/>
        <a:lstStyle/>
        <a:p>
          <a:endParaRPr lang="en-US"/>
        </a:p>
      </dgm:t>
    </dgm:pt>
    <dgm:pt modelId="{F4FBE751-55BD-4B88-8E54-0BE56A55D6F7}" type="pres">
      <dgm:prSet presAssocID="{3944EAF4-A5D5-4759-8320-FE209AB60B53}" presName="hierChild1" presStyleCnt="0">
        <dgm:presLayoutVars>
          <dgm:chPref val="1"/>
          <dgm:dir/>
          <dgm:animOne val="branch"/>
          <dgm:animLvl val="lvl"/>
          <dgm:resizeHandles/>
        </dgm:presLayoutVars>
      </dgm:prSet>
      <dgm:spPr/>
    </dgm:pt>
    <dgm:pt modelId="{9957C1FA-D603-466D-8F6E-7681F1B8029D}" type="pres">
      <dgm:prSet presAssocID="{34D2E740-C068-44E6-B66D-0749BB04B003}" presName="hierRoot1" presStyleCnt="0"/>
      <dgm:spPr/>
    </dgm:pt>
    <dgm:pt modelId="{84398158-2852-4CB8-B493-87E62FDF75D4}" type="pres">
      <dgm:prSet presAssocID="{34D2E740-C068-44E6-B66D-0749BB04B003}" presName="composite" presStyleCnt="0"/>
      <dgm:spPr/>
    </dgm:pt>
    <dgm:pt modelId="{C501E0F5-8A1D-479F-A140-748030A061EB}" type="pres">
      <dgm:prSet presAssocID="{34D2E740-C068-44E6-B66D-0749BB04B003}" presName="background" presStyleLbl="node0" presStyleIdx="0" presStyleCnt="2"/>
      <dgm:spPr/>
    </dgm:pt>
    <dgm:pt modelId="{38B66CF7-6C69-41FB-BC16-22663A18609A}" type="pres">
      <dgm:prSet presAssocID="{34D2E740-C068-44E6-B66D-0749BB04B003}" presName="text" presStyleLbl="fgAcc0" presStyleIdx="0" presStyleCnt="2">
        <dgm:presLayoutVars>
          <dgm:chPref val="3"/>
        </dgm:presLayoutVars>
      </dgm:prSet>
      <dgm:spPr/>
    </dgm:pt>
    <dgm:pt modelId="{B36A7660-B942-4AEF-8E68-732BB40A9E12}" type="pres">
      <dgm:prSet presAssocID="{34D2E740-C068-44E6-B66D-0749BB04B003}" presName="hierChild2" presStyleCnt="0"/>
      <dgm:spPr/>
    </dgm:pt>
    <dgm:pt modelId="{56DC394D-A341-41A2-8A8A-ECE594C34160}" type="pres">
      <dgm:prSet presAssocID="{EACD0217-F7A9-4932-BCE3-D6BC460BEB79}" presName="hierRoot1" presStyleCnt="0"/>
      <dgm:spPr/>
    </dgm:pt>
    <dgm:pt modelId="{FB134EB9-CC79-485B-9D2B-B7E160808D21}" type="pres">
      <dgm:prSet presAssocID="{EACD0217-F7A9-4932-BCE3-D6BC460BEB79}" presName="composite" presStyleCnt="0"/>
      <dgm:spPr/>
    </dgm:pt>
    <dgm:pt modelId="{BA969639-C7D5-4488-B81B-661D4004E420}" type="pres">
      <dgm:prSet presAssocID="{EACD0217-F7A9-4932-BCE3-D6BC460BEB79}" presName="background" presStyleLbl="node0" presStyleIdx="1" presStyleCnt="2"/>
      <dgm:spPr/>
    </dgm:pt>
    <dgm:pt modelId="{A4A6428C-A23F-4391-9746-AC7CFFDA3204}" type="pres">
      <dgm:prSet presAssocID="{EACD0217-F7A9-4932-BCE3-D6BC460BEB79}" presName="text" presStyleLbl="fgAcc0" presStyleIdx="1" presStyleCnt="2">
        <dgm:presLayoutVars>
          <dgm:chPref val="3"/>
        </dgm:presLayoutVars>
      </dgm:prSet>
      <dgm:spPr/>
    </dgm:pt>
    <dgm:pt modelId="{94FD7C70-09A3-4B94-AE9E-ECCEFBA56F4F}" type="pres">
      <dgm:prSet presAssocID="{EACD0217-F7A9-4932-BCE3-D6BC460BEB79}" presName="hierChild2" presStyleCnt="0"/>
      <dgm:spPr/>
    </dgm:pt>
  </dgm:ptLst>
  <dgm:cxnLst>
    <dgm:cxn modelId="{AE62BD11-13A4-45E8-B87B-3D4130FCA52B}" type="presOf" srcId="{34D2E740-C068-44E6-B66D-0749BB04B003}" destId="{38B66CF7-6C69-41FB-BC16-22663A18609A}" srcOrd="0" destOrd="0" presId="urn:microsoft.com/office/officeart/2005/8/layout/hierarchy1"/>
    <dgm:cxn modelId="{2AB7D57F-AE64-4268-8DC5-095AA5EF8FC6}" type="presOf" srcId="{3944EAF4-A5D5-4759-8320-FE209AB60B53}" destId="{F4FBE751-55BD-4B88-8E54-0BE56A55D6F7}" srcOrd="0" destOrd="0" presId="urn:microsoft.com/office/officeart/2005/8/layout/hierarchy1"/>
    <dgm:cxn modelId="{D08D0084-0053-462C-8778-15C28EA1D990}" srcId="{3944EAF4-A5D5-4759-8320-FE209AB60B53}" destId="{34D2E740-C068-44E6-B66D-0749BB04B003}" srcOrd="0" destOrd="0" parTransId="{411CC345-6D91-4A02-AC03-2CFC98A1E3BC}" sibTransId="{F62DAB7F-6214-4939-96AA-7ADB852534E8}"/>
    <dgm:cxn modelId="{F9363DC4-7809-4FB0-BBE5-5BB6EAB50EE0}" srcId="{3944EAF4-A5D5-4759-8320-FE209AB60B53}" destId="{EACD0217-F7A9-4932-BCE3-D6BC460BEB79}" srcOrd="1" destOrd="0" parTransId="{A414BDB5-3666-4DFE-9E30-DE6F10E2BCF9}" sibTransId="{BF19FF56-6580-4EF5-B2E4-0C89FC21C136}"/>
    <dgm:cxn modelId="{95FAB6DF-895F-4E59-A0F4-BA2D6C04D30F}" type="presOf" srcId="{EACD0217-F7A9-4932-BCE3-D6BC460BEB79}" destId="{A4A6428C-A23F-4391-9746-AC7CFFDA3204}" srcOrd="0" destOrd="0" presId="urn:microsoft.com/office/officeart/2005/8/layout/hierarchy1"/>
    <dgm:cxn modelId="{0AF4EDA0-594F-49ED-ADDF-EFC1B5EF7DCC}" type="presParOf" srcId="{F4FBE751-55BD-4B88-8E54-0BE56A55D6F7}" destId="{9957C1FA-D603-466D-8F6E-7681F1B8029D}" srcOrd="0" destOrd="0" presId="urn:microsoft.com/office/officeart/2005/8/layout/hierarchy1"/>
    <dgm:cxn modelId="{058EA650-6CD2-484B-89C6-2BEE01793957}" type="presParOf" srcId="{9957C1FA-D603-466D-8F6E-7681F1B8029D}" destId="{84398158-2852-4CB8-B493-87E62FDF75D4}" srcOrd="0" destOrd="0" presId="urn:microsoft.com/office/officeart/2005/8/layout/hierarchy1"/>
    <dgm:cxn modelId="{78D4977C-F6FF-4A0A-8F09-967C18C6A4AF}" type="presParOf" srcId="{84398158-2852-4CB8-B493-87E62FDF75D4}" destId="{C501E0F5-8A1D-479F-A140-748030A061EB}" srcOrd="0" destOrd="0" presId="urn:microsoft.com/office/officeart/2005/8/layout/hierarchy1"/>
    <dgm:cxn modelId="{ABCC3A08-0F44-4F0F-9B7B-C6DAF407972F}" type="presParOf" srcId="{84398158-2852-4CB8-B493-87E62FDF75D4}" destId="{38B66CF7-6C69-41FB-BC16-22663A18609A}" srcOrd="1" destOrd="0" presId="urn:microsoft.com/office/officeart/2005/8/layout/hierarchy1"/>
    <dgm:cxn modelId="{D742CF02-AFDB-4953-AD02-ED417A582A14}" type="presParOf" srcId="{9957C1FA-D603-466D-8F6E-7681F1B8029D}" destId="{B36A7660-B942-4AEF-8E68-732BB40A9E12}" srcOrd="1" destOrd="0" presId="urn:microsoft.com/office/officeart/2005/8/layout/hierarchy1"/>
    <dgm:cxn modelId="{8B4298AF-DC2A-4BF8-936F-7294AB5F0A62}" type="presParOf" srcId="{F4FBE751-55BD-4B88-8E54-0BE56A55D6F7}" destId="{56DC394D-A341-41A2-8A8A-ECE594C34160}" srcOrd="1" destOrd="0" presId="urn:microsoft.com/office/officeart/2005/8/layout/hierarchy1"/>
    <dgm:cxn modelId="{49F5AE8C-D667-4164-B26D-7C2B4F09021F}" type="presParOf" srcId="{56DC394D-A341-41A2-8A8A-ECE594C34160}" destId="{FB134EB9-CC79-485B-9D2B-B7E160808D21}" srcOrd="0" destOrd="0" presId="urn:microsoft.com/office/officeart/2005/8/layout/hierarchy1"/>
    <dgm:cxn modelId="{8DD0366E-5A3D-4F64-9B61-AEA996031D77}" type="presParOf" srcId="{FB134EB9-CC79-485B-9D2B-B7E160808D21}" destId="{BA969639-C7D5-4488-B81B-661D4004E420}" srcOrd="0" destOrd="0" presId="urn:microsoft.com/office/officeart/2005/8/layout/hierarchy1"/>
    <dgm:cxn modelId="{C0418C40-AC30-4214-BA19-B353E1D4CE7F}" type="presParOf" srcId="{FB134EB9-CC79-485B-9D2B-B7E160808D21}" destId="{A4A6428C-A23F-4391-9746-AC7CFFDA3204}" srcOrd="1" destOrd="0" presId="urn:microsoft.com/office/officeart/2005/8/layout/hierarchy1"/>
    <dgm:cxn modelId="{5429D0CC-471A-4A42-8A33-E10EF47962F7}" type="presParOf" srcId="{56DC394D-A341-41A2-8A8A-ECE594C34160}" destId="{94FD7C70-09A3-4B94-AE9E-ECCEFBA56F4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FF90D8-04FE-4DFF-A1C9-5CBF1B9891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C45186-A2F4-48AE-B797-DE18C0463509}">
      <dgm:prSet/>
      <dgm:spPr/>
      <dgm:t>
        <a:bodyPr/>
        <a:lstStyle/>
        <a:p>
          <a:r>
            <a:rPr lang="en-US"/>
            <a:t>First step to tactical crime analysis is collecting necessary data</a:t>
          </a:r>
        </a:p>
      </dgm:t>
    </dgm:pt>
    <dgm:pt modelId="{C2EB4A85-8142-4A5B-923D-6EE8FB8C197E}" type="parTrans" cxnId="{6DB39997-C968-4E9B-A323-7373E3C2A829}">
      <dgm:prSet/>
      <dgm:spPr/>
      <dgm:t>
        <a:bodyPr/>
        <a:lstStyle/>
        <a:p>
          <a:endParaRPr lang="en-US"/>
        </a:p>
      </dgm:t>
    </dgm:pt>
    <dgm:pt modelId="{9FF0F606-544F-4D27-A867-D95684F8E946}" type="sibTrans" cxnId="{6DB39997-C968-4E9B-A323-7373E3C2A829}">
      <dgm:prSet/>
      <dgm:spPr/>
      <dgm:t>
        <a:bodyPr/>
        <a:lstStyle/>
        <a:p>
          <a:endParaRPr lang="en-US"/>
        </a:p>
      </dgm:t>
    </dgm:pt>
    <dgm:pt modelId="{9422C668-594E-440B-8B5D-38FDE63A25E7}">
      <dgm:prSet/>
      <dgm:spPr/>
      <dgm:t>
        <a:bodyPr/>
        <a:lstStyle/>
        <a:p>
          <a:r>
            <a:rPr lang="en-US"/>
            <a:t>To identify patterns, need information on how, when, and where crimes have occurred</a:t>
          </a:r>
        </a:p>
      </dgm:t>
    </dgm:pt>
    <dgm:pt modelId="{FFBA759C-A4DA-4AC0-A6A2-8BA589DF3284}" type="parTrans" cxnId="{54DFA267-CED4-4FF3-9DF1-06A88101E0F1}">
      <dgm:prSet/>
      <dgm:spPr/>
      <dgm:t>
        <a:bodyPr/>
        <a:lstStyle/>
        <a:p>
          <a:endParaRPr lang="en-US"/>
        </a:p>
      </dgm:t>
    </dgm:pt>
    <dgm:pt modelId="{85B044B0-4A1D-49C3-983A-79F42E4B5F67}" type="sibTrans" cxnId="{54DFA267-CED4-4FF3-9DF1-06A88101E0F1}">
      <dgm:prSet/>
      <dgm:spPr/>
      <dgm:t>
        <a:bodyPr/>
        <a:lstStyle/>
        <a:p>
          <a:endParaRPr lang="en-US"/>
        </a:p>
      </dgm:t>
    </dgm:pt>
    <dgm:pt modelId="{42E8C444-6B35-4BA7-8FC1-29E6E4F2F574}">
      <dgm:prSet/>
      <dgm:spPr/>
      <dgm:t>
        <a:bodyPr/>
        <a:lstStyle/>
        <a:p>
          <a:r>
            <a:rPr lang="en-US"/>
            <a:t>Information pulled from both quantitative and qualitative information within police reports </a:t>
          </a:r>
        </a:p>
      </dgm:t>
    </dgm:pt>
    <dgm:pt modelId="{19B45718-E939-4224-BE01-ED585949CFE6}" type="parTrans" cxnId="{F96D5D78-0A9D-41C6-9754-9C55269E9CC8}">
      <dgm:prSet/>
      <dgm:spPr/>
      <dgm:t>
        <a:bodyPr/>
        <a:lstStyle/>
        <a:p>
          <a:endParaRPr lang="en-US"/>
        </a:p>
      </dgm:t>
    </dgm:pt>
    <dgm:pt modelId="{7F545B65-190F-4B01-8F0A-5EC3149B0F44}" type="sibTrans" cxnId="{F96D5D78-0A9D-41C6-9754-9C55269E9CC8}">
      <dgm:prSet/>
      <dgm:spPr/>
      <dgm:t>
        <a:bodyPr/>
        <a:lstStyle/>
        <a:p>
          <a:endParaRPr lang="en-US"/>
        </a:p>
      </dgm:t>
    </dgm:pt>
    <dgm:pt modelId="{5E027AB4-8CE9-4A4F-9111-11459B34714F}" type="pres">
      <dgm:prSet presAssocID="{D2FF90D8-04FE-4DFF-A1C9-5CBF1B9891EA}" presName="linear" presStyleCnt="0">
        <dgm:presLayoutVars>
          <dgm:animLvl val="lvl"/>
          <dgm:resizeHandles val="exact"/>
        </dgm:presLayoutVars>
      </dgm:prSet>
      <dgm:spPr/>
    </dgm:pt>
    <dgm:pt modelId="{8F7276EE-DFAF-4623-870E-5CD902360028}" type="pres">
      <dgm:prSet presAssocID="{11C45186-A2F4-48AE-B797-DE18C0463509}" presName="parentText" presStyleLbl="node1" presStyleIdx="0" presStyleCnt="3">
        <dgm:presLayoutVars>
          <dgm:chMax val="0"/>
          <dgm:bulletEnabled val="1"/>
        </dgm:presLayoutVars>
      </dgm:prSet>
      <dgm:spPr/>
    </dgm:pt>
    <dgm:pt modelId="{23CCAAC6-B0E3-4868-8DA1-4257E25B77BD}" type="pres">
      <dgm:prSet presAssocID="{9FF0F606-544F-4D27-A867-D95684F8E946}" presName="spacer" presStyleCnt="0"/>
      <dgm:spPr/>
    </dgm:pt>
    <dgm:pt modelId="{0A176364-9DAC-4544-B816-01563E0CFF95}" type="pres">
      <dgm:prSet presAssocID="{9422C668-594E-440B-8B5D-38FDE63A25E7}" presName="parentText" presStyleLbl="node1" presStyleIdx="1" presStyleCnt="3">
        <dgm:presLayoutVars>
          <dgm:chMax val="0"/>
          <dgm:bulletEnabled val="1"/>
        </dgm:presLayoutVars>
      </dgm:prSet>
      <dgm:spPr/>
    </dgm:pt>
    <dgm:pt modelId="{07796870-1D36-4DCB-8663-ECAA46C9760A}" type="pres">
      <dgm:prSet presAssocID="{85B044B0-4A1D-49C3-983A-79F42E4B5F67}" presName="spacer" presStyleCnt="0"/>
      <dgm:spPr/>
    </dgm:pt>
    <dgm:pt modelId="{D98ECBEE-6371-4565-9D38-A9EDCA02BDBE}" type="pres">
      <dgm:prSet presAssocID="{42E8C444-6B35-4BA7-8FC1-29E6E4F2F574}" presName="parentText" presStyleLbl="node1" presStyleIdx="2" presStyleCnt="3">
        <dgm:presLayoutVars>
          <dgm:chMax val="0"/>
          <dgm:bulletEnabled val="1"/>
        </dgm:presLayoutVars>
      </dgm:prSet>
      <dgm:spPr/>
    </dgm:pt>
  </dgm:ptLst>
  <dgm:cxnLst>
    <dgm:cxn modelId="{A785B61C-E3D7-4A2F-801D-8380E0416F9D}" type="presOf" srcId="{D2FF90D8-04FE-4DFF-A1C9-5CBF1B9891EA}" destId="{5E027AB4-8CE9-4A4F-9111-11459B34714F}" srcOrd="0" destOrd="0" presId="urn:microsoft.com/office/officeart/2005/8/layout/vList2"/>
    <dgm:cxn modelId="{7326BF30-E20E-48D8-A568-E3E5D8E91035}" type="presOf" srcId="{42E8C444-6B35-4BA7-8FC1-29E6E4F2F574}" destId="{D98ECBEE-6371-4565-9D38-A9EDCA02BDBE}" srcOrd="0" destOrd="0" presId="urn:microsoft.com/office/officeart/2005/8/layout/vList2"/>
    <dgm:cxn modelId="{54DFA267-CED4-4FF3-9DF1-06A88101E0F1}" srcId="{D2FF90D8-04FE-4DFF-A1C9-5CBF1B9891EA}" destId="{9422C668-594E-440B-8B5D-38FDE63A25E7}" srcOrd="1" destOrd="0" parTransId="{FFBA759C-A4DA-4AC0-A6A2-8BA589DF3284}" sibTransId="{85B044B0-4A1D-49C3-983A-79F42E4B5F67}"/>
    <dgm:cxn modelId="{846A1D53-C83E-4C4B-A846-E91F59950E6B}" type="presOf" srcId="{11C45186-A2F4-48AE-B797-DE18C0463509}" destId="{8F7276EE-DFAF-4623-870E-5CD902360028}" srcOrd="0" destOrd="0" presId="urn:microsoft.com/office/officeart/2005/8/layout/vList2"/>
    <dgm:cxn modelId="{F96D5D78-0A9D-41C6-9754-9C55269E9CC8}" srcId="{D2FF90D8-04FE-4DFF-A1C9-5CBF1B9891EA}" destId="{42E8C444-6B35-4BA7-8FC1-29E6E4F2F574}" srcOrd="2" destOrd="0" parTransId="{19B45718-E939-4224-BE01-ED585949CFE6}" sibTransId="{7F545B65-190F-4B01-8F0A-5EC3149B0F44}"/>
    <dgm:cxn modelId="{6DB39997-C968-4E9B-A323-7373E3C2A829}" srcId="{D2FF90D8-04FE-4DFF-A1C9-5CBF1B9891EA}" destId="{11C45186-A2F4-48AE-B797-DE18C0463509}" srcOrd="0" destOrd="0" parTransId="{C2EB4A85-8142-4A5B-923D-6EE8FB8C197E}" sibTransId="{9FF0F606-544F-4D27-A867-D95684F8E946}"/>
    <dgm:cxn modelId="{D1EE3CF4-4955-46A4-B5BE-62B2030AA8F3}" type="presOf" srcId="{9422C668-594E-440B-8B5D-38FDE63A25E7}" destId="{0A176364-9DAC-4544-B816-01563E0CFF95}" srcOrd="0" destOrd="0" presId="urn:microsoft.com/office/officeart/2005/8/layout/vList2"/>
    <dgm:cxn modelId="{E66769D3-8C8C-48E5-94D7-BF66CC1CA2EC}" type="presParOf" srcId="{5E027AB4-8CE9-4A4F-9111-11459B34714F}" destId="{8F7276EE-DFAF-4623-870E-5CD902360028}" srcOrd="0" destOrd="0" presId="urn:microsoft.com/office/officeart/2005/8/layout/vList2"/>
    <dgm:cxn modelId="{017CB0AF-BB83-49BB-B665-C915E8A08679}" type="presParOf" srcId="{5E027AB4-8CE9-4A4F-9111-11459B34714F}" destId="{23CCAAC6-B0E3-4868-8DA1-4257E25B77BD}" srcOrd="1" destOrd="0" presId="urn:microsoft.com/office/officeart/2005/8/layout/vList2"/>
    <dgm:cxn modelId="{8A00BCD7-3E79-4961-A38A-AA881E6705FA}" type="presParOf" srcId="{5E027AB4-8CE9-4A4F-9111-11459B34714F}" destId="{0A176364-9DAC-4544-B816-01563E0CFF95}" srcOrd="2" destOrd="0" presId="urn:microsoft.com/office/officeart/2005/8/layout/vList2"/>
    <dgm:cxn modelId="{24D50C78-9E33-48D2-8025-CBF290B6A7AC}" type="presParOf" srcId="{5E027AB4-8CE9-4A4F-9111-11459B34714F}" destId="{07796870-1D36-4DCB-8663-ECAA46C9760A}" srcOrd="3" destOrd="0" presId="urn:microsoft.com/office/officeart/2005/8/layout/vList2"/>
    <dgm:cxn modelId="{596A5C75-BB77-4696-A9D7-C2322A180BC8}" type="presParOf" srcId="{5E027AB4-8CE9-4A4F-9111-11459B34714F}" destId="{D98ECBEE-6371-4565-9D38-A9EDCA02BDB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9D6226-EEDA-4CAB-A7A2-104E59472BC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B8E7C7B-B91B-48CB-938F-43F848BC426E}">
      <dgm:prSet/>
      <dgm:spPr/>
      <dgm:t>
        <a:bodyPr/>
        <a:lstStyle/>
        <a:p>
          <a:r>
            <a:rPr lang="en-US"/>
            <a:t>Tactical crime analysis seeks to identify patterns of crimes that are not easily linked together</a:t>
          </a:r>
        </a:p>
      </dgm:t>
    </dgm:pt>
    <dgm:pt modelId="{CC33F59C-137C-4BAD-9006-D4F9EE864E99}" type="parTrans" cxnId="{F8B8C55F-CBBC-47DF-A72F-49FE1E2E0BEA}">
      <dgm:prSet/>
      <dgm:spPr/>
      <dgm:t>
        <a:bodyPr/>
        <a:lstStyle/>
        <a:p>
          <a:endParaRPr lang="en-US"/>
        </a:p>
      </dgm:t>
    </dgm:pt>
    <dgm:pt modelId="{92B5F9B8-93DA-4CFF-9C4A-74A78525D6B5}" type="sibTrans" cxnId="{F8B8C55F-CBBC-47DF-A72F-49FE1E2E0BEA}">
      <dgm:prSet/>
      <dgm:spPr/>
      <dgm:t>
        <a:bodyPr/>
        <a:lstStyle/>
        <a:p>
          <a:endParaRPr lang="en-US"/>
        </a:p>
      </dgm:t>
    </dgm:pt>
    <dgm:pt modelId="{18F30453-93F8-4A29-B82A-9358105FF107}">
      <dgm:prSet/>
      <dgm:spPr/>
      <dgm:t>
        <a:bodyPr/>
        <a:lstStyle/>
        <a:p>
          <a:r>
            <a:rPr lang="en-US"/>
            <a:t>Focuses on crimes in which the offender and the victim do not know one another</a:t>
          </a:r>
        </a:p>
      </dgm:t>
    </dgm:pt>
    <dgm:pt modelId="{2F2F3D3F-647E-4F44-BF2D-DB740443A51E}" type="parTrans" cxnId="{F7FF998D-555F-463D-9ED9-7E14F754BCF3}">
      <dgm:prSet/>
      <dgm:spPr/>
      <dgm:t>
        <a:bodyPr/>
        <a:lstStyle/>
        <a:p>
          <a:endParaRPr lang="en-US"/>
        </a:p>
      </dgm:t>
    </dgm:pt>
    <dgm:pt modelId="{D2F5819B-9CC5-4745-8B8A-5B3834AA6390}" type="sibTrans" cxnId="{F7FF998D-555F-463D-9ED9-7E14F754BCF3}">
      <dgm:prSet/>
      <dgm:spPr/>
      <dgm:t>
        <a:bodyPr/>
        <a:lstStyle/>
        <a:p>
          <a:endParaRPr lang="en-US"/>
        </a:p>
      </dgm:t>
    </dgm:pt>
    <dgm:pt modelId="{2B668383-CD84-435E-ABE2-0C2F4DACB506}" type="pres">
      <dgm:prSet presAssocID="{329D6226-EEDA-4CAB-A7A2-104E59472BC2}" presName="vert0" presStyleCnt="0">
        <dgm:presLayoutVars>
          <dgm:dir/>
          <dgm:animOne val="branch"/>
          <dgm:animLvl val="lvl"/>
        </dgm:presLayoutVars>
      </dgm:prSet>
      <dgm:spPr/>
    </dgm:pt>
    <dgm:pt modelId="{C69856E7-4C61-4C1D-ACD5-C4D947291621}" type="pres">
      <dgm:prSet presAssocID="{2B8E7C7B-B91B-48CB-938F-43F848BC426E}" presName="thickLine" presStyleLbl="alignNode1" presStyleIdx="0" presStyleCnt="2"/>
      <dgm:spPr/>
    </dgm:pt>
    <dgm:pt modelId="{6900BC25-90C1-4C6B-9647-C9A4AD86B663}" type="pres">
      <dgm:prSet presAssocID="{2B8E7C7B-B91B-48CB-938F-43F848BC426E}" presName="horz1" presStyleCnt="0"/>
      <dgm:spPr/>
    </dgm:pt>
    <dgm:pt modelId="{48CC7BCF-9024-4E28-BD34-FA1C0867A124}" type="pres">
      <dgm:prSet presAssocID="{2B8E7C7B-B91B-48CB-938F-43F848BC426E}" presName="tx1" presStyleLbl="revTx" presStyleIdx="0" presStyleCnt="2"/>
      <dgm:spPr/>
    </dgm:pt>
    <dgm:pt modelId="{5789D3BD-55FB-49E3-95F1-9695FBC3CAFD}" type="pres">
      <dgm:prSet presAssocID="{2B8E7C7B-B91B-48CB-938F-43F848BC426E}" presName="vert1" presStyleCnt="0"/>
      <dgm:spPr/>
    </dgm:pt>
    <dgm:pt modelId="{0CC78203-6B48-4827-A6CB-1573A733E443}" type="pres">
      <dgm:prSet presAssocID="{18F30453-93F8-4A29-B82A-9358105FF107}" presName="thickLine" presStyleLbl="alignNode1" presStyleIdx="1" presStyleCnt="2"/>
      <dgm:spPr/>
    </dgm:pt>
    <dgm:pt modelId="{B0EF1E37-B450-4CBB-ACDF-E8A6A81D3C81}" type="pres">
      <dgm:prSet presAssocID="{18F30453-93F8-4A29-B82A-9358105FF107}" presName="horz1" presStyleCnt="0"/>
      <dgm:spPr/>
    </dgm:pt>
    <dgm:pt modelId="{91DA4D73-BDFF-4205-9168-CC408E60F603}" type="pres">
      <dgm:prSet presAssocID="{18F30453-93F8-4A29-B82A-9358105FF107}" presName="tx1" presStyleLbl="revTx" presStyleIdx="1" presStyleCnt="2"/>
      <dgm:spPr/>
    </dgm:pt>
    <dgm:pt modelId="{1FF8330A-B0CF-4500-A3E4-6B9F5059A2F5}" type="pres">
      <dgm:prSet presAssocID="{18F30453-93F8-4A29-B82A-9358105FF107}" presName="vert1" presStyleCnt="0"/>
      <dgm:spPr/>
    </dgm:pt>
  </dgm:ptLst>
  <dgm:cxnLst>
    <dgm:cxn modelId="{F8B8C55F-CBBC-47DF-A72F-49FE1E2E0BEA}" srcId="{329D6226-EEDA-4CAB-A7A2-104E59472BC2}" destId="{2B8E7C7B-B91B-48CB-938F-43F848BC426E}" srcOrd="0" destOrd="0" parTransId="{CC33F59C-137C-4BAD-9006-D4F9EE864E99}" sibTransId="{92B5F9B8-93DA-4CFF-9C4A-74A78525D6B5}"/>
    <dgm:cxn modelId="{42C5BD82-A598-41EE-83A0-2CA9AC7D2BF0}" type="presOf" srcId="{18F30453-93F8-4A29-B82A-9358105FF107}" destId="{91DA4D73-BDFF-4205-9168-CC408E60F603}" srcOrd="0" destOrd="0" presId="urn:microsoft.com/office/officeart/2008/layout/LinedList"/>
    <dgm:cxn modelId="{F7FF998D-555F-463D-9ED9-7E14F754BCF3}" srcId="{329D6226-EEDA-4CAB-A7A2-104E59472BC2}" destId="{18F30453-93F8-4A29-B82A-9358105FF107}" srcOrd="1" destOrd="0" parTransId="{2F2F3D3F-647E-4F44-BF2D-DB740443A51E}" sibTransId="{D2F5819B-9CC5-4745-8B8A-5B3834AA6390}"/>
    <dgm:cxn modelId="{5235DCD9-E3A7-44AD-86C0-A74D4F3AF8F2}" type="presOf" srcId="{2B8E7C7B-B91B-48CB-938F-43F848BC426E}" destId="{48CC7BCF-9024-4E28-BD34-FA1C0867A124}" srcOrd="0" destOrd="0" presId="urn:microsoft.com/office/officeart/2008/layout/LinedList"/>
    <dgm:cxn modelId="{A1C7C5EA-753A-45C0-A3C0-13DF9EE2BCF6}" type="presOf" srcId="{329D6226-EEDA-4CAB-A7A2-104E59472BC2}" destId="{2B668383-CD84-435E-ABE2-0C2F4DACB506}" srcOrd="0" destOrd="0" presId="urn:microsoft.com/office/officeart/2008/layout/LinedList"/>
    <dgm:cxn modelId="{F92D449F-C72F-4581-B3CF-0A291C68BE3F}" type="presParOf" srcId="{2B668383-CD84-435E-ABE2-0C2F4DACB506}" destId="{C69856E7-4C61-4C1D-ACD5-C4D947291621}" srcOrd="0" destOrd="0" presId="urn:microsoft.com/office/officeart/2008/layout/LinedList"/>
    <dgm:cxn modelId="{D8B9D17E-FD11-47DC-9314-B34B0C65C1B4}" type="presParOf" srcId="{2B668383-CD84-435E-ABE2-0C2F4DACB506}" destId="{6900BC25-90C1-4C6B-9647-C9A4AD86B663}" srcOrd="1" destOrd="0" presId="urn:microsoft.com/office/officeart/2008/layout/LinedList"/>
    <dgm:cxn modelId="{BB623890-B265-49EF-ADDC-A9FCC9F82EA6}" type="presParOf" srcId="{6900BC25-90C1-4C6B-9647-C9A4AD86B663}" destId="{48CC7BCF-9024-4E28-BD34-FA1C0867A124}" srcOrd="0" destOrd="0" presId="urn:microsoft.com/office/officeart/2008/layout/LinedList"/>
    <dgm:cxn modelId="{F6934B22-52FD-4C4E-98E5-A325B25B3E04}" type="presParOf" srcId="{6900BC25-90C1-4C6B-9647-C9A4AD86B663}" destId="{5789D3BD-55FB-49E3-95F1-9695FBC3CAFD}" srcOrd="1" destOrd="0" presId="urn:microsoft.com/office/officeart/2008/layout/LinedList"/>
    <dgm:cxn modelId="{E2A28AFD-C88C-4CDA-ADC3-71C47F522641}" type="presParOf" srcId="{2B668383-CD84-435E-ABE2-0C2F4DACB506}" destId="{0CC78203-6B48-4827-A6CB-1573A733E443}" srcOrd="2" destOrd="0" presId="urn:microsoft.com/office/officeart/2008/layout/LinedList"/>
    <dgm:cxn modelId="{9A1F4555-AE2C-4008-AA73-B2D1FFEF23E5}" type="presParOf" srcId="{2B668383-CD84-435E-ABE2-0C2F4DACB506}" destId="{B0EF1E37-B450-4CBB-ACDF-E8A6A81D3C81}" srcOrd="3" destOrd="0" presId="urn:microsoft.com/office/officeart/2008/layout/LinedList"/>
    <dgm:cxn modelId="{EE10991D-1C5E-4F65-A238-7E83656C0451}" type="presParOf" srcId="{B0EF1E37-B450-4CBB-ACDF-E8A6A81D3C81}" destId="{91DA4D73-BDFF-4205-9168-CC408E60F603}" srcOrd="0" destOrd="0" presId="urn:microsoft.com/office/officeart/2008/layout/LinedList"/>
    <dgm:cxn modelId="{514141E3-C91B-49CB-B524-2641DA6222D5}" type="presParOf" srcId="{B0EF1E37-B450-4CBB-ACDF-E8A6A81D3C81}" destId="{1FF8330A-B0CF-4500-A3E4-6B9F5059A2F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0F7FB5-5FC4-478B-806B-0A8CB22893C6}"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79D57DAB-9D9E-49DE-B7C9-B937AFD2A19E}">
      <dgm:prSet/>
      <dgm:spPr/>
      <dgm:t>
        <a:bodyPr/>
        <a:lstStyle/>
        <a:p>
          <a:r>
            <a:rPr lang="en-US"/>
            <a:t>Data about a person </a:t>
          </a:r>
        </a:p>
      </dgm:t>
    </dgm:pt>
    <dgm:pt modelId="{AA6B35CF-60FE-4E5E-A56E-0E6B1C4DC10A}" type="parTrans" cxnId="{0F583585-9AAA-4850-9ACF-84717EE40497}">
      <dgm:prSet/>
      <dgm:spPr/>
      <dgm:t>
        <a:bodyPr/>
        <a:lstStyle/>
        <a:p>
          <a:endParaRPr lang="en-US"/>
        </a:p>
      </dgm:t>
    </dgm:pt>
    <dgm:pt modelId="{C70802D9-42BB-4E8F-9849-02B8AF414514}" type="sibTrans" cxnId="{0F583585-9AAA-4850-9ACF-84717EE40497}">
      <dgm:prSet/>
      <dgm:spPr/>
      <dgm:t>
        <a:bodyPr/>
        <a:lstStyle/>
        <a:p>
          <a:endParaRPr lang="en-US"/>
        </a:p>
      </dgm:t>
    </dgm:pt>
    <dgm:pt modelId="{7D4074F6-97E6-45F7-BDA2-7151073FE747}">
      <dgm:prSet/>
      <dgm:spPr/>
      <dgm:t>
        <a:bodyPr/>
        <a:lstStyle/>
        <a:p>
          <a:r>
            <a:rPr lang="en-US"/>
            <a:t>Type of contact</a:t>
          </a:r>
        </a:p>
      </dgm:t>
    </dgm:pt>
    <dgm:pt modelId="{40C3195E-660A-4645-803A-9865AE9B06F2}" type="parTrans" cxnId="{C818C4BF-2E55-4E7B-AF0C-EC15C3D9AA55}">
      <dgm:prSet/>
      <dgm:spPr/>
      <dgm:t>
        <a:bodyPr/>
        <a:lstStyle/>
        <a:p>
          <a:endParaRPr lang="en-US"/>
        </a:p>
      </dgm:t>
    </dgm:pt>
    <dgm:pt modelId="{47FBB1AB-2676-4077-9826-61CABF2E2782}" type="sibTrans" cxnId="{C818C4BF-2E55-4E7B-AF0C-EC15C3D9AA55}">
      <dgm:prSet/>
      <dgm:spPr/>
      <dgm:t>
        <a:bodyPr/>
        <a:lstStyle/>
        <a:p>
          <a:endParaRPr lang="en-US"/>
        </a:p>
      </dgm:t>
    </dgm:pt>
    <dgm:pt modelId="{7577B8FE-332C-4F06-A210-CC7F7066DE25}">
      <dgm:prSet/>
      <dgm:spPr/>
      <dgm:t>
        <a:bodyPr/>
        <a:lstStyle/>
        <a:p>
          <a:r>
            <a:rPr lang="en-US"/>
            <a:t>Name and address</a:t>
          </a:r>
        </a:p>
      </dgm:t>
    </dgm:pt>
    <dgm:pt modelId="{023A0C04-C544-4D34-8773-F7C059998213}" type="parTrans" cxnId="{999B7E80-5419-4E66-8697-551EBE59C807}">
      <dgm:prSet/>
      <dgm:spPr/>
      <dgm:t>
        <a:bodyPr/>
        <a:lstStyle/>
        <a:p>
          <a:endParaRPr lang="en-US"/>
        </a:p>
      </dgm:t>
    </dgm:pt>
    <dgm:pt modelId="{2FCFF797-B690-4AAF-98F2-5CB6FFB4ED9F}" type="sibTrans" cxnId="{999B7E80-5419-4E66-8697-551EBE59C807}">
      <dgm:prSet/>
      <dgm:spPr/>
      <dgm:t>
        <a:bodyPr/>
        <a:lstStyle/>
        <a:p>
          <a:endParaRPr lang="en-US"/>
        </a:p>
      </dgm:t>
    </dgm:pt>
    <dgm:pt modelId="{A20969A0-8E2C-4399-B551-41CA44F622AD}">
      <dgm:prSet/>
      <dgm:spPr/>
      <dgm:t>
        <a:bodyPr/>
        <a:lstStyle/>
        <a:p>
          <a:r>
            <a:rPr lang="en-US"/>
            <a:t>Physical description</a:t>
          </a:r>
        </a:p>
      </dgm:t>
    </dgm:pt>
    <dgm:pt modelId="{C24C890E-9F04-43D9-A007-6111A0114BA7}" type="parTrans" cxnId="{B1B9C892-E6CC-4E65-9B58-49D19C3FA089}">
      <dgm:prSet/>
      <dgm:spPr/>
      <dgm:t>
        <a:bodyPr/>
        <a:lstStyle/>
        <a:p>
          <a:endParaRPr lang="en-US"/>
        </a:p>
      </dgm:t>
    </dgm:pt>
    <dgm:pt modelId="{3F1AAA0F-1E05-45E0-B366-49ADEF48558C}" type="sibTrans" cxnId="{B1B9C892-E6CC-4E65-9B58-49D19C3FA089}">
      <dgm:prSet/>
      <dgm:spPr/>
      <dgm:t>
        <a:bodyPr/>
        <a:lstStyle/>
        <a:p>
          <a:endParaRPr lang="en-US"/>
        </a:p>
      </dgm:t>
    </dgm:pt>
    <dgm:pt modelId="{E4EA3503-1475-4480-8A27-6FB31CEB7E0D}">
      <dgm:prSet/>
      <dgm:spPr/>
      <dgm:t>
        <a:bodyPr/>
        <a:lstStyle/>
        <a:p>
          <a:r>
            <a:rPr lang="en-US"/>
            <a:t>Photograph of the person attached to the case record</a:t>
          </a:r>
        </a:p>
      </dgm:t>
    </dgm:pt>
    <dgm:pt modelId="{7E51CB1A-9D9A-448B-B15A-C51541CBE4C1}" type="parTrans" cxnId="{087950BD-6DF1-421E-A624-E8D49B0C70CB}">
      <dgm:prSet/>
      <dgm:spPr/>
      <dgm:t>
        <a:bodyPr/>
        <a:lstStyle/>
        <a:p>
          <a:endParaRPr lang="en-US"/>
        </a:p>
      </dgm:t>
    </dgm:pt>
    <dgm:pt modelId="{0F8AF752-3A9B-4E19-AFE9-311CD47117D4}" type="sibTrans" cxnId="{087950BD-6DF1-421E-A624-E8D49B0C70CB}">
      <dgm:prSet/>
      <dgm:spPr/>
      <dgm:t>
        <a:bodyPr/>
        <a:lstStyle/>
        <a:p>
          <a:endParaRPr lang="en-US"/>
        </a:p>
      </dgm:t>
    </dgm:pt>
    <dgm:pt modelId="{BC38903E-1676-4148-B824-05C783305A8D}">
      <dgm:prSet/>
      <dgm:spPr/>
      <dgm:t>
        <a:bodyPr/>
        <a:lstStyle/>
        <a:p>
          <a:r>
            <a:rPr lang="en-US"/>
            <a:t>Additional qualitative information can be included</a:t>
          </a:r>
        </a:p>
      </dgm:t>
    </dgm:pt>
    <dgm:pt modelId="{B976C416-3FD6-4E8C-AAFE-D2052A04E8E5}" type="parTrans" cxnId="{705819F7-CD97-4EB4-9004-577B27952CB3}">
      <dgm:prSet/>
      <dgm:spPr/>
      <dgm:t>
        <a:bodyPr/>
        <a:lstStyle/>
        <a:p>
          <a:endParaRPr lang="en-US"/>
        </a:p>
      </dgm:t>
    </dgm:pt>
    <dgm:pt modelId="{6D7F5542-8AA9-4CF3-B867-5627FEDE93F1}" type="sibTrans" cxnId="{705819F7-CD97-4EB4-9004-577B27952CB3}">
      <dgm:prSet/>
      <dgm:spPr/>
      <dgm:t>
        <a:bodyPr/>
        <a:lstStyle/>
        <a:p>
          <a:endParaRPr lang="en-US"/>
        </a:p>
      </dgm:t>
    </dgm:pt>
    <dgm:pt modelId="{8148E550-B64C-488E-B84D-2CA3D9CEB78A}" type="pres">
      <dgm:prSet presAssocID="{D10F7FB5-5FC4-478B-806B-0A8CB22893C6}" presName="Name0" presStyleCnt="0">
        <dgm:presLayoutVars>
          <dgm:dir/>
          <dgm:animLvl val="lvl"/>
          <dgm:resizeHandles val="exact"/>
        </dgm:presLayoutVars>
      </dgm:prSet>
      <dgm:spPr/>
    </dgm:pt>
    <dgm:pt modelId="{158C6286-62A6-4160-9405-BC6861A2C97C}" type="pres">
      <dgm:prSet presAssocID="{BC38903E-1676-4148-B824-05C783305A8D}" presName="boxAndChildren" presStyleCnt="0"/>
      <dgm:spPr/>
    </dgm:pt>
    <dgm:pt modelId="{E475D353-14CA-4BF7-938E-17BB41A2065D}" type="pres">
      <dgm:prSet presAssocID="{BC38903E-1676-4148-B824-05C783305A8D}" presName="parentTextBox" presStyleLbl="node1" presStyleIdx="0" presStyleCnt="3"/>
      <dgm:spPr/>
    </dgm:pt>
    <dgm:pt modelId="{313665E0-09AE-49E9-A97E-C465C4FEA00C}" type="pres">
      <dgm:prSet presAssocID="{0F8AF752-3A9B-4E19-AFE9-311CD47117D4}" presName="sp" presStyleCnt="0"/>
      <dgm:spPr/>
    </dgm:pt>
    <dgm:pt modelId="{BA916F4F-E26C-46D3-A0F0-E1427C267B85}" type="pres">
      <dgm:prSet presAssocID="{E4EA3503-1475-4480-8A27-6FB31CEB7E0D}" presName="arrowAndChildren" presStyleCnt="0"/>
      <dgm:spPr/>
    </dgm:pt>
    <dgm:pt modelId="{5A78F522-8EE1-410E-A774-DB7DD8B4F7B7}" type="pres">
      <dgm:prSet presAssocID="{E4EA3503-1475-4480-8A27-6FB31CEB7E0D}" presName="parentTextArrow" presStyleLbl="node1" presStyleIdx="1" presStyleCnt="3"/>
      <dgm:spPr/>
    </dgm:pt>
    <dgm:pt modelId="{09A7C503-5755-4ACF-A876-243F59947758}" type="pres">
      <dgm:prSet presAssocID="{C70802D9-42BB-4E8F-9849-02B8AF414514}" presName="sp" presStyleCnt="0"/>
      <dgm:spPr/>
    </dgm:pt>
    <dgm:pt modelId="{D0EFE391-9C68-44B8-8C85-77CF31E4815B}" type="pres">
      <dgm:prSet presAssocID="{79D57DAB-9D9E-49DE-B7C9-B937AFD2A19E}" presName="arrowAndChildren" presStyleCnt="0"/>
      <dgm:spPr/>
    </dgm:pt>
    <dgm:pt modelId="{7EF53C00-17E0-4476-8A3C-5E2181A6570B}" type="pres">
      <dgm:prSet presAssocID="{79D57DAB-9D9E-49DE-B7C9-B937AFD2A19E}" presName="parentTextArrow" presStyleLbl="node1" presStyleIdx="1" presStyleCnt="3"/>
      <dgm:spPr/>
    </dgm:pt>
    <dgm:pt modelId="{DED070BD-B92A-411F-A399-EE720EE046ED}" type="pres">
      <dgm:prSet presAssocID="{79D57DAB-9D9E-49DE-B7C9-B937AFD2A19E}" presName="arrow" presStyleLbl="node1" presStyleIdx="2" presStyleCnt="3"/>
      <dgm:spPr/>
    </dgm:pt>
    <dgm:pt modelId="{6072AB24-4564-445B-B231-9DBF2C88EAC9}" type="pres">
      <dgm:prSet presAssocID="{79D57DAB-9D9E-49DE-B7C9-B937AFD2A19E}" presName="descendantArrow" presStyleCnt="0"/>
      <dgm:spPr/>
    </dgm:pt>
    <dgm:pt modelId="{0F468D4B-6661-436F-9329-14A5664EC533}" type="pres">
      <dgm:prSet presAssocID="{7D4074F6-97E6-45F7-BDA2-7151073FE747}" presName="childTextArrow" presStyleLbl="fgAccFollowNode1" presStyleIdx="0" presStyleCnt="3">
        <dgm:presLayoutVars>
          <dgm:bulletEnabled val="1"/>
        </dgm:presLayoutVars>
      </dgm:prSet>
      <dgm:spPr/>
    </dgm:pt>
    <dgm:pt modelId="{205BFDA6-B4FB-41F7-9288-322188E1C278}" type="pres">
      <dgm:prSet presAssocID="{7577B8FE-332C-4F06-A210-CC7F7066DE25}" presName="childTextArrow" presStyleLbl="fgAccFollowNode1" presStyleIdx="1" presStyleCnt="3">
        <dgm:presLayoutVars>
          <dgm:bulletEnabled val="1"/>
        </dgm:presLayoutVars>
      </dgm:prSet>
      <dgm:spPr/>
    </dgm:pt>
    <dgm:pt modelId="{0F5C1328-A459-4DA3-A201-A92A9A59873E}" type="pres">
      <dgm:prSet presAssocID="{A20969A0-8E2C-4399-B551-41CA44F622AD}" presName="childTextArrow" presStyleLbl="fgAccFollowNode1" presStyleIdx="2" presStyleCnt="3">
        <dgm:presLayoutVars>
          <dgm:bulletEnabled val="1"/>
        </dgm:presLayoutVars>
      </dgm:prSet>
      <dgm:spPr/>
    </dgm:pt>
  </dgm:ptLst>
  <dgm:cxnLst>
    <dgm:cxn modelId="{999B7E80-5419-4E66-8697-551EBE59C807}" srcId="{79D57DAB-9D9E-49DE-B7C9-B937AFD2A19E}" destId="{7577B8FE-332C-4F06-A210-CC7F7066DE25}" srcOrd="1" destOrd="0" parTransId="{023A0C04-C544-4D34-8773-F7C059998213}" sibTransId="{2FCFF797-B690-4AAF-98F2-5CB6FFB4ED9F}"/>
    <dgm:cxn modelId="{0F583585-9AAA-4850-9ACF-84717EE40497}" srcId="{D10F7FB5-5FC4-478B-806B-0A8CB22893C6}" destId="{79D57DAB-9D9E-49DE-B7C9-B937AFD2A19E}" srcOrd="0" destOrd="0" parTransId="{AA6B35CF-60FE-4E5E-A56E-0E6B1C4DC10A}" sibTransId="{C70802D9-42BB-4E8F-9849-02B8AF414514}"/>
    <dgm:cxn modelId="{C9513386-CD21-4BCC-BA14-6A1DE99A9843}" type="presOf" srcId="{7577B8FE-332C-4F06-A210-CC7F7066DE25}" destId="{205BFDA6-B4FB-41F7-9288-322188E1C278}" srcOrd="0" destOrd="0" presId="urn:microsoft.com/office/officeart/2005/8/layout/process4"/>
    <dgm:cxn modelId="{B1B9C892-E6CC-4E65-9B58-49D19C3FA089}" srcId="{79D57DAB-9D9E-49DE-B7C9-B937AFD2A19E}" destId="{A20969A0-8E2C-4399-B551-41CA44F622AD}" srcOrd="2" destOrd="0" parTransId="{C24C890E-9F04-43D9-A007-6111A0114BA7}" sibTransId="{3F1AAA0F-1E05-45E0-B366-49ADEF48558C}"/>
    <dgm:cxn modelId="{7ECD18AE-0DA6-4ABC-BB69-9AFBC772D86C}" type="presOf" srcId="{A20969A0-8E2C-4399-B551-41CA44F622AD}" destId="{0F5C1328-A459-4DA3-A201-A92A9A59873E}" srcOrd="0" destOrd="0" presId="urn:microsoft.com/office/officeart/2005/8/layout/process4"/>
    <dgm:cxn modelId="{E46AD9B4-F848-4B4E-A14A-D502CFE7614A}" type="presOf" srcId="{D10F7FB5-5FC4-478B-806B-0A8CB22893C6}" destId="{8148E550-B64C-488E-B84D-2CA3D9CEB78A}" srcOrd="0" destOrd="0" presId="urn:microsoft.com/office/officeart/2005/8/layout/process4"/>
    <dgm:cxn modelId="{6E4FF5BB-B85D-43D6-9BAA-863F9B450363}" type="presOf" srcId="{79D57DAB-9D9E-49DE-B7C9-B937AFD2A19E}" destId="{7EF53C00-17E0-4476-8A3C-5E2181A6570B}" srcOrd="0" destOrd="0" presId="urn:microsoft.com/office/officeart/2005/8/layout/process4"/>
    <dgm:cxn modelId="{087950BD-6DF1-421E-A624-E8D49B0C70CB}" srcId="{D10F7FB5-5FC4-478B-806B-0A8CB22893C6}" destId="{E4EA3503-1475-4480-8A27-6FB31CEB7E0D}" srcOrd="1" destOrd="0" parTransId="{7E51CB1A-9D9A-448B-B15A-C51541CBE4C1}" sibTransId="{0F8AF752-3A9B-4E19-AFE9-311CD47117D4}"/>
    <dgm:cxn modelId="{C818C4BF-2E55-4E7B-AF0C-EC15C3D9AA55}" srcId="{79D57DAB-9D9E-49DE-B7C9-B937AFD2A19E}" destId="{7D4074F6-97E6-45F7-BDA2-7151073FE747}" srcOrd="0" destOrd="0" parTransId="{40C3195E-660A-4645-803A-9865AE9B06F2}" sibTransId="{47FBB1AB-2676-4077-9826-61CABF2E2782}"/>
    <dgm:cxn modelId="{20A773E3-F2DB-43EF-B6C6-90528E1CE4F3}" type="presOf" srcId="{BC38903E-1676-4148-B824-05C783305A8D}" destId="{E475D353-14CA-4BF7-938E-17BB41A2065D}" srcOrd="0" destOrd="0" presId="urn:microsoft.com/office/officeart/2005/8/layout/process4"/>
    <dgm:cxn modelId="{ADACA3E3-5ED4-4603-83E0-85A7AED55584}" type="presOf" srcId="{7D4074F6-97E6-45F7-BDA2-7151073FE747}" destId="{0F468D4B-6661-436F-9329-14A5664EC533}" srcOrd="0" destOrd="0" presId="urn:microsoft.com/office/officeart/2005/8/layout/process4"/>
    <dgm:cxn modelId="{7295BEED-CA41-4B8F-A5D6-A5A24A5B0C74}" type="presOf" srcId="{E4EA3503-1475-4480-8A27-6FB31CEB7E0D}" destId="{5A78F522-8EE1-410E-A774-DB7DD8B4F7B7}" srcOrd="0" destOrd="0" presId="urn:microsoft.com/office/officeart/2005/8/layout/process4"/>
    <dgm:cxn modelId="{705819F7-CD97-4EB4-9004-577B27952CB3}" srcId="{D10F7FB5-5FC4-478B-806B-0A8CB22893C6}" destId="{BC38903E-1676-4148-B824-05C783305A8D}" srcOrd="2" destOrd="0" parTransId="{B976C416-3FD6-4E8C-AAFE-D2052A04E8E5}" sibTransId="{6D7F5542-8AA9-4CF3-B867-5627FEDE93F1}"/>
    <dgm:cxn modelId="{BA8CE9FE-BFC6-4B3E-8A05-90A56441C29E}" type="presOf" srcId="{79D57DAB-9D9E-49DE-B7C9-B937AFD2A19E}" destId="{DED070BD-B92A-411F-A399-EE720EE046ED}" srcOrd="1" destOrd="0" presId="urn:microsoft.com/office/officeart/2005/8/layout/process4"/>
    <dgm:cxn modelId="{29A5DBD9-226C-46F1-B894-BF5D592517A0}" type="presParOf" srcId="{8148E550-B64C-488E-B84D-2CA3D9CEB78A}" destId="{158C6286-62A6-4160-9405-BC6861A2C97C}" srcOrd="0" destOrd="0" presId="urn:microsoft.com/office/officeart/2005/8/layout/process4"/>
    <dgm:cxn modelId="{07DAB612-7C2C-4752-BEFE-9BCF2F068DCD}" type="presParOf" srcId="{158C6286-62A6-4160-9405-BC6861A2C97C}" destId="{E475D353-14CA-4BF7-938E-17BB41A2065D}" srcOrd="0" destOrd="0" presId="urn:microsoft.com/office/officeart/2005/8/layout/process4"/>
    <dgm:cxn modelId="{892BF2B4-F12B-4FE4-A4C3-D759DA033AAC}" type="presParOf" srcId="{8148E550-B64C-488E-B84D-2CA3D9CEB78A}" destId="{313665E0-09AE-49E9-A97E-C465C4FEA00C}" srcOrd="1" destOrd="0" presId="urn:microsoft.com/office/officeart/2005/8/layout/process4"/>
    <dgm:cxn modelId="{19590C45-9C57-4743-9B2C-1C4E40A12072}" type="presParOf" srcId="{8148E550-B64C-488E-B84D-2CA3D9CEB78A}" destId="{BA916F4F-E26C-46D3-A0F0-E1427C267B85}" srcOrd="2" destOrd="0" presId="urn:microsoft.com/office/officeart/2005/8/layout/process4"/>
    <dgm:cxn modelId="{A84E05FE-134C-404B-953D-5EED278B5179}" type="presParOf" srcId="{BA916F4F-E26C-46D3-A0F0-E1427C267B85}" destId="{5A78F522-8EE1-410E-A774-DB7DD8B4F7B7}" srcOrd="0" destOrd="0" presId="urn:microsoft.com/office/officeart/2005/8/layout/process4"/>
    <dgm:cxn modelId="{63AEB094-75F1-492E-87DD-DF9DEA7201DB}" type="presParOf" srcId="{8148E550-B64C-488E-B84D-2CA3D9CEB78A}" destId="{09A7C503-5755-4ACF-A876-243F59947758}" srcOrd="3" destOrd="0" presId="urn:microsoft.com/office/officeart/2005/8/layout/process4"/>
    <dgm:cxn modelId="{4D72753D-8886-4117-9736-66207380A390}" type="presParOf" srcId="{8148E550-B64C-488E-B84D-2CA3D9CEB78A}" destId="{D0EFE391-9C68-44B8-8C85-77CF31E4815B}" srcOrd="4" destOrd="0" presId="urn:microsoft.com/office/officeart/2005/8/layout/process4"/>
    <dgm:cxn modelId="{6B936476-D77B-4F2C-AF2C-7B445F900F12}" type="presParOf" srcId="{D0EFE391-9C68-44B8-8C85-77CF31E4815B}" destId="{7EF53C00-17E0-4476-8A3C-5E2181A6570B}" srcOrd="0" destOrd="0" presId="urn:microsoft.com/office/officeart/2005/8/layout/process4"/>
    <dgm:cxn modelId="{E1B19AB1-23A7-4991-8D56-1380FBF3B5F5}" type="presParOf" srcId="{D0EFE391-9C68-44B8-8C85-77CF31E4815B}" destId="{DED070BD-B92A-411F-A399-EE720EE046ED}" srcOrd="1" destOrd="0" presId="urn:microsoft.com/office/officeart/2005/8/layout/process4"/>
    <dgm:cxn modelId="{85666008-1B84-4CCC-B028-24941F2BA519}" type="presParOf" srcId="{D0EFE391-9C68-44B8-8C85-77CF31E4815B}" destId="{6072AB24-4564-445B-B231-9DBF2C88EAC9}" srcOrd="2" destOrd="0" presId="urn:microsoft.com/office/officeart/2005/8/layout/process4"/>
    <dgm:cxn modelId="{6D3B89BD-C14E-4806-BCD4-34E4902DE412}" type="presParOf" srcId="{6072AB24-4564-445B-B231-9DBF2C88EAC9}" destId="{0F468D4B-6661-436F-9329-14A5664EC533}" srcOrd="0" destOrd="0" presId="urn:microsoft.com/office/officeart/2005/8/layout/process4"/>
    <dgm:cxn modelId="{526D4435-A175-4DEE-AF02-9149F4425313}" type="presParOf" srcId="{6072AB24-4564-445B-B231-9DBF2C88EAC9}" destId="{205BFDA6-B4FB-41F7-9288-322188E1C278}" srcOrd="1" destOrd="0" presId="urn:microsoft.com/office/officeart/2005/8/layout/process4"/>
    <dgm:cxn modelId="{760E37F9-F217-4C03-B27F-AB5BF38E672D}" type="presParOf" srcId="{6072AB24-4564-445B-B231-9DBF2C88EAC9}" destId="{0F5C1328-A459-4DA3-A201-A92A9A59873E}"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CF9A91-7FF4-474E-9684-5F5B7F344439}"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775141B-4A12-454B-8FA8-20D5C513C25D}">
      <dgm:prSet/>
      <dgm:spPr/>
      <dgm:t>
        <a:bodyPr/>
        <a:lstStyle/>
        <a:p>
          <a:r>
            <a:rPr lang="en-US"/>
            <a:t>Vehicles may be used as transportation, weapons, methods of entry, etc.</a:t>
          </a:r>
        </a:p>
      </dgm:t>
    </dgm:pt>
    <dgm:pt modelId="{961D71D7-64F4-4779-905A-83047CC851EF}" type="parTrans" cxnId="{35015C9F-3815-445F-8AEB-07F3FD8A6B7B}">
      <dgm:prSet/>
      <dgm:spPr/>
      <dgm:t>
        <a:bodyPr/>
        <a:lstStyle/>
        <a:p>
          <a:endParaRPr lang="en-US"/>
        </a:p>
      </dgm:t>
    </dgm:pt>
    <dgm:pt modelId="{1202298E-6A6D-4120-A450-DFA0C97F46E4}" type="sibTrans" cxnId="{35015C9F-3815-445F-8AEB-07F3FD8A6B7B}">
      <dgm:prSet/>
      <dgm:spPr/>
      <dgm:t>
        <a:bodyPr/>
        <a:lstStyle/>
        <a:p>
          <a:endParaRPr lang="en-US"/>
        </a:p>
      </dgm:t>
    </dgm:pt>
    <dgm:pt modelId="{2FD19302-B8C4-4960-8B1C-31C068CBCE47}">
      <dgm:prSet/>
      <dgm:spPr/>
      <dgm:t>
        <a:bodyPr/>
        <a:lstStyle/>
        <a:p>
          <a:r>
            <a:rPr lang="en-US"/>
            <a:t>Info collected includes:</a:t>
          </a:r>
        </a:p>
      </dgm:t>
    </dgm:pt>
    <dgm:pt modelId="{622B1BEF-1858-4D55-929C-13C478F46477}" type="parTrans" cxnId="{F3A3F8ED-8C72-4E80-86DF-A042A57E1118}">
      <dgm:prSet/>
      <dgm:spPr/>
      <dgm:t>
        <a:bodyPr/>
        <a:lstStyle/>
        <a:p>
          <a:endParaRPr lang="en-US"/>
        </a:p>
      </dgm:t>
    </dgm:pt>
    <dgm:pt modelId="{BB09762B-8895-43CD-B120-F2770193282C}" type="sibTrans" cxnId="{F3A3F8ED-8C72-4E80-86DF-A042A57E1118}">
      <dgm:prSet/>
      <dgm:spPr/>
      <dgm:t>
        <a:bodyPr/>
        <a:lstStyle/>
        <a:p>
          <a:endParaRPr lang="en-US"/>
        </a:p>
      </dgm:t>
    </dgm:pt>
    <dgm:pt modelId="{D3B806DC-6AE3-4771-A4DD-3AADE34F2214}">
      <dgm:prSet/>
      <dgm:spPr/>
      <dgm:t>
        <a:bodyPr/>
        <a:lstStyle/>
        <a:p>
          <a:r>
            <a:rPr lang="en-US"/>
            <a:t>Official info (VIN, license plate, etc.)</a:t>
          </a:r>
        </a:p>
      </dgm:t>
    </dgm:pt>
    <dgm:pt modelId="{E4C7F3F0-8281-4DAC-A2FC-8CBB10BFD34B}" type="parTrans" cxnId="{A84A415A-521A-4FE1-A2A3-E091B5B106D3}">
      <dgm:prSet/>
      <dgm:spPr/>
      <dgm:t>
        <a:bodyPr/>
        <a:lstStyle/>
        <a:p>
          <a:endParaRPr lang="en-US"/>
        </a:p>
      </dgm:t>
    </dgm:pt>
    <dgm:pt modelId="{49BBCD66-F3E3-487F-9C33-44C37C13A809}" type="sibTrans" cxnId="{A84A415A-521A-4FE1-A2A3-E091B5B106D3}">
      <dgm:prSet/>
      <dgm:spPr/>
      <dgm:t>
        <a:bodyPr/>
        <a:lstStyle/>
        <a:p>
          <a:endParaRPr lang="en-US"/>
        </a:p>
      </dgm:t>
    </dgm:pt>
    <dgm:pt modelId="{4C4FC129-2B20-417A-9A46-CA2759F4A586}">
      <dgm:prSet/>
      <dgm:spPr/>
      <dgm:t>
        <a:bodyPr/>
        <a:lstStyle/>
        <a:p>
          <a:r>
            <a:rPr lang="en-US"/>
            <a:t>Physical description</a:t>
          </a:r>
        </a:p>
      </dgm:t>
    </dgm:pt>
    <dgm:pt modelId="{24C21335-686B-4662-83D6-6C67D459F6ED}" type="parTrans" cxnId="{D2949E17-D416-4208-9E79-4EE79B06FCAF}">
      <dgm:prSet/>
      <dgm:spPr/>
      <dgm:t>
        <a:bodyPr/>
        <a:lstStyle/>
        <a:p>
          <a:endParaRPr lang="en-US"/>
        </a:p>
      </dgm:t>
    </dgm:pt>
    <dgm:pt modelId="{65219847-6879-4CE5-9C82-CBCBE899A44C}" type="sibTrans" cxnId="{D2949E17-D416-4208-9E79-4EE79B06FCAF}">
      <dgm:prSet/>
      <dgm:spPr/>
      <dgm:t>
        <a:bodyPr/>
        <a:lstStyle/>
        <a:p>
          <a:endParaRPr lang="en-US"/>
        </a:p>
      </dgm:t>
    </dgm:pt>
    <dgm:pt modelId="{67246342-01AD-46C3-ADFA-1E1F39998B9C}">
      <dgm:prSet/>
      <dgm:spPr/>
      <dgm:t>
        <a:bodyPr/>
        <a:lstStyle/>
        <a:p>
          <a:r>
            <a:rPr lang="en-US"/>
            <a:t>Nature of vehicle at time of incident</a:t>
          </a:r>
        </a:p>
      </dgm:t>
    </dgm:pt>
    <dgm:pt modelId="{64E65F91-04E0-4F40-B576-B000D5F0E0D9}" type="parTrans" cxnId="{D2D0350D-9DAC-4BDA-B9C2-CBA7B7478A4F}">
      <dgm:prSet/>
      <dgm:spPr/>
      <dgm:t>
        <a:bodyPr/>
        <a:lstStyle/>
        <a:p>
          <a:endParaRPr lang="en-US"/>
        </a:p>
      </dgm:t>
    </dgm:pt>
    <dgm:pt modelId="{590B60C7-67AE-4288-9BEC-5A538617D6CC}" type="sibTrans" cxnId="{D2D0350D-9DAC-4BDA-B9C2-CBA7B7478A4F}">
      <dgm:prSet/>
      <dgm:spPr/>
      <dgm:t>
        <a:bodyPr/>
        <a:lstStyle/>
        <a:p>
          <a:endParaRPr lang="en-US"/>
        </a:p>
      </dgm:t>
    </dgm:pt>
    <dgm:pt modelId="{E7A2C71A-1F98-4BC7-8ACF-B94F55906CE1}" type="pres">
      <dgm:prSet presAssocID="{D2CF9A91-7FF4-474E-9684-5F5B7F344439}" presName="Name0" presStyleCnt="0">
        <dgm:presLayoutVars>
          <dgm:dir/>
          <dgm:animLvl val="lvl"/>
          <dgm:resizeHandles val="exact"/>
        </dgm:presLayoutVars>
      </dgm:prSet>
      <dgm:spPr/>
    </dgm:pt>
    <dgm:pt modelId="{06AE5489-D4F0-451C-905D-19E29E53810D}" type="pres">
      <dgm:prSet presAssocID="{2FD19302-B8C4-4960-8B1C-31C068CBCE47}" presName="boxAndChildren" presStyleCnt="0"/>
      <dgm:spPr/>
    </dgm:pt>
    <dgm:pt modelId="{94852A46-5F91-4E8C-B56C-7F4E78AADD31}" type="pres">
      <dgm:prSet presAssocID="{2FD19302-B8C4-4960-8B1C-31C068CBCE47}" presName="parentTextBox" presStyleLbl="node1" presStyleIdx="0" presStyleCnt="2"/>
      <dgm:spPr/>
    </dgm:pt>
    <dgm:pt modelId="{3A026DF0-CFD1-489D-AAD9-6B83406057BE}" type="pres">
      <dgm:prSet presAssocID="{2FD19302-B8C4-4960-8B1C-31C068CBCE47}" presName="entireBox" presStyleLbl="node1" presStyleIdx="0" presStyleCnt="2"/>
      <dgm:spPr/>
    </dgm:pt>
    <dgm:pt modelId="{5F8AAC89-64CD-4D11-B85D-B3FAE504AADE}" type="pres">
      <dgm:prSet presAssocID="{2FD19302-B8C4-4960-8B1C-31C068CBCE47}" presName="descendantBox" presStyleCnt="0"/>
      <dgm:spPr/>
    </dgm:pt>
    <dgm:pt modelId="{5F113DF5-96B6-45DC-A8A6-4877501EDA2E}" type="pres">
      <dgm:prSet presAssocID="{D3B806DC-6AE3-4771-A4DD-3AADE34F2214}" presName="childTextBox" presStyleLbl="fgAccFollowNode1" presStyleIdx="0" presStyleCnt="3">
        <dgm:presLayoutVars>
          <dgm:bulletEnabled val="1"/>
        </dgm:presLayoutVars>
      </dgm:prSet>
      <dgm:spPr/>
    </dgm:pt>
    <dgm:pt modelId="{D312F0D4-D579-4729-9099-41C26723CE0F}" type="pres">
      <dgm:prSet presAssocID="{4C4FC129-2B20-417A-9A46-CA2759F4A586}" presName="childTextBox" presStyleLbl="fgAccFollowNode1" presStyleIdx="1" presStyleCnt="3">
        <dgm:presLayoutVars>
          <dgm:bulletEnabled val="1"/>
        </dgm:presLayoutVars>
      </dgm:prSet>
      <dgm:spPr/>
    </dgm:pt>
    <dgm:pt modelId="{7A72BBF1-FF2C-4D75-85E1-6E97E537EF14}" type="pres">
      <dgm:prSet presAssocID="{67246342-01AD-46C3-ADFA-1E1F39998B9C}" presName="childTextBox" presStyleLbl="fgAccFollowNode1" presStyleIdx="2" presStyleCnt="3">
        <dgm:presLayoutVars>
          <dgm:bulletEnabled val="1"/>
        </dgm:presLayoutVars>
      </dgm:prSet>
      <dgm:spPr/>
    </dgm:pt>
    <dgm:pt modelId="{5A3BA91C-B70C-4EAF-8A8F-08FD3687643F}" type="pres">
      <dgm:prSet presAssocID="{1202298E-6A6D-4120-A450-DFA0C97F46E4}" presName="sp" presStyleCnt="0"/>
      <dgm:spPr/>
    </dgm:pt>
    <dgm:pt modelId="{566D554E-1D43-4D88-8492-09060854FAAC}" type="pres">
      <dgm:prSet presAssocID="{C775141B-4A12-454B-8FA8-20D5C513C25D}" presName="arrowAndChildren" presStyleCnt="0"/>
      <dgm:spPr/>
    </dgm:pt>
    <dgm:pt modelId="{AE27A50D-9A5B-4362-93F4-674423A06EC0}" type="pres">
      <dgm:prSet presAssocID="{C775141B-4A12-454B-8FA8-20D5C513C25D}" presName="parentTextArrow" presStyleLbl="node1" presStyleIdx="1" presStyleCnt="2"/>
      <dgm:spPr/>
    </dgm:pt>
  </dgm:ptLst>
  <dgm:cxnLst>
    <dgm:cxn modelId="{D80AF700-E9B5-4D27-AC6F-CAB39B9E30C7}" type="presOf" srcId="{D3B806DC-6AE3-4771-A4DD-3AADE34F2214}" destId="{5F113DF5-96B6-45DC-A8A6-4877501EDA2E}" srcOrd="0" destOrd="0" presId="urn:microsoft.com/office/officeart/2005/8/layout/process4"/>
    <dgm:cxn modelId="{D2D0350D-9DAC-4BDA-B9C2-CBA7B7478A4F}" srcId="{2FD19302-B8C4-4960-8B1C-31C068CBCE47}" destId="{67246342-01AD-46C3-ADFA-1E1F39998B9C}" srcOrd="2" destOrd="0" parTransId="{64E65F91-04E0-4F40-B576-B000D5F0E0D9}" sibTransId="{590B60C7-67AE-4288-9BEC-5A538617D6CC}"/>
    <dgm:cxn modelId="{D2949E17-D416-4208-9E79-4EE79B06FCAF}" srcId="{2FD19302-B8C4-4960-8B1C-31C068CBCE47}" destId="{4C4FC129-2B20-417A-9A46-CA2759F4A586}" srcOrd="1" destOrd="0" parTransId="{24C21335-686B-4662-83D6-6C67D459F6ED}" sibTransId="{65219847-6879-4CE5-9C82-CBCBE899A44C}"/>
    <dgm:cxn modelId="{83AC9E18-EA59-4329-8A23-92C6C4782086}" type="presOf" srcId="{67246342-01AD-46C3-ADFA-1E1F39998B9C}" destId="{7A72BBF1-FF2C-4D75-85E1-6E97E537EF14}" srcOrd="0" destOrd="0" presId="urn:microsoft.com/office/officeart/2005/8/layout/process4"/>
    <dgm:cxn modelId="{271E4676-12C1-4E3E-926F-316112BA55AE}" type="presOf" srcId="{2FD19302-B8C4-4960-8B1C-31C068CBCE47}" destId="{94852A46-5F91-4E8C-B56C-7F4E78AADD31}" srcOrd="0" destOrd="0" presId="urn:microsoft.com/office/officeart/2005/8/layout/process4"/>
    <dgm:cxn modelId="{A84A415A-521A-4FE1-A2A3-E091B5B106D3}" srcId="{2FD19302-B8C4-4960-8B1C-31C068CBCE47}" destId="{D3B806DC-6AE3-4771-A4DD-3AADE34F2214}" srcOrd="0" destOrd="0" parTransId="{E4C7F3F0-8281-4DAC-A2FC-8CBB10BFD34B}" sibTransId="{49BBCD66-F3E3-487F-9C33-44C37C13A809}"/>
    <dgm:cxn modelId="{3ED13186-8B90-4FD6-8E90-DA6A7282285C}" type="presOf" srcId="{2FD19302-B8C4-4960-8B1C-31C068CBCE47}" destId="{3A026DF0-CFD1-489D-AAD9-6B83406057BE}" srcOrd="1" destOrd="0" presId="urn:microsoft.com/office/officeart/2005/8/layout/process4"/>
    <dgm:cxn modelId="{35015C9F-3815-445F-8AEB-07F3FD8A6B7B}" srcId="{D2CF9A91-7FF4-474E-9684-5F5B7F344439}" destId="{C775141B-4A12-454B-8FA8-20D5C513C25D}" srcOrd="0" destOrd="0" parTransId="{961D71D7-64F4-4779-905A-83047CC851EF}" sibTransId="{1202298E-6A6D-4120-A450-DFA0C97F46E4}"/>
    <dgm:cxn modelId="{F1AAB3BB-D544-4A06-9FC1-A35F0E936375}" type="presOf" srcId="{D2CF9A91-7FF4-474E-9684-5F5B7F344439}" destId="{E7A2C71A-1F98-4BC7-8ACF-B94F55906CE1}" srcOrd="0" destOrd="0" presId="urn:microsoft.com/office/officeart/2005/8/layout/process4"/>
    <dgm:cxn modelId="{F3A3F8ED-8C72-4E80-86DF-A042A57E1118}" srcId="{D2CF9A91-7FF4-474E-9684-5F5B7F344439}" destId="{2FD19302-B8C4-4960-8B1C-31C068CBCE47}" srcOrd="1" destOrd="0" parTransId="{622B1BEF-1858-4D55-929C-13C478F46477}" sibTransId="{BB09762B-8895-43CD-B120-F2770193282C}"/>
    <dgm:cxn modelId="{F43FBCF2-661C-490A-BE6B-4E992C8BAC77}" type="presOf" srcId="{4C4FC129-2B20-417A-9A46-CA2759F4A586}" destId="{D312F0D4-D579-4729-9099-41C26723CE0F}" srcOrd="0" destOrd="0" presId="urn:microsoft.com/office/officeart/2005/8/layout/process4"/>
    <dgm:cxn modelId="{C532DBF5-CF4D-415E-B3E5-2D3B30B560E4}" type="presOf" srcId="{C775141B-4A12-454B-8FA8-20D5C513C25D}" destId="{AE27A50D-9A5B-4362-93F4-674423A06EC0}" srcOrd="0" destOrd="0" presId="urn:microsoft.com/office/officeart/2005/8/layout/process4"/>
    <dgm:cxn modelId="{671EDFCC-1FB6-4204-9F30-BCC3F06423DC}" type="presParOf" srcId="{E7A2C71A-1F98-4BC7-8ACF-B94F55906CE1}" destId="{06AE5489-D4F0-451C-905D-19E29E53810D}" srcOrd="0" destOrd="0" presId="urn:microsoft.com/office/officeart/2005/8/layout/process4"/>
    <dgm:cxn modelId="{6475A043-B3A4-4D44-8104-38A15BCC62EB}" type="presParOf" srcId="{06AE5489-D4F0-451C-905D-19E29E53810D}" destId="{94852A46-5F91-4E8C-B56C-7F4E78AADD31}" srcOrd="0" destOrd="0" presId="urn:microsoft.com/office/officeart/2005/8/layout/process4"/>
    <dgm:cxn modelId="{345D4090-AF5C-4BFD-BF8D-3E0DA0C92228}" type="presParOf" srcId="{06AE5489-D4F0-451C-905D-19E29E53810D}" destId="{3A026DF0-CFD1-489D-AAD9-6B83406057BE}" srcOrd="1" destOrd="0" presId="urn:microsoft.com/office/officeart/2005/8/layout/process4"/>
    <dgm:cxn modelId="{76951DE7-168F-4DF2-BEE4-397266A85350}" type="presParOf" srcId="{06AE5489-D4F0-451C-905D-19E29E53810D}" destId="{5F8AAC89-64CD-4D11-B85D-B3FAE504AADE}" srcOrd="2" destOrd="0" presId="urn:microsoft.com/office/officeart/2005/8/layout/process4"/>
    <dgm:cxn modelId="{D4B3D8ED-3640-43C0-9749-6105472D062F}" type="presParOf" srcId="{5F8AAC89-64CD-4D11-B85D-B3FAE504AADE}" destId="{5F113DF5-96B6-45DC-A8A6-4877501EDA2E}" srcOrd="0" destOrd="0" presId="urn:microsoft.com/office/officeart/2005/8/layout/process4"/>
    <dgm:cxn modelId="{351750A5-7DAF-4610-99E3-E4D2B58545A6}" type="presParOf" srcId="{5F8AAC89-64CD-4D11-B85D-B3FAE504AADE}" destId="{D312F0D4-D579-4729-9099-41C26723CE0F}" srcOrd="1" destOrd="0" presId="urn:microsoft.com/office/officeart/2005/8/layout/process4"/>
    <dgm:cxn modelId="{4235CB06-1273-4E90-ACA6-102ADD7C2E00}" type="presParOf" srcId="{5F8AAC89-64CD-4D11-B85D-B3FAE504AADE}" destId="{7A72BBF1-FF2C-4D75-85E1-6E97E537EF14}" srcOrd="2" destOrd="0" presId="urn:microsoft.com/office/officeart/2005/8/layout/process4"/>
    <dgm:cxn modelId="{851F4134-7686-483E-B791-AA31039F4C8D}" type="presParOf" srcId="{E7A2C71A-1F98-4BC7-8ACF-B94F55906CE1}" destId="{5A3BA91C-B70C-4EAF-8A8F-08FD3687643F}" srcOrd="1" destOrd="0" presId="urn:microsoft.com/office/officeart/2005/8/layout/process4"/>
    <dgm:cxn modelId="{2825AF7D-BBC2-48D4-9287-0E0B1A8183F6}" type="presParOf" srcId="{E7A2C71A-1F98-4BC7-8ACF-B94F55906CE1}" destId="{566D554E-1D43-4D88-8492-09060854FAAC}" srcOrd="2" destOrd="0" presId="urn:microsoft.com/office/officeart/2005/8/layout/process4"/>
    <dgm:cxn modelId="{9ECB6432-933E-4B01-962E-5FA1BAF00614}" type="presParOf" srcId="{566D554E-1D43-4D88-8492-09060854FAAC}" destId="{AE27A50D-9A5B-4362-93F4-674423A06EC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E2732B-278D-4512-9D5D-88306BCE7AF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3D102AD-ACE0-4D38-A425-BF849C77868F}">
      <dgm:prSet/>
      <dgm:spPr/>
      <dgm:t>
        <a:bodyPr/>
        <a:lstStyle/>
        <a:p>
          <a:r>
            <a:rPr lang="en-US"/>
            <a:t>Used when an official police report is not necessary, but additional information is worth collecting</a:t>
          </a:r>
        </a:p>
      </dgm:t>
    </dgm:pt>
    <dgm:pt modelId="{A0BA1561-A017-4970-8030-B66294BA0417}" type="parTrans" cxnId="{2D45DAED-8A60-45F3-8503-802378D5B9DE}">
      <dgm:prSet/>
      <dgm:spPr/>
      <dgm:t>
        <a:bodyPr/>
        <a:lstStyle/>
        <a:p>
          <a:endParaRPr lang="en-US"/>
        </a:p>
      </dgm:t>
    </dgm:pt>
    <dgm:pt modelId="{69A65A63-8827-4697-99F5-985B2907F6BF}" type="sibTrans" cxnId="{2D45DAED-8A60-45F3-8503-802378D5B9DE}">
      <dgm:prSet/>
      <dgm:spPr/>
      <dgm:t>
        <a:bodyPr/>
        <a:lstStyle/>
        <a:p>
          <a:endParaRPr lang="en-US"/>
        </a:p>
      </dgm:t>
    </dgm:pt>
    <dgm:pt modelId="{6B3381EE-93C3-477D-B68E-C44406A1B226}">
      <dgm:prSet/>
      <dgm:spPr/>
      <dgm:t>
        <a:bodyPr/>
        <a:lstStyle/>
        <a:p>
          <a:r>
            <a:rPr lang="en-US"/>
            <a:t>In many agencies, officers fill out FI Cards (field information or field interview cards) when responding to calls</a:t>
          </a:r>
        </a:p>
      </dgm:t>
    </dgm:pt>
    <dgm:pt modelId="{47EA12B8-35EB-4988-9364-720F7F0CAD51}" type="parTrans" cxnId="{7B303E1F-D6A9-4BDC-8819-E52B048E6A3A}">
      <dgm:prSet/>
      <dgm:spPr/>
      <dgm:t>
        <a:bodyPr/>
        <a:lstStyle/>
        <a:p>
          <a:endParaRPr lang="en-US"/>
        </a:p>
      </dgm:t>
    </dgm:pt>
    <dgm:pt modelId="{22305955-AA4B-4F9C-92F4-DE6283F0BA4C}" type="sibTrans" cxnId="{7B303E1F-D6A9-4BDC-8819-E52B048E6A3A}">
      <dgm:prSet/>
      <dgm:spPr/>
      <dgm:t>
        <a:bodyPr/>
        <a:lstStyle/>
        <a:p>
          <a:endParaRPr lang="en-US"/>
        </a:p>
      </dgm:t>
    </dgm:pt>
    <dgm:pt modelId="{FE196239-D6B4-4D7F-968D-85885C82D0DD}" type="pres">
      <dgm:prSet presAssocID="{B3E2732B-278D-4512-9D5D-88306BCE7AFE}" presName="vert0" presStyleCnt="0">
        <dgm:presLayoutVars>
          <dgm:dir/>
          <dgm:animOne val="branch"/>
          <dgm:animLvl val="lvl"/>
        </dgm:presLayoutVars>
      </dgm:prSet>
      <dgm:spPr/>
    </dgm:pt>
    <dgm:pt modelId="{1EF3702B-E8E6-4FE6-8927-C8EB57FE544E}" type="pres">
      <dgm:prSet presAssocID="{F3D102AD-ACE0-4D38-A425-BF849C77868F}" presName="thickLine" presStyleLbl="alignNode1" presStyleIdx="0" presStyleCnt="2"/>
      <dgm:spPr/>
    </dgm:pt>
    <dgm:pt modelId="{E6E3F791-924C-4F99-8BA0-C26BEE026791}" type="pres">
      <dgm:prSet presAssocID="{F3D102AD-ACE0-4D38-A425-BF849C77868F}" presName="horz1" presStyleCnt="0"/>
      <dgm:spPr/>
    </dgm:pt>
    <dgm:pt modelId="{DC2023F3-9DE6-4CD1-BBBD-FB300571D626}" type="pres">
      <dgm:prSet presAssocID="{F3D102AD-ACE0-4D38-A425-BF849C77868F}" presName="tx1" presStyleLbl="revTx" presStyleIdx="0" presStyleCnt="2"/>
      <dgm:spPr/>
    </dgm:pt>
    <dgm:pt modelId="{4CB78BC8-B166-44B4-BCEB-D5D2B28F36F6}" type="pres">
      <dgm:prSet presAssocID="{F3D102AD-ACE0-4D38-A425-BF849C77868F}" presName="vert1" presStyleCnt="0"/>
      <dgm:spPr/>
    </dgm:pt>
    <dgm:pt modelId="{8911C4B7-B7EE-4A2D-897A-90E8D92CB269}" type="pres">
      <dgm:prSet presAssocID="{6B3381EE-93C3-477D-B68E-C44406A1B226}" presName="thickLine" presStyleLbl="alignNode1" presStyleIdx="1" presStyleCnt="2"/>
      <dgm:spPr/>
    </dgm:pt>
    <dgm:pt modelId="{1A0B41E1-C19A-46B8-A9F3-1591C4A13AB1}" type="pres">
      <dgm:prSet presAssocID="{6B3381EE-93C3-477D-B68E-C44406A1B226}" presName="horz1" presStyleCnt="0"/>
      <dgm:spPr/>
    </dgm:pt>
    <dgm:pt modelId="{D6441D85-8E98-409C-B1B1-8B774EE5E83C}" type="pres">
      <dgm:prSet presAssocID="{6B3381EE-93C3-477D-B68E-C44406A1B226}" presName="tx1" presStyleLbl="revTx" presStyleIdx="1" presStyleCnt="2"/>
      <dgm:spPr/>
    </dgm:pt>
    <dgm:pt modelId="{570F4DEC-3B9E-4D4A-8516-E96E7070F51B}" type="pres">
      <dgm:prSet presAssocID="{6B3381EE-93C3-477D-B68E-C44406A1B226}" presName="vert1" presStyleCnt="0"/>
      <dgm:spPr/>
    </dgm:pt>
  </dgm:ptLst>
  <dgm:cxnLst>
    <dgm:cxn modelId="{7B303E1F-D6A9-4BDC-8819-E52B048E6A3A}" srcId="{B3E2732B-278D-4512-9D5D-88306BCE7AFE}" destId="{6B3381EE-93C3-477D-B68E-C44406A1B226}" srcOrd="1" destOrd="0" parTransId="{47EA12B8-35EB-4988-9364-720F7F0CAD51}" sibTransId="{22305955-AA4B-4F9C-92F4-DE6283F0BA4C}"/>
    <dgm:cxn modelId="{A40F829C-2904-4FE9-8BC9-A2B35CA06958}" type="presOf" srcId="{B3E2732B-278D-4512-9D5D-88306BCE7AFE}" destId="{FE196239-D6B4-4D7F-968D-85885C82D0DD}" srcOrd="0" destOrd="0" presId="urn:microsoft.com/office/officeart/2008/layout/LinedList"/>
    <dgm:cxn modelId="{370FD3C2-B168-4F9C-8CA9-458451F14E87}" type="presOf" srcId="{6B3381EE-93C3-477D-B68E-C44406A1B226}" destId="{D6441D85-8E98-409C-B1B1-8B774EE5E83C}" srcOrd="0" destOrd="0" presId="urn:microsoft.com/office/officeart/2008/layout/LinedList"/>
    <dgm:cxn modelId="{50B422D4-C80D-41D3-ACB8-64EF81160222}" type="presOf" srcId="{F3D102AD-ACE0-4D38-A425-BF849C77868F}" destId="{DC2023F3-9DE6-4CD1-BBBD-FB300571D626}" srcOrd="0" destOrd="0" presId="urn:microsoft.com/office/officeart/2008/layout/LinedList"/>
    <dgm:cxn modelId="{2D45DAED-8A60-45F3-8503-802378D5B9DE}" srcId="{B3E2732B-278D-4512-9D5D-88306BCE7AFE}" destId="{F3D102AD-ACE0-4D38-A425-BF849C77868F}" srcOrd="0" destOrd="0" parTransId="{A0BA1561-A017-4970-8030-B66294BA0417}" sibTransId="{69A65A63-8827-4697-99F5-985B2907F6BF}"/>
    <dgm:cxn modelId="{AE693867-7A5B-45C4-94C7-591E29F6F9A4}" type="presParOf" srcId="{FE196239-D6B4-4D7F-968D-85885C82D0DD}" destId="{1EF3702B-E8E6-4FE6-8927-C8EB57FE544E}" srcOrd="0" destOrd="0" presId="urn:microsoft.com/office/officeart/2008/layout/LinedList"/>
    <dgm:cxn modelId="{752860B5-3498-4823-9ABD-127E74A4322C}" type="presParOf" srcId="{FE196239-D6B4-4D7F-968D-85885C82D0DD}" destId="{E6E3F791-924C-4F99-8BA0-C26BEE026791}" srcOrd="1" destOrd="0" presId="urn:microsoft.com/office/officeart/2008/layout/LinedList"/>
    <dgm:cxn modelId="{79969A45-7D02-4A57-A249-DBE81A74D81C}" type="presParOf" srcId="{E6E3F791-924C-4F99-8BA0-C26BEE026791}" destId="{DC2023F3-9DE6-4CD1-BBBD-FB300571D626}" srcOrd="0" destOrd="0" presId="urn:microsoft.com/office/officeart/2008/layout/LinedList"/>
    <dgm:cxn modelId="{40D03E05-0B7A-4282-8DE5-5138EEBC5587}" type="presParOf" srcId="{E6E3F791-924C-4F99-8BA0-C26BEE026791}" destId="{4CB78BC8-B166-44B4-BCEB-D5D2B28F36F6}" srcOrd="1" destOrd="0" presId="urn:microsoft.com/office/officeart/2008/layout/LinedList"/>
    <dgm:cxn modelId="{23F89563-3E62-416F-A126-68FB02BD2710}" type="presParOf" srcId="{FE196239-D6B4-4D7F-968D-85885C82D0DD}" destId="{8911C4B7-B7EE-4A2D-897A-90E8D92CB269}" srcOrd="2" destOrd="0" presId="urn:microsoft.com/office/officeart/2008/layout/LinedList"/>
    <dgm:cxn modelId="{C9D6C5E9-AAD3-4268-9127-4A941F355870}" type="presParOf" srcId="{FE196239-D6B4-4D7F-968D-85885C82D0DD}" destId="{1A0B41E1-C19A-46B8-A9F3-1591C4A13AB1}" srcOrd="3" destOrd="0" presId="urn:microsoft.com/office/officeart/2008/layout/LinedList"/>
    <dgm:cxn modelId="{33B8FADB-95D2-4211-B644-BE626AA05157}" type="presParOf" srcId="{1A0B41E1-C19A-46B8-A9F3-1591C4A13AB1}" destId="{D6441D85-8E98-409C-B1B1-8B774EE5E83C}" srcOrd="0" destOrd="0" presId="urn:microsoft.com/office/officeart/2008/layout/LinedList"/>
    <dgm:cxn modelId="{190F3BD4-BA52-4F8B-8957-806BD0EAEEE4}" type="presParOf" srcId="{1A0B41E1-C19A-46B8-A9F3-1591C4A13AB1}" destId="{570F4DEC-3B9E-4D4A-8516-E96E7070F5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64D1E0D-F8FD-4625-9DE2-79FA88E8C1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BAA3FB-8DBD-4525-BDAA-21232B35FA25}">
      <dgm:prSet/>
      <dgm:spPr/>
      <dgm:t>
        <a:bodyPr/>
        <a:lstStyle/>
        <a:p>
          <a:r>
            <a:rPr lang="en-US"/>
            <a:t>Suspicious persons</a:t>
          </a:r>
        </a:p>
      </dgm:t>
    </dgm:pt>
    <dgm:pt modelId="{C161C257-6038-48A2-830F-0DA36E339D11}" type="parTrans" cxnId="{0BE8EC25-848C-49A0-A7C9-55000A265851}">
      <dgm:prSet/>
      <dgm:spPr/>
      <dgm:t>
        <a:bodyPr/>
        <a:lstStyle/>
        <a:p>
          <a:endParaRPr lang="en-US"/>
        </a:p>
      </dgm:t>
    </dgm:pt>
    <dgm:pt modelId="{E8E93A47-C1A8-4EA4-A58D-46DCFE5E5F4E}" type="sibTrans" cxnId="{0BE8EC25-848C-49A0-A7C9-55000A265851}">
      <dgm:prSet/>
      <dgm:spPr/>
      <dgm:t>
        <a:bodyPr/>
        <a:lstStyle/>
        <a:p>
          <a:endParaRPr lang="en-US"/>
        </a:p>
      </dgm:t>
    </dgm:pt>
    <dgm:pt modelId="{62DAD561-1A19-4BE2-93C0-DB5562AEECE2}">
      <dgm:prSet/>
      <dgm:spPr/>
      <dgm:t>
        <a:bodyPr/>
        <a:lstStyle/>
        <a:p>
          <a:r>
            <a:rPr lang="en-US"/>
            <a:t>Suspicious vehicles</a:t>
          </a:r>
        </a:p>
      </dgm:t>
    </dgm:pt>
    <dgm:pt modelId="{0FD1EDE7-93B0-43CE-A5AF-5405536341EC}" type="parTrans" cxnId="{294F4421-B109-4F66-A3E7-4E58A029FC80}">
      <dgm:prSet/>
      <dgm:spPr/>
      <dgm:t>
        <a:bodyPr/>
        <a:lstStyle/>
        <a:p>
          <a:endParaRPr lang="en-US"/>
        </a:p>
      </dgm:t>
    </dgm:pt>
    <dgm:pt modelId="{C614AC09-0CF9-4678-9580-7FF4DF3A98C2}" type="sibTrans" cxnId="{294F4421-B109-4F66-A3E7-4E58A029FC80}">
      <dgm:prSet/>
      <dgm:spPr/>
      <dgm:t>
        <a:bodyPr/>
        <a:lstStyle/>
        <a:p>
          <a:endParaRPr lang="en-US"/>
        </a:p>
      </dgm:t>
    </dgm:pt>
    <dgm:pt modelId="{B25F89F6-B972-4924-9116-893C1C58D723}">
      <dgm:prSet/>
      <dgm:spPr/>
      <dgm:t>
        <a:bodyPr/>
        <a:lstStyle/>
        <a:p>
          <a:r>
            <a:rPr lang="en-US"/>
            <a:t>Persons warned for trespassing</a:t>
          </a:r>
        </a:p>
      </dgm:t>
    </dgm:pt>
    <dgm:pt modelId="{F02DD2FC-6709-4194-BAED-46E7A8A86EEC}" type="parTrans" cxnId="{DAB86557-5567-4764-8E55-ABE35EA1B636}">
      <dgm:prSet/>
      <dgm:spPr/>
      <dgm:t>
        <a:bodyPr/>
        <a:lstStyle/>
        <a:p>
          <a:endParaRPr lang="en-US"/>
        </a:p>
      </dgm:t>
    </dgm:pt>
    <dgm:pt modelId="{C171EED2-C31A-4D03-A682-8DE7FE2FD943}" type="sibTrans" cxnId="{DAB86557-5567-4764-8E55-ABE35EA1B636}">
      <dgm:prSet/>
      <dgm:spPr/>
      <dgm:t>
        <a:bodyPr/>
        <a:lstStyle/>
        <a:p>
          <a:endParaRPr lang="en-US"/>
        </a:p>
      </dgm:t>
    </dgm:pt>
    <dgm:pt modelId="{076B3CC4-B0EC-4A53-ADD4-3867371484AA}">
      <dgm:prSet/>
      <dgm:spPr/>
      <dgm:t>
        <a:bodyPr/>
        <a:lstStyle/>
        <a:p>
          <a:r>
            <a:rPr lang="en-US"/>
            <a:t>Individuals with unique scars, marks, or tattoos</a:t>
          </a:r>
        </a:p>
      </dgm:t>
    </dgm:pt>
    <dgm:pt modelId="{17CC9A40-88FE-485B-803C-C4812CA7C9B1}" type="parTrans" cxnId="{B00D8D1C-C4D1-4062-BA26-DC60383FD30A}">
      <dgm:prSet/>
      <dgm:spPr/>
      <dgm:t>
        <a:bodyPr/>
        <a:lstStyle/>
        <a:p>
          <a:endParaRPr lang="en-US"/>
        </a:p>
      </dgm:t>
    </dgm:pt>
    <dgm:pt modelId="{F0E0DF9E-3653-4357-AB5A-831C71C07C43}" type="sibTrans" cxnId="{B00D8D1C-C4D1-4062-BA26-DC60383FD30A}">
      <dgm:prSet/>
      <dgm:spPr/>
      <dgm:t>
        <a:bodyPr/>
        <a:lstStyle/>
        <a:p>
          <a:endParaRPr lang="en-US"/>
        </a:p>
      </dgm:t>
    </dgm:pt>
    <dgm:pt modelId="{84670E54-E2DD-4E95-9520-A64A5514BF66}" type="pres">
      <dgm:prSet presAssocID="{C64D1E0D-F8FD-4625-9DE2-79FA88E8C103}" presName="linear" presStyleCnt="0">
        <dgm:presLayoutVars>
          <dgm:animLvl val="lvl"/>
          <dgm:resizeHandles val="exact"/>
        </dgm:presLayoutVars>
      </dgm:prSet>
      <dgm:spPr/>
    </dgm:pt>
    <dgm:pt modelId="{182E061D-548E-4DF0-8028-042B4BFD189C}" type="pres">
      <dgm:prSet presAssocID="{C2BAA3FB-8DBD-4525-BDAA-21232B35FA25}" presName="parentText" presStyleLbl="node1" presStyleIdx="0" presStyleCnt="4">
        <dgm:presLayoutVars>
          <dgm:chMax val="0"/>
          <dgm:bulletEnabled val="1"/>
        </dgm:presLayoutVars>
      </dgm:prSet>
      <dgm:spPr/>
    </dgm:pt>
    <dgm:pt modelId="{4B9E13C7-7BAA-4395-8EA6-EA630FE36248}" type="pres">
      <dgm:prSet presAssocID="{E8E93A47-C1A8-4EA4-A58D-46DCFE5E5F4E}" presName="spacer" presStyleCnt="0"/>
      <dgm:spPr/>
    </dgm:pt>
    <dgm:pt modelId="{D94A8C60-28D1-49E2-928B-D847C4FC234E}" type="pres">
      <dgm:prSet presAssocID="{62DAD561-1A19-4BE2-93C0-DB5562AEECE2}" presName="parentText" presStyleLbl="node1" presStyleIdx="1" presStyleCnt="4">
        <dgm:presLayoutVars>
          <dgm:chMax val="0"/>
          <dgm:bulletEnabled val="1"/>
        </dgm:presLayoutVars>
      </dgm:prSet>
      <dgm:spPr/>
    </dgm:pt>
    <dgm:pt modelId="{92658CAC-62E5-40E5-B649-2F1E87B35588}" type="pres">
      <dgm:prSet presAssocID="{C614AC09-0CF9-4678-9580-7FF4DF3A98C2}" presName="spacer" presStyleCnt="0"/>
      <dgm:spPr/>
    </dgm:pt>
    <dgm:pt modelId="{74B209BE-9F4D-4B60-B7B2-E02D4B6909D3}" type="pres">
      <dgm:prSet presAssocID="{B25F89F6-B972-4924-9116-893C1C58D723}" presName="parentText" presStyleLbl="node1" presStyleIdx="2" presStyleCnt="4">
        <dgm:presLayoutVars>
          <dgm:chMax val="0"/>
          <dgm:bulletEnabled val="1"/>
        </dgm:presLayoutVars>
      </dgm:prSet>
      <dgm:spPr/>
    </dgm:pt>
    <dgm:pt modelId="{ACAF241B-EE1B-4ABA-B08E-976DC231FAE7}" type="pres">
      <dgm:prSet presAssocID="{C171EED2-C31A-4D03-A682-8DE7FE2FD943}" presName="spacer" presStyleCnt="0"/>
      <dgm:spPr/>
    </dgm:pt>
    <dgm:pt modelId="{52A0500F-1A56-4279-B8B6-D90048839A29}" type="pres">
      <dgm:prSet presAssocID="{076B3CC4-B0EC-4A53-ADD4-3867371484AA}" presName="parentText" presStyleLbl="node1" presStyleIdx="3" presStyleCnt="4">
        <dgm:presLayoutVars>
          <dgm:chMax val="0"/>
          <dgm:bulletEnabled val="1"/>
        </dgm:presLayoutVars>
      </dgm:prSet>
      <dgm:spPr/>
    </dgm:pt>
  </dgm:ptLst>
  <dgm:cxnLst>
    <dgm:cxn modelId="{B00D8D1C-C4D1-4062-BA26-DC60383FD30A}" srcId="{C64D1E0D-F8FD-4625-9DE2-79FA88E8C103}" destId="{076B3CC4-B0EC-4A53-ADD4-3867371484AA}" srcOrd="3" destOrd="0" parTransId="{17CC9A40-88FE-485B-803C-C4812CA7C9B1}" sibTransId="{F0E0DF9E-3653-4357-AB5A-831C71C07C43}"/>
    <dgm:cxn modelId="{294F4421-B109-4F66-A3E7-4E58A029FC80}" srcId="{C64D1E0D-F8FD-4625-9DE2-79FA88E8C103}" destId="{62DAD561-1A19-4BE2-93C0-DB5562AEECE2}" srcOrd="1" destOrd="0" parTransId="{0FD1EDE7-93B0-43CE-A5AF-5405536341EC}" sibTransId="{C614AC09-0CF9-4678-9580-7FF4DF3A98C2}"/>
    <dgm:cxn modelId="{0BE8EC25-848C-49A0-A7C9-55000A265851}" srcId="{C64D1E0D-F8FD-4625-9DE2-79FA88E8C103}" destId="{C2BAA3FB-8DBD-4525-BDAA-21232B35FA25}" srcOrd="0" destOrd="0" parTransId="{C161C257-6038-48A2-830F-0DA36E339D11}" sibTransId="{E8E93A47-C1A8-4EA4-A58D-46DCFE5E5F4E}"/>
    <dgm:cxn modelId="{A4DBBE48-AE21-4EEF-99EF-F83CDAE6D08B}" type="presOf" srcId="{C2BAA3FB-8DBD-4525-BDAA-21232B35FA25}" destId="{182E061D-548E-4DF0-8028-042B4BFD189C}" srcOrd="0" destOrd="0" presId="urn:microsoft.com/office/officeart/2005/8/layout/vList2"/>
    <dgm:cxn modelId="{DAB86557-5567-4764-8E55-ABE35EA1B636}" srcId="{C64D1E0D-F8FD-4625-9DE2-79FA88E8C103}" destId="{B25F89F6-B972-4924-9116-893C1C58D723}" srcOrd="2" destOrd="0" parTransId="{F02DD2FC-6709-4194-BAED-46E7A8A86EEC}" sibTransId="{C171EED2-C31A-4D03-A682-8DE7FE2FD943}"/>
    <dgm:cxn modelId="{A17C2796-C071-4963-94BA-0A95FC6AF561}" type="presOf" srcId="{B25F89F6-B972-4924-9116-893C1C58D723}" destId="{74B209BE-9F4D-4B60-B7B2-E02D4B6909D3}" srcOrd="0" destOrd="0" presId="urn:microsoft.com/office/officeart/2005/8/layout/vList2"/>
    <dgm:cxn modelId="{E257EAE0-3E5B-49E3-81C1-62EBE647D6A8}" type="presOf" srcId="{C64D1E0D-F8FD-4625-9DE2-79FA88E8C103}" destId="{84670E54-E2DD-4E95-9520-A64A5514BF66}" srcOrd="0" destOrd="0" presId="urn:microsoft.com/office/officeart/2005/8/layout/vList2"/>
    <dgm:cxn modelId="{4A5525F7-CC3B-4052-A26C-6324A6C39473}" type="presOf" srcId="{62DAD561-1A19-4BE2-93C0-DB5562AEECE2}" destId="{D94A8C60-28D1-49E2-928B-D847C4FC234E}" srcOrd="0" destOrd="0" presId="urn:microsoft.com/office/officeart/2005/8/layout/vList2"/>
    <dgm:cxn modelId="{898DFAFB-7CC2-4C53-8488-EFA06597A399}" type="presOf" srcId="{076B3CC4-B0EC-4A53-ADD4-3867371484AA}" destId="{52A0500F-1A56-4279-B8B6-D90048839A29}" srcOrd="0" destOrd="0" presId="urn:microsoft.com/office/officeart/2005/8/layout/vList2"/>
    <dgm:cxn modelId="{C493A95D-9AD2-4C48-AF13-FFBE282D68BD}" type="presParOf" srcId="{84670E54-E2DD-4E95-9520-A64A5514BF66}" destId="{182E061D-548E-4DF0-8028-042B4BFD189C}" srcOrd="0" destOrd="0" presId="urn:microsoft.com/office/officeart/2005/8/layout/vList2"/>
    <dgm:cxn modelId="{9539F6B0-2D3E-4753-A9CE-AF96A93B8321}" type="presParOf" srcId="{84670E54-E2DD-4E95-9520-A64A5514BF66}" destId="{4B9E13C7-7BAA-4395-8EA6-EA630FE36248}" srcOrd="1" destOrd="0" presId="urn:microsoft.com/office/officeart/2005/8/layout/vList2"/>
    <dgm:cxn modelId="{5640B070-3D45-4D2C-B43A-D3CC1034A4EC}" type="presParOf" srcId="{84670E54-E2DD-4E95-9520-A64A5514BF66}" destId="{D94A8C60-28D1-49E2-928B-D847C4FC234E}" srcOrd="2" destOrd="0" presId="urn:microsoft.com/office/officeart/2005/8/layout/vList2"/>
    <dgm:cxn modelId="{7B8EF046-3AC2-449E-B1D6-E172FFEE9719}" type="presParOf" srcId="{84670E54-E2DD-4E95-9520-A64A5514BF66}" destId="{92658CAC-62E5-40E5-B649-2F1E87B35588}" srcOrd="3" destOrd="0" presId="urn:microsoft.com/office/officeart/2005/8/layout/vList2"/>
    <dgm:cxn modelId="{FFCBAEF2-546C-428C-A0FD-8A8235D5BE4D}" type="presParOf" srcId="{84670E54-E2DD-4E95-9520-A64A5514BF66}" destId="{74B209BE-9F4D-4B60-B7B2-E02D4B6909D3}" srcOrd="4" destOrd="0" presId="urn:microsoft.com/office/officeart/2005/8/layout/vList2"/>
    <dgm:cxn modelId="{23E9BF2A-874E-4B82-97E3-8C542CB607AA}" type="presParOf" srcId="{84670E54-E2DD-4E95-9520-A64A5514BF66}" destId="{ACAF241B-EE1B-4ABA-B08E-976DC231FAE7}" srcOrd="5" destOrd="0" presId="urn:microsoft.com/office/officeart/2005/8/layout/vList2"/>
    <dgm:cxn modelId="{492C0247-7383-4C5D-A370-D09957B462A3}" type="presParOf" srcId="{84670E54-E2DD-4E95-9520-A64A5514BF66}" destId="{52A0500F-1A56-4279-B8B6-D90048839A2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E664087-04F1-46AC-B6B8-8958C33FC56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8E5EEBC-E2D1-4FA7-80F6-D42FBAC73815}">
      <dgm:prSet/>
      <dgm:spPr/>
      <dgm:t>
        <a:bodyPr/>
        <a:lstStyle/>
        <a:p>
          <a:pPr>
            <a:defRPr cap="all"/>
          </a:pPr>
          <a:r>
            <a:rPr lang="en-GB"/>
            <a:t>Any Questions?</a:t>
          </a:r>
          <a:endParaRPr lang="en-US"/>
        </a:p>
      </dgm:t>
    </dgm:pt>
    <dgm:pt modelId="{83D56EB6-E423-4162-9A7E-0F66E4AC8D34}" type="parTrans" cxnId="{30545D3D-D6F1-44A7-BFF7-2388F16D5277}">
      <dgm:prSet/>
      <dgm:spPr/>
      <dgm:t>
        <a:bodyPr/>
        <a:lstStyle/>
        <a:p>
          <a:endParaRPr lang="en-US"/>
        </a:p>
      </dgm:t>
    </dgm:pt>
    <dgm:pt modelId="{DF021086-DC16-442F-BCF3-CB22602FD314}" type="sibTrans" cxnId="{30545D3D-D6F1-44A7-BFF7-2388F16D5277}">
      <dgm:prSet/>
      <dgm:spPr/>
      <dgm:t>
        <a:bodyPr/>
        <a:lstStyle/>
        <a:p>
          <a:endParaRPr lang="en-US"/>
        </a:p>
      </dgm:t>
    </dgm:pt>
    <dgm:pt modelId="{EEDC8CC8-60D0-4834-9202-63A879397B09}">
      <dgm:prSet/>
      <dgm:spPr/>
      <dgm:t>
        <a:bodyPr/>
        <a:lstStyle/>
        <a:p>
          <a:pPr>
            <a:defRPr cap="all"/>
          </a:pPr>
          <a:r>
            <a:rPr lang="en-GB"/>
            <a:t>Thanks for listening!</a:t>
          </a:r>
          <a:endParaRPr lang="en-US"/>
        </a:p>
      </dgm:t>
    </dgm:pt>
    <dgm:pt modelId="{C93E1BC3-9534-435F-8789-B7D6586F6168}" type="parTrans" cxnId="{F7B20221-C4FF-4E51-A2AE-0114C43824D7}">
      <dgm:prSet/>
      <dgm:spPr/>
      <dgm:t>
        <a:bodyPr/>
        <a:lstStyle/>
        <a:p>
          <a:endParaRPr lang="en-US"/>
        </a:p>
      </dgm:t>
    </dgm:pt>
    <dgm:pt modelId="{491E6282-11D3-42A1-8C67-34AB121A2793}" type="sibTrans" cxnId="{F7B20221-C4FF-4E51-A2AE-0114C43824D7}">
      <dgm:prSet/>
      <dgm:spPr/>
      <dgm:t>
        <a:bodyPr/>
        <a:lstStyle/>
        <a:p>
          <a:endParaRPr lang="en-US"/>
        </a:p>
      </dgm:t>
    </dgm:pt>
    <dgm:pt modelId="{37258E80-F95F-4306-A695-04EC02BCCDD9}">
      <dgm:prSet/>
      <dgm:spPr/>
      <dgm:t>
        <a:bodyPr/>
        <a:lstStyle/>
        <a:p>
          <a:pPr>
            <a:defRPr cap="all"/>
          </a:pPr>
          <a:r>
            <a:rPr lang="en-GB"/>
            <a:t>See you in the Workshop!</a:t>
          </a:r>
          <a:endParaRPr lang="en-US"/>
        </a:p>
      </dgm:t>
    </dgm:pt>
    <dgm:pt modelId="{F72F4EEF-C3BF-4C81-996D-70A3C9203934}" type="parTrans" cxnId="{D9216A5E-5467-4078-BAB2-78A3A90B6E32}">
      <dgm:prSet/>
      <dgm:spPr/>
      <dgm:t>
        <a:bodyPr/>
        <a:lstStyle/>
        <a:p>
          <a:endParaRPr lang="en-US"/>
        </a:p>
      </dgm:t>
    </dgm:pt>
    <dgm:pt modelId="{F6D5287E-B6DF-4F2D-A26F-4057833DCF66}" type="sibTrans" cxnId="{D9216A5E-5467-4078-BAB2-78A3A90B6E32}">
      <dgm:prSet/>
      <dgm:spPr/>
      <dgm:t>
        <a:bodyPr/>
        <a:lstStyle/>
        <a:p>
          <a:endParaRPr lang="en-US"/>
        </a:p>
      </dgm:t>
    </dgm:pt>
    <dgm:pt modelId="{8775ABEF-DBA1-47FC-9EFA-815B718CC02A}" type="pres">
      <dgm:prSet presAssocID="{2E664087-04F1-46AC-B6B8-8958C33FC567}" presName="root" presStyleCnt="0">
        <dgm:presLayoutVars>
          <dgm:dir/>
          <dgm:resizeHandles val="exact"/>
        </dgm:presLayoutVars>
      </dgm:prSet>
      <dgm:spPr/>
    </dgm:pt>
    <dgm:pt modelId="{3448DDC9-7C6E-481C-9462-7D60CB44F583}" type="pres">
      <dgm:prSet presAssocID="{88E5EEBC-E2D1-4FA7-80F6-D42FBAC73815}" presName="compNode" presStyleCnt="0"/>
      <dgm:spPr/>
    </dgm:pt>
    <dgm:pt modelId="{54E5F726-4CD6-4F36-B978-4823A634BFD2}" type="pres">
      <dgm:prSet presAssocID="{88E5EEBC-E2D1-4FA7-80F6-D42FBAC73815}" presName="iconBgRect" presStyleLbl="bgShp" presStyleIdx="0" presStyleCnt="3"/>
      <dgm:spPr/>
    </dgm:pt>
    <dgm:pt modelId="{4595700B-1214-4417-9E7E-C258AC6163C2}" type="pres">
      <dgm:prSet presAssocID="{88E5EEBC-E2D1-4FA7-80F6-D42FBAC738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D0291047-61F2-45FC-A3F7-3E825CC78D51}" type="pres">
      <dgm:prSet presAssocID="{88E5EEBC-E2D1-4FA7-80F6-D42FBAC73815}" presName="spaceRect" presStyleCnt="0"/>
      <dgm:spPr/>
    </dgm:pt>
    <dgm:pt modelId="{A8402910-EE30-4722-89FB-7EFC5F0CA419}" type="pres">
      <dgm:prSet presAssocID="{88E5EEBC-E2D1-4FA7-80F6-D42FBAC73815}" presName="textRect" presStyleLbl="revTx" presStyleIdx="0" presStyleCnt="3">
        <dgm:presLayoutVars>
          <dgm:chMax val="1"/>
          <dgm:chPref val="1"/>
        </dgm:presLayoutVars>
      </dgm:prSet>
      <dgm:spPr/>
    </dgm:pt>
    <dgm:pt modelId="{54D7D849-A7BB-47C0-A858-7FC4FE51DC54}" type="pres">
      <dgm:prSet presAssocID="{DF021086-DC16-442F-BCF3-CB22602FD314}" presName="sibTrans" presStyleCnt="0"/>
      <dgm:spPr/>
    </dgm:pt>
    <dgm:pt modelId="{A3DDA08D-1121-4BDD-BB4D-541495F02249}" type="pres">
      <dgm:prSet presAssocID="{EEDC8CC8-60D0-4834-9202-63A879397B09}" presName="compNode" presStyleCnt="0"/>
      <dgm:spPr/>
    </dgm:pt>
    <dgm:pt modelId="{90864EFD-0955-49A7-8328-0755B1714AED}" type="pres">
      <dgm:prSet presAssocID="{EEDC8CC8-60D0-4834-9202-63A879397B09}" presName="iconBgRect" presStyleLbl="bgShp" presStyleIdx="1" presStyleCnt="3"/>
      <dgm:spPr/>
    </dgm:pt>
    <dgm:pt modelId="{535C148F-2125-4B38-A171-3E6FC1506AE9}" type="pres">
      <dgm:prSet presAssocID="{EEDC8CC8-60D0-4834-9202-63A879397B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9F55FB15-7B0E-48C4-86D6-0266569968DD}" type="pres">
      <dgm:prSet presAssocID="{EEDC8CC8-60D0-4834-9202-63A879397B09}" presName="spaceRect" presStyleCnt="0"/>
      <dgm:spPr/>
    </dgm:pt>
    <dgm:pt modelId="{7C0D63C5-42AB-43DF-B2AF-9837DF2C5888}" type="pres">
      <dgm:prSet presAssocID="{EEDC8CC8-60D0-4834-9202-63A879397B09}" presName="textRect" presStyleLbl="revTx" presStyleIdx="1" presStyleCnt="3">
        <dgm:presLayoutVars>
          <dgm:chMax val="1"/>
          <dgm:chPref val="1"/>
        </dgm:presLayoutVars>
      </dgm:prSet>
      <dgm:spPr/>
    </dgm:pt>
    <dgm:pt modelId="{AF7D7B86-8E3F-4C44-902C-6810C5C71D34}" type="pres">
      <dgm:prSet presAssocID="{491E6282-11D3-42A1-8C67-34AB121A2793}" presName="sibTrans" presStyleCnt="0"/>
      <dgm:spPr/>
    </dgm:pt>
    <dgm:pt modelId="{7E9CFB45-D3EA-4CAD-AF8D-B05BC70AB020}" type="pres">
      <dgm:prSet presAssocID="{37258E80-F95F-4306-A695-04EC02BCCDD9}" presName="compNode" presStyleCnt="0"/>
      <dgm:spPr/>
    </dgm:pt>
    <dgm:pt modelId="{37D9D4C8-6A30-4635-810E-B5C52DD3BE5E}" type="pres">
      <dgm:prSet presAssocID="{37258E80-F95F-4306-A695-04EC02BCCDD9}" presName="iconBgRect" presStyleLbl="bgShp" presStyleIdx="2" presStyleCnt="3"/>
      <dgm:spPr/>
    </dgm:pt>
    <dgm:pt modelId="{2F181145-023D-4575-A9C3-14F8358666FA}" type="pres">
      <dgm:prSet presAssocID="{37258E80-F95F-4306-A695-04EC02BCCD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ackboard"/>
        </a:ext>
      </dgm:extLst>
    </dgm:pt>
    <dgm:pt modelId="{22475C4F-92C6-4999-B9C1-90DDFE75E6FD}" type="pres">
      <dgm:prSet presAssocID="{37258E80-F95F-4306-A695-04EC02BCCDD9}" presName="spaceRect" presStyleCnt="0"/>
      <dgm:spPr/>
    </dgm:pt>
    <dgm:pt modelId="{3EA75E5C-DAF7-43DD-91A3-49AB701234B2}" type="pres">
      <dgm:prSet presAssocID="{37258E80-F95F-4306-A695-04EC02BCCDD9}" presName="textRect" presStyleLbl="revTx" presStyleIdx="2" presStyleCnt="3">
        <dgm:presLayoutVars>
          <dgm:chMax val="1"/>
          <dgm:chPref val="1"/>
        </dgm:presLayoutVars>
      </dgm:prSet>
      <dgm:spPr/>
    </dgm:pt>
  </dgm:ptLst>
  <dgm:cxnLst>
    <dgm:cxn modelId="{F7B20221-C4FF-4E51-A2AE-0114C43824D7}" srcId="{2E664087-04F1-46AC-B6B8-8958C33FC567}" destId="{EEDC8CC8-60D0-4834-9202-63A879397B09}" srcOrd="1" destOrd="0" parTransId="{C93E1BC3-9534-435F-8789-B7D6586F6168}" sibTransId="{491E6282-11D3-42A1-8C67-34AB121A2793}"/>
    <dgm:cxn modelId="{BAD8DC36-A19D-4252-BE9B-35124BE7AC52}" type="presOf" srcId="{2E664087-04F1-46AC-B6B8-8958C33FC567}" destId="{8775ABEF-DBA1-47FC-9EFA-815B718CC02A}" srcOrd="0" destOrd="0" presId="urn:microsoft.com/office/officeart/2018/5/layout/IconCircleLabelList"/>
    <dgm:cxn modelId="{30545D3D-D6F1-44A7-BFF7-2388F16D5277}" srcId="{2E664087-04F1-46AC-B6B8-8958C33FC567}" destId="{88E5EEBC-E2D1-4FA7-80F6-D42FBAC73815}" srcOrd="0" destOrd="0" parTransId="{83D56EB6-E423-4162-9A7E-0F66E4AC8D34}" sibTransId="{DF021086-DC16-442F-BCF3-CB22602FD314}"/>
    <dgm:cxn modelId="{D9216A5E-5467-4078-BAB2-78A3A90B6E32}" srcId="{2E664087-04F1-46AC-B6B8-8958C33FC567}" destId="{37258E80-F95F-4306-A695-04EC02BCCDD9}" srcOrd="2" destOrd="0" parTransId="{F72F4EEF-C3BF-4C81-996D-70A3C9203934}" sibTransId="{F6D5287E-B6DF-4F2D-A26F-4057833DCF66}"/>
    <dgm:cxn modelId="{90122B69-C50B-45D9-ADB3-68115DC095E2}" type="presOf" srcId="{37258E80-F95F-4306-A695-04EC02BCCDD9}" destId="{3EA75E5C-DAF7-43DD-91A3-49AB701234B2}" srcOrd="0" destOrd="0" presId="urn:microsoft.com/office/officeart/2018/5/layout/IconCircleLabelList"/>
    <dgm:cxn modelId="{38E8E17F-D750-4A07-95CD-4CFA00483348}" type="presOf" srcId="{EEDC8CC8-60D0-4834-9202-63A879397B09}" destId="{7C0D63C5-42AB-43DF-B2AF-9837DF2C5888}" srcOrd="0" destOrd="0" presId="urn:microsoft.com/office/officeart/2018/5/layout/IconCircleLabelList"/>
    <dgm:cxn modelId="{AA0784DF-0E4A-446E-A608-66D2C2ED3D45}" type="presOf" srcId="{88E5EEBC-E2D1-4FA7-80F6-D42FBAC73815}" destId="{A8402910-EE30-4722-89FB-7EFC5F0CA419}" srcOrd="0" destOrd="0" presId="urn:microsoft.com/office/officeart/2018/5/layout/IconCircleLabelList"/>
    <dgm:cxn modelId="{59983346-EB73-440D-84EE-B9DC8F448558}" type="presParOf" srcId="{8775ABEF-DBA1-47FC-9EFA-815B718CC02A}" destId="{3448DDC9-7C6E-481C-9462-7D60CB44F583}" srcOrd="0" destOrd="0" presId="urn:microsoft.com/office/officeart/2018/5/layout/IconCircleLabelList"/>
    <dgm:cxn modelId="{82FA0024-D15B-49DB-9D4D-EB44AB8E0BB7}" type="presParOf" srcId="{3448DDC9-7C6E-481C-9462-7D60CB44F583}" destId="{54E5F726-4CD6-4F36-B978-4823A634BFD2}" srcOrd="0" destOrd="0" presId="urn:microsoft.com/office/officeart/2018/5/layout/IconCircleLabelList"/>
    <dgm:cxn modelId="{F7795FC3-A449-4107-83D1-99D6EEA98693}" type="presParOf" srcId="{3448DDC9-7C6E-481C-9462-7D60CB44F583}" destId="{4595700B-1214-4417-9E7E-C258AC6163C2}" srcOrd="1" destOrd="0" presId="urn:microsoft.com/office/officeart/2018/5/layout/IconCircleLabelList"/>
    <dgm:cxn modelId="{B5B6030C-3B1E-4510-9917-8E824CCEECE9}" type="presParOf" srcId="{3448DDC9-7C6E-481C-9462-7D60CB44F583}" destId="{D0291047-61F2-45FC-A3F7-3E825CC78D51}" srcOrd="2" destOrd="0" presId="urn:microsoft.com/office/officeart/2018/5/layout/IconCircleLabelList"/>
    <dgm:cxn modelId="{F7017C87-9757-46A4-901C-601D5FFC90A4}" type="presParOf" srcId="{3448DDC9-7C6E-481C-9462-7D60CB44F583}" destId="{A8402910-EE30-4722-89FB-7EFC5F0CA419}" srcOrd="3" destOrd="0" presId="urn:microsoft.com/office/officeart/2018/5/layout/IconCircleLabelList"/>
    <dgm:cxn modelId="{90199D29-09B4-4218-9F13-1BD70779E480}" type="presParOf" srcId="{8775ABEF-DBA1-47FC-9EFA-815B718CC02A}" destId="{54D7D849-A7BB-47C0-A858-7FC4FE51DC54}" srcOrd="1" destOrd="0" presId="urn:microsoft.com/office/officeart/2018/5/layout/IconCircleLabelList"/>
    <dgm:cxn modelId="{E4517725-B8AB-4E30-AED7-C4EC366FE7A4}" type="presParOf" srcId="{8775ABEF-DBA1-47FC-9EFA-815B718CC02A}" destId="{A3DDA08D-1121-4BDD-BB4D-541495F02249}" srcOrd="2" destOrd="0" presId="urn:microsoft.com/office/officeart/2018/5/layout/IconCircleLabelList"/>
    <dgm:cxn modelId="{B312E6B6-B286-4717-BC31-470A623318D3}" type="presParOf" srcId="{A3DDA08D-1121-4BDD-BB4D-541495F02249}" destId="{90864EFD-0955-49A7-8328-0755B1714AED}" srcOrd="0" destOrd="0" presId="urn:microsoft.com/office/officeart/2018/5/layout/IconCircleLabelList"/>
    <dgm:cxn modelId="{AB378FD8-9AC0-4FB8-B00A-27601411123E}" type="presParOf" srcId="{A3DDA08D-1121-4BDD-BB4D-541495F02249}" destId="{535C148F-2125-4B38-A171-3E6FC1506AE9}" srcOrd="1" destOrd="0" presId="urn:microsoft.com/office/officeart/2018/5/layout/IconCircleLabelList"/>
    <dgm:cxn modelId="{77CB5497-2C6C-4FB6-AA65-90B494B75440}" type="presParOf" srcId="{A3DDA08D-1121-4BDD-BB4D-541495F02249}" destId="{9F55FB15-7B0E-48C4-86D6-0266569968DD}" srcOrd="2" destOrd="0" presId="urn:microsoft.com/office/officeart/2018/5/layout/IconCircleLabelList"/>
    <dgm:cxn modelId="{C906C43F-ACC0-4AFB-B961-5FDFF4FD9CA5}" type="presParOf" srcId="{A3DDA08D-1121-4BDD-BB4D-541495F02249}" destId="{7C0D63C5-42AB-43DF-B2AF-9837DF2C5888}" srcOrd="3" destOrd="0" presId="urn:microsoft.com/office/officeart/2018/5/layout/IconCircleLabelList"/>
    <dgm:cxn modelId="{38E9F119-CC07-4131-A7EA-84ED6E240730}" type="presParOf" srcId="{8775ABEF-DBA1-47FC-9EFA-815B718CC02A}" destId="{AF7D7B86-8E3F-4C44-902C-6810C5C71D34}" srcOrd="3" destOrd="0" presId="urn:microsoft.com/office/officeart/2018/5/layout/IconCircleLabelList"/>
    <dgm:cxn modelId="{51CC70EC-3AEF-4F1F-9A0E-0DF71FB93619}" type="presParOf" srcId="{8775ABEF-DBA1-47FC-9EFA-815B718CC02A}" destId="{7E9CFB45-D3EA-4CAD-AF8D-B05BC70AB020}" srcOrd="4" destOrd="0" presId="urn:microsoft.com/office/officeart/2018/5/layout/IconCircleLabelList"/>
    <dgm:cxn modelId="{BD893744-35A6-4560-8820-80F3CD20B79B}" type="presParOf" srcId="{7E9CFB45-D3EA-4CAD-AF8D-B05BC70AB020}" destId="{37D9D4C8-6A30-4635-810E-B5C52DD3BE5E}" srcOrd="0" destOrd="0" presId="urn:microsoft.com/office/officeart/2018/5/layout/IconCircleLabelList"/>
    <dgm:cxn modelId="{9E700A6B-D7E2-467F-A70C-2FB05F1D0614}" type="presParOf" srcId="{7E9CFB45-D3EA-4CAD-AF8D-B05BC70AB020}" destId="{2F181145-023D-4575-A9C3-14F8358666FA}" srcOrd="1" destOrd="0" presId="urn:microsoft.com/office/officeart/2018/5/layout/IconCircleLabelList"/>
    <dgm:cxn modelId="{9E55FB7E-0CDC-4707-8546-D0BB219AEAB6}" type="presParOf" srcId="{7E9CFB45-D3EA-4CAD-AF8D-B05BC70AB020}" destId="{22475C4F-92C6-4999-B9C1-90DDFE75E6FD}" srcOrd="2" destOrd="0" presId="urn:microsoft.com/office/officeart/2018/5/layout/IconCircleLabelList"/>
    <dgm:cxn modelId="{7B416FEC-B856-4A44-9AF5-7FDFCC8756B5}" type="presParOf" srcId="{7E9CFB45-D3EA-4CAD-AF8D-B05BC70AB020}" destId="{3EA75E5C-DAF7-43DD-91A3-49AB701234B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AC5EB-5BFB-4CAF-AE4B-5964E622CD4D}">
      <dsp:nvSpPr>
        <dsp:cNvPr id="0" name=""/>
        <dsp:cNvSpPr/>
      </dsp:nvSpPr>
      <dsp:spPr>
        <a:xfrm>
          <a:off x="371495" y="1262016"/>
          <a:ext cx="814133" cy="814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A5A50-FE2B-4CEB-8E40-39977C5BCAA4}">
      <dsp:nvSpPr>
        <dsp:cNvPr id="0" name=""/>
        <dsp:cNvSpPr/>
      </dsp:nvSpPr>
      <dsp:spPr>
        <a:xfrm>
          <a:off x="542463" y="1432984"/>
          <a:ext cx="472197" cy="4721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3EF19A-E022-410A-9ACE-4446D1738B7D}">
      <dsp:nvSpPr>
        <dsp:cNvPr id="0" name=""/>
        <dsp:cNvSpPr/>
      </dsp:nvSpPr>
      <dsp:spPr>
        <a:xfrm>
          <a:off x="1360086" y="1262016"/>
          <a:ext cx="1919028" cy="81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Discuss the key focuses of Crime Analysis</a:t>
          </a:r>
          <a:endParaRPr lang="en-US" sz="1700" kern="1200"/>
        </a:p>
      </dsp:txBody>
      <dsp:txXfrm>
        <a:off x="1360086" y="1262016"/>
        <a:ext cx="1919028" cy="814133"/>
      </dsp:txXfrm>
    </dsp:sp>
    <dsp:sp modelId="{A4B555E3-8BC1-4B0A-AD8D-ECA967D8829E}">
      <dsp:nvSpPr>
        <dsp:cNvPr id="0" name=""/>
        <dsp:cNvSpPr/>
      </dsp:nvSpPr>
      <dsp:spPr>
        <a:xfrm>
          <a:off x="3613490" y="1262016"/>
          <a:ext cx="814133" cy="814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0885F-003E-4CEF-A8C9-8C140B90D457}">
      <dsp:nvSpPr>
        <dsp:cNvPr id="0" name=""/>
        <dsp:cNvSpPr/>
      </dsp:nvSpPr>
      <dsp:spPr>
        <a:xfrm>
          <a:off x="3784458" y="1432984"/>
          <a:ext cx="472197" cy="4721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D25675-359B-47CA-A95B-E7238864395E}">
      <dsp:nvSpPr>
        <dsp:cNvPr id="0" name=""/>
        <dsp:cNvSpPr/>
      </dsp:nvSpPr>
      <dsp:spPr>
        <a:xfrm>
          <a:off x="4602081" y="1262016"/>
          <a:ext cx="1919028" cy="81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Maintaining professional standards and reflective practice.</a:t>
          </a:r>
          <a:endParaRPr lang="en-US" sz="1700" kern="1200"/>
        </a:p>
      </dsp:txBody>
      <dsp:txXfrm>
        <a:off x="4602081" y="1262016"/>
        <a:ext cx="1919028" cy="814133"/>
      </dsp:txXfrm>
    </dsp:sp>
    <dsp:sp modelId="{34E56130-69BB-4676-AE91-4E6449B2191B}">
      <dsp:nvSpPr>
        <dsp:cNvPr id="0" name=""/>
        <dsp:cNvSpPr/>
      </dsp:nvSpPr>
      <dsp:spPr>
        <a:xfrm>
          <a:off x="6855485" y="1262016"/>
          <a:ext cx="814133" cy="814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6CA520-6337-437D-B120-DC977AF7C092}">
      <dsp:nvSpPr>
        <dsp:cNvPr id="0" name=""/>
        <dsp:cNvSpPr/>
      </dsp:nvSpPr>
      <dsp:spPr>
        <a:xfrm>
          <a:off x="7026453" y="1432984"/>
          <a:ext cx="472197" cy="4721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2DDDF6-10E0-4869-8680-6E59EB520971}">
      <dsp:nvSpPr>
        <dsp:cNvPr id="0" name=""/>
        <dsp:cNvSpPr/>
      </dsp:nvSpPr>
      <dsp:spPr>
        <a:xfrm>
          <a:off x="7844075" y="1262016"/>
          <a:ext cx="1919028" cy="81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dirty="0"/>
            <a:t>Discuss content from the pre- recorded lecture.</a:t>
          </a:r>
          <a:endParaRPr lang="en-US" sz="1700" kern="1200" dirty="0"/>
        </a:p>
      </dsp:txBody>
      <dsp:txXfrm>
        <a:off x="7844075" y="1262016"/>
        <a:ext cx="1919028" cy="814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0E431-C4DA-40AA-B71D-A2077E2CA7F7}">
      <dsp:nvSpPr>
        <dsp:cNvPr id="0" name=""/>
        <dsp:cNvSpPr/>
      </dsp:nvSpPr>
      <dsp:spPr>
        <a:xfrm>
          <a:off x="0" y="2937"/>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6F16A-7122-4D7C-9DBA-09F7CFA2C393}">
      <dsp:nvSpPr>
        <dsp:cNvPr id="0" name=""/>
        <dsp:cNvSpPr/>
      </dsp:nvSpPr>
      <dsp:spPr>
        <a:xfrm>
          <a:off x="157457" y="120054"/>
          <a:ext cx="286565" cy="2862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955ED-6389-4F12-B7D5-24C89C37803D}">
      <dsp:nvSpPr>
        <dsp:cNvPr id="0" name=""/>
        <dsp:cNvSpPr/>
      </dsp:nvSpPr>
      <dsp:spPr>
        <a:xfrm>
          <a:off x="601479" y="2937"/>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endParaRPr lang="en-US" sz="1400" kern="1200" dirty="0"/>
        </a:p>
      </dsp:txBody>
      <dsp:txXfrm>
        <a:off x="601479" y="2937"/>
        <a:ext cx="4696519" cy="601850"/>
      </dsp:txXfrm>
    </dsp:sp>
    <dsp:sp modelId="{87E845BF-A24D-4FB8-93DA-CF6850C2CFDB}">
      <dsp:nvSpPr>
        <dsp:cNvPr id="0" name=""/>
        <dsp:cNvSpPr/>
      </dsp:nvSpPr>
      <dsp:spPr>
        <a:xfrm>
          <a:off x="0" y="755251"/>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6A083E-3A65-4CAD-951A-628BE9821522}">
      <dsp:nvSpPr>
        <dsp:cNvPr id="0" name=""/>
        <dsp:cNvSpPr/>
      </dsp:nvSpPr>
      <dsp:spPr>
        <a:xfrm>
          <a:off x="157457" y="872368"/>
          <a:ext cx="286565" cy="2862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6380F8-20CC-4F09-ADBA-32032FFC8A94}">
      <dsp:nvSpPr>
        <dsp:cNvPr id="0" name=""/>
        <dsp:cNvSpPr/>
      </dsp:nvSpPr>
      <dsp:spPr>
        <a:xfrm>
          <a:off x="601479" y="755251"/>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a:t>Next week is our last taught session. Pre-recorded sessions will be uploaded onto Moodle.</a:t>
          </a:r>
          <a:endParaRPr lang="en-US" sz="1400" kern="1200"/>
        </a:p>
      </dsp:txBody>
      <dsp:txXfrm>
        <a:off x="601479" y="755251"/>
        <a:ext cx="4696519" cy="601850"/>
      </dsp:txXfrm>
    </dsp:sp>
    <dsp:sp modelId="{2FD500F1-F9EB-4551-8253-387AE2ABF23F}">
      <dsp:nvSpPr>
        <dsp:cNvPr id="0" name=""/>
        <dsp:cNvSpPr/>
      </dsp:nvSpPr>
      <dsp:spPr>
        <a:xfrm>
          <a:off x="0" y="1507564"/>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E6A6D-03F2-4B56-8494-349DD458A181}">
      <dsp:nvSpPr>
        <dsp:cNvPr id="0" name=""/>
        <dsp:cNvSpPr/>
      </dsp:nvSpPr>
      <dsp:spPr>
        <a:xfrm>
          <a:off x="157457" y="1624681"/>
          <a:ext cx="286565" cy="2862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F44B98-20E4-4D96-8EAF-5CE729DF4726}">
      <dsp:nvSpPr>
        <dsp:cNvPr id="0" name=""/>
        <dsp:cNvSpPr/>
      </dsp:nvSpPr>
      <dsp:spPr>
        <a:xfrm>
          <a:off x="601479" y="1507564"/>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dirty="0"/>
            <a:t>Thursday 27</a:t>
          </a:r>
          <a:r>
            <a:rPr lang="en-GB" sz="1400" kern="1200" baseline="30000" dirty="0"/>
            <a:t>th</a:t>
          </a:r>
          <a:r>
            <a:rPr lang="en-GB" sz="1400" kern="1200" dirty="0"/>
            <a:t> Will be a drop-in session for questions and draft feedback for A2.</a:t>
          </a:r>
          <a:endParaRPr lang="en-US" sz="1400" kern="1200" dirty="0"/>
        </a:p>
      </dsp:txBody>
      <dsp:txXfrm>
        <a:off x="601479" y="1507564"/>
        <a:ext cx="4696519" cy="601850"/>
      </dsp:txXfrm>
    </dsp:sp>
    <dsp:sp modelId="{C9FFE61A-C812-4C9F-9C0F-F2341155615D}">
      <dsp:nvSpPr>
        <dsp:cNvPr id="0" name=""/>
        <dsp:cNvSpPr/>
      </dsp:nvSpPr>
      <dsp:spPr>
        <a:xfrm>
          <a:off x="0" y="2259877"/>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B796D-DB6D-46A4-B764-1143E04A01D4}">
      <dsp:nvSpPr>
        <dsp:cNvPr id="0" name=""/>
        <dsp:cNvSpPr/>
      </dsp:nvSpPr>
      <dsp:spPr>
        <a:xfrm>
          <a:off x="157457" y="2376994"/>
          <a:ext cx="286565" cy="2862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B6ADF-F5A1-4A26-8172-9087DC2D6126}">
      <dsp:nvSpPr>
        <dsp:cNvPr id="0" name=""/>
        <dsp:cNvSpPr/>
      </dsp:nvSpPr>
      <dsp:spPr>
        <a:xfrm>
          <a:off x="601479" y="2259877"/>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a:t>If you have any issues surrounding assignment submission, please give me an email and I can direct you to the appropriate university services. </a:t>
          </a:r>
          <a:endParaRPr lang="en-US" sz="1400" kern="1200"/>
        </a:p>
      </dsp:txBody>
      <dsp:txXfrm>
        <a:off x="601479" y="2259877"/>
        <a:ext cx="4696519" cy="601850"/>
      </dsp:txXfrm>
    </dsp:sp>
    <dsp:sp modelId="{FCBE8444-F964-49E8-81FD-BD35C8B18AAE}">
      <dsp:nvSpPr>
        <dsp:cNvPr id="0" name=""/>
        <dsp:cNvSpPr/>
      </dsp:nvSpPr>
      <dsp:spPr>
        <a:xfrm>
          <a:off x="0" y="3012190"/>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4E5F2-F94A-4536-BEAD-B714E6999706}">
      <dsp:nvSpPr>
        <dsp:cNvPr id="0" name=""/>
        <dsp:cNvSpPr/>
      </dsp:nvSpPr>
      <dsp:spPr>
        <a:xfrm>
          <a:off x="157457" y="3129307"/>
          <a:ext cx="286565" cy="2862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CC81A-CC01-411E-8632-EBF8D22612C6}">
      <dsp:nvSpPr>
        <dsp:cNvPr id="0" name=""/>
        <dsp:cNvSpPr/>
      </dsp:nvSpPr>
      <dsp:spPr>
        <a:xfrm>
          <a:off x="601479" y="3012190"/>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dirty="0"/>
            <a:t>All feedback for A2 will be sent back by 5pm tomorrow. </a:t>
          </a:r>
          <a:endParaRPr lang="en-US" sz="1400" kern="1200" dirty="0"/>
        </a:p>
      </dsp:txBody>
      <dsp:txXfrm>
        <a:off x="601479" y="3012190"/>
        <a:ext cx="4696519" cy="601850"/>
      </dsp:txXfrm>
    </dsp:sp>
    <dsp:sp modelId="{17D8F38F-F731-4379-ABAE-57569C3A4B6C}">
      <dsp:nvSpPr>
        <dsp:cNvPr id="0" name=""/>
        <dsp:cNvSpPr/>
      </dsp:nvSpPr>
      <dsp:spPr>
        <a:xfrm>
          <a:off x="0" y="3764504"/>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8946C-661B-4B60-BC70-1F97FE2EAB30}">
      <dsp:nvSpPr>
        <dsp:cNvPr id="0" name=""/>
        <dsp:cNvSpPr/>
      </dsp:nvSpPr>
      <dsp:spPr>
        <a:xfrm>
          <a:off x="157457" y="3881621"/>
          <a:ext cx="286565" cy="2862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4B7426-72BA-42E8-96B9-1BAE6FC83991}">
      <dsp:nvSpPr>
        <dsp:cNvPr id="0" name=""/>
        <dsp:cNvSpPr/>
      </dsp:nvSpPr>
      <dsp:spPr>
        <a:xfrm>
          <a:off x="601479" y="3764504"/>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kern="1200"/>
            <a:t>Moodle Maintenance will not affect assignment submissions.</a:t>
          </a:r>
          <a:endParaRPr lang="en-US" sz="1400" kern="1200"/>
        </a:p>
      </dsp:txBody>
      <dsp:txXfrm>
        <a:off x="601479" y="3764504"/>
        <a:ext cx="4696519" cy="601850"/>
      </dsp:txXfrm>
    </dsp:sp>
    <dsp:sp modelId="{1BE82DA7-80F7-47EE-BCB2-7817C9E022B2}">
      <dsp:nvSpPr>
        <dsp:cNvPr id="0" name=""/>
        <dsp:cNvSpPr/>
      </dsp:nvSpPr>
      <dsp:spPr>
        <a:xfrm>
          <a:off x="0" y="4516817"/>
          <a:ext cx="5343082" cy="5205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C7F7F1-08E4-4DB3-A8CF-679273959263}">
      <dsp:nvSpPr>
        <dsp:cNvPr id="0" name=""/>
        <dsp:cNvSpPr/>
      </dsp:nvSpPr>
      <dsp:spPr>
        <a:xfrm>
          <a:off x="157457" y="4633934"/>
          <a:ext cx="286565" cy="28628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94187-E62E-4F5B-9952-1A32BE474E74}">
      <dsp:nvSpPr>
        <dsp:cNvPr id="0" name=""/>
        <dsp:cNvSpPr/>
      </dsp:nvSpPr>
      <dsp:spPr>
        <a:xfrm>
          <a:off x="601479" y="4516817"/>
          <a:ext cx="4696519" cy="60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96" tIns="63696" rIns="63696" bIns="63696" numCol="1" spcCol="1270" anchor="ctr" anchorCtr="0">
          <a:noAutofit/>
        </a:bodyPr>
        <a:lstStyle/>
        <a:p>
          <a:pPr marL="0" lvl="0" indent="0" algn="l" defTabSz="622300">
            <a:lnSpc>
              <a:spcPct val="90000"/>
            </a:lnSpc>
            <a:spcBef>
              <a:spcPct val="0"/>
            </a:spcBef>
            <a:spcAft>
              <a:spcPct val="35000"/>
            </a:spcAft>
            <a:buNone/>
          </a:pPr>
          <a:r>
            <a:rPr lang="en-GB" sz="1400" b="1" kern="1200"/>
            <a:t>All concepts in this workshop are expanded on further in the pre-recorded lecture on Moodle</a:t>
          </a:r>
          <a:r>
            <a:rPr lang="en-GB" sz="1400" kern="1200"/>
            <a:t>.</a:t>
          </a:r>
          <a:endParaRPr lang="en-US" sz="1400" kern="1200"/>
        </a:p>
      </dsp:txBody>
      <dsp:txXfrm>
        <a:off x="601479" y="4516817"/>
        <a:ext cx="4696519" cy="601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1E0F5-8A1D-479F-A140-748030A061EB}">
      <dsp:nvSpPr>
        <dsp:cNvPr id="0" name=""/>
        <dsp:cNvSpPr/>
      </dsp:nvSpPr>
      <dsp:spPr>
        <a:xfrm>
          <a:off x="1237" y="61211"/>
          <a:ext cx="4342339" cy="275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B66CF7-6C69-41FB-BC16-22663A18609A}">
      <dsp:nvSpPr>
        <dsp:cNvPr id="0" name=""/>
        <dsp:cNvSpPr/>
      </dsp:nvSpPr>
      <dsp:spPr>
        <a:xfrm>
          <a:off x="483719" y="519569"/>
          <a:ext cx="4342339" cy="275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Situational Awareness</a:t>
          </a:r>
          <a:endParaRPr lang="en-US" sz="6500" kern="1200"/>
        </a:p>
      </dsp:txBody>
      <dsp:txXfrm>
        <a:off x="564480" y="600330"/>
        <a:ext cx="4180817" cy="2595863"/>
      </dsp:txXfrm>
    </dsp:sp>
    <dsp:sp modelId="{BA969639-C7D5-4488-B81B-661D4004E420}">
      <dsp:nvSpPr>
        <dsp:cNvPr id="0" name=""/>
        <dsp:cNvSpPr/>
      </dsp:nvSpPr>
      <dsp:spPr>
        <a:xfrm>
          <a:off x="5308541" y="61211"/>
          <a:ext cx="4342339" cy="27573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A6428C-A23F-4391-9746-AC7CFFDA3204}">
      <dsp:nvSpPr>
        <dsp:cNvPr id="0" name=""/>
        <dsp:cNvSpPr/>
      </dsp:nvSpPr>
      <dsp:spPr>
        <a:xfrm>
          <a:off x="5791023" y="519569"/>
          <a:ext cx="4342339" cy="27573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Crime Reduction</a:t>
          </a:r>
          <a:endParaRPr lang="en-US" sz="6500" kern="1200" dirty="0"/>
        </a:p>
      </dsp:txBody>
      <dsp:txXfrm>
        <a:off x="5871784" y="600330"/>
        <a:ext cx="4180817" cy="25958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276EE-DFAF-4623-870E-5CD902360028}">
      <dsp:nvSpPr>
        <dsp:cNvPr id="0" name=""/>
        <dsp:cNvSpPr/>
      </dsp:nvSpPr>
      <dsp:spPr>
        <a:xfrm>
          <a:off x="0" y="237902"/>
          <a:ext cx="5343082" cy="1492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First step to tactical crime analysis is collecting necessary data</a:t>
          </a:r>
        </a:p>
      </dsp:txBody>
      <dsp:txXfrm>
        <a:off x="72878" y="310780"/>
        <a:ext cx="5197326" cy="1347164"/>
      </dsp:txXfrm>
    </dsp:sp>
    <dsp:sp modelId="{0A176364-9DAC-4544-B816-01563E0CFF95}">
      <dsp:nvSpPr>
        <dsp:cNvPr id="0" name=""/>
        <dsp:cNvSpPr/>
      </dsp:nvSpPr>
      <dsp:spPr>
        <a:xfrm>
          <a:off x="0" y="1814343"/>
          <a:ext cx="5343082" cy="1492920"/>
        </a:xfrm>
        <a:prstGeom prst="roundRect">
          <a:avLst/>
        </a:prstGeom>
        <a:solidFill>
          <a:schemeClr val="accent2">
            <a:hueOff val="-746034"/>
            <a:satOff val="-5248"/>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To identify patterns, need information on how, when, and where crimes have occurred</a:t>
          </a:r>
        </a:p>
      </dsp:txBody>
      <dsp:txXfrm>
        <a:off x="72878" y="1887221"/>
        <a:ext cx="5197326" cy="1347164"/>
      </dsp:txXfrm>
    </dsp:sp>
    <dsp:sp modelId="{D98ECBEE-6371-4565-9D38-A9EDCA02BDBE}">
      <dsp:nvSpPr>
        <dsp:cNvPr id="0" name=""/>
        <dsp:cNvSpPr/>
      </dsp:nvSpPr>
      <dsp:spPr>
        <a:xfrm>
          <a:off x="0" y="3390783"/>
          <a:ext cx="5343082" cy="1492920"/>
        </a:xfrm>
        <a:prstGeom prst="roundRect">
          <a:avLst/>
        </a:prstGeom>
        <a:solidFill>
          <a:schemeClr val="accent2">
            <a:hueOff val="-1492069"/>
            <a:satOff val="-10495"/>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Information pulled from both quantitative and qualitative information within police reports </a:t>
          </a:r>
        </a:p>
      </dsp:txBody>
      <dsp:txXfrm>
        <a:off x="72878" y="3463661"/>
        <a:ext cx="5197326" cy="13471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856E7-4C61-4C1D-ACD5-C4D947291621}">
      <dsp:nvSpPr>
        <dsp:cNvPr id="0" name=""/>
        <dsp:cNvSpPr/>
      </dsp:nvSpPr>
      <dsp:spPr>
        <a:xfrm>
          <a:off x="0" y="0"/>
          <a:ext cx="52106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CC7BCF-9024-4E28-BD34-FA1C0867A124}">
      <dsp:nvSpPr>
        <dsp:cNvPr id="0" name=""/>
        <dsp:cNvSpPr/>
      </dsp:nvSpPr>
      <dsp:spPr>
        <a:xfrm>
          <a:off x="0" y="0"/>
          <a:ext cx="5210615" cy="239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Tactical crime analysis seeks to identify patterns of crimes that are not easily linked together</a:t>
          </a:r>
        </a:p>
      </dsp:txBody>
      <dsp:txXfrm>
        <a:off x="0" y="0"/>
        <a:ext cx="5210615" cy="2393425"/>
      </dsp:txXfrm>
    </dsp:sp>
    <dsp:sp modelId="{0CC78203-6B48-4827-A6CB-1573A733E443}">
      <dsp:nvSpPr>
        <dsp:cNvPr id="0" name=""/>
        <dsp:cNvSpPr/>
      </dsp:nvSpPr>
      <dsp:spPr>
        <a:xfrm>
          <a:off x="0" y="2393425"/>
          <a:ext cx="52106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A4D73-BDFF-4205-9168-CC408E60F603}">
      <dsp:nvSpPr>
        <dsp:cNvPr id="0" name=""/>
        <dsp:cNvSpPr/>
      </dsp:nvSpPr>
      <dsp:spPr>
        <a:xfrm>
          <a:off x="0" y="2393425"/>
          <a:ext cx="5210615" cy="239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Focuses on crimes in which the offender and the victim do not know one another</a:t>
          </a:r>
        </a:p>
      </dsp:txBody>
      <dsp:txXfrm>
        <a:off x="0" y="2393425"/>
        <a:ext cx="5210615" cy="23934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5D353-14CA-4BF7-938E-17BB41A2065D}">
      <dsp:nvSpPr>
        <dsp:cNvPr id="0" name=""/>
        <dsp:cNvSpPr/>
      </dsp:nvSpPr>
      <dsp:spPr>
        <a:xfrm>
          <a:off x="0" y="3603316"/>
          <a:ext cx="5210615" cy="11826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Additional qualitative information can be included</a:t>
          </a:r>
        </a:p>
      </dsp:txBody>
      <dsp:txXfrm>
        <a:off x="0" y="3603316"/>
        <a:ext cx="5210615" cy="1182689"/>
      </dsp:txXfrm>
    </dsp:sp>
    <dsp:sp modelId="{5A78F522-8EE1-410E-A774-DB7DD8B4F7B7}">
      <dsp:nvSpPr>
        <dsp:cNvPr id="0" name=""/>
        <dsp:cNvSpPr/>
      </dsp:nvSpPr>
      <dsp:spPr>
        <a:xfrm rot="10800000">
          <a:off x="0" y="1802081"/>
          <a:ext cx="5210615" cy="1818975"/>
        </a:xfrm>
        <a:prstGeom prst="upArrowCallout">
          <a:avLst/>
        </a:prstGeom>
        <a:solidFill>
          <a:schemeClr val="accent2">
            <a:hueOff val="-746034"/>
            <a:satOff val="-5248"/>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Photograph of the person attached to the case record</a:t>
          </a:r>
        </a:p>
      </dsp:txBody>
      <dsp:txXfrm rot="10800000">
        <a:off x="0" y="1802081"/>
        <a:ext cx="5210615" cy="1181915"/>
      </dsp:txXfrm>
    </dsp:sp>
    <dsp:sp modelId="{DED070BD-B92A-411F-A399-EE720EE046ED}">
      <dsp:nvSpPr>
        <dsp:cNvPr id="0" name=""/>
        <dsp:cNvSpPr/>
      </dsp:nvSpPr>
      <dsp:spPr>
        <a:xfrm rot="10800000">
          <a:off x="0" y="846"/>
          <a:ext cx="5210615" cy="1818975"/>
        </a:xfrm>
        <a:prstGeom prst="upArrowCallout">
          <a:avLst/>
        </a:prstGeom>
        <a:solidFill>
          <a:schemeClr val="accent2">
            <a:hueOff val="-1492069"/>
            <a:satOff val="-10495"/>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Data about a person </a:t>
          </a:r>
        </a:p>
      </dsp:txBody>
      <dsp:txXfrm rot="-10800000">
        <a:off x="0" y="846"/>
        <a:ext cx="5210615" cy="638460"/>
      </dsp:txXfrm>
    </dsp:sp>
    <dsp:sp modelId="{0F468D4B-6661-436F-9329-14A5664EC533}">
      <dsp:nvSpPr>
        <dsp:cNvPr id="0" name=""/>
        <dsp:cNvSpPr/>
      </dsp:nvSpPr>
      <dsp:spPr>
        <a:xfrm>
          <a:off x="2544" y="639306"/>
          <a:ext cx="1735175" cy="54387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Type of contact</a:t>
          </a:r>
        </a:p>
      </dsp:txBody>
      <dsp:txXfrm>
        <a:off x="2544" y="639306"/>
        <a:ext cx="1735175" cy="543873"/>
      </dsp:txXfrm>
    </dsp:sp>
    <dsp:sp modelId="{205BFDA6-B4FB-41F7-9288-322188E1C278}">
      <dsp:nvSpPr>
        <dsp:cNvPr id="0" name=""/>
        <dsp:cNvSpPr/>
      </dsp:nvSpPr>
      <dsp:spPr>
        <a:xfrm>
          <a:off x="1737720" y="639306"/>
          <a:ext cx="1735175" cy="543873"/>
        </a:xfrm>
        <a:prstGeom prst="rect">
          <a:avLst/>
        </a:prstGeom>
        <a:solidFill>
          <a:schemeClr val="accent2">
            <a:tint val="40000"/>
            <a:alpha val="90000"/>
            <a:hueOff val="-1181793"/>
            <a:satOff val="-4189"/>
            <a:lumOff val="-382"/>
            <a:alphaOff val="0"/>
          </a:schemeClr>
        </a:solidFill>
        <a:ln w="12700" cap="flat" cmpd="sng" algn="ctr">
          <a:solidFill>
            <a:schemeClr val="accent2">
              <a:tint val="40000"/>
              <a:alpha val="90000"/>
              <a:hueOff val="-1181793"/>
              <a:satOff val="-4189"/>
              <a:lumOff val="-3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Name and address</a:t>
          </a:r>
        </a:p>
      </dsp:txBody>
      <dsp:txXfrm>
        <a:off x="1737720" y="639306"/>
        <a:ext cx="1735175" cy="543873"/>
      </dsp:txXfrm>
    </dsp:sp>
    <dsp:sp modelId="{0F5C1328-A459-4DA3-A201-A92A9A59873E}">
      <dsp:nvSpPr>
        <dsp:cNvPr id="0" name=""/>
        <dsp:cNvSpPr/>
      </dsp:nvSpPr>
      <dsp:spPr>
        <a:xfrm>
          <a:off x="3472895" y="639306"/>
          <a:ext cx="1735175" cy="543873"/>
        </a:xfrm>
        <a:prstGeom prst="rect">
          <a:avLst/>
        </a:prstGeom>
        <a:solidFill>
          <a:schemeClr val="accent2">
            <a:tint val="40000"/>
            <a:alpha val="90000"/>
            <a:hueOff val="-2363586"/>
            <a:satOff val="-8377"/>
            <a:lumOff val="-764"/>
            <a:alphaOff val="0"/>
          </a:schemeClr>
        </a:solidFill>
        <a:ln w="12700" cap="flat" cmpd="sng" algn="ctr">
          <a:solidFill>
            <a:schemeClr val="accent2">
              <a:tint val="40000"/>
              <a:alpha val="90000"/>
              <a:hueOff val="-2363586"/>
              <a:satOff val="-8377"/>
              <a:lumOff val="-7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Physical description</a:t>
          </a:r>
        </a:p>
      </dsp:txBody>
      <dsp:txXfrm>
        <a:off x="3472895" y="639306"/>
        <a:ext cx="1735175" cy="5438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26DF0-CFD1-489D-AAD9-6B83406057BE}">
      <dsp:nvSpPr>
        <dsp:cNvPr id="0" name=""/>
        <dsp:cNvSpPr/>
      </dsp:nvSpPr>
      <dsp:spPr>
        <a:xfrm>
          <a:off x="0" y="2889118"/>
          <a:ext cx="5210615" cy="18955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US" sz="3500" kern="1200"/>
            <a:t>Info collected includes:</a:t>
          </a:r>
        </a:p>
      </dsp:txBody>
      <dsp:txXfrm>
        <a:off x="0" y="2889118"/>
        <a:ext cx="5210615" cy="1023610"/>
      </dsp:txXfrm>
    </dsp:sp>
    <dsp:sp modelId="{5F113DF5-96B6-45DC-A8A6-4877501EDA2E}">
      <dsp:nvSpPr>
        <dsp:cNvPr id="0" name=""/>
        <dsp:cNvSpPr/>
      </dsp:nvSpPr>
      <dsp:spPr>
        <a:xfrm>
          <a:off x="2544" y="3874817"/>
          <a:ext cx="1735175" cy="87196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Official info (VIN, license plate, etc.)</a:t>
          </a:r>
        </a:p>
      </dsp:txBody>
      <dsp:txXfrm>
        <a:off x="2544" y="3874817"/>
        <a:ext cx="1735175" cy="871964"/>
      </dsp:txXfrm>
    </dsp:sp>
    <dsp:sp modelId="{D312F0D4-D579-4729-9099-41C26723CE0F}">
      <dsp:nvSpPr>
        <dsp:cNvPr id="0" name=""/>
        <dsp:cNvSpPr/>
      </dsp:nvSpPr>
      <dsp:spPr>
        <a:xfrm>
          <a:off x="1737720" y="3874817"/>
          <a:ext cx="1735175" cy="871964"/>
        </a:xfrm>
        <a:prstGeom prst="rect">
          <a:avLst/>
        </a:prstGeom>
        <a:solidFill>
          <a:schemeClr val="accent2">
            <a:tint val="40000"/>
            <a:alpha val="90000"/>
            <a:hueOff val="-1181793"/>
            <a:satOff val="-4189"/>
            <a:lumOff val="-382"/>
            <a:alphaOff val="0"/>
          </a:schemeClr>
        </a:solidFill>
        <a:ln w="12700" cap="flat" cmpd="sng" algn="ctr">
          <a:solidFill>
            <a:schemeClr val="accent2">
              <a:tint val="40000"/>
              <a:alpha val="90000"/>
              <a:hueOff val="-1181793"/>
              <a:satOff val="-4189"/>
              <a:lumOff val="-3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Physical description</a:t>
          </a:r>
        </a:p>
      </dsp:txBody>
      <dsp:txXfrm>
        <a:off x="1737720" y="3874817"/>
        <a:ext cx="1735175" cy="871964"/>
      </dsp:txXfrm>
    </dsp:sp>
    <dsp:sp modelId="{7A72BBF1-FF2C-4D75-85E1-6E97E537EF14}">
      <dsp:nvSpPr>
        <dsp:cNvPr id="0" name=""/>
        <dsp:cNvSpPr/>
      </dsp:nvSpPr>
      <dsp:spPr>
        <a:xfrm>
          <a:off x="3472895" y="3874817"/>
          <a:ext cx="1735175" cy="871964"/>
        </a:xfrm>
        <a:prstGeom prst="rect">
          <a:avLst/>
        </a:prstGeom>
        <a:solidFill>
          <a:schemeClr val="accent2">
            <a:tint val="40000"/>
            <a:alpha val="90000"/>
            <a:hueOff val="-2363586"/>
            <a:satOff val="-8377"/>
            <a:lumOff val="-764"/>
            <a:alphaOff val="0"/>
          </a:schemeClr>
        </a:solidFill>
        <a:ln w="12700" cap="flat" cmpd="sng" algn="ctr">
          <a:solidFill>
            <a:schemeClr val="accent2">
              <a:tint val="40000"/>
              <a:alpha val="90000"/>
              <a:hueOff val="-2363586"/>
              <a:satOff val="-8377"/>
              <a:lumOff val="-7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Nature of vehicle at time of incident</a:t>
          </a:r>
        </a:p>
      </dsp:txBody>
      <dsp:txXfrm>
        <a:off x="3472895" y="3874817"/>
        <a:ext cx="1735175" cy="871964"/>
      </dsp:txXfrm>
    </dsp:sp>
    <dsp:sp modelId="{AE27A50D-9A5B-4362-93F4-674423A06EC0}">
      <dsp:nvSpPr>
        <dsp:cNvPr id="0" name=""/>
        <dsp:cNvSpPr/>
      </dsp:nvSpPr>
      <dsp:spPr>
        <a:xfrm rot="10800000">
          <a:off x="0" y="2158"/>
          <a:ext cx="5210615" cy="2915393"/>
        </a:xfrm>
        <a:prstGeom prst="upArrowCallout">
          <a:avLst/>
        </a:prstGeom>
        <a:solidFill>
          <a:schemeClr val="accent2">
            <a:hueOff val="-1492069"/>
            <a:satOff val="-10495"/>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US" sz="3500" kern="1200"/>
            <a:t>Vehicles may be used as transportation, weapons, methods of entry, etc.</a:t>
          </a:r>
        </a:p>
      </dsp:txBody>
      <dsp:txXfrm rot="10800000">
        <a:off x="0" y="2158"/>
        <a:ext cx="5210615" cy="18943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3702B-E8E6-4FE6-8927-C8EB57FE544E}">
      <dsp:nvSpPr>
        <dsp:cNvPr id="0" name=""/>
        <dsp:cNvSpPr/>
      </dsp:nvSpPr>
      <dsp:spPr>
        <a:xfrm>
          <a:off x="0" y="0"/>
          <a:ext cx="52106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2023F3-9DE6-4CD1-BBBD-FB300571D626}">
      <dsp:nvSpPr>
        <dsp:cNvPr id="0" name=""/>
        <dsp:cNvSpPr/>
      </dsp:nvSpPr>
      <dsp:spPr>
        <a:xfrm>
          <a:off x="0" y="0"/>
          <a:ext cx="5210615" cy="239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Used when an official police report is not necessary, but additional information is worth collecting</a:t>
          </a:r>
        </a:p>
      </dsp:txBody>
      <dsp:txXfrm>
        <a:off x="0" y="0"/>
        <a:ext cx="5210615" cy="2393425"/>
      </dsp:txXfrm>
    </dsp:sp>
    <dsp:sp modelId="{8911C4B7-B7EE-4A2D-897A-90E8D92CB269}">
      <dsp:nvSpPr>
        <dsp:cNvPr id="0" name=""/>
        <dsp:cNvSpPr/>
      </dsp:nvSpPr>
      <dsp:spPr>
        <a:xfrm>
          <a:off x="0" y="2393425"/>
          <a:ext cx="52106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41D85-8E98-409C-B1B1-8B774EE5E83C}">
      <dsp:nvSpPr>
        <dsp:cNvPr id="0" name=""/>
        <dsp:cNvSpPr/>
      </dsp:nvSpPr>
      <dsp:spPr>
        <a:xfrm>
          <a:off x="0" y="2393425"/>
          <a:ext cx="5210615" cy="239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In many agencies, officers fill out FI Cards (field information or field interview cards) when responding to calls</a:t>
          </a:r>
        </a:p>
      </dsp:txBody>
      <dsp:txXfrm>
        <a:off x="0" y="2393425"/>
        <a:ext cx="5210615" cy="23934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2E061D-548E-4DF0-8028-042B4BFD189C}">
      <dsp:nvSpPr>
        <dsp:cNvPr id="0" name=""/>
        <dsp:cNvSpPr/>
      </dsp:nvSpPr>
      <dsp:spPr>
        <a:xfrm>
          <a:off x="0" y="49802"/>
          <a:ext cx="5343082" cy="1186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Suspicious persons</a:t>
          </a:r>
        </a:p>
      </dsp:txBody>
      <dsp:txXfrm>
        <a:off x="57914" y="107716"/>
        <a:ext cx="5227254" cy="1070552"/>
      </dsp:txXfrm>
    </dsp:sp>
    <dsp:sp modelId="{D94A8C60-28D1-49E2-928B-D847C4FC234E}">
      <dsp:nvSpPr>
        <dsp:cNvPr id="0" name=""/>
        <dsp:cNvSpPr/>
      </dsp:nvSpPr>
      <dsp:spPr>
        <a:xfrm>
          <a:off x="0" y="1328342"/>
          <a:ext cx="5343082" cy="1186380"/>
        </a:xfrm>
        <a:prstGeom prst="roundRect">
          <a:avLst/>
        </a:prstGeom>
        <a:solidFill>
          <a:schemeClr val="accent2">
            <a:hueOff val="-497356"/>
            <a:satOff val="-349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Suspicious vehicles</a:t>
          </a:r>
        </a:p>
      </dsp:txBody>
      <dsp:txXfrm>
        <a:off x="57914" y="1386256"/>
        <a:ext cx="5227254" cy="1070552"/>
      </dsp:txXfrm>
    </dsp:sp>
    <dsp:sp modelId="{74B209BE-9F4D-4B60-B7B2-E02D4B6909D3}">
      <dsp:nvSpPr>
        <dsp:cNvPr id="0" name=""/>
        <dsp:cNvSpPr/>
      </dsp:nvSpPr>
      <dsp:spPr>
        <a:xfrm>
          <a:off x="0" y="2606883"/>
          <a:ext cx="5343082" cy="1186380"/>
        </a:xfrm>
        <a:prstGeom prst="roundRect">
          <a:avLst/>
        </a:prstGeom>
        <a:solidFill>
          <a:schemeClr val="accent2">
            <a:hueOff val="-994713"/>
            <a:satOff val="-6997"/>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Persons warned for trespassing</a:t>
          </a:r>
        </a:p>
      </dsp:txBody>
      <dsp:txXfrm>
        <a:off x="57914" y="2664797"/>
        <a:ext cx="5227254" cy="1070552"/>
      </dsp:txXfrm>
    </dsp:sp>
    <dsp:sp modelId="{52A0500F-1A56-4279-B8B6-D90048839A29}">
      <dsp:nvSpPr>
        <dsp:cNvPr id="0" name=""/>
        <dsp:cNvSpPr/>
      </dsp:nvSpPr>
      <dsp:spPr>
        <a:xfrm>
          <a:off x="0" y="3885423"/>
          <a:ext cx="5343082" cy="1186380"/>
        </a:xfrm>
        <a:prstGeom prst="roundRect">
          <a:avLst/>
        </a:prstGeom>
        <a:solidFill>
          <a:schemeClr val="accent2">
            <a:hueOff val="-1492069"/>
            <a:satOff val="-10495"/>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Individuals with unique scars, marks, or tattoos</a:t>
          </a:r>
        </a:p>
      </dsp:txBody>
      <dsp:txXfrm>
        <a:off x="57914" y="3943337"/>
        <a:ext cx="5227254" cy="10705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5F726-4CD6-4F36-B978-4823A634BFD2}">
      <dsp:nvSpPr>
        <dsp:cNvPr id="0" name=""/>
        <dsp:cNvSpPr/>
      </dsp:nvSpPr>
      <dsp:spPr>
        <a:xfrm>
          <a:off x="655049" y="116582"/>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95700B-1214-4417-9E7E-C258AC6163C2}">
      <dsp:nvSpPr>
        <dsp:cNvPr id="0" name=""/>
        <dsp:cNvSpPr/>
      </dsp:nvSpPr>
      <dsp:spPr>
        <a:xfrm>
          <a:off x="1042612" y="504145"/>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02910-EE30-4722-89FB-7EFC5F0CA419}">
      <dsp:nvSpPr>
        <dsp:cNvPr id="0" name=""/>
        <dsp:cNvSpPr/>
      </dsp:nvSpPr>
      <dsp:spPr>
        <a:xfrm>
          <a:off x="73706" y="250158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Any Questions?</a:t>
          </a:r>
          <a:endParaRPr lang="en-US" sz="2700" kern="1200"/>
        </a:p>
      </dsp:txBody>
      <dsp:txXfrm>
        <a:off x="73706" y="2501583"/>
        <a:ext cx="2981250" cy="720000"/>
      </dsp:txXfrm>
    </dsp:sp>
    <dsp:sp modelId="{90864EFD-0955-49A7-8328-0755B1714AED}">
      <dsp:nvSpPr>
        <dsp:cNvPr id="0" name=""/>
        <dsp:cNvSpPr/>
      </dsp:nvSpPr>
      <dsp:spPr>
        <a:xfrm>
          <a:off x="4158018" y="116582"/>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C148F-2125-4B38-A171-3E6FC1506AE9}">
      <dsp:nvSpPr>
        <dsp:cNvPr id="0" name=""/>
        <dsp:cNvSpPr/>
      </dsp:nvSpPr>
      <dsp:spPr>
        <a:xfrm>
          <a:off x="4545581" y="504145"/>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D63C5-42AB-43DF-B2AF-9837DF2C5888}">
      <dsp:nvSpPr>
        <dsp:cNvPr id="0" name=""/>
        <dsp:cNvSpPr/>
      </dsp:nvSpPr>
      <dsp:spPr>
        <a:xfrm>
          <a:off x="3576675" y="250158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Thanks for listening!</a:t>
          </a:r>
          <a:endParaRPr lang="en-US" sz="2700" kern="1200"/>
        </a:p>
      </dsp:txBody>
      <dsp:txXfrm>
        <a:off x="3576675" y="2501583"/>
        <a:ext cx="2981250" cy="720000"/>
      </dsp:txXfrm>
    </dsp:sp>
    <dsp:sp modelId="{37D9D4C8-6A30-4635-810E-B5C52DD3BE5E}">
      <dsp:nvSpPr>
        <dsp:cNvPr id="0" name=""/>
        <dsp:cNvSpPr/>
      </dsp:nvSpPr>
      <dsp:spPr>
        <a:xfrm>
          <a:off x="7660987" y="116582"/>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81145-023D-4575-A9C3-14F8358666FA}">
      <dsp:nvSpPr>
        <dsp:cNvPr id="0" name=""/>
        <dsp:cNvSpPr/>
      </dsp:nvSpPr>
      <dsp:spPr>
        <a:xfrm>
          <a:off x="8048550" y="504145"/>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75E5C-DAF7-43DD-91A3-49AB701234B2}">
      <dsp:nvSpPr>
        <dsp:cNvPr id="0" name=""/>
        <dsp:cNvSpPr/>
      </dsp:nvSpPr>
      <dsp:spPr>
        <a:xfrm>
          <a:off x="7079643" y="2501583"/>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See you in the Workshop!</a:t>
          </a:r>
          <a:endParaRPr lang="en-US" sz="2700" kern="1200"/>
        </a:p>
      </dsp:txBody>
      <dsp:txXfrm>
        <a:off x="7079643" y="2501583"/>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9788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27587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045109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16731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149742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78692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0928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8724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0882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97722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7/13/2023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92586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7/13/2023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920814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youtube.com/watch?v=_1BjHjBs59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nzAfaVwIQLE&amp;feature=youtu.b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youtube.com/watch?v=B2h_PO9subA&amp;feature=youtu.b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s://www.ons.gov.uk/peoplepopulationandcommunity/crimeandjustice/bulletins/domesticabuseinenglandandwales/yearendingmarch201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8">
            <a:extLst>
              <a:ext uri="{FF2B5EF4-FFF2-40B4-BE49-F238E27FC236}">
                <a16:creationId xmlns:a16="http://schemas.microsoft.com/office/drawing/2014/main" id="{9EB54D17-3792-403D-9127-495845021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1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0BEFA-0B72-4382-99C9-B583CF46347C}"/>
              </a:ext>
            </a:extLst>
          </p:cNvPr>
          <p:cNvSpPr>
            <a:spLocks noGrp="1"/>
          </p:cNvSpPr>
          <p:nvPr>
            <p:ph type="ctrTitle"/>
          </p:nvPr>
        </p:nvSpPr>
        <p:spPr>
          <a:xfrm>
            <a:off x="1077426" y="723901"/>
            <a:ext cx="5465148" cy="1288884"/>
          </a:xfrm>
        </p:spPr>
        <p:txBody>
          <a:bodyPr vert="horz" lIns="91440" tIns="45720" rIns="91440" bIns="45720" rtlCol="0" anchor="b">
            <a:normAutofit/>
          </a:bodyPr>
          <a:lstStyle/>
          <a:p>
            <a:r>
              <a:rPr lang="en-US" sz="3200" cap="none"/>
              <a:t>Evidence Based Policing</a:t>
            </a:r>
          </a:p>
        </p:txBody>
      </p:sp>
      <p:sp>
        <p:nvSpPr>
          <p:cNvPr id="3" name="Subtitle 2">
            <a:extLst>
              <a:ext uri="{FF2B5EF4-FFF2-40B4-BE49-F238E27FC236}">
                <a16:creationId xmlns:a16="http://schemas.microsoft.com/office/drawing/2014/main" id="{5BE5D530-76E0-4906-9A11-344323CA3752}"/>
              </a:ext>
            </a:extLst>
          </p:cNvPr>
          <p:cNvSpPr>
            <a:spLocks noGrp="1"/>
          </p:cNvSpPr>
          <p:nvPr>
            <p:ph type="subTitle" idx="1"/>
          </p:nvPr>
        </p:nvSpPr>
        <p:spPr>
          <a:xfrm>
            <a:off x="1077426" y="2732545"/>
            <a:ext cx="5465149" cy="3232826"/>
          </a:xfrm>
        </p:spPr>
        <p:txBody>
          <a:bodyPr vert="horz" lIns="91440" tIns="45720" rIns="91440" bIns="45720" rtlCol="0" anchor="t">
            <a:normAutofit/>
          </a:bodyPr>
          <a:lstStyle/>
          <a:p>
            <a:pPr>
              <a:lnSpc>
                <a:spcPct val="110000"/>
              </a:lnSpc>
            </a:pPr>
            <a:r>
              <a:rPr lang="en-US" sz="2800" dirty="0"/>
              <a:t>Week 8</a:t>
            </a:r>
          </a:p>
          <a:p>
            <a:pPr>
              <a:lnSpc>
                <a:spcPct val="110000"/>
              </a:lnSpc>
            </a:pPr>
            <a:r>
              <a:rPr lang="en-US" sz="2800" dirty="0"/>
              <a:t>Crime Analysis</a:t>
            </a:r>
          </a:p>
          <a:p>
            <a:pPr>
              <a:lnSpc>
                <a:spcPct val="110000"/>
              </a:lnSpc>
            </a:pPr>
            <a:r>
              <a:rPr lang="en-US" sz="2800" dirty="0"/>
              <a:t>Workshop</a:t>
            </a:r>
          </a:p>
          <a:p>
            <a:pPr>
              <a:lnSpc>
                <a:spcPct val="110000"/>
              </a:lnSpc>
            </a:pPr>
            <a:r>
              <a:rPr lang="en-US" sz="2800" dirty="0"/>
              <a:t>L.humphries@UWTSD.ac.uk</a:t>
            </a:r>
          </a:p>
        </p:txBody>
      </p:sp>
      <p:pic>
        <p:nvPicPr>
          <p:cNvPr id="25" name="Picture 3">
            <a:extLst>
              <a:ext uri="{FF2B5EF4-FFF2-40B4-BE49-F238E27FC236}">
                <a16:creationId xmlns:a16="http://schemas.microsoft.com/office/drawing/2014/main" id="{D5B05222-D2E1-F5BD-0321-4337984F9214}"/>
              </a:ext>
            </a:extLst>
          </p:cNvPr>
          <p:cNvPicPr>
            <a:picLocks noChangeAspect="1"/>
          </p:cNvPicPr>
          <p:nvPr/>
        </p:nvPicPr>
        <p:blipFill rotWithShape="1">
          <a:blip r:embed="rId2">
            <a:alphaModFix/>
          </a:blip>
          <a:srcRect l="14528" r="47972"/>
          <a:stretch/>
        </p:blipFill>
        <p:spPr>
          <a:xfrm>
            <a:off x="7620000" y="10"/>
            <a:ext cx="4572000" cy="6857990"/>
          </a:xfrm>
          <a:prstGeom prst="rect">
            <a:avLst/>
          </a:prstGeom>
        </p:spPr>
      </p:pic>
      <p:grpSp>
        <p:nvGrpSpPr>
          <p:cNvPr id="17" name="Group 16">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8" name="Rectangle 17">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9" name="Straight Connector 18">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36392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C499B-B26D-3F35-321E-E13F7F2C5DEE}"/>
              </a:ext>
            </a:extLst>
          </p:cNvPr>
          <p:cNvSpPr>
            <a:spLocks noGrp="1"/>
          </p:cNvSpPr>
          <p:nvPr>
            <p:ph type="title"/>
          </p:nvPr>
        </p:nvSpPr>
        <p:spPr>
          <a:xfrm>
            <a:off x="1028701" y="963919"/>
            <a:ext cx="10134600" cy="1036994"/>
          </a:xfrm>
        </p:spPr>
        <p:txBody>
          <a:bodyPr anchor="b">
            <a:normAutofit/>
          </a:bodyPr>
          <a:lstStyle/>
          <a:p>
            <a:pPr algn="ctr"/>
            <a:r>
              <a:rPr lang="en-GB" dirty="0"/>
              <a:t>Learning Objectives</a:t>
            </a:r>
            <a:endParaRPr lang="en-GB"/>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5C9CF75F-4FEF-59B6-2983-8FA84E49BA6D}"/>
              </a:ext>
            </a:extLst>
          </p:cNvPr>
          <p:cNvGraphicFramePr>
            <a:graphicFrameLocks noGrp="1"/>
          </p:cNvGraphicFramePr>
          <p:nvPr>
            <p:ph idx="1"/>
            <p:extLst>
              <p:ext uri="{D42A27DB-BD31-4B8C-83A1-F6EECF244321}">
                <p14:modId xmlns:p14="http://schemas.microsoft.com/office/powerpoint/2010/main" val="189969551"/>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054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5B0CA-F558-2321-1B24-B80ECD78C491}"/>
              </a:ext>
            </a:extLst>
          </p:cNvPr>
          <p:cNvSpPr>
            <a:spLocks noGrp="1"/>
          </p:cNvSpPr>
          <p:nvPr>
            <p:ph type="title"/>
          </p:nvPr>
        </p:nvSpPr>
        <p:spPr>
          <a:xfrm>
            <a:off x="1028700" y="1028700"/>
            <a:ext cx="4038600" cy="4800600"/>
          </a:xfrm>
        </p:spPr>
        <p:txBody>
          <a:bodyPr anchor="ctr">
            <a:normAutofit/>
          </a:bodyPr>
          <a:lstStyle/>
          <a:p>
            <a:pPr algn="ctr"/>
            <a:r>
              <a:rPr lang="en-GB" dirty="0"/>
              <a:t>Reminder </a:t>
            </a:r>
            <a:endParaRPr lang="en-GB"/>
          </a:p>
        </p:txBody>
      </p:sp>
      <p:graphicFrame>
        <p:nvGraphicFramePr>
          <p:cNvPr id="5" name="Content Placeholder 2">
            <a:extLst>
              <a:ext uri="{FF2B5EF4-FFF2-40B4-BE49-F238E27FC236}">
                <a16:creationId xmlns:a16="http://schemas.microsoft.com/office/drawing/2014/main" id="{5665FF87-B93C-9C8A-8B9F-6ED31442E55A}"/>
              </a:ext>
            </a:extLst>
          </p:cNvPr>
          <p:cNvGraphicFramePr>
            <a:graphicFrameLocks noGrp="1"/>
          </p:cNvGraphicFramePr>
          <p:nvPr>
            <p:ph idx="1"/>
            <p:extLst>
              <p:ext uri="{D42A27DB-BD31-4B8C-83A1-F6EECF244321}">
                <p14:modId xmlns:p14="http://schemas.microsoft.com/office/powerpoint/2010/main" val="3789337947"/>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0011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36154-5529-A9B3-49D5-44A7D9B4AC33}"/>
              </a:ext>
            </a:extLst>
          </p:cNvPr>
          <p:cNvSpPr>
            <a:spLocks noGrp="1"/>
          </p:cNvSpPr>
          <p:nvPr>
            <p:ph type="title"/>
          </p:nvPr>
        </p:nvSpPr>
        <p:spPr>
          <a:xfrm>
            <a:off x="6849264" y="733100"/>
            <a:ext cx="4618836" cy="1275669"/>
          </a:xfrm>
        </p:spPr>
        <p:txBody>
          <a:bodyPr anchor="b">
            <a:normAutofit/>
          </a:bodyPr>
          <a:lstStyle/>
          <a:p>
            <a:pPr algn="ctr"/>
            <a:r>
              <a:rPr lang="en-GB" dirty="0"/>
              <a:t>Crime Analysis Video (10mins)</a:t>
            </a:r>
          </a:p>
        </p:txBody>
      </p:sp>
      <p:sp>
        <p:nvSpPr>
          <p:cNvPr id="3" name="Content Placeholder 2">
            <a:extLst>
              <a:ext uri="{FF2B5EF4-FFF2-40B4-BE49-F238E27FC236}">
                <a16:creationId xmlns:a16="http://schemas.microsoft.com/office/drawing/2014/main" id="{30E587F1-B2DC-E73B-28E0-2A0176FA2618}"/>
              </a:ext>
            </a:extLst>
          </p:cNvPr>
          <p:cNvSpPr>
            <a:spLocks noGrp="1"/>
          </p:cNvSpPr>
          <p:nvPr>
            <p:ph idx="1"/>
          </p:nvPr>
        </p:nvSpPr>
        <p:spPr>
          <a:xfrm>
            <a:off x="7182615" y="2216151"/>
            <a:ext cx="3943575" cy="3390900"/>
          </a:xfrm>
        </p:spPr>
        <p:txBody>
          <a:bodyPr anchor="t">
            <a:normAutofit fontScale="92500" lnSpcReduction="20000"/>
          </a:bodyPr>
          <a:lstStyle/>
          <a:p>
            <a:pPr algn="ctr"/>
            <a:r>
              <a:rPr lang="en-GB" dirty="0">
                <a:hlinkClick r:id="rId2"/>
              </a:rPr>
              <a:t>https://www.youtube.com/watch?v=_1BjHjBs59U</a:t>
            </a:r>
            <a:r>
              <a:rPr lang="en-GB" dirty="0"/>
              <a:t> </a:t>
            </a:r>
          </a:p>
          <a:p>
            <a:pPr algn="ctr"/>
            <a:endParaRPr lang="en-GB" dirty="0"/>
          </a:p>
          <a:p>
            <a:pPr algn="ctr"/>
            <a:endParaRPr lang="en-GB" dirty="0"/>
          </a:p>
          <a:p>
            <a:pPr algn="ctr"/>
            <a:r>
              <a:rPr lang="en-GB" dirty="0"/>
              <a:t>Why do we need crime Analysis?</a:t>
            </a:r>
          </a:p>
          <a:p>
            <a:pPr algn="ctr"/>
            <a:r>
              <a:rPr lang="en-GB" dirty="0"/>
              <a:t>How can Crime analysis help an investigation?</a:t>
            </a:r>
          </a:p>
          <a:p>
            <a:pPr algn="ctr"/>
            <a:endParaRPr lang="en-GB" dirty="0"/>
          </a:p>
          <a:p>
            <a:pPr algn="ctr"/>
            <a:r>
              <a:rPr lang="en-GB" dirty="0"/>
              <a:t>Prepare to feedback to the class.</a:t>
            </a:r>
          </a:p>
        </p:txBody>
      </p:sp>
      <p:pic>
        <p:nvPicPr>
          <p:cNvPr id="5" name="Picture 4" descr="Magnifying glass showing decling performance">
            <a:extLst>
              <a:ext uri="{FF2B5EF4-FFF2-40B4-BE49-F238E27FC236}">
                <a16:creationId xmlns:a16="http://schemas.microsoft.com/office/drawing/2014/main" id="{372F9D94-7FCB-03B4-363C-DE79D91F661A}"/>
              </a:ext>
            </a:extLst>
          </p:cNvPr>
          <p:cNvPicPr>
            <a:picLocks noChangeAspect="1"/>
          </p:cNvPicPr>
          <p:nvPr/>
        </p:nvPicPr>
        <p:blipFill rotWithShape="1">
          <a:blip r:embed="rId3">
            <a:alphaModFix/>
          </a:blip>
          <a:srcRect l="5051" r="35615" b="-1"/>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20700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9BB8A-D173-4493-8D01-A9252210FF9B}"/>
              </a:ext>
            </a:extLst>
          </p:cNvPr>
          <p:cNvSpPr>
            <a:spLocks noGrp="1"/>
          </p:cNvSpPr>
          <p:nvPr>
            <p:ph type="title"/>
          </p:nvPr>
        </p:nvSpPr>
        <p:spPr>
          <a:xfrm>
            <a:off x="1077426" y="723901"/>
            <a:ext cx="5465148" cy="1288884"/>
          </a:xfrm>
        </p:spPr>
        <p:txBody>
          <a:bodyPr anchor="b">
            <a:normAutofit/>
          </a:bodyPr>
          <a:lstStyle/>
          <a:p>
            <a:pPr algn="ctr"/>
            <a:r>
              <a:rPr lang="en-GB" dirty="0"/>
              <a:t>Crime Analysis</a:t>
            </a:r>
            <a:endParaRPr lang="en-GB"/>
          </a:p>
        </p:txBody>
      </p:sp>
      <p:sp>
        <p:nvSpPr>
          <p:cNvPr id="3" name="Content Placeholder 2">
            <a:extLst>
              <a:ext uri="{FF2B5EF4-FFF2-40B4-BE49-F238E27FC236}">
                <a16:creationId xmlns:a16="http://schemas.microsoft.com/office/drawing/2014/main" id="{4FB8C6C5-EE13-42D1-9DE7-637942A6A27D}"/>
              </a:ext>
            </a:extLst>
          </p:cNvPr>
          <p:cNvSpPr>
            <a:spLocks noGrp="1"/>
          </p:cNvSpPr>
          <p:nvPr>
            <p:ph idx="1"/>
          </p:nvPr>
        </p:nvSpPr>
        <p:spPr>
          <a:xfrm>
            <a:off x="1077426" y="2732545"/>
            <a:ext cx="5465149" cy="3232826"/>
          </a:xfrm>
        </p:spPr>
        <p:txBody>
          <a:bodyPr anchor="t">
            <a:normAutofit/>
          </a:bodyPr>
          <a:lstStyle/>
          <a:p>
            <a:pPr algn="ctr">
              <a:buFont typeface="Wingdings" panose="05000000000000000000" pitchFamily="2" charset="2"/>
              <a:buChar char="Ø"/>
            </a:pPr>
            <a:r>
              <a:rPr lang="en-US" dirty="0"/>
              <a:t>Within each problem category (immediate, short-term, long-term), crime analysis results are created to be used for different purposes by different audiences</a:t>
            </a:r>
          </a:p>
        </p:txBody>
      </p:sp>
      <p:pic>
        <p:nvPicPr>
          <p:cNvPr id="5" name="Picture 4" descr="Colourful carved figures of humans">
            <a:extLst>
              <a:ext uri="{FF2B5EF4-FFF2-40B4-BE49-F238E27FC236}">
                <a16:creationId xmlns:a16="http://schemas.microsoft.com/office/drawing/2014/main" id="{4A699E3F-5B0C-1DFE-54F2-AC6F586BC3EA}"/>
              </a:ext>
            </a:extLst>
          </p:cNvPr>
          <p:cNvPicPr>
            <a:picLocks noChangeAspect="1"/>
          </p:cNvPicPr>
          <p:nvPr/>
        </p:nvPicPr>
        <p:blipFill rotWithShape="1">
          <a:blip r:embed="rId2">
            <a:alphaModFix/>
          </a:blip>
          <a:srcRect l="26366" r="26134"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48983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0F14D-4CCE-427A-A8D5-DBBF672B7F17}"/>
              </a:ext>
            </a:extLst>
          </p:cNvPr>
          <p:cNvSpPr>
            <a:spLocks noGrp="1"/>
          </p:cNvSpPr>
          <p:nvPr>
            <p:ph type="title"/>
          </p:nvPr>
        </p:nvSpPr>
        <p:spPr>
          <a:xfrm>
            <a:off x="1028701" y="963919"/>
            <a:ext cx="10134600" cy="1036994"/>
          </a:xfrm>
        </p:spPr>
        <p:txBody>
          <a:bodyPr anchor="b">
            <a:normAutofit/>
          </a:bodyPr>
          <a:lstStyle/>
          <a:p>
            <a:pPr algn="ctr"/>
            <a:r>
              <a:rPr lang="en-GB" dirty="0"/>
              <a:t>Two Key Focuses of Crime Analysis</a:t>
            </a:r>
            <a:endParaRPr lang="en-GB"/>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08C7F3BA-721A-D2A5-E0A8-6CF040B1360B}"/>
              </a:ext>
            </a:extLst>
          </p:cNvPr>
          <p:cNvGraphicFramePr>
            <a:graphicFrameLocks noGrp="1"/>
          </p:cNvGraphicFramePr>
          <p:nvPr>
            <p:ph idx="1"/>
            <p:extLst>
              <p:ext uri="{D42A27DB-BD31-4B8C-83A1-F6EECF244321}">
                <p14:modId xmlns:p14="http://schemas.microsoft.com/office/powerpoint/2010/main" val="1364765423"/>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747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3" name="Rectangle 12">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7" name="Rectangle 16">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080" y="159026"/>
            <a:ext cx="5943600"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CBC94-36F8-931B-280C-377B7712AE88}"/>
              </a:ext>
            </a:extLst>
          </p:cNvPr>
          <p:cNvSpPr>
            <a:spLocks noGrp="1"/>
          </p:cNvSpPr>
          <p:nvPr>
            <p:ph type="title"/>
          </p:nvPr>
        </p:nvSpPr>
        <p:spPr>
          <a:xfrm>
            <a:off x="846827" y="1066801"/>
            <a:ext cx="4554747" cy="2077328"/>
          </a:xfrm>
        </p:spPr>
        <p:txBody>
          <a:bodyPr vert="horz" lIns="91440" tIns="45720" rIns="91440" bIns="45720" rtlCol="0" anchor="b">
            <a:normAutofit/>
          </a:bodyPr>
          <a:lstStyle/>
          <a:p>
            <a:pPr algn="ctr"/>
            <a:r>
              <a:rPr lang="en-US" sz="2800" kern="1200" cap="all" spc="390" baseline="0" dirty="0">
                <a:solidFill>
                  <a:schemeClr val="tx2"/>
                </a:solidFill>
                <a:latin typeface="+mj-lt"/>
                <a:ea typeface="+mj-ea"/>
                <a:cs typeface="+mj-cs"/>
              </a:rPr>
              <a:t>What is Situational awareness?</a:t>
            </a:r>
          </a:p>
        </p:txBody>
      </p:sp>
      <p:pic>
        <p:nvPicPr>
          <p:cNvPr id="7" name="Graphic 6" descr="Megaphone">
            <a:extLst>
              <a:ext uri="{FF2B5EF4-FFF2-40B4-BE49-F238E27FC236}">
                <a16:creationId xmlns:a16="http://schemas.microsoft.com/office/drawing/2014/main" id="{53353DBF-3610-57B3-5F12-869EFDCF6C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8914" y="1053914"/>
            <a:ext cx="4750173" cy="4750173"/>
          </a:xfrm>
          <a:prstGeom prst="rect">
            <a:avLst/>
          </a:prstGeom>
        </p:spPr>
      </p:pic>
      <p:grpSp>
        <p:nvGrpSpPr>
          <p:cNvPr id="21" name="Group 20">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90458" y="4237480"/>
            <a:ext cx="867485" cy="115439"/>
            <a:chOff x="8910933" y="1861308"/>
            <a:chExt cx="867485" cy="115439"/>
          </a:xfrm>
        </p:grpSpPr>
        <p:sp>
          <p:nvSpPr>
            <p:cNvPr id="22" name="Rectangle 21">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3" name="Straight Connector 22">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0639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82A7-EBDC-4613-A1D3-DB9F73854488}"/>
              </a:ext>
            </a:extLst>
          </p:cNvPr>
          <p:cNvSpPr>
            <a:spLocks noGrp="1"/>
          </p:cNvSpPr>
          <p:nvPr>
            <p:ph type="title"/>
          </p:nvPr>
        </p:nvSpPr>
        <p:spPr/>
        <p:txBody>
          <a:bodyPr/>
          <a:lstStyle/>
          <a:p>
            <a:r>
              <a:rPr lang="en-GB" dirty="0"/>
              <a:t>Situational Awareness</a:t>
            </a:r>
          </a:p>
        </p:txBody>
      </p:sp>
      <p:sp>
        <p:nvSpPr>
          <p:cNvPr id="3" name="Content Placeholder 2">
            <a:extLst>
              <a:ext uri="{FF2B5EF4-FFF2-40B4-BE49-F238E27FC236}">
                <a16:creationId xmlns:a16="http://schemas.microsoft.com/office/drawing/2014/main" id="{2D356EC6-3054-4323-AFD2-5BC813AFF13F}"/>
              </a:ext>
            </a:extLst>
          </p:cNvPr>
          <p:cNvSpPr>
            <a:spLocks noGrp="1"/>
          </p:cNvSpPr>
          <p:nvPr>
            <p:ph idx="1"/>
          </p:nvPr>
        </p:nvSpPr>
        <p:spPr/>
        <p:txBody>
          <a:bodyPr>
            <a:normAutofit fontScale="92500"/>
          </a:bodyPr>
          <a:lstStyle/>
          <a:p>
            <a:pPr>
              <a:buFont typeface="Wingdings" panose="05000000000000000000" pitchFamily="2" charset="2"/>
              <a:buChar char="Ø"/>
            </a:pPr>
            <a:r>
              <a:rPr lang="en-US" sz="2800" dirty="0"/>
              <a:t>The development of a perception of the environment in which an officer, no matter the rank, works</a:t>
            </a:r>
          </a:p>
          <a:p>
            <a:pPr>
              <a:buFont typeface="Wingdings" panose="05000000000000000000" pitchFamily="2" charset="2"/>
              <a:buChar char="Ø"/>
            </a:pPr>
            <a:endParaRPr lang="en-US" sz="2800" dirty="0"/>
          </a:p>
          <a:p>
            <a:pPr>
              <a:buFont typeface="Wingdings" panose="05000000000000000000" pitchFamily="2" charset="2"/>
              <a:buChar char="Ø"/>
            </a:pPr>
            <a:r>
              <a:rPr lang="en-US" sz="2800" dirty="0"/>
              <a:t>Crime analysts produce “information” for police personnel about crime</a:t>
            </a:r>
          </a:p>
          <a:p>
            <a:pPr lvl="1">
              <a:buFont typeface="Wingdings" panose="05000000000000000000" pitchFamily="2" charset="2"/>
              <a:buChar char="Ø"/>
            </a:pPr>
            <a:endParaRPr lang="en-US" sz="2400" dirty="0"/>
          </a:p>
          <a:p>
            <a:pPr lvl="1">
              <a:buFont typeface="Wingdings" panose="05000000000000000000" pitchFamily="2" charset="2"/>
              <a:buChar char="Ø"/>
            </a:pPr>
            <a:r>
              <a:rPr lang="en-US" sz="2400" dirty="0"/>
              <a:t>Details about individual incidents or aggregate counts of incidents by different time periods</a:t>
            </a:r>
          </a:p>
          <a:p>
            <a:pPr lvl="1">
              <a:buFont typeface="Wingdings" panose="05000000000000000000" pitchFamily="2" charset="2"/>
              <a:buChar char="Ø"/>
            </a:pPr>
            <a:r>
              <a:rPr lang="en-US" sz="2400" dirty="0"/>
              <a:t>Report facts but do not present conclusions about what the facts mean</a:t>
            </a:r>
          </a:p>
        </p:txBody>
      </p:sp>
    </p:spTree>
    <p:extLst>
      <p:ext uri="{BB962C8B-B14F-4D97-AF65-F5344CB8AC3E}">
        <p14:creationId xmlns:p14="http://schemas.microsoft.com/office/powerpoint/2010/main" val="1428177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94F81-5A3F-4AF9-B032-B13244B4D82B}"/>
              </a:ext>
            </a:extLst>
          </p:cNvPr>
          <p:cNvSpPr>
            <a:spLocks noGrp="1"/>
          </p:cNvSpPr>
          <p:nvPr>
            <p:ph type="title"/>
          </p:nvPr>
        </p:nvSpPr>
        <p:spPr/>
        <p:txBody>
          <a:bodyPr/>
          <a:lstStyle/>
          <a:p>
            <a:r>
              <a:rPr lang="en-US" dirty="0"/>
              <a:t>Crime Reduction</a:t>
            </a:r>
            <a:endParaRPr lang="en-GB" dirty="0"/>
          </a:p>
        </p:txBody>
      </p:sp>
      <p:sp>
        <p:nvSpPr>
          <p:cNvPr id="3" name="Content Placeholder 2">
            <a:extLst>
              <a:ext uri="{FF2B5EF4-FFF2-40B4-BE49-F238E27FC236}">
                <a16:creationId xmlns:a16="http://schemas.microsoft.com/office/drawing/2014/main" id="{CEACEFB3-8978-4783-A2B2-37A18EFEA97C}"/>
              </a:ext>
            </a:extLst>
          </p:cNvPr>
          <p:cNvSpPr>
            <a:spLocks noGrp="1"/>
          </p:cNvSpPr>
          <p:nvPr>
            <p:ph idx="1"/>
          </p:nvPr>
        </p:nvSpPr>
        <p:spPr/>
        <p:txBody>
          <a:bodyPr>
            <a:normAutofit/>
          </a:bodyPr>
          <a:lstStyle/>
          <a:p>
            <a:pPr>
              <a:buFont typeface="Wingdings" panose="05000000000000000000" pitchFamily="2" charset="2"/>
              <a:buChar char="Ø"/>
            </a:pPr>
            <a:r>
              <a:rPr lang="en-US" sz="3200" dirty="0"/>
              <a:t>The crime analysis results are created with the intention of guiding police in implementing specific strategies for crime reduction</a:t>
            </a:r>
          </a:p>
          <a:p>
            <a:pPr>
              <a:buFont typeface="Wingdings" panose="05000000000000000000" pitchFamily="2" charset="2"/>
              <a:buChar char="Ø"/>
            </a:pPr>
            <a:endParaRPr lang="en-US" sz="3200" dirty="0"/>
          </a:p>
          <a:p>
            <a:pPr>
              <a:buFont typeface="Wingdings" panose="05000000000000000000" pitchFamily="2" charset="2"/>
              <a:buChar char="Ø"/>
            </a:pPr>
            <a:r>
              <a:rPr lang="en-US" sz="3200" dirty="0"/>
              <a:t>Conclusions are presented about the relationships that exist among the facts – results are “action-oriented”</a:t>
            </a:r>
          </a:p>
        </p:txBody>
      </p:sp>
    </p:spTree>
    <p:extLst>
      <p:ext uri="{BB962C8B-B14F-4D97-AF65-F5344CB8AC3E}">
        <p14:creationId xmlns:p14="http://schemas.microsoft.com/office/powerpoint/2010/main" val="3827693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E57F8-E81B-43AC-9BF8-1637A8698D4D}"/>
              </a:ext>
            </a:extLst>
          </p:cNvPr>
          <p:cNvSpPr>
            <a:spLocks noGrp="1"/>
          </p:cNvSpPr>
          <p:nvPr>
            <p:ph type="title"/>
          </p:nvPr>
        </p:nvSpPr>
        <p:spPr>
          <a:xfrm>
            <a:off x="1077426" y="723901"/>
            <a:ext cx="5465148" cy="1288884"/>
          </a:xfrm>
        </p:spPr>
        <p:txBody>
          <a:bodyPr anchor="b">
            <a:normAutofit/>
          </a:bodyPr>
          <a:lstStyle/>
          <a:p>
            <a:pPr algn="ctr"/>
            <a:r>
              <a:rPr lang="en-US" dirty="0"/>
              <a:t>Contrasting the Purposes of Crime Analysis Results</a:t>
            </a:r>
            <a:endParaRPr lang="en-GB"/>
          </a:p>
        </p:txBody>
      </p:sp>
      <p:sp>
        <p:nvSpPr>
          <p:cNvPr id="3" name="Content Placeholder 2">
            <a:extLst>
              <a:ext uri="{FF2B5EF4-FFF2-40B4-BE49-F238E27FC236}">
                <a16:creationId xmlns:a16="http://schemas.microsoft.com/office/drawing/2014/main" id="{0BA5D80D-9758-4039-9158-287FC89F803A}"/>
              </a:ext>
            </a:extLst>
          </p:cNvPr>
          <p:cNvSpPr>
            <a:spLocks noGrp="1"/>
          </p:cNvSpPr>
          <p:nvPr>
            <p:ph idx="1"/>
          </p:nvPr>
        </p:nvSpPr>
        <p:spPr>
          <a:xfrm>
            <a:off x="1077426" y="2732545"/>
            <a:ext cx="5465149" cy="3232826"/>
          </a:xfrm>
        </p:spPr>
        <p:txBody>
          <a:bodyPr anchor="t">
            <a:normAutofit/>
          </a:bodyPr>
          <a:lstStyle/>
          <a:p>
            <a:pPr algn="ctr">
              <a:buFont typeface="Wingdings" panose="05000000000000000000" pitchFamily="2" charset="2"/>
              <a:buChar char="Ø"/>
            </a:pPr>
            <a:r>
              <a:rPr lang="en-US" sz="2800" dirty="0"/>
              <a:t>Distinguished by the process by which they are developed</a:t>
            </a:r>
          </a:p>
          <a:p>
            <a:pPr algn="ctr">
              <a:buFont typeface="Wingdings" panose="05000000000000000000" pitchFamily="2" charset="2"/>
              <a:buChar char="Ø"/>
            </a:pPr>
            <a:endParaRPr lang="en-US" sz="2800" dirty="0"/>
          </a:p>
          <a:p>
            <a:pPr algn="ctr">
              <a:buFont typeface="Wingdings" panose="05000000000000000000" pitchFamily="2" charset="2"/>
              <a:buChar char="Ø"/>
            </a:pPr>
            <a:r>
              <a:rPr lang="en-US" sz="2800" dirty="0"/>
              <a:t>The systematic use of both types of results critical for agencies to effectively fight crime</a:t>
            </a:r>
          </a:p>
        </p:txBody>
      </p:sp>
      <p:pic>
        <p:nvPicPr>
          <p:cNvPr id="5" name="Picture 4" descr="Pen placed on top of a signature line">
            <a:extLst>
              <a:ext uri="{FF2B5EF4-FFF2-40B4-BE49-F238E27FC236}">
                <a16:creationId xmlns:a16="http://schemas.microsoft.com/office/drawing/2014/main" id="{2C001580-0498-18FF-35AC-97615CB1EA7C}"/>
              </a:ext>
            </a:extLst>
          </p:cNvPr>
          <p:cNvPicPr>
            <a:picLocks noChangeAspect="1"/>
          </p:cNvPicPr>
          <p:nvPr/>
        </p:nvPicPr>
        <p:blipFill rotWithShape="1">
          <a:blip r:embed="rId2">
            <a:alphaModFix/>
          </a:blip>
          <a:srcRect l="52697" r="2802"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01669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902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02A99-BA20-4DB0-829B-49375247D81B}"/>
              </a:ext>
            </a:extLst>
          </p:cNvPr>
          <p:cNvSpPr>
            <a:spLocks noGrp="1"/>
          </p:cNvSpPr>
          <p:nvPr>
            <p:ph type="title"/>
          </p:nvPr>
        </p:nvSpPr>
        <p:spPr>
          <a:xfrm>
            <a:off x="2428461" y="1230924"/>
            <a:ext cx="7335079" cy="1969476"/>
          </a:xfrm>
        </p:spPr>
        <p:txBody>
          <a:bodyPr vert="horz" lIns="91440" tIns="45720" rIns="91440" bIns="45720" rtlCol="0" anchor="b">
            <a:normAutofit/>
          </a:bodyPr>
          <a:lstStyle/>
          <a:p>
            <a:pPr algn="ctr">
              <a:lnSpc>
                <a:spcPct val="100000"/>
              </a:lnSpc>
            </a:pPr>
            <a:r>
              <a:rPr lang="en-US" sz="2800" kern="1200" cap="all" spc="390" baseline="0">
                <a:solidFill>
                  <a:schemeClr val="tx2"/>
                </a:solidFill>
                <a:latin typeface="+mj-lt"/>
                <a:ea typeface="+mj-ea"/>
                <a:cs typeface="+mj-cs"/>
              </a:rPr>
              <a:t>Informational video about the Crime Analyst (National Crime Agency) can be found at: </a:t>
            </a:r>
          </a:p>
        </p:txBody>
      </p:sp>
      <p:sp>
        <p:nvSpPr>
          <p:cNvPr id="3" name="Content Placeholder 2">
            <a:extLst>
              <a:ext uri="{FF2B5EF4-FFF2-40B4-BE49-F238E27FC236}">
                <a16:creationId xmlns:a16="http://schemas.microsoft.com/office/drawing/2014/main" id="{642267B1-376D-48F7-AD91-22438DC1F306}"/>
              </a:ext>
            </a:extLst>
          </p:cNvPr>
          <p:cNvSpPr>
            <a:spLocks noGrp="1"/>
          </p:cNvSpPr>
          <p:nvPr>
            <p:ph idx="1"/>
          </p:nvPr>
        </p:nvSpPr>
        <p:spPr>
          <a:xfrm>
            <a:off x="2024881" y="4736387"/>
            <a:ext cx="8142238" cy="1160981"/>
          </a:xfrm>
        </p:spPr>
        <p:txBody>
          <a:bodyPr vert="horz" lIns="91440" tIns="45720" rIns="91440" bIns="45720" rtlCol="0" anchor="t">
            <a:normAutofit/>
          </a:bodyPr>
          <a:lstStyle/>
          <a:p>
            <a:pPr algn="ctr">
              <a:lnSpc>
                <a:spcPct val="100000"/>
              </a:lnSpc>
            </a:pPr>
            <a:r>
              <a:rPr lang="en-US">
                <a:hlinkClick r:id="rId2"/>
              </a:rPr>
              <a:t>https://www.youtube.com/watch?v=nzAfaVwIQLE&amp;feature=youtu.be</a:t>
            </a:r>
            <a:endParaRPr lang="en-US"/>
          </a:p>
        </p:txBody>
      </p:sp>
      <p:grpSp>
        <p:nvGrpSpPr>
          <p:cNvPr id="19" name="Group 1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89173"/>
            <a:ext cx="867485" cy="115439"/>
            <a:chOff x="8910933" y="1861308"/>
            <a:chExt cx="867485" cy="115439"/>
          </a:xfrm>
        </p:grpSpPr>
        <p:sp>
          <p:nvSpPr>
            <p:cNvPr id="20" name="Rectangle 1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9015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5CB27-9A53-4ECD-9034-9FE456342D07}"/>
              </a:ext>
            </a:extLst>
          </p:cNvPr>
          <p:cNvSpPr>
            <a:spLocks noGrp="1"/>
          </p:cNvSpPr>
          <p:nvPr>
            <p:ph type="title"/>
          </p:nvPr>
        </p:nvSpPr>
        <p:spPr>
          <a:xfrm>
            <a:off x="1038883" y="1000366"/>
            <a:ext cx="3995397" cy="1239627"/>
          </a:xfrm>
        </p:spPr>
        <p:txBody>
          <a:bodyPr anchor="b">
            <a:normAutofit/>
          </a:bodyPr>
          <a:lstStyle/>
          <a:p>
            <a:pPr algn="ctr"/>
            <a:r>
              <a:rPr lang="en-US" dirty="0"/>
              <a:t>Crime Analysis Typology</a:t>
            </a:r>
            <a:endParaRPr lang="en-GB" dirty="0"/>
          </a:p>
        </p:txBody>
      </p:sp>
      <p:sp>
        <p:nvSpPr>
          <p:cNvPr id="3" name="Content Placeholder 2">
            <a:extLst>
              <a:ext uri="{FF2B5EF4-FFF2-40B4-BE49-F238E27FC236}">
                <a16:creationId xmlns:a16="http://schemas.microsoft.com/office/drawing/2014/main" id="{AD14F636-AD10-4145-823F-34DA9ACF67A8}"/>
              </a:ext>
            </a:extLst>
          </p:cNvPr>
          <p:cNvSpPr>
            <a:spLocks noGrp="1"/>
          </p:cNvSpPr>
          <p:nvPr>
            <p:ph idx="1"/>
          </p:nvPr>
        </p:nvSpPr>
        <p:spPr>
          <a:xfrm>
            <a:off x="1096144" y="2884395"/>
            <a:ext cx="3862062" cy="2469140"/>
          </a:xfrm>
        </p:spPr>
        <p:txBody>
          <a:bodyPr>
            <a:normAutofit/>
          </a:bodyPr>
          <a:lstStyle/>
          <a:p>
            <a:pPr algn="ctr">
              <a:buFont typeface="Wingdings" panose="05000000000000000000" pitchFamily="2" charset="2"/>
              <a:buChar char="Ø"/>
            </a:pPr>
            <a:r>
              <a:rPr lang="en-US" dirty="0"/>
              <a:t>Break down potential crime analysis results by:</a:t>
            </a:r>
            <a:endParaRPr lang="en-US"/>
          </a:p>
          <a:p>
            <a:pPr lvl="1" algn="ctr">
              <a:buFont typeface="Wingdings" panose="05000000000000000000" pitchFamily="2" charset="2"/>
              <a:buChar char="§"/>
            </a:pPr>
            <a:r>
              <a:rPr lang="en-US" dirty="0"/>
              <a:t>Category of problem</a:t>
            </a:r>
            <a:endParaRPr lang="en-US"/>
          </a:p>
          <a:p>
            <a:pPr lvl="1" algn="ctr">
              <a:buFont typeface="Wingdings" panose="05000000000000000000" pitchFamily="2" charset="2"/>
              <a:buChar char="§"/>
            </a:pPr>
            <a:r>
              <a:rPr lang="en-US" dirty="0"/>
              <a:t>Purpose of crime analysis</a:t>
            </a:r>
            <a:endParaRPr lang="en-US"/>
          </a:p>
          <a:p>
            <a:pPr lvl="1" algn="ctr">
              <a:buFont typeface="Wingdings" panose="05000000000000000000" pitchFamily="2" charset="2"/>
              <a:buChar char="§"/>
            </a:pPr>
            <a:r>
              <a:rPr lang="en-US" dirty="0"/>
              <a:t>Time of internal police audience</a:t>
            </a:r>
            <a:endParaRPr lang="en-US"/>
          </a:p>
          <a:p>
            <a:pPr algn="ctr"/>
            <a:endParaRPr lang="en-GB"/>
          </a:p>
        </p:txBody>
      </p:sp>
      <p:pic>
        <p:nvPicPr>
          <p:cNvPr id="4" name="Picture 2">
            <a:extLst>
              <a:ext uri="{FF2B5EF4-FFF2-40B4-BE49-F238E27FC236}">
                <a16:creationId xmlns:a16="http://schemas.microsoft.com/office/drawing/2014/main" id="{C44C6C8C-EFE8-4827-A49C-EE965E5B7D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9513" y="1830936"/>
            <a:ext cx="7152487" cy="35225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A8E3E542-A28F-F574-9318-5175B2EA02D2}"/>
              </a:ext>
            </a:extLst>
          </p:cNvPr>
          <p:cNvSpPr txBox="1"/>
          <p:nvPr/>
        </p:nvSpPr>
        <p:spPr>
          <a:xfrm>
            <a:off x="1632198" y="6199433"/>
            <a:ext cx="8358996" cy="369332"/>
          </a:xfrm>
          <a:prstGeom prst="rect">
            <a:avLst/>
          </a:prstGeom>
          <a:noFill/>
        </p:spPr>
        <p:txBody>
          <a:bodyPr wrap="square" rtlCol="0">
            <a:spAutoFit/>
          </a:bodyPr>
          <a:lstStyle/>
          <a:p>
            <a:r>
              <a:rPr lang="en-GB" dirty="0"/>
              <a:t>Please see pre-recorded lecture for more information.</a:t>
            </a:r>
          </a:p>
        </p:txBody>
      </p:sp>
    </p:spTree>
    <p:extLst>
      <p:ext uri="{BB962C8B-B14F-4D97-AF65-F5344CB8AC3E}">
        <p14:creationId xmlns:p14="http://schemas.microsoft.com/office/powerpoint/2010/main" val="3281458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9675-B33B-4972-9CCE-D1D28FE69AC1}"/>
              </a:ext>
            </a:extLst>
          </p:cNvPr>
          <p:cNvSpPr>
            <a:spLocks noGrp="1"/>
          </p:cNvSpPr>
          <p:nvPr>
            <p:ph type="title"/>
          </p:nvPr>
        </p:nvSpPr>
        <p:spPr>
          <a:xfrm>
            <a:off x="1028700" y="723900"/>
            <a:ext cx="10134600" cy="711495"/>
          </a:xfrm>
        </p:spPr>
        <p:txBody>
          <a:bodyPr/>
          <a:lstStyle/>
          <a:p>
            <a:r>
              <a:rPr lang="en-US" dirty="0"/>
              <a:t>Situational Awareness Examples</a:t>
            </a:r>
            <a:endParaRPr lang="en-GB" dirty="0"/>
          </a:p>
        </p:txBody>
      </p:sp>
      <p:sp>
        <p:nvSpPr>
          <p:cNvPr id="3" name="Content Placeholder 2">
            <a:extLst>
              <a:ext uri="{FF2B5EF4-FFF2-40B4-BE49-F238E27FC236}">
                <a16:creationId xmlns:a16="http://schemas.microsoft.com/office/drawing/2014/main" id="{0A185633-6072-4404-AB4F-351629DCF06F}"/>
              </a:ext>
            </a:extLst>
          </p:cNvPr>
          <p:cNvSpPr>
            <a:spLocks noGrp="1"/>
          </p:cNvSpPr>
          <p:nvPr>
            <p:ph idx="1"/>
          </p:nvPr>
        </p:nvSpPr>
        <p:spPr/>
        <p:txBody>
          <a:bodyPr/>
          <a:lstStyle/>
          <a:p>
            <a:r>
              <a:rPr lang="en-US" dirty="0"/>
              <a:t>Immediate – isolated incidents that are resolved relatively quickly</a:t>
            </a:r>
          </a:p>
          <a:p>
            <a:r>
              <a:rPr lang="en-US" dirty="0"/>
              <a:t>Short-term– repeat incidents and patterns</a:t>
            </a:r>
          </a:p>
          <a:p>
            <a:r>
              <a:rPr lang="en-US" dirty="0"/>
              <a:t>Long-term – a set of related activity that occurs over time that stems from systematic opportunities</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endParaRPr lang="en-GB" dirty="0"/>
          </a:p>
        </p:txBody>
      </p:sp>
    </p:spTree>
    <p:extLst>
      <p:ext uri="{BB962C8B-B14F-4D97-AF65-F5344CB8AC3E}">
        <p14:creationId xmlns:p14="http://schemas.microsoft.com/office/powerpoint/2010/main" val="1075074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4D3D9-873F-4E0C-BC7D-080B38A3D7BB}"/>
              </a:ext>
            </a:extLst>
          </p:cNvPr>
          <p:cNvSpPr>
            <a:spLocks noGrp="1"/>
          </p:cNvSpPr>
          <p:nvPr>
            <p:ph type="title"/>
          </p:nvPr>
        </p:nvSpPr>
        <p:spPr>
          <a:xfrm>
            <a:off x="6849264" y="733100"/>
            <a:ext cx="4618836" cy="1275669"/>
          </a:xfrm>
        </p:spPr>
        <p:txBody>
          <a:bodyPr anchor="b">
            <a:normAutofit/>
          </a:bodyPr>
          <a:lstStyle/>
          <a:p>
            <a:pPr algn="ctr"/>
            <a:r>
              <a:rPr lang="en-GB" dirty="0"/>
              <a:t>Group Exercise (20Mins)</a:t>
            </a:r>
          </a:p>
        </p:txBody>
      </p:sp>
      <p:sp>
        <p:nvSpPr>
          <p:cNvPr id="3" name="Content Placeholder 2">
            <a:extLst>
              <a:ext uri="{FF2B5EF4-FFF2-40B4-BE49-F238E27FC236}">
                <a16:creationId xmlns:a16="http://schemas.microsoft.com/office/drawing/2014/main" id="{EEAF73B5-4D9E-46D7-94AA-1A8F3885C5C3}"/>
              </a:ext>
            </a:extLst>
          </p:cNvPr>
          <p:cNvSpPr>
            <a:spLocks noGrp="1"/>
          </p:cNvSpPr>
          <p:nvPr>
            <p:ph idx="1"/>
          </p:nvPr>
        </p:nvSpPr>
        <p:spPr>
          <a:xfrm>
            <a:off x="7182615" y="2216151"/>
            <a:ext cx="3943575" cy="3691500"/>
          </a:xfrm>
        </p:spPr>
        <p:txBody>
          <a:bodyPr anchor="t">
            <a:normAutofit lnSpcReduction="10000"/>
          </a:bodyPr>
          <a:lstStyle/>
          <a:p>
            <a:pPr marL="0" indent="0" algn="ctr">
              <a:buNone/>
            </a:pPr>
            <a:r>
              <a:rPr lang="en-US" dirty="0"/>
              <a:t>Discuss and contrast the types of analysis for crime reduction that the different audiences within a police agency require:</a:t>
            </a:r>
          </a:p>
          <a:p>
            <a:pPr lvl="1" algn="ctr">
              <a:buFont typeface="Wingdings" panose="05000000000000000000" pitchFamily="2" charset="2"/>
              <a:buChar char="§"/>
            </a:pPr>
            <a:endParaRPr lang="en-US" dirty="0"/>
          </a:p>
          <a:p>
            <a:pPr lvl="1" algn="ctr">
              <a:buFont typeface="Wingdings" panose="05000000000000000000" pitchFamily="2" charset="2"/>
              <a:buChar char="§"/>
            </a:pPr>
            <a:r>
              <a:rPr lang="en-US" dirty="0"/>
              <a:t>What are the key differences? </a:t>
            </a:r>
          </a:p>
          <a:p>
            <a:pPr lvl="1" algn="ctr">
              <a:buFont typeface="Wingdings" panose="05000000000000000000" pitchFamily="2" charset="2"/>
              <a:buChar char="§"/>
            </a:pPr>
            <a:endParaRPr lang="en-US" dirty="0"/>
          </a:p>
          <a:p>
            <a:pPr lvl="1" algn="ctr">
              <a:buFont typeface="Wingdings" panose="05000000000000000000" pitchFamily="2" charset="2"/>
              <a:buChar char="§"/>
            </a:pPr>
            <a:r>
              <a:rPr lang="en-US" dirty="0"/>
              <a:t>How do their requirements overlap? </a:t>
            </a:r>
          </a:p>
          <a:p>
            <a:pPr lvl="1" algn="ctr">
              <a:buFont typeface="Wingdings" panose="05000000000000000000" pitchFamily="2" charset="2"/>
              <a:buChar char="§"/>
            </a:pPr>
            <a:endParaRPr lang="en-US" dirty="0"/>
          </a:p>
          <a:p>
            <a:pPr algn="ctr"/>
            <a:r>
              <a:rPr lang="en-GB" dirty="0"/>
              <a:t>Post your findings in the chat.</a:t>
            </a:r>
          </a:p>
        </p:txBody>
      </p:sp>
      <p:pic>
        <p:nvPicPr>
          <p:cNvPr id="1026" name="Picture 2" descr="I loved this callback to Season 4 (Spoilers) : r/breakingbad">
            <a:extLst>
              <a:ext uri="{FF2B5EF4-FFF2-40B4-BE49-F238E27FC236}">
                <a16:creationId xmlns:a16="http://schemas.microsoft.com/office/drawing/2014/main" id="{84B4EA60-85DB-4841-B5C2-282842A07B64}"/>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56" r="1" b="1"/>
          <a:stretch/>
        </p:blipFill>
        <p:spPr bwMode="auto">
          <a:xfrm>
            <a:off x="1682"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78" name="Rectangle 77">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79" name="Straight Connector 78">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90015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43A91-6311-4A78-A901-2E8596202BEA}"/>
              </a:ext>
            </a:extLst>
          </p:cNvPr>
          <p:cNvSpPr>
            <a:spLocks noGrp="1"/>
          </p:cNvSpPr>
          <p:nvPr>
            <p:ph type="title"/>
          </p:nvPr>
        </p:nvSpPr>
        <p:spPr>
          <a:xfrm>
            <a:off x="1077426" y="723901"/>
            <a:ext cx="5465148" cy="1288884"/>
          </a:xfrm>
        </p:spPr>
        <p:txBody>
          <a:bodyPr anchor="b">
            <a:normAutofit/>
          </a:bodyPr>
          <a:lstStyle/>
          <a:p>
            <a:pPr algn="ctr"/>
            <a:r>
              <a:rPr lang="en-US"/>
              <a:t>Repeat Incidents</a:t>
            </a:r>
            <a:endParaRPr lang="en-GB"/>
          </a:p>
        </p:txBody>
      </p:sp>
      <p:sp>
        <p:nvSpPr>
          <p:cNvPr id="3" name="Content Placeholder 2">
            <a:extLst>
              <a:ext uri="{FF2B5EF4-FFF2-40B4-BE49-F238E27FC236}">
                <a16:creationId xmlns:a16="http://schemas.microsoft.com/office/drawing/2014/main" id="{81A7B455-3162-47C8-8CD4-69811D1D880F}"/>
              </a:ext>
            </a:extLst>
          </p:cNvPr>
          <p:cNvSpPr>
            <a:spLocks noGrp="1"/>
          </p:cNvSpPr>
          <p:nvPr>
            <p:ph idx="1"/>
          </p:nvPr>
        </p:nvSpPr>
        <p:spPr>
          <a:xfrm>
            <a:off x="695977" y="2558754"/>
            <a:ext cx="6228046" cy="3756209"/>
          </a:xfrm>
        </p:spPr>
        <p:txBody>
          <a:bodyPr anchor="t">
            <a:normAutofit/>
          </a:bodyPr>
          <a:lstStyle/>
          <a:p>
            <a:pPr marL="0" indent="0" algn="ctr">
              <a:lnSpc>
                <a:spcPct val="100000"/>
              </a:lnSpc>
              <a:buNone/>
            </a:pPr>
            <a:r>
              <a:rPr lang="en-US" sz="1400" dirty="0"/>
              <a:t>A cluster of two or more incidents that are similar in nature and have happened at the same place or by the same person</a:t>
            </a:r>
          </a:p>
          <a:p>
            <a:pPr algn="ctr">
              <a:lnSpc>
                <a:spcPct val="100000"/>
              </a:lnSpc>
            </a:pPr>
            <a:endParaRPr lang="en-US" sz="1400" dirty="0"/>
          </a:p>
          <a:p>
            <a:pPr algn="ctr">
              <a:lnSpc>
                <a:spcPct val="100000"/>
              </a:lnSpc>
            </a:pPr>
            <a:r>
              <a:rPr lang="en-US" sz="1400" dirty="0"/>
              <a:t>To address repeat incidents:</a:t>
            </a:r>
          </a:p>
          <a:p>
            <a:pPr lvl="1" algn="ctr">
              <a:lnSpc>
                <a:spcPct val="100000"/>
              </a:lnSpc>
            </a:pPr>
            <a:endParaRPr lang="en-US" sz="1400" dirty="0"/>
          </a:p>
          <a:p>
            <a:pPr lvl="1" algn="ctr">
              <a:lnSpc>
                <a:spcPct val="100000"/>
              </a:lnSpc>
            </a:pPr>
            <a:r>
              <a:rPr lang="en-US" sz="1400" dirty="0"/>
              <a:t>Identify addresses of multiple calls for service</a:t>
            </a:r>
          </a:p>
          <a:p>
            <a:pPr lvl="1" algn="ctr">
              <a:lnSpc>
                <a:spcPct val="100000"/>
              </a:lnSpc>
            </a:pPr>
            <a:r>
              <a:rPr lang="en-US" sz="1400" dirty="0"/>
              <a:t>Engage in qualitative data analysis (e.g., observation, interviews) to understand cause of calls </a:t>
            </a:r>
          </a:p>
          <a:p>
            <a:pPr lvl="1" algn="ctr">
              <a:lnSpc>
                <a:spcPct val="100000"/>
              </a:lnSpc>
            </a:pPr>
            <a:endParaRPr lang="en-US" sz="1400" dirty="0"/>
          </a:p>
          <a:p>
            <a:pPr marL="457200" lvl="1" indent="0" algn="ctr">
              <a:lnSpc>
                <a:spcPct val="100000"/>
              </a:lnSpc>
              <a:buNone/>
            </a:pPr>
            <a:endParaRPr lang="en-US" sz="1400" dirty="0"/>
          </a:p>
          <a:p>
            <a:pPr marL="457200" lvl="1" indent="0" algn="ctr">
              <a:lnSpc>
                <a:spcPct val="100000"/>
              </a:lnSpc>
              <a:buNone/>
            </a:pPr>
            <a:r>
              <a:rPr lang="en-US" sz="1400" dirty="0"/>
              <a:t>Please see video on domestic abuse : </a:t>
            </a:r>
            <a:r>
              <a:rPr lang="en-GB" sz="1400" dirty="0">
                <a:ea typeface="+mn-lt"/>
                <a:cs typeface="+mn-lt"/>
                <a:hlinkClick r:id="rId2"/>
              </a:rPr>
              <a:t>https://www.youtube.com/watch?v=B2h_PO9subA&amp;feature=youtu.be</a:t>
            </a:r>
            <a:endParaRPr lang="en-GB" sz="1400" dirty="0"/>
          </a:p>
          <a:p>
            <a:pPr marL="457200" lvl="1" indent="0" algn="ctr">
              <a:lnSpc>
                <a:spcPct val="100000"/>
              </a:lnSpc>
              <a:buNone/>
            </a:pPr>
            <a:endParaRPr lang="en-US" sz="1000" dirty="0"/>
          </a:p>
        </p:txBody>
      </p:sp>
      <p:pic>
        <p:nvPicPr>
          <p:cNvPr id="23" name="Picture 4" descr="Green dialogue boxes">
            <a:extLst>
              <a:ext uri="{FF2B5EF4-FFF2-40B4-BE49-F238E27FC236}">
                <a16:creationId xmlns:a16="http://schemas.microsoft.com/office/drawing/2014/main" id="{3A73A389-04C5-BBA1-A46A-82A4866F6878}"/>
              </a:ext>
            </a:extLst>
          </p:cNvPr>
          <p:cNvPicPr>
            <a:picLocks noChangeAspect="1"/>
          </p:cNvPicPr>
          <p:nvPr/>
        </p:nvPicPr>
        <p:blipFill rotWithShape="1">
          <a:blip r:embed="rId3">
            <a:alphaModFix/>
          </a:blip>
          <a:srcRect l="19336" r="25165" b="2"/>
          <a:stretch/>
        </p:blipFill>
        <p:spPr>
          <a:xfrm>
            <a:off x="7620000" y="10"/>
            <a:ext cx="4572000" cy="6857990"/>
          </a:xfrm>
          <a:prstGeom prst="rect">
            <a:avLst/>
          </a:prstGeom>
        </p:spPr>
      </p:pic>
      <p:grpSp>
        <p:nvGrpSpPr>
          <p:cNvPr id="24"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25"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83769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C734-0775-4456-BE47-5BE949F5C89D}"/>
              </a:ext>
            </a:extLst>
          </p:cNvPr>
          <p:cNvSpPr>
            <a:spLocks noGrp="1"/>
          </p:cNvSpPr>
          <p:nvPr>
            <p:ph type="title"/>
          </p:nvPr>
        </p:nvSpPr>
        <p:spPr/>
        <p:txBody>
          <a:bodyPr/>
          <a:lstStyle/>
          <a:p>
            <a:r>
              <a:rPr lang="en-GB" dirty="0"/>
              <a:t>Domestic Abuse Statistics UK (ONS 2018)</a:t>
            </a:r>
          </a:p>
        </p:txBody>
      </p:sp>
      <p:sp>
        <p:nvSpPr>
          <p:cNvPr id="3" name="Content Placeholder 2">
            <a:extLst>
              <a:ext uri="{FF2B5EF4-FFF2-40B4-BE49-F238E27FC236}">
                <a16:creationId xmlns:a16="http://schemas.microsoft.com/office/drawing/2014/main" id="{E70C5824-286A-42E6-BC9D-A70E5C794A7B}"/>
              </a:ext>
            </a:extLst>
          </p:cNvPr>
          <p:cNvSpPr>
            <a:spLocks noGrp="1"/>
          </p:cNvSpPr>
          <p:nvPr>
            <p:ph idx="1"/>
          </p:nvPr>
        </p:nvSpPr>
        <p:spPr/>
        <p:txBody>
          <a:bodyPr/>
          <a:lstStyle/>
          <a:p>
            <a:r>
              <a:rPr lang="en-GB" dirty="0"/>
              <a:t>The latest figures from the Crime Survey for England and Wales show little change in the prevalence of domestic abuse in recent years. In the year ending March 2018, an estimated 2.0 million adults aged 16 to 59 years experienced domestic abuse in the last year (1.3 million women, 695,000 men).</a:t>
            </a:r>
          </a:p>
          <a:p>
            <a:endParaRPr lang="en-GB" dirty="0"/>
          </a:p>
          <a:p>
            <a:r>
              <a:rPr lang="en-GB" dirty="0"/>
              <a:t>The police recorded 599,549 domestic abuse-related crimes in the year ending March 2018. This was an increase of 23% from the previous year. This in part reflects police forces improving their identification and recording of domestic abuse incidents as crimes and an increased willingness by victims to come forward.</a:t>
            </a:r>
          </a:p>
        </p:txBody>
      </p:sp>
    </p:spTree>
    <p:extLst>
      <p:ext uri="{BB962C8B-B14F-4D97-AF65-F5344CB8AC3E}">
        <p14:creationId xmlns:p14="http://schemas.microsoft.com/office/powerpoint/2010/main" val="2948538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36C30-A5EA-4A25-89F1-83C20F61347C}"/>
              </a:ext>
            </a:extLst>
          </p:cNvPr>
          <p:cNvSpPr>
            <a:spLocks noGrp="1"/>
          </p:cNvSpPr>
          <p:nvPr>
            <p:ph type="title"/>
          </p:nvPr>
        </p:nvSpPr>
        <p:spPr>
          <a:xfrm>
            <a:off x="6849264" y="733100"/>
            <a:ext cx="4618836" cy="1275669"/>
          </a:xfrm>
        </p:spPr>
        <p:txBody>
          <a:bodyPr anchor="b">
            <a:normAutofit/>
          </a:bodyPr>
          <a:lstStyle/>
          <a:p>
            <a:pPr algn="ctr"/>
            <a:r>
              <a:rPr lang="en-GB" dirty="0"/>
              <a:t>Dataset Tool (Office National Statistics 2018)</a:t>
            </a:r>
          </a:p>
        </p:txBody>
      </p:sp>
      <p:sp>
        <p:nvSpPr>
          <p:cNvPr id="3" name="Content Placeholder 2">
            <a:extLst>
              <a:ext uri="{FF2B5EF4-FFF2-40B4-BE49-F238E27FC236}">
                <a16:creationId xmlns:a16="http://schemas.microsoft.com/office/drawing/2014/main" id="{9BA5475F-BAB7-45D9-84F2-50331E6D6B7C}"/>
              </a:ext>
            </a:extLst>
          </p:cNvPr>
          <p:cNvSpPr>
            <a:spLocks noGrp="1"/>
          </p:cNvSpPr>
          <p:nvPr>
            <p:ph idx="1"/>
          </p:nvPr>
        </p:nvSpPr>
        <p:spPr>
          <a:xfrm>
            <a:off x="7182615" y="2216151"/>
            <a:ext cx="3943575" cy="3390900"/>
          </a:xfrm>
        </p:spPr>
        <p:txBody>
          <a:bodyPr anchor="t">
            <a:normAutofit lnSpcReduction="10000"/>
          </a:bodyPr>
          <a:lstStyle/>
          <a:p>
            <a:pPr marL="0" indent="0" algn="ctr">
              <a:lnSpc>
                <a:spcPct val="100000"/>
              </a:lnSpc>
              <a:buNone/>
            </a:pPr>
            <a:r>
              <a:rPr lang="en-GB" sz="1700" u="sng" dirty="0">
                <a:hlinkClick r:id="rId2">
                  <a:extLst>
                    <a:ext uri="{A12FA001-AC4F-418D-AE19-62706E023703}">
                      <ahyp:hlinkClr xmlns:ahyp="http://schemas.microsoft.com/office/drawing/2018/hyperlinkcolor" val="tx"/>
                    </a:ext>
                  </a:extLst>
                </a:hlinkClick>
              </a:rPr>
              <a:t>Can be found at: </a:t>
            </a:r>
            <a:r>
              <a:rPr lang="en-GB" sz="1700" dirty="0">
                <a:solidFill>
                  <a:schemeClr val="accent1">
                    <a:lumMod val="75000"/>
                  </a:schemeClr>
                </a:solidFill>
                <a:hlinkClick r:id="rId2">
                  <a:extLst>
                    <a:ext uri="{A12FA001-AC4F-418D-AE19-62706E023703}">
                      <ahyp:hlinkClr xmlns:ahyp="http://schemas.microsoft.com/office/drawing/2018/hyperlinkcolor" val="tx"/>
                    </a:ext>
                  </a:extLst>
                </a:hlinkClick>
              </a:rPr>
              <a:t>https://www.ons.gov.uk/peoplepopulationandcommunity/crimeandjustice/bulletins/domesticabuseinenglandandwales/yearendingmarch2018</a:t>
            </a:r>
            <a:endParaRPr lang="en-GB" sz="1700" dirty="0">
              <a:solidFill>
                <a:schemeClr val="accent1">
                  <a:lumMod val="75000"/>
                </a:schemeClr>
              </a:solidFill>
            </a:endParaRPr>
          </a:p>
          <a:p>
            <a:pPr marL="0" indent="0" algn="ctr">
              <a:lnSpc>
                <a:spcPct val="100000"/>
              </a:lnSpc>
              <a:buNone/>
            </a:pPr>
            <a:endParaRPr lang="en-GB" sz="1700" dirty="0"/>
          </a:p>
          <a:p>
            <a:pPr marL="0" indent="0" algn="ctr">
              <a:lnSpc>
                <a:spcPct val="100000"/>
              </a:lnSpc>
              <a:buNone/>
            </a:pPr>
            <a:endParaRPr lang="en-GB" sz="1700" dirty="0"/>
          </a:p>
          <a:p>
            <a:pPr marL="342900" indent="-342900" algn="ctr">
              <a:lnSpc>
                <a:spcPct val="100000"/>
              </a:lnSpc>
              <a:buFont typeface="Arial" panose="020B0604020202020204" pitchFamily="34" charset="0"/>
              <a:buChar char="•"/>
            </a:pPr>
            <a:r>
              <a:rPr lang="en-GB" sz="1700" dirty="0"/>
              <a:t>Watch the Film – The Child Victims (10mins).</a:t>
            </a:r>
          </a:p>
          <a:p>
            <a:pPr marL="0" indent="0" algn="ctr">
              <a:lnSpc>
                <a:spcPct val="100000"/>
              </a:lnSpc>
              <a:buNone/>
            </a:pPr>
            <a:r>
              <a:rPr lang="en-GB" sz="1700" dirty="0">
                <a:solidFill>
                  <a:schemeClr val="accent1">
                    <a:lumMod val="75000"/>
                  </a:schemeClr>
                </a:solidFill>
              </a:rPr>
              <a:t>https://www.youtube.com/watch?v=RNYPGwmOxnY</a:t>
            </a:r>
          </a:p>
          <a:p>
            <a:pPr marL="0" indent="0" algn="ctr">
              <a:lnSpc>
                <a:spcPct val="100000"/>
              </a:lnSpc>
              <a:buNone/>
            </a:pPr>
            <a:endParaRPr lang="en-GB" sz="1700" dirty="0"/>
          </a:p>
        </p:txBody>
      </p:sp>
      <p:pic>
        <p:nvPicPr>
          <p:cNvPr id="5" name="Picture 4" descr="Camera lens">
            <a:extLst>
              <a:ext uri="{FF2B5EF4-FFF2-40B4-BE49-F238E27FC236}">
                <a16:creationId xmlns:a16="http://schemas.microsoft.com/office/drawing/2014/main" id="{5D3FD25C-5084-EC19-88F7-39B0BE88A700}"/>
              </a:ext>
            </a:extLst>
          </p:cNvPr>
          <p:cNvPicPr>
            <a:picLocks noChangeAspect="1"/>
          </p:cNvPicPr>
          <p:nvPr/>
        </p:nvPicPr>
        <p:blipFill rotWithShape="1">
          <a:blip r:embed="rId3">
            <a:alphaModFix/>
          </a:blip>
          <a:srcRect l="7777" r="32888" b="-1"/>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94414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1C734-0775-4456-BE47-5BE949F5C89D}"/>
              </a:ext>
            </a:extLst>
          </p:cNvPr>
          <p:cNvSpPr>
            <a:spLocks noGrp="1"/>
          </p:cNvSpPr>
          <p:nvPr>
            <p:ph type="title"/>
          </p:nvPr>
        </p:nvSpPr>
        <p:spPr>
          <a:xfrm>
            <a:off x="1077426" y="723901"/>
            <a:ext cx="5465148" cy="1288884"/>
          </a:xfrm>
        </p:spPr>
        <p:txBody>
          <a:bodyPr anchor="b">
            <a:normAutofit/>
          </a:bodyPr>
          <a:lstStyle/>
          <a:p>
            <a:pPr algn="ctr"/>
            <a:r>
              <a:rPr lang="en-GB" dirty="0"/>
              <a:t>Domestic Abuse Statistics UK (ONS 2018)</a:t>
            </a:r>
            <a:endParaRPr lang="en-GB"/>
          </a:p>
        </p:txBody>
      </p:sp>
      <p:sp>
        <p:nvSpPr>
          <p:cNvPr id="3" name="Content Placeholder 2">
            <a:extLst>
              <a:ext uri="{FF2B5EF4-FFF2-40B4-BE49-F238E27FC236}">
                <a16:creationId xmlns:a16="http://schemas.microsoft.com/office/drawing/2014/main" id="{E70C5824-286A-42E6-BC9D-A70E5C794A7B}"/>
              </a:ext>
            </a:extLst>
          </p:cNvPr>
          <p:cNvSpPr>
            <a:spLocks noGrp="1"/>
          </p:cNvSpPr>
          <p:nvPr>
            <p:ph idx="1"/>
          </p:nvPr>
        </p:nvSpPr>
        <p:spPr>
          <a:xfrm>
            <a:off x="1077426" y="2732545"/>
            <a:ext cx="5465149" cy="3232826"/>
          </a:xfrm>
        </p:spPr>
        <p:txBody>
          <a:bodyPr anchor="t">
            <a:normAutofit/>
          </a:bodyPr>
          <a:lstStyle/>
          <a:p>
            <a:pPr algn="ctr"/>
            <a:r>
              <a:rPr lang="en-GB" sz="1900"/>
              <a:t>The percentage of convictions secured for domestic abuse-related prosecutions is at its highest level since the year ending March 2010. In the year ending March 2018, 76% of prosecutions resulted in a conviction.</a:t>
            </a:r>
          </a:p>
          <a:p>
            <a:pPr algn="ctr"/>
            <a:endParaRPr lang="en-GB" sz="1900"/>
          </a:p>
          <a:p>
            <a:pPr algn="ctr"/>
            <a:endParaRPr lang="en-GB" sz="1900"/>
          </a:p>
          <a:p>
            <a:pPr algn="ctr"/>
            <a:endParaRPr lang="en-GB" sz="1900"/>
          </a:p>
          <a:p>
            <a:pPr marL="0" indent="0" algn="ctr">
              <a:buNone/>
            </a:pPr>
            <a:r>
              <a:rPr lang="en-GB" sz="1900"/>
              <a:t>Why is the Evidence Based Approach so critical here?</a:t>
            </a:r>
          </a:p>
        </p:txBody>
      </p:sp>
      <p:pic>
        <p:nvPicPr>
          <p:cNvPr id="5" name="Picture 4" descr="Codes on papers">
            <a:extLst>
              <a:ext uri="{FF2B5EF4-FFF2-40B4-BE49-F238E27FC236}">
                <a16:creationId xmlns:a16="http://schemas.microsoft.com/office/drawing/2014/main" id="{2B828B6A-B1CB-D12A-2C3A-3B0B14A6359A}"/>
              </a:ext>
            </a:extLst>
          </p:cNvPr>
          <p:cNvPicPr>
            <a:picLocks noChangeAspect="1"/>
          </p:cNvPicPr>
          <p:nvPr/>
        </p:nvPicPr>
        <p:blipFill rotWithShape="1">
          <a:blip r:embed="rId2">
            <a:alphaModFix/>
          </a:blip>
          <a:srcRect l="28724" r="26776"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32756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70CF-C292-47C6-948D-60BA35971838}"/>
              </a:ext>
            </a:extLst>
          </p:cNvPr>
          <p:cNvSpPr>
            <a:spLocks noGrp="1"/>
          </p:cNvSpPr>
          <p:nvPr>
            <p:ph type="title"/>
          </p:nvPr>
        </p:nvSpPr>
        <p:spPr/>
        <p:txBody>
          <a:bodyPr/>
          <a:lstStyle/>
          <a:p>
            <a:r>
              <a:rPr lang="en-GB" dirty="0"/>
              <a:t>Domestic Homicide</a:t>
            </a:r>
          </a:p>
        </p:txBody>
      </p:sp>
      <p:sp>
        <p:nvSpPr>
          <p:cNvPr id="3" name="Content Placeholder 2">
            <a:extLst>
              <a:ext uri="{FF2B5EF4-FFF2-40B4-BE49-F238E27FC236}">
                <a16:creationId xmlns:a16="http://schemas.microsoft.com/office/drawing/2014/main" id="{9E9AC66D-93FC-422E-B438-8485054307AE}"/>
              </a:ext>
            </a:extLst>
          </p:cNvPr>
          <p:cNvSpPr>
            <a:spLocks noGrp="1"/>
          </p:cNvSpPr>
          <p:nvPr>
            <p:ph idx="1"/>
          </p:nvPr>
        </p:nvSpPr>
        <p:spPr/>
        <p:txBody>
          <a:bodyPr>
            <a:normAutofit fontScale="92500" lnSpcReduction="10000"/>
          </a:bodyPr>
          <a:lstStyle/>
          <a:p>
            <a:pPr marL="0" indent="0">
              <a:buNone/>
            </a:pPr>
            <a:r>
              <a:rPr lang="en-GB" sz="1600" dirty="0"/>
              <a:t>“Domestic” homicides from the Homicide Index include any homicide where the relationship between an adult victim, including;</a:t>
            </a:r>
          </a:p>
          <a:p>
            <a:pPr marL="285750" indent="-285750">
              <a:buFont typeface="Arial" panose="020B0604020202020204" pitchFamily="34" charset="0"/>
              <a:buChar char="•"/>
            </a:pPr>
            <a:r>
              <a:rPr lang="en-GB" sz="1600" dirty="0"/>
              <a:t>spouse</a:t>
            </a:r>
          </a:p>
          <a:p>
            <a:pPr marL="285750" indent="-285750">
              <a:buFont typeface="Arial" panose="020B0604020202020204" pitchFamily="34" charset="0"/>
              <a:buChar char="•"/>
            </a:pPr>
            <a:r>
              <a:rPr lang="en-GB" sz="1600" dirty="0"/>
              <a:t>common-law spouse</a:t>
            </a:r>
          </a:p>
          <a:p>
            <a:pPr marL="285750" indent="-285750">
              <a:buFont typeface="Arial" panose="020B0604020202020204" pitchFamily="34" charset="0"/>
              <a:buChar char="•"/>
            </a:pPr>
            <a:r>
              <a:rPr lang="en-GB" sz="1600" dirty="0"/>
              <a:t>cohabiting partner</a:t>
            </a:r>
          </a:p>
          <a:p>
            <a:pPr marL="285750" indent="-285750">
              <a:buFont typeface="Arial" panose="020B0604020202020204" pitchFamily="34" charset="0"/>
              <a:buChar char="•"/>
            </a:pPr>
            <a:r>
              <a:rPr lang="en-GB" sz="1600" dirty="0"/>
              <a:t>boyfriend or girlfriend</a:t>
            </a:r>
          </a:p>
          <a:p>
            <a:pPr marL="285750" indent="-285750">
              <a:buFont typeface="Arial" panose="020B0604020202020204" pitchFamily="34" charset="0"/>
              <a:buChar char="•"/>
            </a:pPr>
            <a:r>
              <a:rPr lang="en-GB" sz="1600" dirty="0"/>
              <a:t>ex-spouse, ex-cohabiting partner or ex-boyfriend or girlfriend</a:t>
            </a:r>
          </a:p>
          <a:p>
            <a:pPr marL="285750" indent="-285750">
              <a:buFont typeface="Arial" panose="020B0604020202020204" pitchFamily="34" charset="0"/>
              <a:buChar char="•"/>
            </a:pPr>
            <a:r>
              <a:rPr lang="en-GB" sz="1600" dirty="0"/>
              <a:t>adulterous relationship</a:t>
            </a:r>
          </a:p>
          <a:p>
            <a:pPr marL="285750" indent="-285750">
              <a:buFont typeface="Arial" panose="020B0604020202020204" pitchFamily="34" charset="0"/>
              <a:buChar char="•"/>
            </a:pPr>
            <a:r>
              <a:rPr lang="en-GB" sz="1600" dirty="0"/>
              <a:t>son or daughter (including step and adopted relationships)</a:t>
            </a:r>
          </a:p>
          <a:p>
            <a:pPr marL="285750" indent="-285750">
              <a:buFont typeface="Arial" panose="020B0604020202020204" pitchFamily="34" charset="0"/>
              <a:buChar char="•"/>
            </a:pPr>
            <a:r>
              <a:rPr lang="en-GB" sz="1600" dirty="0"/>
              <a:t>parent (including step and adopted relationships)</a:t>
            </a:r>
          </a:p>
          <a:p>
            <a:pPr marL="285750" indent="-285750">
              <a:buFont typeface="Arial" panose="020B0604020202020204" pitchFamily="34" charset="0"/>
              <a:buChar char="•"/>
            </a:pPr>
            <a:r>
              <a:rPr lang="en-GB" sz="1600" dirty="0"/>
              <a:t>brother or sister</a:t>
            </a:r>
          </a:p>
          <a:p>
            <a:pPr marL="285750" indent="-285750">
              <a:buFont typeface="Arial" panose="020B0604020202020204" pitchFamily="34" charset="0"/>
              <a:buChar char="•"/>
            </a:pPr>
            <a:r>
              <a:rPr lang="en-GB" sz="1600" dirty="0"/>
              <a:t>other relatives</a:t>
            </a:r>
          </a:p>
        </p:txBody>
      </p:sp>
    </p:spTree>
    <p:extLst>
      <p:ext uri="{BB962C8B-B14F-4D97-AF65-F5344CB8AC3E}">
        <p14:creationId xmlns:p14="http://schemas.microsoft.com/office/powerpoint/2010/main" val="3948254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7FDE2-571E-4283-9640-055A792867A7}"/>
              </a:ext>
            </a:extLst>
          </p:cNvPr>
          <p:cNvSpPr>
            <a:spLocks noGrp="1"/>
          </p:cNvSpPr>
          <p:nvPr>
            <p:ph type="title"/>
          </p:nvPr>
        </p:nvSpPr>
        <p:spPr>
          <a:xfrm>
            <a:off x="1824111" y="723900"/>
            <a:ext cx="8543779" cy="1287784"/>
          </a:xfrm>
        </p:spPr>
        <p:txBody>
          <a:bodyPr anchor="b">
            <a:normAutofit/>
          </a:bodyPr>
          <a:lstStyle/>
          <a:p>
            <a:pPr algn="ctr"/>
            <a:r>
              <a:rPr lang="en-GB" dirty="0"/>
              <a:t>Domestic Homicide</a:t>
            </a:r>
            <a:endParaRPr lang="en-GB"/>
          </a:p>
        </p:txBody>
      </p:sp>
      <p:sp>
        <p:nvSpPr>
          <p:cNvPr id="3" name="Content Placeholder 2">
            <a:extLst>
              <a:ext uri="{FF2B5EF4-FFF2-40B4-BE49-F238E27FC236}">
                <a16:creationId xmlns:a16="http://schemas.microsoft.com/office/drawing/2014/main" id="{2119BC76-E319-468F-A245-946B9C9E905A}"/>
              </a:ext>
            </a:extLst>
          </p:cNvPr>
          <p:cNvSpPr>
            <a:spLocks noGrp="1"/>
          </p:cNvSpPr>
          <p:nvPr>
            <p:ph idx="1"/>
          </p:nvPr>
        </p:nvSpPr>
        <p:spPr>
          <a:xfrm>
            <a:off x="789710" y="2416630"/>
            <a:ext cx="10739148" cy="2965821"/>
          </a:xfrm>
        </p:spPr>
        <p:txBody>
          <a:bodyPr anchor="ctr">
            <a:normAutofit fontScale="92500" lnSpcReduction="20000"/>
          </a:bodyPr>
          <a:lstStyle/>
          <a:p>
            <a:pPr algn="ctr">
              <a:lnSpc>
                <a:spcPct val="100000"/>
              </a:lnSpc>
            </a:pPr>
            <a:r>
              <a:rPr lang="en-GB" dirty="0"/>
              <a:t>There were a total of 400 domestic homicides recorded by the police in England and Wales between April 2014 and March 2017; this represents 25% of all homicides where the victim was aged 16 years and over during this time period</a:t>
            </a:r>
          </a:p>
          <a:p>
            <a:pPr algn="ctr">
              <a:lnSpc>
                <a:spcPct val="100000"/>
              </a:lnSpc>
            </a:pPr>
            <a:endParaRPr lang="en-GB" dirty="0"/>
          </a:p>
          <a:p>
            <a:pPr algn="ctr">
              <a:lnSpc>
                <a:spcPct val="100000"/>
              </a:lnSpc>
            </a:pPr>
            <a:r>
              <a:rPr lang="en-GB" dirty="0"/>
              <a:t>Four in five female victims of domestic homicide were killed by a partner or ex-partner (239, 82%); of which the majority of the suspects were male (238)</a:t>
            </a:r>
          </a:p>
          <a:p>
            <a:pPr algn="ctr">
              <a:lnSpc>
                <a:spcPct val="100000"/>
              </a:lnSpc>
            </a:pPr>
            <a:endParaRPr lang="en-GB" dirty="0"/>
          </a:p>
          <a:p>
            <a:pPr marL="0" indent="0" algn="ctr">
              <a:lnSpc>
                <a:spcPct val="100000"/>
              </a:lnSpc>
              <a:buNone/>
            </a:pPr>
            <a:endParaRPr lang="en-GB" dirty="0"/>
          </a:p>
          <a:p>
            <a:pPr marL="0" indent="0" algn="ctr">
              <a:lnSpc>
                <a:spcPct val="100000"/>
              </a:lnSpc>
              <a:buNone/>
            </a:pPr>
            <a:r>
              <a:rPr lang="en-GB" dirty="0"/>
              <a:t>Therefore, the vast majority of people who are murdered are killed by someone they know</a:t>
            </a:r>
          </a:p>
        </p:txBody>
      </p:sp>
      <p:grpSp>
        <p:nvGrpSpPr>
          <p:cNvPr id="14" name="Group 13">
            <a:extLst>
              <a:ext uri="{FF2B5EF4-FFF2-40B4-BE49-F238E27FC236}">
                <a16:creationId xmlns:a16="http://schemas.microsoft.com/office/drawing/2014/main" id="{36996A92-4C38-41D1-AD08-0008BD7F8B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5" name="Rectangle 14">
              <a:extLst>
                <a:ext uri="{FF2B5EF4-FFF2-40B4-BE49-F238E27FC236}">
                  <a16:creationId xmlns:a16="http://schemas.microsoft.com/office/drawing/2014/main" id="{5AD7C091-483D-4EDB-A080-485373410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DA491D-22E6-4239-BC5F-3CB07CB55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2B1C725-5027-440D-9130-AE6A287B9C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11943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A109B-2129-40C6-B74C-795F26FDFB99}"/>
              </a:ext>
            </a:extLst>
          </p:cNvPr>
          <p:cNvSpPr>
            <a:spLocks noGrp="1"/>
          </p:cNvSpPr>
          <p:nvPr>
            <p:ph type="title"/>
          </p:nvPr>
        </p:nvSpPr>
        <p:spPr>
          <a:xfrm>
            <a:off x="1028700" y="1028700"/>
            <a:ext cx="4038600" cy="4800600"/>
          </a:xfrm>
        </p:spPr>
        <p:txBody>
          <a:bodyPr anchor="ctr">
            <a:normAutofit/>
          </a:bodyPr>
          <a:lstStyle/>
          <a:p>
            <a:pPr algn="ctr"/>
            <a:r>
              <a:rPr lang="en-US" dirty="0"/>
              <a:t>Collection and Collation of Tactical Crime Analysis Data</a:t>
            </a:r>
            <a:endParaRPr lang="en-GB"/>
          </a:p>
        </p:txBody>
      </p:sp>
      <p:graphicFrame>
        <p:nvGraphicFramePr>
          <p:cNvPr id="5" name="Content Placeholder 2">
            <a:extLst>
              <a:ext uri="{FF2B5EF4-FFF2-40B4-BE49-F238E27FC236}">
                <a16:creationId xmlns:a16="http://schemas.microsoft.com/office/drawing/2014/main" id="{76C4E782-894F-0A16-EDD5-43396CD340CE}"/>
              </a:ext>
            </a:extLst>
          </p:cNvPr>
          <p:cNvGraphicFramePr>
            <a:graphicFrameLocks noGrp="1"/>
          </p:cNvGraphicFramePr>
          <p:nvPr>
            <p:ph idx="1"/>
            <p:extLst>
              <p:ext uri="{D42A27DB-BD31-4B8C-83A1-F6EECF244321}">
                <p14:modId xmlns:p14="http://schemas.microsoft.com/office/powerpoint/2010/main" val="4200629331"/>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7891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779F37D-5653-49C4-88EB-81F68344ABB9}"/>
              </a:ext>
            </a:extLst>
          </p:cNvPr>
          <p:cNvSpPr>
            <a:spLocks noGrp="1"/>
          </p:cNvSpPr>
          <p:nvPr>
            <p:ph type="title"/>
          </p:nvPr>
        </p:nvSpPr>
        <p:spPr>
          <a:xfrm>
            <a:off x="1424940" y="1653540"/>
            <a:ext cx="3246119" cy="2608006"/>
          </a:xfrm>
        </p:spPr>
        <p:txBody>
          <a:bodyPr anchor="ctr">
            <a:normAutofit/>
          </a:bodyPr>
          <a:lstStyle/>
          <a:p>
            <a:pPr algn="ctr"/>
            <a:r>
              <a:rPr lang="en-US" dirty="0"/>
              <a:t>Crime Report Data</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DCDB0547-33C2-D0ED-A81A-AFCA7CFCAABF}"/>
              </a:ext>
            </a:extLst>
          </p:cNvPr>
          <p:cNvGraphicFramePr>
            <a:graphicFrameLocks noGrp="1"/>
          </p:cNvGraphicFramePr>
          <p:nvPr>
            <p:ph idx="1"/>
            <p:extLst>
              <p:ext uri="{D42A27DB-BD31-4B8C-83A1-F6EECF244321}">
                <p14:modId xmlns:p14="http://schemas.microsoft.com/office/powerpoint/2010/main" val="4012810696"/>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477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F60EA57-DC89-4A92-A9C2-4347F4EA277D}"/>
              </a:ext>
            </a:extLst>
          </p:cNvPr>
          <p:cNvSpPr>
            <a:spLocks noGrp="1"/>
          </p:cNvSpPr>
          <p:nvPr>
            <p:ph type="title"/>
          </p:nvPr>
        </p:nvSpPr>
        <p:spPr>
          <a:xfrm>
            <a:off x="1424940" y="1653540"/>
            <a:ext cx="3246119" cy="2608006"/>
          </a:xfrm>
        </p:spPr>
        <p:txBody>
          <a:bodyPr anchor="ctr">
            <a:normAutofit/>
          </a:bodyPr>
          <a:lstStyle/>
          <a:p>
            <a:pPr algn="ctr"/>
            <a:r>
              <a:rPr lang="en-US" dirty="0"/>
              <a:t>Persons Involved in the Crime</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EAE95193-2295-FE48-5806-03C6F5731766}"/>
              </a:ext>
            </a:extLst>
          </p:cNvPr>
          <p:cNvGraphicFramePr>
            <a:graphicFrameLocks noGrp="1"/>
          </p:cNvGraphicFramePr>
          <p:nvPr>
            <p:ph idx="1"/>
            <p:extLst>
              <p:ext uri="{D42A27DB-BD31-4B8C-83A1-F6EECF244321}">
                <p14:modId xmlns:p14="http://schemas.microsoft.com/office/powerpoint/2010/main" val="1620554137"/>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448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5146399-D667-4FDC-8E60-B7C62D85474E}"/>
              </a:ext>
            </a:extLst>
          </p:cNvPr>
          <p:cNvSpPr>
            <a:spLocks noGrp="1"/>
          </p:cNvSpPr>
          <p:nvPr>
            <p:ph type="title"/>
          </p:nvPr>
        </p:nvSpPr>
        <p:spPr>
          <a:xfrm>
            <a:off x="1424940" y="1653540"/>
            <a:ext cx="3246119" cy="2608006"/>
          </a:xfrm>
        </p:spPr>
        <p:txBody>
          <a:bodyPr anchor="ctr">
            <a:normAutofit/>
          </a:bodyPr>
          <a:lstStyle/>
          <a:p>
            <a:pPr algn="ctr"/>
            <a:r>
              <a:rPr lang="en-US" dirty="0"/>
              <a:t>Vehicle Involved in the Crime</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F8F5A1F9-11DA-5727-61C5-9B938C3901E6}"/>
              </a:ext>
            </a:extLst>
          </p:cNvPr>
          <p:cNvGraphicFramePr>
            <a:graphicFrameLocks noGrp="1"/>
          </p:cNvGraphicFramePr>
          <p:nvPr>
            <p:ph idx="1"/>
            <p:extLst>
              <p:ext uri="{D42A27DB-BD31-4B8C-83A1-F6EECF244321}">
                <p14:modId xmlns:p14="http://schemas.microsoft.com/office/powerpoint/2010/main" val="3864566970"/>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9502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5B96E42-C0FD-4AA5-98F2-7D504404265A}"/>
              </a:ext>
            </a:extLst>
          </p:cNvPr>
          <p:cNvSpPr>
            <a:spLocks noGrp="1"/>
          </p:cNvSpPr>
          <p:nvPr>
            <p:ph type="title"/>
          </p:nvPr>
        </p:nvSpPr>
        <p:spPr>
          <a:xfrm>
            <a:off x="1424940" y="1653540"/>
            <a:ext cx="3246119" cy="2608006"/>
          </a:xfrm>
        </p:spPr>
        <p:txBody>
          <a:bodyPr anchor="ctr">
            <a:normAutofit/>
          </a:bodyPr>
          <a:lstStyle/>
          <a:p>
            <a:pPr algn="ctr"/>
            <a:r>
              <a:rPr lang="en-US" dirty="0"/>
              <a:t>Field Information</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AA73B380-DDBB-A6B9-9D84-B1F244B8B57C}"/>
              </a:ext>
            </a:extLst>
          </p:cNvPr>
          <p:cNvGraphicFramePr>
            <a:graphicFrameLocks noGrp="1"/>
          </p:cNvGraphicFramePr>
          <p:nvPr>
            <p:ph idx="1"/>
            <p:extLst>
              <p:ext uri="{D42A27DB-BD31-4B8C-83A1-F6EECF244321}">
                <p14:modId xmlns:p14="http://schemas.microsoft.com/office/powerpoint/2010/main" val="1117331146"/>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06839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3F0D0-A85F-4C79-9842-5F85145D170D}"/>
              </a:ext>
            </a:extLst>
          </p:cNvPr>
          <p:cNvSpPr>
            <a:spLocks noGrp="1"/>
          </p:cNvSpPr>
          <p:nvPr>
            <p:ph type="title"/>
          </p:nvPr>
        </p:nvSpPr>
        <p:spPr>
          <a:xfrm>
            <a:off x="1028700" y="1028700"/>
            <a:ext cx="4038600" cy="4800600"/>
          </a:xfrm>
        </p:spPr>
        <p:txBody>
          <a:bodyPr anchor="ctr">
            <a:normAutofit/>
          </a:bodyPr>
          <a:lstStyle/>
          <a:p>
            <a:pPr algn="ctr"/>
            <a:r>
              <a:rPr lang="en-US" dirty="0"/>
              <a:t>Field Information Used in Tactical Crime Analysis</a:t>
            </a:r>
            <a:endParaRPr lang="en-GB"/>
          </a:p>
        </p:txBody>
      </p:sp>
      <p:graphicFrame>
        <p:nvGraphicFramePr>
          <p:cNvPr id="5" name="Content Placeholder 2">
            <a:extLst>
              <a:ext uri="{FF2B5EF4-FFF2-40B4-BE49-F238E27FC236}">
                <a16:creationId xmlns:a16="http://schemas.microsoft.com/office/drawing/2014/main" id="{3653C75D-4C14-C4B6-446D-1E00E8822558}"/>
              </a:ext>
            </a:extLst>
          </p:cNvPr>
          <p:cNvGraphicFramePr>
            <a:graphicFrameLocks noGrp="1"/>
          </p:cNvGraphicFramePr>
          <p:nvPr>
            <p:ph idx="1"/>
            <p:extLst>
              <p:ext uri="{D42A27DB-BD31-4B8C-83A1-F6EECF244321}">
                <p14:modId xmlns:p14="http://schemas.microsoft.com/office/powerpoint/2010/main" val="2431940646"/>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44001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6D26-AE32-49ED-898F-32351A78E6D3}"/>
              </a:ext>
            </a:extLst>
          </p:cNvPr>
          <p:cNvSpPr>
            <a:spLocks noGrp="1"/>
          </p:cNvSpPr>
          <p:nvPr>
            <p:ph type="title"/>
          </p:nvPr>
        </p:nvSpPr>
        <p:spPr/>
        <p:txBody>
          <a:bodyPr/>
          <a:lstStyle/>
          <a:p>
            <a:r>
              <a:rPr lang="en-GB" dirty="0"/>
              <a:t>Discussion Exercise</a:t>
            </a:r>
          </a:p>
        </p:txBody>
      </p:sp>
      <p:sp>
        <p:nvSpPr>
          <p:cNvPr id="3" name="Content Placeholder 2">
            <a:extLst>
              <a:ext uri="{FF2B5EF4-FFF2-40B4-BE49-F238E27FC236}">
                <a16:creationId xmlns:a16="http://schemas.microsoft.com/office/drawing/2014/main" id="{CDC92E84-A8F1-42F5-ABC7-35AEA30588BC}"/>
              </a:ext>
            </a:extLst>
          </p:cNvPr>
          <p:cNvSpPr>
            <a:spLocks noGrp="1"/>
          </p:cNvSpPr>
          <p:nvPr>
            <p:ph idx="1"/>
          </p:nvPr>
        </p:nvSpPr>
        <p:spPr/>
        <p:txBody>
          <a:bodyPr>
            <a:normAutofit fontScale="92500" lnSpcReduction="10000"/>
          </a:bodyPr>
          <a:lstStyle/>
          <a:p>
            <a:r>
              <a:rPr lang="en-US" sz="2800" dirty="0"/>
              <a:t>For each of the following crimes, list (in order of importance) 10 to 15 characteristics from MO, suspect, or vehicle information that are important for pattern analysis of that crime. There may be additional characteristics that are important, but list only the top 10 by importance.</a:t>
            </a:r>
          </a:p>
          <a:p>
            <a:pPr lvl="1"/>
            <a:endParaRPr lang="en-US" sz="2400" dirty="0"/>
          </a:p>
          <a:p>
            <a:pPr lvl="1"/>
            <a:r>
              <a:rPr lang="en-US" sz="2400" dirty="0"/>
              <a:t>Robbery</a:t>
            </a:r>
          </a:p>
          <a:p>
            <a:pPr lvl="1"/>
            <a:r>
              <a:rPr lang="en-US" sz="2400" dirty="0"/>
              <a:t>Theft from vehicle </a:t>
            </a:r>
          </a:p>
          <a:p>
            <a:pPr lvl="1"/>
            <a:r>
              <a:rPr lang="en-US" sz="2400" dirty="0"/>
              <a:t>Residential burglary </a:t>
            </a:r>
          </a:p>
          <a:p>
            <a:pPr lvl="1"/>
            <a:r>
              <a:rPr lang="en-US" sz="2400" dirty="0"/>
              <a:t>Stranger rape</a:t>
            </a:r>
          </a:p>
          <a:p>
            <a:endParaRPr lang="en-GB" sz="2800" dirty="0"/>
          </a:p>
        </p:txBody>
      </p:sp>
    </p:spTree>
    <p:extLst>
      <p:ext uri="{BB962C8B-B14F-4D97-AF65-F5344CB8AC3E}">
        <p14:creationId xmlns:p14="http://schemas.microsoft.com/office/powerpoint/2010/main" val="7173636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3" name="Rectangle 12">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7" name="Rectangle 16">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59026"/>
            <a:ext cx="5938866"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855B9-74ED-4DCB-A4B5-8A82F3A0E0E9}"/>
              </a:ext>
            </a:extLst>
          </p:cNvPr>
          <p:cNvSpPr>
            <a:spLocks noGrp="1"/>
          </p:cNvSpPr>
          <p:nvPr>
            <p:ph type="title"/>
          </p:nvPr>
        </p:nvSpPr>
        <p:spPr>
          <a:xfrm>
            <a:off x="6759295" y="1066801"/>
            <a:ext cx="4612277" cy="2077328"/>
          </a:xfrm>
        </p:spPr>
        <p:txBody>
          <a:bodyPr vert="horz" lIns="91440" tIns="45720" rIns="91440" bIns="45720" rtlCol="0" anchor="b">
            <a:normAutofit/>
          </a:bodyPr>
          <a:lstStyle/>
          <a:p>
            <a:pPr algn="ctr">
              <a:lnSpc>
                <a:spcPct val="100000"/>
              </a:lnSpc>
            </a:pPr>
            <a:r>
              <a:rPr lang="en-US" sz="2600" b="1" kern="1200" cap="all" spc="390" baseline="0" dirty="0">
                <a:solidFill>
                  <a:schemeClr val="tx2"/>
                </a:solidFill>
                <a:latin typeface="+mj-lt"/>
                <a:ea typeface="+mj-ea"/>
                <a:cs typeface="+mj-cs"/>
              </a:rPr>
              <a:t>Maintaining Professional Standards and Reflective Practice</a:t>
            </a:r>
            <a:r>
              <a:rPr lang="en-US" sz="2600" kern="1200" cap="all" spc="390" baseline="0" dirty="0">
                <a:solidFill>
                  <a:schemeClr val="tx2"/>
                </a:solidFill>
                <a:latin typeface="+mj-lt"/>
                <a:ea typeface="+mj-ea"/>
                <a:cs typeface="+mj-cs"/>
              </a:rPr>
              <a:t> </a:t>
            </a:r>
          </a:p>
        </p:txBody>
      </p:sp>
      <p:pic>
        <p:nvPicPr>
          <p:cNvPr id="7" name="Graphic 6" descr="Head with Gears">
            <a:extLst>
              <a:ext uri="{FF2B5EF4-FFF2-40B4-BE49-F238E27FC236}">
                <a16:creationId xmlns:a16="http://schemas.microsoft.com/office/drawing/2014/main" id="{E89BE8F6-BBD3-800A-7015-837B41392F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2434" y="927547"/>
            <a:ext cx="5011133" cy="5011133"/>
          </a:xfrm>
          <a:prstGeom prst="rect">
            <a:avLst/>
          </a:prstGeom>
        </p:spPr>
      </p:pic>
      <p:grpSp>
        <p:nvGrpSpPr>
          <p:cNvPr id="21" name="Group 20">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31691" y="4237480"/>
            <a:ext cx="867485" cy="115439"/>
            <a:chOff x="8910933" y="1861308"/>
            <a:chExt cx="867485" cy="115439"/>
          </a:xfrm>
        </p:grpSpPr>
        <p:sp>
          <p:nvSpPr>
            <p:cNvPr id="22" name="Rectangle 21">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3" name="Straight Connector 22">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643054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B696F-BC1D-4404-B290-1D525C7ED2A0}"/>
              </a:ext>
            </a:extLst>
          </p:cNvPr>
          <p:cNvSpPr>
            <a:spLocks noGrp="1"/>
          </p:cNvSpPr>
          <p:nvPr>
            <p:ph type="title"/>
          </p:nvPr>
        </p:nvSpPr>
        <p:spPr/>
        <p:txBody>
          <a:bodyPr/>
          <a:lstStyle/>
          <a:p>
            <a:r>
              <a:rPr lang="en-GB" dirty="0"/>
              <a:t>The Way Forward</a:t>
            </a:r>
          </a:p>
        </p:txBody>
      </p:sp>
      <p:sp>
        <p:nvSpPr>
          <p:cNvPr id="3" name="Content Placeholder 2">
            <a:extLst>
              <a:ext uri="{FF2B5EF4-FFF2-40B4-BE49-F238E27FC236}">
                <a16:creationId xmlns:a16="http://schemas.microsoft.com/office/drawing/2014/main" id="{F4C8B969-7EF2-4437-A381-7EC887B281DF}"/>
              </a:ext>
            </a:extLst>
          </p:cNvPr>
          <p:cNvSpPr>
            <a:spLocks noGrp="1"/>
          </p:cNvSpPr>
          <p:nvPr>
            <p:ph idx="1"/>
          </p:nvPr>
        </p:nvSpPr>
        <p:spPr/>
        <p:txBody>
          <a:bodyPr>
            <a:normAutofit fontScale="92500"/>
          </a:bodyPr>
          <a:lstStyle/>
          <a:p>
            <a:r>
              <a:rPr lang="en-GB" sz="2400" dirty="0"/>
              <a:t>Focusing upon reflective practice as the means by which professional standards can be achieved within policing. </a:t>
            </a:r>
          </a:p>
          <a:p>
            <a:endParaRPr lang="en-GB" sz="2400" dirty="0"/>
          </a:p>
          <a:p>
            <a:r>
              <a:rPr lang="en-GB" sz="2400" dirty="0"/>
              <a:t>We will examine how as the police service evolves to focus on evidence based policing, as well as introducing the Police Educational Qualifications Framework (PEQF)</a:t>
            </a:r>
          </a:p>
          <a:p>
            <a:endParaRPr lang="en-GB" sz="2400" dirty="0"/>
          </a:p>
          <a:p>
            <a:r>
              <a:rPr lang="en-GB" sz="2400" dirty="0"/>
              <a:t>the importance of reflective practice will need to be further embedded within mainstream policing to ensure its impact and success along with the well-deserved recognition of the professionalism of the service. </a:t>
            </a:r>
          </a:p>
        </p:txBody>
      </p:sp>
    </p:spTree>
    <p:extLst>
      <p:ext uri="{BB962C8B-B14F-4D97-AF65-F5344CB8AC3E}">
        <p14:creationId xmlns:p14="http://schemas.microsoft.com/office/powerpoint/2010/main" val="3268279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CC29D-361C-40D1-9469-8E2E1FBA46F5}"/>
              </a:ext>
            </a:extLst>
          </p:cNvPr>
          <p:cNvSpPr>
            <a:spLocks noGrp="1"/>
          </p:cNvSpPr>
          <p:nvPr>
            <p:ph type="title"/>
          </p:nvPr>
        </p:nvSpPr>
        <p:spPr/>
        <p:txBody>
          <a:bodyPr/>
          <a:lstStyle/>
          <a:p>
            <a:r>
              <a:rPr lang="en-GB" dirty="0"/>
              <a:t>The Way Forward</a:t>
            </a:r>
          </a:p>
        </p:txBody>
      </p:sp>
      <p:sp>
        <p:nvSpPr>
          <p:cNvPr id="3" name="Content Placeholder 2">
            <a:extLst>
              <a:ext uri="{FF2B5EF4-FFF2-40B4-BE49-F238E27FC236}">
                <a16:creationId xmlns:a16="http://schemas.microsoft.com/office/drawing/2014/main" id="{408FB04A-4C12-4463-ABEB-361DEDD4FDB6}"/>
              </a:ext>
            </a:extLst>
          </p:cNvPr>
          <p:cNvSpPr>
            <a:spLocks noGrp="1"/>
          </p:cNvSpPr>
          <p:nvPr>
            <p:ph idx="1"/>
          </p:nvPr>
        </p:nvSpPr>
        <p:spPr/>
        <p:txBody>
          <a:bodyPr/>
          <a:lstStyle/>
          <a:p>
            <a:r>
              <a:rPr lang="en-GB" dirty="0"/>
              <a:t>The introduction of the Policing Education Qualifications Framework (PEQF) in England and Wales marks an important milestone in the history of British policing.</a:t>
            </a:r>
          </a:p>
          <a:p>
            <a:endParaRPr lang="en-GB" dirty="0"/>
          </a:p>
          <a:p>
            <a:r>
              <a:rPr lang="en-GB" dirty="0"/>
              <a:t>For the first time there will be mechanisms in place that link explicitly higher levels of knowledge and understanding to the performance of a police officer and the professional standards expected within policing.</a:t>
            </a:r>
          </a:p>
          <a:p>
            <a:endParaRPr lang="en-GB" dirty="0"/>
          </a:p>
          <a:p>
            <a:r>
              <a:rPr lang="en-GB" dirty="0"/>
              <a:t>The PEQF thus goes hand in hand with the drive towards evidenced based policing; both assume that knowledge plays an important role in establishing what is good policing and what makes a good police officer.</a:t>
            </a:r>
          </a:p>
          <a:p>
            <a:endParaRPr lang="en-GB" dirty="0"/>
          </a:p>
        </p:txBody>
      </p:sp>
    </p:spTree>
    <p:extLst>
      <p:ext uri="{BB962C8B-B14F-4D97-AF65-F5344CB8AC3E}">
        <p14:creationId xmlns:p14="http://schemas.microsoft.com/office/powerpoint/2010/main" val="42622679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B361C-25D1-47F0-B76E-B6BC50FCC919}"/>
              </a:ext>
            </a:extLst>
          </p:cNvPr>
          <p:cNvSpPr>
            <a:spLocks noGrp="1"/>
          </p:cNvSpPr>
          <p:nvPr>
            <p:ph type="title"/>
          </p:nvPr>
        </p:nvSpPr>
        <p:spPr/>
        <p:txBody>
          <a:bodyPr/>
          <a:lstStyle/>
          <a:p>
            <a:r>
              <a:rPr lang="en-GB" dirty="0"/>
              <a:t>Reflection, Recognition &amp; Improvement</a:t>
            </a:r>
          </a:p>
        </p:txBody>
      </p:sp>
      <p:sp>
        <p:nvSpPr>
          <p:cNvPr id="3" name="Content Placeholder 2">
            <a:extLst>
              <a:ext uri="{FF2B5EF4-FFF2-40B4-BE49-F238E27FC236}">
                <a16:creationId xmlns:a16="http://schemas.microsoft.com/office/drawing/2014/main" id="{23AB23A4-A1F9-4D80-8520-C95E850BABA7}"/>
              </a:ext>
            </a:extLst>
          </p:cNvPr>
          <p:cNvSpPr>
            <a:spLocks noGrp="1"/>
          </p:cNvSpPr>
          <p:nvPr>
            <p:ph idx="1"/>
          </p:nvPr>
        </p:nvSpPr>
        <p:spPr/>
        <p:txBody>
          <a:bodyPr>
            <a:normAutofit lnSpcReduction="10000"/>
          </a:bodyPr>
          <a:lstStyle/>
          <a:p>
            <a:r>
              <a:rPr lang="en-GB" dirty="0"/>
              <a:t>Moreover, this requires police organisations to encourage, enable and ensure such reflection is embedded within the idea of what it means to be a police officer.</a:t>
            </a:r>
          </a:p>
          <a:p>
            <a:endParaRPr lang="en-GB" dirty="0"/>
          </a:p>
          <a:p>
            <a:r>
              <a:rPr lang="en-GB" dirty="0"/>
              <a:t>The seminal text in this area of study is Schön’s (1983) </a:t>
            </a:r>
            <a:r>
              <a:rPr lang="en-GB" i="1" dirty="0"/>
              <a:t>The Reflective Practitioner: How professionals think in action</a:t>
            </a:r>
            <a:r>
              <a:rPr lang="en-GB" dirty="0"/>
              <a:t>. This publication built upon Schön’s earlier work with </a:t>
            </a:r>
            <a:r>
              <a:rPr lang="en-GB" dirty="0" err="1"/>
              <a:t>Argyis</a:t>
            </a:r>
            <a:r>
              <a:rPr lang="en-GB" dirty="0"/>
              <a:t> from the 1970s, which focused on the development of knowledge within organisational practices (</a:t>
            </a:r>
            <a:r>
              <a:rPr lang="en-GB" dirty="0" err="1"/>
              <a:t>Argyis</a:t>
            </a:r>
            <a:r>
              <a:rPr lang="en-GB" dirty="0"/>
              <a:t> &amp; Schön, 1974, 1978).</a:t>
            </a:r>
          </a:p>
          <a:p>
            <a:endParaRPr lang="en-GB" dirty="0"/>
          </a:p>
          <a:p>
            <a:r>
              <a:rPr lang="en-GB" dirty="0"/>
              <a:t>This work was important in breaking down the division between theory and practice, building upon the earlier philosophical perspectives of Dewey (1904; 1916) and Piaget (1977) that had challenged traditional ways of understanding how people learn.   </a:t>
            </a:r>
          </a:p>
        </p:txBody>
      </p:sp>
    </p:spTree>
    <p:extLst>
      <p:ext uri="{BB962C8B-B14F-4D97-AF65-F5344CB8AC3E}">
        <p14:creationId xmlns:p14="http://schemas.microsoft.com/office/powerpoint/2010/main" val="28678574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98EB0-0366-4264-8CE8-98F3EBA0F98D}"/>
              </a:ext>
            </a:extLst>
          </p:cNvPr>
          <p:cNvSpPr>
            <a:spLocks noGrp="1"/>
          </p:cNvSpPr>
          <p:nvPr>
            <p:ph type="title"/>
          </p:nvPr>
        </p:nvSpPr>
        <p:spPr/>
        <p:txBody>
          <a:bodyPr/>
          <a:lstStyle/>
          <a:p>
            <a:r>
              <a:rPr lang="en-GB" dirty="0"/>
              <a:t>Knowledge &amp; Learning</a:t>
            </a:r>
          </a:p>
        </p:txBody>
      </p:sp>
      <p:sp>
        <p:nvSpPr>
          <p:cNvPr id="3" name="Content Placeholder 2">
            <a:extLst>
              <a:ext uri="{FF2B5EF4-FFF2-40B4-BE49-F238E27FC236}">
                <a16:creationId xmlns:a16="http://schemas.microsoft.com/office/drawing/2014/main" id="{9933B566-8090-429D-820A-9F3FC7331084}"/>
              </a:ext>
            </a:extLst>
          </p:cNvPr>
          <p:cNvSpPr>
            <a:spLocks noGrp="1"/>
          </p:cNvSpPr>
          <p:nvPr>
            <p:ph idx="1"/>
          </p:nvPr>
        </p:nvSpPr>
        <p:spPr/>
        <p:txBody>
          <a:bodyPr>
            <a:normAutofit fontScale="92500" lnSpcReduction="20000"/>
          </a:bodyPr>
          <a:lstStyle/>
          <a:p>
            <a:r>
              <a:rPr lang="en-GB" dirty="0">
                <a:solidFill>
                  <a:schemeClr val="tx1"/>
                </a:solidFill>
              </a:rPr>
              <a:t>Jean Piaget (1977) in particular believed that from a very young age we develop what he called ‘schemas’ or way of thinking (ideas) we test them, if they work we carry them forward and in general if they do not we dismiss them.</a:t>
            </a:r>
          </a:p>
          <a:p>
            <a:endParaRPr lang="en-GB" dirty="0">
              <a:solidFill>
                <a:schemeClr val="tx1"/>
              </a:solidFill>
            </a:endParaRPr>
          </a:p>
          <a:p>
            <a:r>
              <a:rPr lang="en-GB" dirty="0">
                <a:solidFill>
                  <a:schemeClr val="tx1"/>
                </a:solidFill>
              </a:rPr>
              <a:t>In an adult professional context we gain knowledge and understanding from doing things, although we cannot easily articulate what this knowledge and understanding is.</a:t>
            </a:r>
          </a:p>
          <a:p>
            <a:endParaRPr lang="en-GB" dirty="0">
              <a:solidFill>
                <a:schemeClr val="tx1"/>
              </a:solidFill>
            </a:endParaRPr>
          </a:p>
          <a:p>
            <a:r>
              <a:rPr lang="en-GB" dirty="0">
                <a:solidFill>
                  <a:schemeClr val="tx1"/>
                </a:solidFill>
              </a:rPr>
              <a:t>This is what makes it tacit knowledge: “</a:t>
            </a:r>
            <a:r>
              <a:rPr lang="en-GB" u="sng" dirty="0">
                <a:solidFill>
                  <a:schemeClr val="tx1"/>
                </a:solidFill>
              </a:rPr>
              <a:t>we know without knowing how we know.”</a:t>
            </a:r>
          </a:p>
          <a:p>
            <a:endParaRPr lang="en-GB" dirty="0">
              <a:solidFill>
                <a:schemeClr val="tx1"/>
              </a:solidFill>
            </a:endParaRPr>
          </a:p>
          <a:p>
            <a:r>
              <a:rPr lang="en-GB" dirty="0">
                <a:solidFill>
                  <a:schemeClr val="tx1"/>
                </a:solidFill>
              </a:rPr>
              <a:t>Schön (1983) develops his thinking further by situating knowing and reflecting in action within a concept of professional practice. </a:t>
            </a:r>
          </a:p>
        </p:txBody>
      </p:sp>
    </p:spTree>
    <p:extLst>
      <p:ext uri="{BB962C8B-B14F-4D97-AF65-F5344CB8AC3E}">
        <p14:creationId xmlns:p14="http://schemas.microsoft.com/office/powerpoint/2010/main" val="1832170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BD6B0-B62D-432B-8001-89F9FB94E278}"/>
              </a:ext>
            </a:extLst>
          </p:cNvPr>
          <p:cNvSpPr>
            <a:spLocks noGrp="1"/>
          </p:cNvSpPr>
          <p:nvPr>
            <p:ph type="title"/>
          </p:nvPr>
        </p:nvSpPr>
        <p:spPr/>
        <p:txBody>
          <a:bodyPr/>
          <a:lstStyle/>
          <a:p>
            <a:r>
              <a:rPr lang="en-GB" dirty="0"/>
              <a:t>Knowing &amp; Learning</a:t>
            </a:r>
          </a:p>
        </p:txBody>
      </p:sp>
      <p:sp>
        <p:nvSpPr>
          <p:cNvPr id="3" name="Content Placeholder 2">
            <a:extLst>
              <a:ext uri="{FF2B5EF4-FFF2-40B4-BE49-F238E27FC236}">
                <a16:creationId xmlns:a16="http://schemas.microsoft.com/office/drawing/2014/main" id="{AA22F664-A9A1-4197-9029-1141C1BC91D4}"/>
              </a:ext>
            </a:extLst>
          </p:cNvPr>
          <p:cNvSpPr>
            <a:spLocks noGrp="1"/>
          </p:cNvSpPr>
          <p:nvPr>
            <p:ph idx="1"/>
          </p:nvPr>
        </p:nvSpPr>
        <p:spPr/>
        <p:txBody>
          <a:bodyPr>
            <a:normAutofit fontScale="92500" lnSpcReduction="10000"/>
          </a:bodyPr>
          <a:lstStyle/>
          <a:p>
            <a:r>
              <a:rPr lang="en-GB" dirty="0"/>
              <a:t>Schön’s (1983) idea of reflective practice has been widely established within different professional areas, in particular within education and the health professions. Indeed, its influence has been perceived as widespread and uncritically accepted (Halpin, 2015). </a:t>
            </a:r>
          </a:p>
          <a:p>
            <a:endParaRPr lang="en-GB" dirty="0"/>
          </a:p>
          <a:p>
            <a:r>
              <a:rPr lang="en-GB" dirty="0"/>
              <a:t>However, whilst in some areas of professional life the idea of the reflective practitioner is embraced perhaps too readily, within policing the opposite is true. </a:t>
            </a:r>
          </a:p>
          <a:p>
            <a:endParaRPr lang="en-GB" dirty="0"/>
          </a:p>
          <a:p>
            <a:r>
              <a:rPr lang="en-GB" dirty="0"/>
              <a:t>Reflexivity is largely absent in the policing literature (Christopher 2015a).</a:t>
            </a:r>
          </a:p>
          <a:p>
            <a:endParaRPr lang="en-GB" dirty="0"/>
          </a:p>
          <a:p>
            <a:r>
              <a:rPr lang="en-GB" dirty="0"/>
              <a:t>It is therefore difficult to discuss in detail how reflective practice currently informs professional practice. </a:t>
            </a:r>
          </a:p>
        </p:txBody>
      </p:sp>
    </p:spTree>
    <p:extLst>
      <p:ext uri="{BB962C8B-B14F-4D97-AF65-F5344CB8AC3E}">
        <p14:creationId xmlns:p14="http://schemas.microsoft.com/office/powerpoint/2010/main" val="3696154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6A562-D48C-4A56-A0AB-37C76BF37364}"/>
              </a:ext>
            </a:extLst>
          </p:cNvPr>
          <p:cNvSpPr>
            <a:spLocks noGrp="1"/>
          </p:cNvSpPr>
          <p:nvPr>
            <p:ph type="title"/>
          </p:nvPr>
        </p:nvSpPr>
        <p:spPr>
          <a:xfrm>
            <a:off x="1028701" y="963919"/>
            <a:ext cx="10134600" cy="1036994"/>
          </a:xfrm>
        </p:spPr>
        <p:txBody>
          <a:bodyPr anchor="b">
            <a:normAutofit/>
          </a:bodyPr>
          <a:lstStyle/>
          <a:p>
            <a:pPr algn="ctr"/>
            <a:r>
              <a:rPr lang="en-GB" dirty="0"/>
              <a:t>Week 8 Lecture Complete!</a:t>
            </a:r>
            <a:endParaRPr lang="en-GB"/>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6EFDA51E-2652-CF14-A175-80080B769EDD}"/>
              </a:ext>
            </a:extLst>
          </p:cNvPr>
          <p:cNvGraphicFramePr>
            <a:graphicFrameLocks noGrp="1"/>
          </p:cNvGraphicFramePr>
          <p:nvPr>
            <p:ph idx="1"/>
            <p:extLst>
              <p:ext uri="{D42A27DB-BD31-4B8C-83A1-F6EECF244321}">
                <p14:modId xmlns:p14="http://schemas.microsoft.com/office/powerpoint/2010/main" val="4258198398"/>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891031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213B37"/>
      </a:dk2>
      <a:lt2>
        <a:srgbClr val="E8E5E2"/>
      </a:lt2>
      <a:accent1>
        <a:srgbClr val="2985E7"/>
      </a:accent1>
      <a:accent2>
        <a:srgbClr val="15B4C5"/>
      </a:accent2>
      <a:accent3>
        <a:srgbClr val="20B787"/>
      </a:accent3>
      <a:accent4>
        <a:srgbClr val="14BA40"/>
      </a:accent4>
      <a:accent5>
        <a:srgbClr val="38BA21"/>
      </a:accent5>
      <a:accent6>
        <a:srgbClr val="70B614"/>
      </a:accent6>
      <a:hlink>
        <a:srgbClr val="319332"/>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1521</TotalTime>
  <Words>1796</Words>
  <Application>Microsoft Office PowerPoint</Application>
  <PresentationFormat>Widescreen</PresentationFormat>
  <Paragraphs>190</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Bembo</vt:lpstr>
      <vt:lpstr>Wingdings</vt:lpstr>
      <vt:lpstr>Arial</vt:lpstr>
      <vt:lpstr>AdornVTI</vt:lpstr>
      <vt:lpstr>Evidence Based Policing</vt:lpstr>
      <vt:lpstr>Learning Objectives</vt:lpstr>
      <vt:lpstr>Reminder </vt:lpstr>
      <vt:lpstr>Crime Analysis Video (10mins)</vt:lpstr>
      <vt:lpstr>Crime Analysis</vt:lpstr>
      <vt:lpstr>Two Key Focuses of Crime Analysis</vt:lpstr>
      <vt:lpstr>What is Situational awareness?</vt:lpstr>
      <vt:lpstr>Situational Awareness</vt:lpstr>
      <vt:lpstr>Crime Reduction</vt:lpstr>
      <vt:lpstr>Contrasting the Purposes of Crime Analysis Results</vt:lpstr>
      <vt:lpstr>Informational video about the Crime Analyst (National Crime Agency) can be found at: </vt:lpstr>
      <vt:lpstr>Crime Analysis Typology</vt:lpstr>
      <vt:lpstr>Situational Awareness Examples</vt:lpstr>
      <vt:lpstr>Group Exercise (20Mins)</vt:lpstr>
      <vt:lpstr>Repeat Incidents</vt:lpstr>
      <vt:lpstr>Domestic Abuse Statistics UK (ONS 2018)</vt:lpstr>
      <vt:lpstr>Dataset Tool (Office National Statistics 2018)</vt:lpstr>
      <vt:lpstr>Domestic Abuse Statistics UK (ONS 2018)</vt:lpstr>
      <vt:lpstr>Domestic Homicide</vt:lpstr>
      <vt:lpstr>Domestic Homicide</vt:lpstr>
      <vt:lpstr>Collection and Collation of Tactical Crime Analysis Data</vt:lpstr>
      <vt:lpstr>Crime Report Data</vt:lpstr>
      <vt:lpstr>Persons Involved in the Crime</vt:lpstr>
      <vt:lpstr>Vehicle Involved in the Crime</vt:lpstr>
      <vt:lpstr>Field Information</vt:lpstr>
      <vt:lpstr>Field Information Used in Tactical Crime Analysis</vt:lpstr>
      <vt:lpstr>Discussion Exercise</vt:lpstr>
      <vt:lpstr>Maintaining Professional Standards and Reflective Practice </vt:lpstr>
      <vt:lpstr>The Way Forward</vt:lpstr>
      <vt:lpstr>The Way Forward</vt:lpstr>
      <vt:lpstr>Reflection, Recognition &amp; Improvement</vt:lpstr>
      <vt:lpstr>Knowledge &amp; Learning</vt:lpstr>
      <vt:lpstr>Knowing &amp; Learning</vt:lpstr>
      <vt:lpstr>Week 8 Lecture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Laura Humphries</cp:lastModifiedBy>
  <cp:revision>13</cp:revision>
  <dcterms:created xsi:type="dcterms:W3CDTF">2022-03-19T13:15:25Z</dcterms:created>
  <dcterms:modified xsi:type="dcterms:W3CDTF">2023-07-14T09:32:46Z</dcterms:modified>
</cp:coreProperties>
</file>