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40"/>
    <p:restoredTop sz="94580"/>
  </p:normalViewPr>
  <p:slideViewPr>
    <p:cSldViewPr snapToGrid="0">
      <p:cViewPr varScale="1">
        <p:scale>
          <a:sx n="100" d="100"/>
          <a:sy n="100" d="100"/>
        </p:scale>
        <p:origin x="168"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9/23/19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9/23/19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9/23/19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9/23/19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9/23/19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My name is </a:t>
            </a:r>
            <a:r>
              <a:rPr lang="en-GB" sz="1400" dirty="0" err="1"/>
              <a:t>Nyree</a:t>
            </a:r>
            <a:r>
              <a:rPr lang="en-GB" sz="1400" dirty="0"/>
              <a:t> Jayne Walters. </a:t>
            </a:r>
            <a:r>
              <a:rPr lang="en-GB" sz="1400" dirty="0" err="1"/>
              <a:t>Im</a:t>
            </a:r>
            <a:r>
              <a:rPr lang="en-GB" sz="1400" dirty="0"/>
              <a:t> 22 years old. I am originally from Tredegar but I have recently moved to Cardiff. I have interests in fashion and makeup and I take bookings for wedding makeup on weekends. This reflects my creative personality. </a:t>
            </a: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1488759"/>
            <a:ext cx="3505504" cy="189175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77972" y="1234305"/>
            <a:ext cx="3488787" cy="2400657"/>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My teaching experience started in 2010 at a young age where I played an active role in running a dance and drama class for young children in a community centre. Since then I have completed placements as part of my degree and worked as a supply LSA for New Directions Education Agency for a short period of time. </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3447098"/>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400" dirty="0"/>
              <a:t>I believe I was very lucky to receive the most amazing educational journey, from the first day I enjoyed every single moment. I would love to give this opportunity of a brilliantly enjoyable education back to every child I possibly can. I have wanted to be a teacher for as long as I can remember and I have been chasing this dream ever since. This passion for teaching only grew when I took an active role in raising my nephew. Watching his development as he progressed through the foundation phase confirmed my passion in wanting to be an active role in the development of a number of children through my career in teaching. </a:t>
            </a:r>
            <a:endParaRPr lang="en-GB" sz="1400" b="1" u="sng" dirty="0"/>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7904666" y="1527526"/>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7904666" y="2301498"/>
            <a:ext cx="3505502" cy="1200329"/>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r>
              <a:rPr lang="en-GB" sz="1200" dirty="0"/>
              <a:t>I aspire to be a creative role model, I will endeavour to ensure each child that I teach will be confident as their own person </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15322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729449" y="3604878"/>
            <a:ext cx="2229207" cy="2146742"/>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r>
              <a:rPr lang="en-GB" sz="1050" dirty="0"/>
              <a:t>I would not like to limit my potential as I hope to gain a wide knowledge </a:t>
            </a:r>
            <a:r>
              <a:rPr lang="en-GB" sz="1050" dirty="0" err="1"/>
              <a:t>accross</a:t>
            </a:r>
            <a:r>
              <a:rPr lang="en-GB" sz="1050" dirty="0"/>
              <a:t> all curriculum subjects, however my lessons of interest would be drama, music, English, art and design. </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4024141"/>
            <a:ext cx="3505504" cy="1891750"/>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16529" y="4024141"/>
            <a:ext cx="3488787" cy="2215991"/>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Successfully obtained GCSEs at Tredegar Comprehensive School. Went on to Student A Levels in Welsh, Law, Religious Studies and Health and Social care in </a:t>
            </a:r>
            <a:r>
              <a:rPr lang="en-GB" sz="1200" dirty="0" err="1"/>
              <a:t>Coleg</a:t>
            </a:r>
            <a:r>
              <a:rPr lang="en-GB" sz="1200" dirty="0"/>
              <a:t> Gwent Ebbw Vale. Then completed a degree in BA (Hons) Education Studies at the University of Worcester, obtaining a 2:2. </a:t>
            </a:r>
          </a:p>
          <a:p>
            <a:endParaRPr lang="en-GB" dirty="0"/>
          </a:p>
        </p:txBody>
      </p:sp>
      <p:pic>
        <p:nvPicPr>
          <p:cNvPr id="3" name="Picture 2">
            <a:extLst>
              <a:ext uri="{FF2B5EF4-FFF2-40B4-BE49-F238E27FC236}">
                <a16:creationId xmlns:a16="http://schemas.microsoft.com/office/drawing/2014/main" id="{F8E5F5AE-A103-7141-ACCF-9B30B2E0DB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14541" y="47659"/>
            <a:ext cx="1818041" cy="2690246"/>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77</TotalTime>
  <Words>396</Words>
  <Application>Microsoft Macintosh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16.0010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Microsoft Office User</cp:lastModifiedBy>
  <cp:revision>8</cp:revision>
  <dcterms:created xsi:type="dcterms:W3CDTF">2019-09-05T20:58:34Z</dcterms:created>
  <dcterms:modified xsi:type="dcterms:W3CDTF">2019-09-23T18:09:29Z</dcterms:modified>
</cp:coreProperties>
</file>