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0" r:id="rId1"/>
  </p:sldMasterIdLst>
  <p:notesMasterIdLst>
    <p:notesMasterId r:id="rId12"/>
  </p:notesMasterIdLst>
  <p:sldIdLst>
    <p:sldId id="256" r:id="rId2"/>
    <p:sldId id="262" r:id="rId3"/>
    <p:sldId id="266" r:id="rId4"/>
    <p:sldId id="258" r:id="rId5"/>
    <p:sldId id="263" r:id="rId6"/>
    <p:sldId id="259" r:id="rId7"/>
    <p:sldId id="260" r:id="rId8"/>
    <p:sldId id="261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–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A107856-5554-42FB-B03E-39F5DBC370BA}" styleName="Medium Style 4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–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72"/>
    <p:restoredTop sz="94664"/>
  </p:normalViewPr>
  <p:slideViewPr>
    <p:cSldViewPr snapToGrid="0">
      <p:cViewPr varScale="1">
        <p:scale>
          <a:sx n="87" d="100"/>
          <a:sy n="87" d="100"/>
        </p:scale>
        <p:origin x="200" y="7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rma Mateo De Guzman (2414783)" userId="b105fea6-71cc-4ec0-913f-ba509fa0d4d2" providerId="ADAL" clId="{9586E766-E8EB-2546-92FC-97F1F41C9E30}"/>
    <pc:docChg chg="undo custSel modSld">
      <pc:chgData name="Irma Mateo De Guzman (2414783)" userId="b105fea6-71cc-4ec0-913f-ba509fa0d4d2" providerId="ADAL" clId="{9586E766-E8EB-2546-92FC-97F1F41C9E30}" dt="2025-11-09T10:12:41.467" v="510" actId="20577"/>
      <pc:docMkLst>
        <pc:docMk/>
      </pc:docMkLst>
      <pc:sldChg chg="modSp mod">
        <pc:chgData name="Irma Mateo De Guzman (2414783)" userId="b105fea6-71cc-4ec0-913f-ba509fa0d4d2" providerId="ADAL" clId="{9586E766-E8EB-2546-92FC-97F1F41C9E30}" dt="2025-11-09T10:12:41.467" v="510" actId="20577"/>
        <pc:sldMkLst>
          <pc:docMk/>
          <pc:sldMk cId="779238473" sldId="263"/>
        </pc:sldMkLst>
        <pc:spChg chg="mod">
          <ac:chgData name="Irma Mateo De Guzman (2414783)" userId="b105fea6-71cc-4ec0-913f-ba509fa0d4d2" providerId="ADAL" clId="{9586E766-E8EB-2546-92FC-97F1F41C9E30}" dt="2025-11-09T10:12:41.467" v="510" actId="20577"/>
          <ac:spMkLst>
            <pc:docMk/>
            <pc:sldMk cId="779238473" sldId="263"/>
            <ac:spMk id="3" creationId="{51B56370-0D09-DA6E-7C9C-B9AF3DD42182}"/>
          </ac:spMkLst>
        </pc:spChg>
      </pc:sldChg>
      <pc:sldChg chg="modSp mod">
        <pc:chgData name="Irma Mateo De Guzman (2414783)" userId="b105fea6-71cc-4ec0-913f-ba509fa0d4d2" providerId="ADAL" clId="{9586E766-E8EB-2546-92FC-97F1F41C9E30}" dt="2025-11-09T09:13:23.467" v="0" actId="5793"/>
        <pc:sldMkLst>
          <pc:docMk/>
          <pc:sldMk cId="1903568869" sldId="265"/>
        </pc:sldMkLst>
        <pc:spChg chg="mod">
          <ac:chgData name="Irma Mateo De Guzman (2414783)" userId="b105fea6-71cc-4ec0-913f-ba509fa0d4d2" providerId="ADAL" clId="{9586E766-E8EB-2546-92FC-97F1F41C9E30}" dt="2025-11-09T09:13:23.467" v="0" actId="5793"/>
          <ac:spMkLst>
            <pc:docMk/>
            <pc:sldMk cId="1903568869" sldId="265"/>
            <ac:spMk id="3" creationId="{3BBB92A2-66C2-0D9E-D7A3-0D7E0936531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96A818-31B2-D249-8434-18C15EF7691E}" type="datetimeFigureOut">
              <a:rPr lang="en-US" smtClean="0"/>
              <a:t>11/8/25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E5DDDA-97A3-6D41-A4AE-A09643EF58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0847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E5DDDA-97A3-6D41-A4AE-A09643EF58E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478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E5DDDA-97A3-6D41-A4AE-A09643EF58E8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161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11/8/25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94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11/8/25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337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11/8/25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5166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11/8/25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082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11/8/25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676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11/8/25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4317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11/8/25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934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11/8/25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0119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11/8/25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813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11/8/25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9827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11/8/25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6978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BA835-12AC-4E8F-955A-EA3F4DE2791F}" type="datetime1">
              <a:rPr lang="en-US" smtClean="0"/>
              <a:t>11/8/25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000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4" name="Rectangle 183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5" name="Freeform: Shape 148">
            <a:extLst>
              <a:ext uri="{FF2B5EF4-FFF2-40B4-BE49-F238E27FC236}">
                <a16:creationId xmlns:a16="http://schemas.microsoft.com/office/drawing/2014/main" id="{F778EC6E-B783-44A8-9FF7-FEF1EE6DC0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830098" y="-1"/>
            <a:ext cx="7361901" cy="6857999"/>
          </a:xfrm>
          <a:custGeom>
            <a:avLst/>
            <a:gdLst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90715 w 8733721"/>
              <a:gd name="connsiteY22" fmla="*/ 1742490 h 6857999"/>
              <a:gd name="connsiteX23" fmla="*/ 8415178 w 8733721"/>
              <a:gd name="connsiteY23" fmla="*/ 1818229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410734 w 8733721"/>
              <a:gd name="connsiteY26" fmla="*/ 1972204 h 6857999"/>
              <a:gd name="connsiteX27" fmla="*/ 8416466 w 8733721"/>
              <a:gd name="connsiteY27" fmla="*/ 2054291 h 6857999"/>
              <a:gd name="connsiteX28" fmla="*/ 8409837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90715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410734 w 8733721"/>
              <a:gd name="connsiteY26" fmla="*/ 1972204 h 6857999"/>
              <a:gd name="connsiteX27" fmla="*/ 8416466 w 8733721"/>
              <a:gd name="connsiteY27" fmla="*/ 2054291 h 6857999"/>
              <a:gd name="connsiteX28" fmla="*/ 8409837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410734 w 8733721"/>
              <a:gd name="connsiteY26" fmla="*/ 1972204 h 6857999"/>
              <a:gd name="connsiteX27" fmla="*/ 8416466 w 8733721"/>
              <a:gd name="connsiteY27" fmla="*/ 2054291 h 6857999"/>
              <a:gd name="connsiteX28" fmla="*/ 8409837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410734 w 8733721"/>
              <a:gd name="connsiteY26" fmla="*/ 1972204 h 6857999"/>
              <a:gd name="connsiteX27" fmla="*/ 8386681 w 8733721"/>
              <a:gd name="connsiteY27" fmla="*/ 2066205 h 6857999"/>
              <a:gd name="connsiteX28" fmla="*/ 8409837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410734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24762 w 8733721"/>
              <a:gd name="connsiteY21" fmla="*/ 1632434 h 6857999"/>
              <a:gd name="connsiteX22" fmla="*/ 8360930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24762 w 8733721"/>
              <a:gd name="connsiteY21" fmla="*/ 1632434 h 6857999"/>
              <a:gd name="connsiteX22" fmla="*/ 8319231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24762 w 8733721"/>
              <a:gd name="connsiteY21" fmla="*/ 1632434 h 6857999"/>
              <a:gd name="connsiteX22" fmla="*/ 8319231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09415 w 8733721"/>
              <a:gd name="connsiteY46" fmla="*/ 4060536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24762 w 8733721"/>
              <a:gd name="connsiteY21" fmla="*/ 1632434 h 6857999"/>
              <a:gd name="connsiteX22" fmla="*/ 8319231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09415 w 8733721"/>
              <a:gd name="connsiteY46" fmla="*/ 4060536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27583 w 8733721"/>
              <a:gd name="connsiteY51" fmla="*/ 4649885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24762 w 8733721"/>
              <a:gd name="connsiteY21" fmla="*/ 1632434 h 6857999"/>
              <a:gd name="connsiteX22" fmla="*/ 8319231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09415 w 8733721"/>
              <a:gd name="connsiteY46" fmla="*/ 4060536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57285 w 8733721"/>
              <a:gd name="connsiteY50" fmla="*/ 4526395 h 6857999"/>
              <a:gd name="connsiteX51" fmla="*/ 8127583 w 8733721"/>
              <a:gd name="connsiteY51" fmla="*/ 4649885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236175 w 8733721"/>
              <a:gd name="connsiteY4" fmla="*/ 2 h 6857999"/>
              <a:gd name="connsiteX5" fmla="*/ 8231178 w 8733721"/>
              <a:gd name="connsiteY5" fmla="*/ 14562 h 6857999"/>
              <a:gd name="connsiteX6" fmla="*/ 8234773 w 8733721"/>
              <a:gd name="connsiteY6" fmla="*/ 59077 h 6857999"/>
              <a:gd name="connsiteX7" fmla="*/ 8227623 w 8733721"/>
              <a:gd name="connsiteY7" fmla="*/ 107668 h 6857999"/>
              <a:gd name="connsiteX8" fmla="*/ 8246150 w 8733721"/>
              <a:gd name="connsiteY8" fmla="*/ 246136 h 6857999"/>
              <a:gd name="connsiteX9" fmla="*/ 8224308 w 8733721"/>
              <a:gd name="connsiteY9" fmla="*/ 372908 h 6857999"/>
              <a:gd name="connsiteX10" fmla="*/ 8221687 w 8733721"/>
              <a:gd name="connsiteY10" fmla="*/ 450607 h 6857999"/>
              <a:gd name="connsiteX11" fmla="*/ 8232987 w 8733721"/>
              <a:gd name="connsiteY11" fmla="*/ 812800 h 6857999"/>
              <a:gd name="connsiteX12" fmla="*/ 8241364 w 8733721"/>
              <a:gd name="connsiteY12" fmla="*/ 912727 h 6857999"/>
              <a:gd name="connsiteX13" fmla="*/ 8240165 w 8733721"/>
              <a:gd name="connsiteY13" fmla="*/ 989950 h 6857999"/>
              <a:gd name="connsiteX14" fmla="*/ 8243561 w 8733721"/>
              <a:gd name="connsiteY14" fmla="*/ 1141745 h 6857999"/>
              <a:gd name="connsiteX15" fmla="*/ 8256144 w 8733721"/>
              <a:gd name="connsiteY15" fmla="*/ 1265454 h 6857999"/>
              <a:gd name="connsiteX16" fmla="*/ 8281494 w 8733721"/>
              <a:gd name="connsiteY16" fmla="*/ 1385480 h 6857999"/>
              <a:gd name="connsiteX17" fmla="*/ 8297877 w 8733721"/>
              <a:gd name="connsiteY17" fmla="*/ 1458060 h 6857999"/>
              <a:gd name="connsiteX18" fmla="*/ 8315502 w 8733721"/>
              <a:gd name="connsiteY18" fmla="*/ 1513175 h 6857999"/>
              <a:gd name="connsiteX19" fmla="*/ 8342335 w 8733721"/>
              <a:gd name="connsiteY19" fmla="*/ 1570809 h 6857999"/>
              <a:gd name="connsiteX20" fmla="*/ 8324762 w 8733721"/>
              <a:gd name="connsiteY20" fmla="*/ 1632434 h 6857999"/>
              <a:gd name="connsiteX21" fmla="*/ 8319231 w 8733721"/>
              <a:gd name="connsiteY21" fmla="*/ 1742490 h 6857999"/>
              <a:gd name="connsiteX22" fmla="*/ 8343694 w 8733721"/>
              <a:gd name="connsiteY22" fmla="*/ 1812272 h 6857999"/>
              <a:gd name="connsiteX23" fmla="*/ 8379488 w 8733721"/>
              <a:gd name="connsiteY23" fmla="*/ 1856766 h 6857999"/>
              <a:gd name="connsiteX24" fmla="*/ 8385055 w 8733721"/>
              <a:gd name="connsiteY24" fmla="*/ 1923433 h 6857999"/>
              <a:gd name="connsiteX25" fmla="*/ 8386906 w 8733721"/>
              <a:gd name="connsiteY25" fmla="*/ 1972204 h 6857999"/>
              <a:gd name="connsiteX26" fmla="*/ 8386681 w 8733721"/>
              <a:gd name="connsiteY26" fmla="*/ 2066205 h 6857999"/>
              <a:gd name="connsiteX27" fmla="*/ 8380052 w 8733721"/>
              <a:gd name="connsiteY27" fmla="*/ 2227417 h 6857999"/>
              <a:gd name="connsiteX28" fmla="*/ 8374483 w 8733721"/>
              <a:gd name="connsiteY28" fmla="*/ 2510933 h 6857999"/>
              <a:gd name="connsiteX29" fmla="*/ 8375191 w 8733721"/>
              <a:gd name="connsiteY29" fmla="*/ 2741866 h 6857999"/>
              <a:gd name="connsiteX30" fmla="*/ 8384389 w 8733721"/>
              <a:gd name="connsiteY30" fmla="*/ 2864935 h 6857999"/>
              <a:gd name="connsiteX31" fmla="*/ 8391822 w 8733721"/>
              <a:gd name="connsiteY31" fmla="*/ 2950807 h 6857999"/>
              <a:gd name="connsiteX32" fmla="*/ 8378111 w 8733721"/>
              <a:gd name="connsiteY32" fmla="*/ 2978246 h 6857999"/>
              <a:gd name="connsiteX33" fmla="*/ 8375025 w 8733721"/>
              <a:gd name="connsiteY33" fmla="*/ 2995916 h 6857999"/>
              <a:gd name="connsiteX34" fmla="*/ 8366764 w 8733721"/>
              <a:gd name="connsiteY34" fmla="*/ 2998648 h 6857999"/>
              <a:gd name="connsiteX35" fmla="*/ 8356827 w 8733721"/>
              <a:gd name="connsiteY35" fmla="*/ 3023630 h 6857999"/>
              <a:gd name="connsiteX36" fmla="*/ 8348883 w 8733721"/>
              <a:gd name="connsiteY36" fmla="*/ 3096975 h 6857999"/>
              <a:gd name="connsiteX37" fmla="*/ 8331320 w 8733721"/>
              <a:gd name="connsiteY37" fmla="*/ 3216657 h 6857999"/>
              <a:gd name="connsiteX38" fmla="*/ 8334250 w 8733721"/>
              <a:gd name="connsiteY38" fmla="*/ 3310980 h 6857999"/>
              <a:gd name="connsiteX39" fmla="*/ 8323018 w 8733721"/>
              <a:gd name="connsiteY39" fmla="*/ 3344725 h 6857999"/>
              <a:gd name="connsiteX40" fmla="*/ 8312317 w 8733721"/>
              <a:gd name="connsiteY40" fmla="*/ 3393250 h 6857999"/>
              <a:gd name="connsiteX41" fmla="*/ 8299110 w 8733721"/>
              <a:gd name="connsiteY41" fmla="*/ 3514536 h 6857999"/>
              <a:gd name="connsiteX42" fmla="*/ 8279421 w 8733721"/>
              <a:gd name="connsiteY42" fmla="*/ 3686149 h 6857999"/>
              <a:gd name="connsiteX43" fmla="*/ 8273021 w 8733721"/>
              <a:gd name="connsiteY43" fmla="*/ 3692208 h 6857999"/>
              <a:gd name="connsiteX44" fmla="*/ 8260968 w 8733721"/>
              <a:gd name="connsiteY44" fmla="*/ 3776022 h 6857999"/>
              <a:gd name="connsiteX45" fmla="*/ 8209415 w 8733721"/>
              <a:gd name="connsiteY45" fmla="*/ 4060536 h 6857999"/>
              <a:gd name="connsiteX46" fmla="*/ 8203359 w 8733721"/>
              <a:gd name="connsiteY46" fmla="*/ 4222149 h 6857999"/>
              <a:gd name="connsiteX47" fmla="*/ 8197502 w 8733721"/>
              <a:gd name="connsiteY47" fmla="*/ 4364683 h 6857999"/>
              <a:gd name="connsiteX48" fmla="*/ 8189960 w 8733721"/>
              <a:gd name="connsiteY48" fmla="*/ 4462471 h 6857999"/>
              <a:gd name="connsiteX49" fmla="*/ 8157285 w 8733721"/>
              <a:gd name="connsiteY49" fmla="*/ 4526395 h 6857999"/>
              <a:gd name="connsiteX50" fmla="*/ 8127583 w 8733721"/>
              <a:gd name="connsiteY50" fmla="*/ 4649885 h 6857999"/>
              <a:gd name="connsiteX51" fmla="*/ 8086875 w 8733721"/>
              <a:gd name="connsiteY51" fmla="*/ 4799019 h 6857999"/>
              <a:gd name="connsiteX52" fmla="*/ 8071779 w 8733721"/>
              <a:gd name="connsiteY52" fmla="*/ 4849614 h 6857999"/>
              <a:gd name="connsiteX53" fmla="*/ 8046521 w 8733721"/>
              <a:gd name="connsiteY53" fmla="*/ 4919971 h 6857999"/>
              <a:gd name="connsiteX54" fmla="*/ 7999171 w 8733721"/>
              <a:gd name="connsiteY54" fmla="*/ 5010766 h 6857999"/>
              <a:gd name="connsiteX55" fmla="*/ 7974494 w 8733721"/>
              <a:gd name="connsiteY55" fmla="*/ 5088190 h 6857999"/>
              <a:gd name="connsiteX56" fmla="*/ 7960017 w 8733721"/>
              <a:gd name="connsiteY56" fmla="*/ 5143922 h 6857999"/>
              <a:gd name="connsiteX57" fmla="*/ 7940570 w 8733721"/>
              <a:gd name="connsiteY57" fmla="*/ 5284346 h 6857999"/>
              <a:gd name="connsiteX58" fmla="*/ 7923844 w 8733721"/>
              <a:gd name="connsiteY58" fmla="*/ 5390948 h 6857999"/>
              <a:gd name="connsiteX59" fmla="*/ 7905061 w 8733721"/>
              <a:gd name="connsiteY59" fmla="*/ 5470854 h 6857999"/>
              <a:gd name="connsiteX60" fmla="*/ 7900574 w 8733721"/>
              <a:gd name="connsiteY60" fmla="*/ 5529643 h 6857999"/>
              <a:gd name="connsiteX61" fmla="*/ 7889879 w 8733721"/>
              <a:gd name="connsiteY61" fmla="*/ 5597292 h 6857999"/>
              <a:gd name="connsiteX62" fmla="*/ 7881533 w 8733721"/>
              <a:gd name="connsiteY62" fmla="*/ 5608899 h 6857999"/>
              <a:gd name="connsiteX63" fmla="*/ 7866845 w 8733721"/>
              <a:gd name="connsiteY63" fmla="*/ 5684911 h 6857999"/>
              <a:gd name="connsiteX64" fmla="*/ 7866707 w 8733721"/>
              <a:gd name="connsiteY64" fmla="*/ 5755776 h 6857999"/>
              <a:gd name="connsiteX65" fmla="*/ 7858630 w 8733721"/>
              <a:gd name="connsiteY65" fmla="*/ 5889599 h 6857999"/>
              <a:gd name="connsiteX66" fmla="*/ 7862852 w 8733721"/>
              <a:gd name="connsiteY66" fmla="*/ 5989744 h 6857999"/>
              <a:gd name="connsiteX67" fmla="*/ 7834617 w 8733721"/>
              <a:gd name="connsiteY67" fmla="*/ 6084926 h 6857999"/>
              <a:gd name="connsiteX68" fmla="*/ 7830440 w 8733721"/>
              <a:gd name="connsiteY68" fmla="*/ 6346549 h 6857999"/>
              <a:gd name="connsiteX69" fmla="*/ 7828988 w 8733721"/>
              <a:gd name="connsiteY69" fmla="*/ 6527527 h 6857999"/>
              <a:gd name="connsiteX70" fmla="*/ 7833220 w 8733721"/>
              <a:gd name="connsiteY70" fmla="*/ 6627129 h 6857999"/>
              <a:gd name="connsiteX71" fmla="*/ 7833451 w 8733721"/>
              <a:gd name="connsiteY71" fmla="*/ 6694819 h 6857999"/>
              <a:gd name="connsiteX72" fmla="*/ 7859394 w 8733721"/>
              <a:gd name="connsiteY72" fmla="*/ 6765445 h 6857999"/>
              <a:gd name="connsiteX73" fmla="*/ 7866873 w 8733721"/>
              <a:gd name="connsiteY73" fmla="*/ 6844697 h 6857999"/>
              <a:gd name="connsiteX74" fmla="*/ 7868076 w 8733721"/>
              <a:gd name="connsiteY74" fmla="*/ 6857999 h 6857999"/>
              <a:gd name="connsiteX75" fmla="*/ 2920621 w 8733721"/>
              <a:gd name="connsiteY75" fmla="*/ 6857999 h 6857999"/>
              <a:gd name="connsiteX76" fmla="*/ 961321 w 8733721"/>
              <a:gd name="connsiteY76" fmla="*/ 6857999 h 6857999"/>
              <a:gd name="connsiteX77" fmla="*/ 0 w 8733721"/>
              <a:gd name="connsiteY77" fmla="*/ 6857999 h 6857999"/>
              <a:gd name="connsiteX78" fmla="*/ 0 w 8733721"/>
              <a:gd name="connsiteY78" fmla="*/ 0 h 6857999"/>
              <a:gd name="connsiteX0" fmla="*/ 0 w 8394178"/>
              <a:gd name="connsiteY0" fmla="*/ 0 h 6857999"/>
              <a:gd name="connsiteX1" fmla="*/ 961321 w 8394178"/>
              <a:gd name="connsiteY1" fmla="*/ 0 h 6857999"/>
              <a:gd name="connsiteX2" fmla="*/ 2920621 w 8394178"/>
              <a:gd name="connsiteY2" fmla="*/ 0 h 6857999"/>
              <a:gd name="connsiteX3" fmla="*/ 8236175 w 8394178"/>
              <a:gd name="connsiteY3" fmla="*/ 2 h 6857999"/>
              <a:gd name="connsiteX4" fmla="*/ 8231178 w 8394178"/>
              <a:gd name="connsiteY4" fmla="*/ 14562 h 6857999"/>
              <a:gd name="connsiteX5" fmla="*/ 8234773 w 8394178"/>
              <a:gd name="connsiteY5" fmla="*/ 59077 h 6857999"/>
              <a:gd name="connsiteX6" fmla="*/ 8227623 w 8394178"/>
              <a:gd name="connsiteY6" fmla="*/ 107668 h 6857999"/>
              <a:gd name="connsiteX7" fmla="*/ 8246150 w 8394178"/>
              <a:gd name="connsiteY7" fmla="*/ 246136 h 6857999"/>
              <a:gd name="connsiteX8" fmla="*/ 8224308 w 8394178"/>
              <a:gd name="connsiteY8" fmla="*/ 372908 h 6857999"/>
              <a:gd name="connsiteX9" fmla="*/ 8221687 w 8394178"/>
              <a:gd name="connsiteY9" fmla="*/ 450607 h 6857999"/>
              <a:gd name="connsiteX10" fmla="*/ 8232987 w 8394178"/>
              <a:gd name="connsiteY10" fmla="*/ 812800 h 6857999"/>
              <a:gd name="connsiteX11" fmla="*/ 8241364 w 8394178"/>
              <a:gd name="connsiteY11" fmla="*/ 912727 h 6857999"/>
              <a:gd name="connsiteX12" fmla="*/ 8240165 w 8394178"/>
              <a:gd name="connsiteY12" fmla="*/ 989950 h 6857999"/>
              <a:gd name="connsiteX13" fmla="*/ 8243561 w 8394178"/>
              <a:gd name="connsiteY13" fmla="*/ 1141745 h 6857999"/>
              <a:gd name="connsiteX14" fmla="*/ 8256144 w 8394178"/>
              <a:gd name="connsiteY14" fmla="*/ 1265454 h 6857999"/>
              <a:gd name="connsiteX15" fmla="*/ 8281494 w 8394178"/>
              <a:gd name="connsiteY15" fmla="*/ 1385480 h 6857999"/>
              <a:gd name="connsiteX16" fmla="*/ 8297877 w 8394178"/>
              <a:gd name="connsiteY16" fmla="*/ 1458060 h 6857999"/>
              <a:gd name="connsiteX17" fmla="*/ 8315502 w 8394178"/>
              <a:gd name="connsiteY17" fmla="*/ 1513175 h 6857999"/>
              <a:gd name="connsiteX18" fmla="*/ 8342335 w 8394178"/>
              <a:gd name="connsiteY18" fmla="*/ 1570809 h 6857999"/>
              <a:gd name="connsiteX19" fmla="*/ 8324762 w 8394178"/>
              <a:gd name="connsiteY19" fmla="*/ 1632434 h 6857999"/>
              <a:gd name="connsiteX20" fmla="*/ 8319231 w 8394178"/>
              <a:gd name="connsiteY20" fmla="*/ 1742490 h 6857999"/>
              <a:gd name="connsiteX21" fmla="*/ 8343694 w 8394178"/>
              <a:gd name="connsiteY21" fmla="*/ 1812272 h 6857999"/>
              <a:gd name="connsiteX22" fmla="*/ 8379488 w 8394178"/>
              <a:gd name="connsiteY22" fmla="*/ 1856766 h 6857999"/>
              <a:gd name="connsiteX23" fmla="*/ 8385055 w 8394178"/>
              <a:gd name="connsiteY23" fmla="*/ 1923433 h 6857999"/>
              <a:gd name="connsiteX24" fmla="*/ 8386906 w 8394178"/>
              <a:gd name="connsiteY24" fmla="*/ 1972204 h 6857999"/>
              <a:gd name="connsiteX25" fmla="*/ 8386681 w 8394178"/>
              <a:gd name="connsiteY25" fmla="*/ 2066205 h 6857999"/>
              <a:gd name="connsiteX26" fmla="*/ 8380052 w 8394178"/>
              <a:gd name="connsiteY26" fmla="*/ 2227417 h 6857999"/>
              <a:gd name="connsiteX27" fmla="*/ 8374483 w 8394178"/>
              <a:gd name="connsiteY27" fmla="*/ 2510933 h 6857999"/>
              <a:gd name="connsiteX28" fmla="*/ 8375191 w 8394178"/>
              <a:gd name="connsiteY28" fmla="*/ 2741866 h 6857999"/>
              <a:gd name="connsiteX29" fmla="*/ 8384389 w 8394178"/>
              <a:gd name="connsiteY29" fmla="*/ 2864935 h 6857999"/>
              <a:gd name="connsiteX30" fmla="*/ 8391822 w 8394178"/>
              <a:gd name="connsiteY30" fmla="*/ 2950807 h 6857999"/>
              <a:gd name="connsiteX31" fmla="*/ 8378111 w 8394178"/>
              <a:gd name="connsiteY31" fmla="*/ 2978246 h 6857999"/>
              <a:gd name="connsiteX32" fmla="*/ 8375025 w 8394178"/>
              <a:gd name="connsiteY32" fmla="*/ 2995916 h 6857999"/>
              <a:gd name="connsiteX33" fmla="*/ 8366764 w 8394178"/>
              <a:gd name="connsiteY33" fmla="*/ 2998648 h 6857999"/>
              <a:gd name="connsiteX34" fmla="*/ 8356827 w 8394178"/>
              <a:gd name="connsiteY34" fmla="*/ 3023630 h 6857999"/>
              <a:gd name="connsiteX35" fmla="*/ 8348883 w 8394178"/>
              <a:gd name="connsiteY35" fmla="*/ 3096975 h 6857999"/>
              <a:gd name="connsiteX36" fmla="*/ 8331320 w 8394178"/>
              <a:gd name="connsiteY36" fmla="*/ 3216657 h 6857999"/>
              <a:gd name="connsiteX37" fmla="*/ 8334250 w 8394178"/>
              <a:gd name="connsiteY37" fmla="*/ 3310980 h 6857999"/>
              <a:gd name="connsiteX38" fmla="*/ 8323018 w 8394178"/>
              <a:gd name="connsiteY38" fmla="*/ 3344725 h 6857999"/>
              <a:gd name="connsiteX39" fmla="*/ 8312317 w 8394178"/>
              <a:gd name="connsiteY39" fmla="*/ 3393250 h 6857999"/>
              <a:gd name="connsiteX40" fmla="*/ 8299110 w 8394178"/>
              <a:gd name="connsiteY40" fmla="*/ 3514536 h 6857999"/>
              <a:gd name="connsiteX41" fmla="*/ 8279421 w 8394178"/>
              <a:gd name="connsiteY41" fmla="*/ 3686149 h 6857999"/>
              <a:gd name="connsiteX42" fmla="*/ 8273021 w 8394178"/>
              <a:gd name="connsiteY42" fmla="*/ 3692208 h 6857999"/>
              <a:gd name="connsiteX43" fmla="*/ 8260968 w 8394178"/>
              <a:gd name="connsiteY43" fmla="*/ 3776022 h 6857999"/>
              <a:gd name="connsiteX44" fmla="*/ 8209415 w 8394178"/>
              <a:gd name="connsiteY44" fmla="*/ 4060536 h 6857999"/>
              <a:gd name="connsiteX45" fmla="*/ 8203359 w 8394178"/>
              <a:gd name="connsiteY45" fmla="*/ 4222149 h 6857999"/>
              <a:gd name="connsiteX46" fmla="*/ 8197502 w 8394178"/>
              <a:gd name="connsiteY46" fmla="*/ 4364683 h 6857999"/>
              <a:gd name="connsiteX47" fmla="*/ 8189960 w 8394178"/>
              <a:gd name="connsiteY47" fmla="*/ 4462471 h 6857999"/>
              <a:gd name="connsiteX48" fmla="*/ 8157285 w 8394178"/>
              <a:gd name="connsiteY48" fmla="*/ 4526395 h 6857999"/>
              <a:gd name="connsiteX49" fmla="*/ 8127583 w 8394178"/>
              <a:gd name="connsiteY49" fmla="*/ 4649885 h 6857999"/>
              <a:gd name="connsiteX50" fmla="*/ 8086875 w 8394178"/>
              <a:gd name="connsiteY50" fmla="*/ 4799019 h 6857999"/>
              <a:gd name="connsiteX51" fmla="*/ 8071779 w 8394178"/>
              <a:gd name="connsiteY51" fmla="*/ 4849614 h 6857999"/>
              <a:gd name="connsiteX52" fmla="*/ 8046521 w 8394178"/>
              <a:gd name="connsiteY52" fmla="*/ 4919971 h 6857999"/>
              <a:gd name="connsiteX53" fmla="*/ 7999171 w 8394178"/>
              <a:gd name="connsiteY53" fmla="*/ 5010766 h 6857999"/>
              <a:gd name="connsiteX54" fmla="*/ 7974494 w 8394178"/>
              <a:gd name="connsiteY54" fmla="*/ 5088190 h 6857999"/>
              <a:gd name="connsiteX55" fmla="*/ 7960017 w 8394178"/>
              <a:gd name="connsiteY55" fmla="*/ 5143922 h 6857999"/>
              <a:gd name="connsiteX56" fmla="*/ 7940570 w 8394178"/>
              <a:gd name="connsiteY56" fmla="*/ 5284346 h 6857999"/>
              <a:gd name="connsiteX57" fmla="*/ 7923844 w 8394178"/>
              <a:gd name="connsiteY57" fmla="*/ 5390948 h 6857999"/>
              <a:gd name="connsiteX58" fmla="*/ 7905061 w 8394178"/>
              <a:gd name="connsiteY58" fmla="*/ 5470854 h 6857999"/>
              <a:gd name="connsiteX59" fmla="*/ 7900574 w 8394178"/>
              <a:gd name="connsiteY59" fmla="*/ 5529643 h 6857999"/>
              <a:gd name="connsiteX60" fmla="*/ 7889879 w 8394178"/>
              <a:gd name="connsiteY60" fmla="*/ 5597292 h 6857999"/>
              <a:gd name="connsiteX61" fmla="*/ 7881533 w 8394178"/>
              <a:gd name="connsiteY61" fmla="*/ 5608899 h 6857999"/>
              <a:gd name="connsiteX62" fmla="*/ 7866845 w 8394178"/>
              <a:gd name="connsiteY62" fmla="*/ 5684911 h 6857999"/>
              <a:gd name="connsiteX63" fmla="*/ 7866707 w 8394178"/>
              <a:gd name="connsiteY63" fmla="*/ 5755776 h 6857999"/>
              <a:gd name="connsiteX64" fmla="*/ 7858630 w 8394178"/>
              <a:gd name="connsiteY64" fmla="*/ 5889599 h 6857999"/>
              <a:gd name="connsiteX65" fmla="*/ 7862852 w 8394178"/>
              <a:gd name="connsiteY65" fmla="*/ 5989744 h 6857999"/>
              <a:gd name="connsiteX66" fmla="*/ 7834617 w 8394178"/>
              <a:gd name="connsiteY66" fmla="*/ 6084926 h 6857999"/>
              <a:gd name="connsiteX67" fmla="*/ 7830440 w 8394178"/>
              <a:gd name="connsiteY67" fmla="*/ 6346549 h 6857999"/>
              <a:gd name="connsiteX68" fmla="*/ 7828988 w 8394178"/>
              <a:gd name="connsiteY68" fmla="*/ 6527527 h 6857999"/>
              <a:gd name="connsiteX69" fmla="*/ 7833220 w 8394178"/>
              <a:gd name="connsiteY69" fmla="*/ 6627129 h 6857999"/>
              <a:gd name="connsiteX70" fmla="*/ 7833451 w 8394178"/>
              <a:gd name="connsiteY70" fmla="*/ 6694819 h 6857999"/>
              <a:gd name="connsiteX71" fmla="*/ 7859394 w 8394178"/>
              <a:gd name="connsiteY71" fmla="*/ 6765445 h 6857999"/>
              <a:gd name="connsiteX72" fmla="*/ 7866873 w 8394178"/>
              <a:gd name="connsiteY72" fmla="*/ 6844697 h 6857999"/>
              <a:gd name="connsiteX73" fmla="*/ 7868076 w 8394178"/>
              <a:gd name="connsiteY73" fmla="*/ 6857999 h 6857999"/>
              <a:gd name="connsiteX74" fmla="*/ 2920621 w 8394178"/>
              <a:gd name="connsiteY74" fmla="*/ 6857999 h 6857999"/>
              <a:gd name="connsiteX75" fmla="*/ 961321 w 8394178"/>
              <a:gd name="connsiteY75" fmla="*/ 6857999 h 6857999"/>
              <a:gd name="connsiteX76" fmla="*/ 0 w 8394178"/>
              <a:gd name="connsiteY76" fmla="*/ 6857999 h 6857999"/>
              <a:gd name="connsiteX77" fmla="*/ 0 w 8394178"/>
              <a:gd name="connsiteY77" fmla="*/ 0 h 6857999"/>
              <a:gd name="connsiteX0" fmla="*/ 0 w 8394178"/>
              <a:gd name="connsiteY0" fmla="*/ 0 h 6857999"/>
              <a:gd name="connsiteX1" fmla="*/ 961321 w 8394178"/>
              <a:gd name="connsiteY1" fmla="*/ 0 h 6857999"/>
              <a:gd name="connsiteX2" fmla="*/ 8236175 w 8394178"/>
              <a:gd name="connsiteY2" fmla="*/ 2 h 6857999"/>
              <a:gd name="connsiteX3" fmla="*/ 8231178 w 8394178"/>
              <a:gd name="connsiteY3" fmla="*/ 14562 h 6857999"/>
              <a:gd name="connsiteX4" fmla="*/ 8234773 w 8394178"/>
              <a:gd name="connsiteY4" fmla="*/ 59077 h 6857999"/>
              <a:gd name="connsiteX5" fmla="*/ 8227623 w 8394178"/>
              <a:gd name="connsiteY5" fmla="*/ 107668 h 6857999"/>
              <a:gd name="connsiteX6" fmla="*/ 8246150 w 8394178"/>
              <a:gd name="connsiteY6" fmla="*/ 246136 h 6857999"/>
              <a:gd name="connsiteX7" fmla="*/ 8224308 w 8394178"/>
              <a:gd name="connsiteY7" fmla="*/ 372908 h 6857999"/>
              <a:gd name="connsiteX8" fmla="*/ 8221687 w 8394178"/>
              <a:gd name="connsiteY8" fmla="*/ 450607 h 6857999"/>
              <a:gd name="connsiteX9" fmla="*/ 8232987 w 8394178"/>
              <a:gd name="connsiteY9" fmla="*/ 812800 h 6857999"/>
              <a:gd name="connsiteX10" fmla="*/ 8241364 w 8394178"/>
              <a:gd name="connsiteY10" fmla="*/ 912727 h 6857999"/>
              <a:gd name="connsiteX11" fmla="*/ 8240165 w 8394178"/>
              <a:gd name="connsiteY11" fmla="*/ 989950 h 6857999"/>
              <a:gd name="connsiteX12" fmla="*/ 8243561 w 8394178"/>
              <a:gd name="connsiteY12" fmla="*/ 1141745 h 6857999"/>
              <a:gd name="connsiteX13" fmla="*/ 8256144 w 8394178"/>
              <a:gd name="connsiteY13" fmla="*/ 1265454 h 6857999"/>
              <a:gd name="connsiteX14" fmla="*/ 8281494 w 8394178"/>
              <a:gd name="connsiteY14" fmla="*/ 1385480 h 6857999"/>
              <a:gd name="connsiteX15" fmla="*/ 8297877 w 8394178"/>
              <a:gd name="connsiteY15" fmla="*/ 1458060 h 6857999"/>
              <a:gd name="connsiteX16" fmla="*/ 8315502 w 8394178"/>
              <a:gd name="connsiteY16" fmla="*/ 1513175 h 6857999"/>
              <a:gd name="connsiteX17" fmla="*/ 8342335 w 8394178"/>
              <a:gd name="connsiteY17" fmla="*/ 1570809 h 6857999"/>
              <a:gd name="connsiteX18" fmla="*/ 8324762 w 8394178"/>
              <a:gd name="connsiteY18" fmla="*/ 1632434 h 6857999"/>
              <a:gd name="connsiteX19" fmla="*/ 8319231 w 8394178"/>
              <a:gd name="connsiteY19" fmla="*/ 1742490 h 6857999"/>
              <a:gd name="connsiteX20" fmla="*/ 8343694 w 8394178"/>
              <a:gd name="connsiteY20" fmla="*/ 1812272 h 6857999"/>
              <a:gd name="connsiteX21" fmla="*/ 8379488 w 8394178"/>
              <a:gd name="connsiteY21" fmla="*/ 1856766 h 6857999"/>
              <a:gd name="connsiteX22" fmla="*/ 8385055 w 8394178"/>
              <a:gd name="connsiteY22" fmla="*/ 1923433 h 6857999"/>
              <a:gd name="connsiteX23" fmla="*/ 8386906 w 8394178"/>
              <a:gd name="connsiteY23" fmla="*/ 1972204 h 6857999"/>
              <a:gd name="connsiteX24" fmla="*/ 8386681 w 8394178"/>
              <a:gd name="connsiteY24" fmla="*/ 2066205 h 6857999"/>
              <a:gd name="connsiteX25" fmla="*/ 8380052 w 8394178"/>
              <a:gd name="connsiteY25" fmla="*/ 2227417 h 6857999"/>
              <a:gd name="connsiteX26" fmla="*/ 8374483 w 8394178"/>
              <a:gd name="connsiteY26" fmla="*/ 2510933 h 6857999"/>
              <a:gd name="connsiteX27" fmla="*/ 8375191 w 8394178"/>
              <a:gd name="connsiteY27" fmla="*/ 2741866 h 6857999"/>
              <a:gd name="connsiteX28" fmla="*/ 8384389 w 8394178"/>
              <a:gd name="connsiteY28" fmla="*/ 2864935 h 6857999"/>
              <a:gd name="connsiteX29" fmla="*/ 8391822 w 8394178"/>
              <a:gd name="connsiteY29" fmla="*/ 2950807 h 6857999"/>
              <a:gd name="connsiteX30" fmla="*/ 8378111 w 8394178"/>
              <a:gd name="connsiteY30" fmla="*/ 2978246 h 6857999"/>
              <a:gd name="connsiteX31" fmla="*/ 8375025 w 8394178"/>
              <a:gd name="connsiteY31" fmla="*/ 2995916 h 6857999"/>
              <a:gd name="connsiteX32" fmla="*/ 8366764 w 8394178"/>
              <a:gd name="connsiteY32" fmla="*/ 2998648 h 6857999"/>
              <a:gd name="connsiteX33" fmla="*/ 8356827 w 8394178"/>
              <a:gd name="connsiteY33" fmla="*/ 3023630 h 6857999"/>
              <a:gd name="connsiteX34" fmla="*/ 8348883 w 8394178"/>
              <a:gd name="connsiteY34" fmla="*/ 3096975 h 6857999"/>
              <a:gd name="connsiteX35" fmla="*/ 8331320 w 8394178"/>
              <a:gd name="connsiteY35" fmla="*/ 3216657 h 6857999"/>
              <a:gd name="connsiteX36" fmla="*/ 8334250 w 8394178"/>
              <a:gd name="connsiteY36" fmla="*/ 3310980 h 6857999"/>
              <a:gd name="connsiteX37" fmla="*/ 8323018 w 8394178"/>
              <a:gd name="connsiteY37" fmla="*/ 3344725 h 6857999"/>
              <a:gd name="connsiteX38" fmla="*/ 8312317 w 8394178"/>
              <a:gd name="connsiteY38" fmla="*/ 3393250 h 6857999"/>
              <a:gd name="connsiteX39" fmla="*/ 8299110 w 8394178"/>
              <a:gd name="connsiteY39" fmla="*/ 3514536 h 6857999"/>
              <a:gd name="connsiteX40" fmla="*/ 8279421 w 8394178"/>
              <a:gd name="connsiteY40" fmla="*/ 3686149 h 6857999"/>
              <a:gd name="connsiteX41" fmla="*/ 8273021 w 8394178"/>
              <a:gd name="connsiteY41" fmla="*/ 3692208 h 6857999"/>
              <a:gd name="connsiteX42" fmla="*/ 8260968 w 8394178"/>
              <a:gd name="connsiteY42" fmla="*/ 3776022 h 6857999"/>
              <a:gd name="connsiteX43" fmla="*/ 8209415 w 8394178"/>
              <a:gd name="connsiteY43" fmla="*/ 4060536 h 6857999"/>
              <a:gd name="connsiteX44" fmla="*/ 8203359 w 8394178"/>
              <a:gd name="connsiteY44" fmla="*/ 4222149 h 6857999"/>
              <a:gd name="connsiteX45" fmla="*/ 8197502 w 8394178"/>
              <a:gd name="connsiteY45" fmla="*/ 4364683 h 6857999"/>
              <a:gd name="connsiteX46" fmla="*/ 8189960 w 8394178"/>
              <a:gd name="connsiteY46" fmla="*/ 4462471 h 6857999"/>
              <a:gd name="connsiteX47" fmla="*/ 8157285 w 8394178"/>
              <a:gd name="connsiteY47" fmla="*/ 4526395 h 6857999"/>
              <a:gd name="connsiteX48" fmla="*/ 8127583 w 8394178"/>
              <a:gd name="connsiteY48" fmla="*/ 4649885 h 6857999"/>
              <a:gd name="connsiteX49" fmla="*/ 8086875 w 8394178"/>
              <a:gd name="connsiteY49" fmla="*/ 4799019 h 6857999"/>
              <a:gd name="connsiteX50" fmla="*/ 8071779 w 8394178"/>
              <a:gd name="connsiteY50" fmla="*/ 4849614 h 6857999"/>
              <a:gd name="connsiteX51" fmla="*/ 8046521 w 8394178"/>
              <a:gd name="connsiteY51" fmla="*/ 4919971 h 6857999"/>
              <a:gd name="connsiteX52" fmla="*/ 7999171 w 8394178"/>
              <a:gd name="connsiteY52" fmla="*/ 5010766 h 6857999"/>
              <a:gd name="connsiteX53" fmla="*/ 7974494 w 8394178"/>
              <a:gd name="connsiteY53" fmla="*/ 5088190 h 6857999"/>
              <a:gd name="connsiteX54" fmla="*/ 7960017 w 8394178"/>
              <a:gd name="connsiteY54" fmla="*/ 5143922 h 6857999"/>
              <a:gd name="connsiteX55" fmla="*/ 7940570 w 8394178"/>
              <a:gd name="connsiteY55" fmla="*/ 5284346 h 6857999"/>
              <a:gd name="connsiteX56" fmla="*/ 7923844 w 8394178"/>
              <a:gd name="connsiteY56" fmla="*/ 5390948 h 6857999"/>
              <a:gd name="connsiteX57" fmla="*/ 7905061 w 8394178"/>
              <a:gd name="connsiteY57" fmla="*/ 5470854 h 6857999"/>
              <a:gd name="connsiteX58" fmla="*/ 7900574 w 8394178"/>
              <a:gd name="connsiteY58" fmla="*/ 5529643 h 6857999"/>
              <a:gd name="connsiteX59" fmla="*/ 7889879 w 8394178"/>
              <a:gd name="connsiteY59" fmla="*/ 5597292 h 6857999"/>
              <a:gd name="connsiteX60" fmla="*/ 7881533 w 8394178"/>
              <a:gd name="connsiteY60" fmla="*/ 5608899 h 6857999"/>
              <a:gd name="connsiteX61" fmla="*/ 7866845 w 8394178"/>
              <a:gd name="connsiteY61" fmla="*/ 5684911 h 6857999"/>
              <a:gd name="connsiteX62" fmla="*/ 7866707 w 8394178"/>
              <a:gd name="connsiteY62" fmla="*/ 5755776 h 6857999"/>
              <a:gd name="connsiteX63" fmla="*/ 7858630 w 8394178"/>
              <a:gd name="connsiteY63" fmla="*/ 5889599 h 6857999"/>
              <a:gd name="connsiteX64" fmla="*/ 7862852 w 8394178"/>
              <a:gd name="connsiteY64" fmla="*/ 5989744 h 6857999"/>
              <a:gd name="connsiteX65" fmla="*/ 7834617 w 8394178"/>
              <a:gd name="connsiteY65" fmla="*/ 6084926 h 6857999"/>
              <a:gd name="connsiteX66" fmla="*/ 7830440 w 8394178"/>
              <a:gd name="connsiteY66" fmla="*/ 6346549 h 6857999"/>
              <a:gd name="connsiteX67" fmla="*/ 7828988 w 8394178"/>
              <a:gd name="connsiteY67" fmla="*/ 6527527 h 6857999"/>
              <a:gd name="connsiteX68" fmla="*/ 7833220 w 8394178"/>
              <a:gd name="connsiteY68" fmla="*/ 6627129 h 6857999"/>
              <a:gd name="connsiteX69" fmla="*/ 7833451 w 8394178"/>
              <a:gd name="connsiteY69" fmla="*/ 6694819 h 6857999"/>
              <a:gd name="connsiteX70" fmla="*/ 7859394 w 8394178"/>
              <a:gd name="connsiteY70" fmla="*/ 6765445 h 6857999"/>
              <a:gd name="connsiteX71" fmla="*/ 7866873 w 8394178"/>
              <a:gd name="connsiteY71" fmla="*/ 6844697 h 6857999"/>
              <a:gd name="connsiteX72" fmla="*/ 7868076 w 8394178"/>
              <a:gd name="connsiteY72" fmla="*/ 6857999 h 6857999"/>
              <a:gd name="connsiteX73" fmla="*/ 2920621 w 8394178"/>
              <a:gd name="connsiteY73" fmla="*/ 6857999 h 6857999"/>
              <a:gd name="connsiteX74" fmla="*/ 961321 w 8394178"/>
              <a:gd name="connsiteY74" fmla="*/ 6857999 h 6857999"/>
              <a:gd name="connsiteX75" fmla="*/ 0 w 8394178"/>
              <a:gd name="connsiteY75" fmla="*/ 6857999 h 6857999"/>
              <a:gd name="connsiteX76" fmla="*/ 0 w 8394178"/>
              <a:gd name="connsiteY76" fmla="*/ 0 h 6857999"/>
              <a:gd name="connsiteX0" fmla="*/ 0 w 8394178"/>
              <a:gd name="connsiteY0" fmla="*/ 0 h 6857999"/>
              <a:gd name="connsiteX1" fmla="*/ 8236175 w 8394178"/>
              <a:gd name="connsiteY1" fmla="*/ 2 h 6857999"/>
              <a:gd name="connsiteX2" fmla="*/ 8231178 w 8394178"/>
              <a:gd name="connsiteY2" fmla="*/ 14562 h 6857999"/>
              <a:gd name="connsiteX3" fmla="*/ 8234773 w 8394178"/>
              <a:gd name="connsiteY3" fmla="*/ 59077 h 6857999"/>
              <a:gd name="connsiteX4" fmla="*/ 8227623 w 8394178"/>
              <a:gd name="connsiteY4" fmla="*/ 107668 h 6857999"/>
              <a:gd name="connsiteX5" fmla="*/ 8246150 w 8394178"/>
              <a:gd name="connsiteY5" fmla="*/ 246136 h 6857999"/>
              <a:gd name="connsiteX6" fmla="*/ 8224308 w 8394178"/>
              <a:gd name="connsiteY6" fmla="*/ 372908 h 6857999"/>
              <a:gd name="connsiteX7" fmla="*/ 8221687 w 8394178"/>
              <a:gd name="connsiteY7" fmla="*/ 450607 h 6857999"/>
              <a:gd name="connsiteX8" fmla="*/ 8232987 w 8394178"/>
              <a:gd name="connsiteY8" fmla="*/ 812800 h 6857999"/>
              <a:gd name="connsiteX9" fmla="*/ 8241364 w 8394178"/>
              <a:gd name="connsiteY9" fmla="*/ 912727 h 6857999"/>
              <a:gd name="connsiteX10" fmla="*/ 8240165 w 8394178"/>
              <a:gd name="connsiteY10" fmla="*/ 989950 h 6857999"/>
              <a:gd name="connsiteX11" fmla="*/ 8243561 w 8394178"/>
              <a:gd name="connsiteY11" fmla="*/ 1141745 h 6857999"/>
              <a:gd name="connsiteX12" fmla="*/ 8256144 w 8394178"/>
              <a:gd name="connsiteY12" fmla="*/ 1265454 h 6857999"/>
              <a:gd name="connsiteX13" fmla="*/ 8281494 w 8394178"/>
              <a:gd name="connsiteY13" fmla="*/ 1385480 h 6857999"/>
              <a:gd name="connsiteX14" fmla="*/ 8297877 w 8394178"/>
              <a:gd name="connsiteY14" fmla="*/ 1458060 h 6857999"/>
              <a:gd name="connsiteX15" fmla="*/ 8315502 w 8394178"/>
              <a:gd name="connsiteY15" fmla="*/ 1513175 h 6857999"/>
              <a:gd name="connsiteX16" fmla="*/ 8342335 w 8394178"/>
              <a:gd name="connsiteY16" fmla="*/ 1570809 h 6857999"/>
              <a:gd name="connsiteX17" fmla="*/ 8324762 w 8394178"/>
              <a:gd name="connsiteY17" fmla="*/ 1632434 h 6857999"/>
              <a:gd name="connsiteX18" fmla="*/ 8319231 w 8394178"/>
              <a:gd name="connsiteY18" fmla="*/ 1742490 h 6857999"/>
              <a:gd name="connsiteX19" fmla="*/ 8343694 w 8394178"/>
              <a:gd name="connsiteY19" fmla="*/ 1812272 h 6857999"/>
              <a:gd name="connsiteX20" fmla="*/ 8379488 w 8394178"/>
              <a:gd name="connsiteY20" fmla="*/ 1856766 h 6857999"/>
              <a:gd name="connsiteX21" fmla="*/ 8385055 w 8394178"/>
              <a:gd name="connsiteY21" fmla="*/ 1923433 h 6857999"/>
              <a:gd name="connsiteX22" fmla="*/ 8386906 w 8394178"/>
              <a:gd name="connsiteY22" fmla="*/ 1972204 h 6857999"/>
              <a:gd name="connsiteX23" fmla="*/ 8386681 w 8394178"/>
              <a:gd name="connsiteY23" fmla="*/ 2066205 h 6857999"/>
              <a:gd name="connsiteX24" fmla="*/ 8380052 w 8394178"/>
              <a:gd name="connsiteY24" fmla="*/ 2227417 h 6857999"/>
              <a:gd name="connsiteX25" fmla="*/ 8374483 w 8394178"/>
              <a:gd name="connsiteY25" fmla="*/ 2510933 h 6857999"/>
              <a:gd name="connsiteX26" fmla="*/ 8375191 w 8394178"/>
              <a:gd name="connsiteY26" fmla="*/ 2741866 h 6857999"/>
              <a:gd name="connsiteX27" fmla="*/ 8384389 w 8394178"/>
              <a:gd name="connsiteY27" fmla="*/ 2864935 h 6857999"/>
              <a:gd name="connsiteX28" fmla="*/ 8391822 w 8394178"/>
              <a:gd name="connsiteY28" fmla="*/ 2950807 h 6857999"/>
              <a:gd name="connsiteX29" fmla="*/ 8378111 w 8394178"/>
              <a:gd name="connsiteY29" fmla="*/ 2978246 h 6857999"/>
              <a:gd name="connsiteX30" fmla="*/ 8375025 w 8394178"/>
              <a:gd name="connsiteY30" fmla="*/ 2995916 h 6857999"/>
              <a:gd name="connsiteX31" fmla="*/ 8366764 w 8394178"/>
              <a:gd name="connsiteY31" fmla="*/ 2998648 h 6857999"/>
              <a:gd name="connsiteX32" fmla="*/ 8356827 w 8394178"/>
              <a:gd name="connsiteY32" fmla="*/ 3023630 h 6857999"/>
              <a:gd name="connsiteX33" fmla="*/ 8348883 w 8394178"/>
              <a:gd name="connsiteY33" fmla="*/ 3096975 h 6857999"/>
              <a:gd name="connsiteX34" fmla="*/ 8331320 w 8394178"/>
              <a:gd name="connsiteY34" fmla="*/ 3216657 h 6857999"/>
              <a:gd name="connsiteX35" fmla="*/ 8334250 w 8394178"/>
              <a:gd name="connsiteY35" fmla="*/ 3310980 h 6857999"/>
              <a:gd name="connsiteX36" fmla="*/ 8323018 w 8394178"/>
              <a:gd name="connsiteY36" fmla="*/ 3344725 h 6857999"/>
              <a:gd name="connsiteX37" fmla="*/ 8312317 w 8394178"/>
              <a:gd name="connsiteY37" fmla="*/ 3393250 h 6857999"/>
              <a:gd name="connsiteX38" fmla="*/ 8299110 w 8394178"/>
              <a:gd name="connsiteY38" fmla="*/ 3514536 h 6857999"/>
              <a:gd name="connsiteX39" fmla="*/ 8279421 w 8394178"/>
              <a:gd name="connsiteY39" fmla="*/ 3686149 h 6857999"/>
              <a:gd name="connsiteX40" fmla="*/ 8273021 w 8394178"/>
              <a:gd name="connsiteY40" fmla="*/ 3692208 h 6857999"/>
              <a:gd name="connsiteX41" fmla="*/ 8260968 w 8394178"/>
              <a:gd name="connsiteY41" fmla="*/ 3776022 h 6857999"/>
              <a:gd name="connsiteX42" fmla="*/ 8209415 w 8394178"/>
              <a:gd name="connsiteY42" fmla="*/ 4060536 h 6857999"/>
              <a:gd name="connsiteX43" fmla="*/ 8203359 w 8394178"/>
              <a:gd name="connsiteY43" fmla="*/ 4222149 h 6857999"/>
              <a:gd name="connsiteX44" fmla="*/ 8197502 w 8394178"/>
              <a:gd name="connsiteY44" fmla="*/ 4364683 h 6857999"/>
              <a:gd name="connsiteX45" fmla="*/ 8189960 w 8394178"/>
              <a:gd name="connsiteY45" fmla="*/ 4462471 h 6857999"/>
              <a:gd name="connsiteX46" fmla="*/ 8157285 w 8394178"/>
              <a:gd name="connsiteY46" fmla="*/ 4526395 h 6857999"/>
              <a:gd name="connsiteX47" fmla="*/ 8127583 w 8394178"/>
              <a:gd name="connsiteY47" fmla="*/ 4649885 h 6857999"/>
              <a:gd name="connsiteX48" fmla="*/ 8086875 w 8394178"/>
              <a:gd name="connsiteY48" fmla="*/ 4799019 h 6857999"/>
              <a:gd name="connsiteX49" fmla="*/ 8071779 w 8394178"/>
              <a:gd name="connsiteY49" fmla="*/ 4849614 h 6857999"/>
              <a:gd name="connsiteX50" fmla="*/ 8046521 w 8394178"/>
              <a:gd name="connsiteY50" fmla="*/ 4919971 h 6857999"/>
              <a:gd name="connsiteX51" fmla="*/ 7999171 w 8394178"/>
              <a:gd name="connsiteY51" fmla="*/ 5010766 h 6857999"/>
              <a:gd name="connsiteX52" fmla="*/ 7974494 w 8394178"/>
              <a:gd name="connsiteY52" fmla="*/ 5088190 h 6857999"/>
              <a:gd name="connsiteX53" fmla="*/ 7960017 w 8394178"/>
              <a:gd name="connsiteY53" fmla="*/ 5143922 h 6857999"/>
              <a:gd name="connsiteX54" fmla="*/ 7940570 w 8394178"/>
              <a:gd name="connsiteY54" fmla="*/ 5284346 h 6857999"/>
              <a:gd name="connsiteX55" fmla="*/ 7923844 w 8394178"/>
              <a:gd name="connsiteY55" fmla="*/ 5390948 h 6857999"/>
              <a:gd name="connsiteX56" fmla="*/ 7905061 w 8394178"/>
              <a:gd name="connsiteY56" fmla="*/ 5470854 h 6857999"/>
              <a:gd name="connsiteX57" fmla="*/ 7900574 w 8394178"/>
              <a:gd name="connsiteY57" fmla="*/ 5529643 h 6857999"/>
              <a:gd name="connsiteX58" fmla="*/ 7889879 w 8394178"/>
              <a:gd name="connsiteY58" fmla="*/ 5597292 h 6857999"/>
              <a:gd name="connsiteX59" fmla="*/ 7881533 w 8394178"/>
              <a:gd name="connsiteY59" fmla="*/ 5608899 h 6857999"/>
              <a:gd name="connsiteX60" fmla="*/ 7866845 w 8394178"/>
              <a:gd name="connsiteY60" fmla="*/ 5684911 h 6857999"/>
              <a:gd name="connsiteX61" fmla="*/ 7866707 w 8394178"/>
              <a:gd name="connsiteY61" fmla="*/ 5755776 h 6857999"/>
              <a:gd name="connsiteX62" fmla="*/ 7858630 w 8394178"/>
              <a:gd name="connsiteY62" fmla="*/ 5889599 h 6857999"/>
              <a:gd name="connsiteX63" fmla="*/ 7862852 w 8394178"/>
              <a:gd name="connsiteY63" fmla="*/ 5989744 h 6857999"/>
              <a:gd name="connsiteX64" fmla="*/ 7834617 w 8394178"/>
              <a:gd name="connsiteY64" fmla="*/ 6084926 h 6857999"/>
              <a:gd name="connsiteX65" fmla="*/ 7830440 w 8394178"/>
              <a:gd name="connsiteY65" fmla="*/ 6346549 h 6857999"/>
              <a:gd name="connsiteX66" fmla="*/ 7828988 w 8394178"/>
              <a:gd name="connsiteY66" fmla="*/ 6527527 h 6857999"/>
              <a:gd name="connsiteX67" fmla="*/ 7833220 w 8394178"/>
              <a:gd name="connsiteY67" fmla="*/ 6627129 h 6857999"/>
              <a:gd name="connsiteX68" fmla="*/ 7833451 w 8394178"/>
              <a:gd name="connsiteY68" fmla="*/ 6694819 h 6857999"/>
              <a:gd name="connsiteX69" fmla="*/ 7859394 w 8394178"/>
              <a:gd name="connsiteY69" fmla="*/ 6765445 h 6857999"/>
              <a:gd name="connsiteX70" fmla="*/ 7866873 w 8394178"/>
              <a:gd name="connsiteY70" fmla="*/ 6844697 h 6857999"/>
              <a:gd name="connsiteX71" fmla="*/ 7868076 w 8394178"/>
              <a:gd name="connsiteY71" fmla="*/ 6857999 h 6857999"/>
              <a:gd name="connsiteX72" fmla="*/ 2920621 w 8394178"/>
              <a:gd name="connsiteY72" fmla="*/ 6857999 h 6857999"/>
              <a:gd name="connsiteX73" fmla="*/ 961321 w 8394178"/>
              <a:gd name="connsiteY73" fmla="*/ 6857999 h 6857999"/>
              <a:gd name="connsiteX74" fmla="*/ 0 w 8394178"/>
              <a:gd name="connsiteY74" fmla="*/ 6857999 h 6857999"/>
              <a:gd name="connsiteX75" fmla="*/ 0 w 8394178"/>
              <a:gd name="connsiteY75" fmla="*/ 0 h 6857999"/>
              <a:gd name="connsiteX0" fmla="*/ 0 w 8394178"/>
              <a:gd name="connsiteY0" fmla="*/ 0 h 6857999"/>
              <a:gd name="connsiteX1" fmla="*/ 8236175 w 8394178"/>
              <a:gd name="connsiteY1" fmla="*/ 2 h 6857999"/>
              <a:gd name="connsiteX2" fmla="*/ 8231178 w 8394178"/>
              <a:gd name="connsiteY2" fmla="*/ 14562 h 6857999"/>
              <a:gd name="connsiteX3" fmla="*/ 8234773 w 8394178"/>
              <a:gd name="connsiteY3" fmla="*/ 59077 h 6857999"/>
              <a:gd name="connsiteX4" fmla="*/ 8227623 w 8394178"/>
              <a:gd name="connsiteY4" fmla="*/ 107668 h 6857999"/>
              <a:gd name="connsiteX5" fmla="*/ 8246150 w 8394178"/>
              <a:gd name="connsiteY5" fmla="*/ 246136 h 6857999"/>
              <a:gd name="connsiteX6" fmla="*/ 8224308 w 8394178"/>
              <a:gd name="connsiteY6" fmla="*/ 372908 h 6857999"/>
              <a:gd name="connsiteX7" fmla="*/ 8221687 w 8394178"/>
              <a:gd name="connsiteY7" fmla="*/ 450607 h 6857999"/>
              <a:gd name="connsiteX8" fmla="*/ 8232987 w 8394178"/>
              <a:gd name="connsiteY8" fmla="*/ 812800 h 6857999"/>
              <a:gd name="connsiteX9" fmla="*/ 8241364 w 8394178"/>
              <a:gd name="connsiteY9" fmla="*/ 912727 h 6857999"/>
              <a:gd name="connsiteX10" fmla="*/ 8240165 w 8394178"/>
              <a:gd name="connsiteY10" fmla="*/ 989950 h 6857999"/>
              <a:gd name="connsiteX11" fmla="*/ 8243561 w 8394178"/>
              <a:gd name="connsiteY11" fmla="*/ 1141745 h 6857999"/>
              <a:gd name="connsiteX12" fmla="*/ 8256144 w 8394178"/>
              <a:gd name="connsiteY12" fmla="*/ 1265454 h 6857999"/>
              <a:gd name="connsiteX13" fmla="*/ 8281494 w 8394178"/>
              <a:gd name="connsiteY13" fmla="*/ 1385480 h 6857999"/>
              <a:gd name="connsiteX14" fmla="*/ 8297877 w 8394178"/>
              <a:gd name="connsiteY14" fmla="*/ 1458060 h 6857999"/>
              <a:gd name="connsiteX15" fmla="*/ 8315502 w 8394178"/>
              <a:gd name="connsiteY15" fmla="*/ 1513175 h 6857999"/>
              <a:gd name="connsiteX16" fmla="*/ 8342335 w 8394178"/>
              <a:gd name="connsiteY16" fmla="*/ 1570809 h 6857999"/>
              <a:gd name="connsiteX17" fmla="*/ 8324762 w 8394178"/>
              <a:gd name="connsiteY17" fmla="*/ 1632434 h 6857999"/>
              <a:gd name="connsiteX18" fmla="*/ 8319231 w 8394178"/>
              <a:gd name="connsiteY18" fmla="*/ 1742490 h 6857999"/>
              <a:gd name="connsiteX19" fmla="*/ 8343694 w 8394178"/>
              <a:gd name="connsiteY19" fmla="*/ 1812272 h 6857999"/>
              <a:gd name="connsiteX20" fmla="*/ 8379488 w 8394178"/>
              <a:gd name="connsiteY20" fmla="*/ 1856766 h 6857999"/>
              <a:gd name="connsiteX21" fmla="*/ 8385055 w 8394178"/>
              <a:gd name="connsiteY21" fmla="*/ 1923433 h 6857999"/>
              <a:gd name="connsiteX22" fmla="*/ 8386906 w 8394178"/>
              <a:gd name="connsiteY22" fmla="*/ 1972204 h 6857999"/>
              <a:gd name="connsiteX23" fmla="*/ 8386681 w 8394178"/>
              <a:gd name="connsiteY23" fmla="*/ 2066205 h 6857999"/>
              <a:gd name="connsiteX24" fmla="*/ 8380052 w 8394178"/>
              <a:gd name="connsiteY24" fmla="*/ 2227417 h 6857999"/>
              <a:gd name="connsiteX25" fmla="*/ 8374483 w 8394178"/>
              <a:gd name="connsiteY25" fmla="*/ 2510933 h 6857999"/>
              <a:gd name="connsiteX26" fmla="*/ 8375191 w 8394178"/>
              <a:gd name="connsiteY26" fmla="*/ 2741866 h 6857999"/>
              <a:gd name="connsiteX27" fmla="*/ 8384389 w 8394178"/>
              <a:gd name="connsiteY27" fmla="*/ 2864935 h 6857999"/>
              <a:gd name="connsiteX28" fmla="*/ 8391822 w 8394178"/>
              <a:gd name="connsiteY28" fmla="*/ 2950807 h 6857999"/>
              <a:gd name="connsiteX29" fmla="*/ 8378111 w 8394178"/>
              <a:gd name="connsiteY29" fmla="*/ 2978246 h 6857999"/>
              <a:gd name="connsiteX30" fmla="*/ 8375025 w 8394178"/>
              <a:gd name="connsiteY30" fmla="*/ 2995916 h 6857999"/>
              <a:gd name="connsiteX31" fmla="*/ 8366764 w 8394178"/>
              <a:gd name="connsiteY31" fmla="*/ 2998648 h 6857999"/>
              <a:gd name="connsiteX32" fmla="*/ 8356827 w 8394178"/>
              <a:gd name="connsiteY32" fmla="*/ 3023630 h 6857999"/>
              <a:gd name="connsiteX33" fmla="*/ 8348883 w 8394178"/>
              <a:gd name="connsiteY33" fmla="*/ 3096975 h 6857999"/>
              <a:gd name="connsiteX34" fmla="*/ 8331320 w 8394178"/>
              <a:gd name="connsiteY34" fmla="*/ 3216657 h 6857999"/>
              <a:gd name="connsiteX35" fmla="*/ 8334250 w 8394178"/>
              <a:gd name="connsiteY35" fmla="*/ 3310980 h 6857999"/>
              <a:gd name="connsiteX36" fmla="*/ 8323018 w 8394178"/>
              <a:gd name="connsiteY36" fmla="*/ 3344725 h 6857999"/>
              <a:gd name="connsiteX37" fmla="*/ 8312317 w 8394178"/>
              <a:gd name="connsiteY37" fmla="*/ 3393250 h 6857999"/>
              <a:gd name="connsiteX38" fmla="*/ 8299110 w 8394178"/>
              <a:gd name="connsiteY38" fmla="*/ 3514536 h 6857999"/>
              <a:gd name="connsiteX39" fmla="*/ 8279421 w 8394178"/>
              <a:gd name="connsiteY39" fmla="*/ 3686149 h 6857999"/>
              <a:gd name="connsiteX40" fmla="*/ 8273021 w 8394178"/>
              <a:gd name="connsiteY40" fmla="*/ 3692208 h 6857999"/>
              <a:gd name="connsiteX41" fmla="*/ 8260968 w 8394178"/>
              <a:gd name="connsiteY41" fmla="*/ 3776022 h 6857999"/>
              <a:gd name="connsiteX42" fmla="*/ 8209415 w 8394178"/>
              <a:gd name="connsiteY42" fmla="*/ 4060536 h 6857999"/>
              <a:gd name="connsiteX43" fmla="*/ 8203359 w 8394178"/>
              <a:gd name="connsiteY43" fmla="*/ 4222149 h 6857999"/>
              <a:gd name="connsiteX44" fmla="*/ 8197502 w 8394178"/>
              <a:gd name="connsiteY44" fmla="*/ 4364683 h 6857999"/>
              <a:gd name="connsiteX45" fmla="*/ 8189960 w 8394178"/>
              <a:gd name="connsiteY45" fmla="*/ 4462471 h 6857999"/>
              <a:gd name="connsiteX46" fmla="*/ 8157285 w 8394178"/>
              <a:gd name="connsiteY46" fmla="*/ 4526395 h 6857999"/>
              <a:gd name="connsiteX47" fmla="*/ 8127583 w 8394178"/>
              <a:gd name="connsiteY47" fmla="*/ 4649885 h 6857999"/>
              <a:gd name="connsiteX48" fmla="*/ 8086875 w 8394178"/>
              <a:gd name="connsiteY48" fmla="*/ 4799019 h 6857999"/>
              <a:gd name="connsiteX49" fmla="*/ 8071779 w 8394178"/>
              <a:gd name="connsiteY49" fmla="*/ 4849614 h 6857999"/>
              <a:gd name="connsiteX50" fmla="*/ 8046521 w 8394178"/>
              <a:gd name="connsiteY50" fmla="*/ 4919971 h 6857999"/>
              <a:gd name="connsiteX51" fmla="*/ 7999171 w 8394178"/>
              <a:gd name="connsiteY51" fmla="*/ 5010766 h 6857999"/>
              <a:gd name="connsiteX52" fmla="*/ 7974494 w 8394178"/>
              <a:gd name="connsiteY52" fmla="*/ 5088190 h 6857999"/>
              <a:gd name="connsiteX53" fmla="*/ 7960017 w 8394178"/>
              <a:gd name="connsiteY53" fmla="*/ 5143922 h 6857999"/>
              <a:gd name="connsiteX54" fmla="*/ 7940570 w 8394178"/>
              <a:gd name="connsiteY54" fmla="*/ 5284346 h 6857999"/>
              <a:gd name="connsiteX55" fmla="*/ 7923844 w 8394178"/>
              <a:gd name="connsiteY55" fmla="*/ 5390948 h 6857999"/>
              <a:gd name="connsiteX56" fmla="*/ 7905061 w 8394178"/>
              <a:gd name="connsiteY56" fmla="*/ 5470854 h 6857999"/>
              <a:gd name="connsiteX57" fmla="*/ 7900574 w 8394178"/>
              <a:gd name="connsiteY57" fmla="*/ 5529643 h 6857999"/>
              <a:gd name="connsiteX58" fmla="*/ 7889879 w 8394178"/>
              <a:gd name="connsiteY58" fmla="*/ 5597292 h 6857999"/>
              <a:gd name="connsiteX59" fmla="*/ 7881533 w 8394178"/>
              <a:gd name="connsiteY59" fmla="*/ 5608899 h 6857999"/>
              <a:gd name="connsiteX60" fmla="*/ 7866845 w 8394178"/>
              <a:gd name="connsiteY60" fmla="*/ 5684911 h 6857999"/>
              <a:gd name="connsiteX61" fmla="*/ 7866707 w 8394178"/>
              <a:gd name="connsiteY61" fmla="*/ 5755776 h 6857999"/>
              <a:gd name="connsiteX62" fmla="*/ 7858630 w 8394178"/>
              <a:gd name="connsiteY62" fmla="*/ 5889599 h 6857999"/>
              <a:gd name="connsiteX63" fmla="*/ 7862852 w 8394178"/>
              <a:gd name="connsiteY63" fmla="*/ 5989744 h 6857999"/>
              <a:gd name="connsiteX64" fmla="*/ 7834617 w 8394178"/>
              <a:gd name="connsiteY64" fmla="*/ 6084926 h 6857999"/>
              <a:gd name="connsiteX65" fmla="*/ 7830440 w 8394178"/>
              <a:gd name="connsiteY65" fmla="*/ 6346549 h 6857999"/>
              <a:gd name="connsiteX66" fmla="*/ 7828988 w 8394178"/>
              <a:gd name="connsiteY66" fmla="*/ 6527527 h 6857999"/>
              <a:gd name="connsiteX67" fmla="*/ 7833220 w 8394178"/>
              <a:gd name="connsiteY67" fmla="*/ 6627129 h 6857999"/>
              <a:gd name="connsiteX68" fmla="*/ 7833451 w 8394178"/>
              <a:gd name="connsiteY68" fmla="*/ 6694819 h 6857999"/>
              <a:gd name="connsiteX69" fmla="*/ 7859394 w 8394178"/>
              <a:gd name="connsiteY69" fmla="*/ 6765445 h 6857999"/>
              <a:gd name="connsiteX70" fmla="*/ 7866873 w 8394178"/>
              <a:gd name="connsiteY70" fmla="*/ 6844697 h 6857999"/>
              <a:gd name="connsiteX71" fmla="*/ 7868076 w 8394178"/>
              <a:gd name="connsiteY71" fmla="*/ 6857999 h 6857999"/>
              <a:gd name="connsiteX72" fmla="*/ 2920621 w 8394178"/>
              <a:gd name="connsiteY72" fmla="*/ 6857999 h 6857999"/>
              <a:gd name="connsiteX73" fmla="*/ 0 w 8394178"/>
              <a:gd name="connsiteY73" fmla="*/ 6857999 h 6857999"/>
              <a:gd name="connsiteX74" fmla="*/ 0 w 8394178"/>
              <a:gd name="connsiteY74" fmla="*/ 0 h 6857999"/>
              <a:gd name="connsiteX0" fmla="*/ 0 w 8394178"/>
              <a:gd name="connsiteY0" fmla="*/ 0 h 6857999"/>
              <a:gd name="connsiteX1" fmla="*/ 8236175 w 8394178"/>
              <a:gd name="connsiteY1" fmla="*/ 2 h 6857999"/>
              <a:gd name="connsiteX2" fmla="*/ 8231178 w 8394178"/>
              <a:gd name="connsiteY2" fmla="*/ 14562 h 6857999"/>
              <a:gd name="connsiteX3" fmla="*/ 8234773 w 8394178"/>
              <a:gd name="connsiteY3" fmla="*/ 59077 h 6857999"/>
              <a:gd name="connsiteX4" fmla="*/ 8227623 w 8394178"/>
              <a:gd name="connsiteY4" fmla="*/ 107668 h 6857999"/>
              <a:gd name="connsiteX5" fmla="*/ 8246150 w 8394178"/>
              <a:gd name="connsiteY5" fmla="*/ 246136 h 6857999"/>
              <a:gd name="connsiteX6" fmla="*/ 8224308 w 8394178"/>
              <a:gd name="connsiteY6" fmla="*/ 372908 h 6857999"/>
              <a:gd name="connsiteX7" fmla="*/ 8221687 w 8394178"/>
              <a:gd name="connsiteY7" fmla="*/ 450607 h 6857999"/>
              <a:gd name="connsiteX8" fmla="*/ 8232987 w 8394178"/>
              <a:gd name="connsiteY8" fmla="*/ 812800 h 6857999"/>
              <a:gd name="connsiteX9" fmla="*/ 8241364 w 8394178"/>
              <a:gd name="connsiteY9" fmla="*/ 912727 h 6857999"/>
              <a:gd name="connsiteX10" fmla="*/ 8240165 w 8394178"/>
              <a:gd name="connsiteY10" fmla="*/ 989950 h 6857999"/>
              <a:gd name="connsiteX11" fmla="*/ 8243561 w 8394178"/>
              <a:gd name="connsiteY11" fmla="*/ 1141745 h 6857999"/>
              <a:gd name="connsiteX12" fmla="*/ 8256144 w 8394178"/>
              <a:gd name="connsiteY12" fmla="*/ 1265454 h 6857999"/>
              <a:gd name="connsiteX13" fmla="*/ 8281494 w 8394178"/>
              <a:gd name="connsiteY13" fmla="*/ 1385480 h 6857999"/>
              <a:gd name="connsiteX14" fmla="*/ 8297877 w 8394178"/>
              <a:gd name="connsiteY14" fmla="*/ 1458060 h 6857999"/>
              <a:gd name="connsiteX15" fmla="*/ 8315502 w 8394178"/>
              <a:gd name="connsiteY15" fmla="*/ 1513175 h 6857999"/>
              <a:gd name="connsiteX16" fmla="*/ 8342335 w 8394178"/>
              <a:gd name="connsiteY16" fmla="*/ 1570809 h 6857999"/>
              <a:gd name="connsiteX17" fmla="*/ 8324762 w 8394178"/>
              <a:gd name="connsiteY17" fmla="*/ 1632434 h 6857999"/>
              <a:gd name="connsiteX18" fmla="*/ 8319231 w 8394178"/>
              <a:gd name="connsiteY18" fmla="*/ 1742490 h 6857999"/>
              <a:gd name="connsiteX19" fmla="*/ 8343694 w 8394178"/>
              <a:gd name="connsiteY19" fmla="*/ 1812272 h 6857999"/>
              <a:gd name="connsiteX20" fmla="*/ 8379488 w 8394178"/>
              <a:gd name="connsiteY20" fmla="*/ 1856766 h 6857999"/>
              <a:gd name="connsiteX21" fmla="*/ 8385055 w 8394178"/>
              <a:gd name="connsiteY21" fmla="*/ 1923433 h 6857999"/>
              <a:gd name="connsiteX22" fmla="*/ 8386906 w 8394178"/>
              <a:gd name="connsiteY22" fmla="*/ 1972204 h 6857999"/>
              <a:gd name="connsiteX23" fmla="*/ 8386681 w 8394178"/>
              <a:gd name="connsiteY23" fmla="*/ 2066205 h 6857999"/>
              <a:gd name="connsiteX24" fmla="*/ 8380052 w 8394178"/>
              <a:gd name="connsiteY24" fmla="*/ 2227417 h 6857999"/>
              <a:gd name="connsiteX25" fmla="*/ 8374483 w 8394178"/>
              <a:gd name="connsiteY25" fmla="*/ 2510933 h 6857999"/>
              <a:gd name="connsiteX26" fmla="*/ 8375191 w 8394178"/>
              <a:gd name="connsiteY26" fmla="*/ 2741866 h 6857999"/>
              <a:gd name="connsiteX27" fmla="*/ 8384389 w 8394178"/>
              <a:gd name="connsiteY27" fmla="*/ 2864935 h 6857999"/>
              <a:gd name="connsiteX28" fmla="*/ 8391822 w 8394178"/>
              <a:gd name="connsiteY28" fmla="*/ 2950807 h 6857999"/>
              <a:gd name="connsiteX29" fmla="*/ 8378111 w 8394178"/>
              <a:gd name="connsiteY29" fmla="*/ 2978246 h 6857999"/>
              <a:gd name="connsiteX30" fmla="*/ 8375025 w 8394178"/>
              <a:gd name="connsiteY30" fmla="*/ 2995916 h 6857999"/>
              <a:gd name="connsiteX31" fmla="*/ 8366764 w 8394178"/>
              <a:gd name="connsiteY31" fmla="*/ 2998648 h 6857999"/>
              <a:gd name="connsiteX32" fmla="*/ 8356827 w 8394178"/>
              <a:gd name="connsiteY32" fmla="*/ 3023630 h 6857999"/>
              <a:gd name="connsiteX33" fmla="*/ 8348883 w 8394178"/>
              <a:gd name="connsiteY33" fmla="*/ 3096975 h 6857999"/>
              <a:gd name="connsiteX34" fmla="*/ 8331320 w 8394178"/>
              <a:gd name="connsiteY34" fmla="*/ 3216657 h 6857999"/>
              <a:gd name="connsiteX35" fmla="*/ 8334250 w 8394178"/>
              <a:gd name="connsiteY35" fmla="*/ 3310980 h 6857999"/>
              <a:gd name="connsiteX36" fmla="*/ 8323018 w 8394178"/>
              <a:gd name="connsiteY36" fmla="*/ 3344725 h 6857999"/>
              <a:gd name="connsiteX37" fmla="*/ 8312317 w 8394178"/>
              <a:gd name="connsiteY37" fmla="*/ 3393250 h 6857999"/>
              <a:gd name="connsiteX38" fmla="*/ 8299110 w 8394178"/>
              <a:gd name="connsiteY38" fmla="*/ 3514536 h 6857999"/>
              <a:gd name="connsiteX39" fmla="*/ 8279421 w 8394178"/>
              <a:gd name="connsiteY39" fmla="*/ 3686149 h 6857999"/>
              <a:gd name="connsiteX40" fmla="*/ 8273021 w 8394178"/>
              <a:gd name="connsiteY40" fmla="*/ 3692208 h 6857999"/>
              <a:gd name="connsiteX41" fmla="*/ 8260968 w 8394178"/>
              <a:gd name="connsiteY41" fmla="*/ 3776022 h 6857999"/>
              <a:gd name="connsiteX42" fmla="*/ 8209415 w 8394178"/>
              <a:gd name="connsiteY42" fmla="*/ 4060536 h 6857999"/>
              <a:gd name="connsiteX43" fmla="*/ 8203359 w 8394178"/>
              <a:gd name="connsiteY43" fmla="*/ 4222149 h 6857999"/>
              <a:gd name="connsiteX44" fmla="*/ 8197502 w 8394178"/>
              <a:gd name="connsiteY44" fmla="*/ 4364683 h 6857999"/>
              <a:gd name="connsiteX45" fmla="*/ 8189960 w 8394178"/>
              <a:gd name="connsiteY45" fmla="*/ 4462471 h 6857999"/>
              <a:gd name="connsiteX46" fmla="*/ 8157285 w 8394178"/>
              <a:gd name="connsiteY46" fmla="*/ 4526395 h 6857999"/>
              <a:gd name="connsiteX47" fmla="*/ 8127583 w 8394178"/>
              <a:gd name="connsiteY47" fmla="*/ 4649885 h 6857999"/>
              <a:gd name="connsiteX48" fmla="*/ 8086875 w 8394178"/>
              <a:gd name="connsiteY48" fmla="*/ 4799019 h 6857999"/>
              <a:gd name="connsiteX49" fmla="*/ 8071779 w 8394178"/>
              <a:gd name="connsiteY49" fmla="*/ 4849614 h 6857999"/>
              <a:gd name="connsiteX50" fmla="*/ 8046521 w 8394178"/>
              <a:gd name="connsiteY50" fmla="*/ 4919971 h 6857999"/>
              <a:gd name="connsiteX51" fmla="*/ 7999171 w 8394178"/>
              <a:gd name="connsiteY51" fmla="*/ 5010766 h 6857999"/>
              <a:gd name="connsiteX52" fmla="*/ 7974494 w 8394178"/>
              <a:gd name="connsiteY52" fmla="*/ 5088190 h 6857999"/>
              <a:gd name="connsiteX53" fmla="*/ 7960017 w 8394178"/>
              <a:gd name="connsiteY53" fmla="*/ 5143922 h 6857999"/>
              <a:gd name="connsiteX54" fmla="*/ 7940570 w 8394178"/>
              <a:gd name="connsiteY54" fmla="*/ 5284346 h 6857999"/>
              <a:gd name="connsiteX55" fmla="*/ 7923844 w 8394178"/>
              <a:gd name="connsiteY55" fmla="*/ 5390948 h 6857999"/>
              <a:gd name="connsiteX56" fmla="*/ 7905061 w 8394178"/>
              <a:gd name="connsiteY56" fmla="*/ 5470854 h 6857999"/>
              <a:gd name="connsiteX57" fmla="*/ 7900574 w 8394178"/>
              <a:gd name="connsiteY57" fmla="*/ 5529643 h 6857999"/>
              <a:gd name="connsiteX58" fmla="*/ 7889879 w 8394178"/>
              <a:gd name="connsiteY58" fmla="*/ 5597292 h 6857999"/>
              <a:gd name="connsiteX59" fmla="*/ 7881533 w 8394178"/>
              <a:gd name="connsiteY59" fmla="*/ 5608899 h 6857999"/>
              <a:gd name="connsiteX60" fmla="*/ 7866845 w 8394178"/>
              <a:gd name="connsiteY60" fmla="*/ 5684911 h 6857999"/>
              <a:gd name="connsiteX61" fmla="*/ 7866707 w 8394178"/>
              <a:gd name="connsiteY61" fmla="*/ 5755776 h 6857999"/>
              <a:gd name="connsiteX62" fmla="*/ 7858630 w 8394178"/>
              <a:gd name="connsiteY62" fmla="*/ 5889599 h 6857999"/>
              <a:gd name="connsiteX63" fmla="*/ 7862852 w 8394178"/>
              <a:gd name="connsiteY63" fmla="*/ 5989744 h 6857999"/>
              <a:gd name="connsiteX64" fmla="*/ 7834617 w 8394178"/>
              <a:gd name="connsiteY64" fmla="*/ 6084926 h 6857999"/>
              <a:gd name="connsiteX65" fmla="*/ 7830440 w 8394178"/>
              <a:gd name="connsiteY65" fmla="*/ 6346549 h 6857999"/>
              <a:gd name="connsiteX66" fmla="*/ 7828988 w 8394178"/>
              <a:gd name="connsiteY66" fmla="*/ 6527527 h 6857999"/>
              <a:gd name="connsiteX67" fmla="*/ 7833220 w 8394178"/>
              <a:gd name="connsiteY67" fmla="*/ 6627129 h 6857999"/>
              <a:gd name="connsiteX68" fmla="*/ 7833451 w 8394178"/>
              <a:gd name="connsiteY68" fmla="*/ 6694819 h 6857999"/>
              <a:gd name="connsiteX69" fmla="*/ 7859394 w 8394178"/>
              <a:gd name="connsiteY69" fmla="*/ 6765445 h 6857999"/>
              <a:gd name="connsiteX70" fmla="*/ 7866873 w 8394178"/>
              <a:gd name="connsiteY70" fmla="*/ 6844697 h 6857999"/>
              <a:gd name="connsiteX71" fmla="*/ 7868076 w 8394178"/>
              <a:gd name="connsiteY71" fmla="*/ 6857999 h 6857999"/>
              <a:gd name="connsiteX72" fmla="*/ 0 w 8394178"/>
              <a:gd name="connsiteY72" fmla="*/ 6857999 h 6857999"/>
              <a:gd name="connsiteX73" fmla="*/ 0 w 8394178"/>
              <a:gd name="connsiteY73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8394178" h="6857999">
                <a:moveTo>
                  <a:pt x="0" y="0"/>
                </a:moveTo>
                <a:lnTo>
                  <a:pt x="8236175" y="2"/>
                </a:lnTo>
                <a:lnTo>
                  <a:pt x="8231178" y="14562"/>
                </a:lnTo>
                <a:lnTo>
                  <a:pt x="8234773" y="59077"/>
                </a:lnTo>
                <a:cubicBezTo>
                  <a:pt x="8235275" y="76949"/>
                  <a:pt x="8227121" y="89796"/>
                  <a:pt x="8227623" y="107668"/>
                </a:cubicBezTo>
                <a:cubicBezTo>
                  <a:pt x="8211139" y="138162"/>
                  <a:pt x="8246703" y="201929"/>
                  <a:pt x="8246150" y="246136"/>
                </a:cubicBezTo>
                <a:cubicBezTo>
                  <a:pt x="8245598" y="290343"/>
                  <a:pt x="8257389" y="364179"/>
                  <a:pt x="8224308" y="372908"/>
                </a:cubicBezTo>
                <a:cubicBezTo>
                  <a:pt x="8218864" y="431308"/>
                  <a:pt x="8228745" y="357606"/>
                  <a:pt x="8221687" y="450607"/>
                </a:cubicBezTo>
                <a:cubicBezTo>
                  <a:pt x="8253150" y="551950"/>
                  <a:pt x="8221677" y="787036"/>
                  <a:pt x="8232987" y="812800"/>
                </a:cubicBezTo>
                <a:cubicBezTo>
                  <a:pt x="8263719" y="860799"/>
                  <a:pt x="8226505" y="854953"/>
                  <a:pt x="8241364" y="912727"/>
                </a:cubicBezTo>
                <a:cubicBezTo>
                  <a:pt x="8249854" y="945986"/>
                  <a:pt x="8239798" y="951781"/>
                  <a:pt x="8240165" y="989950"/>
                </a:cubicBezTo>
                <a:cubicBezTo>
                  <a:pt x="8240531" y="1028120"/>
                  <a:pt x="8240898" y="1095828"/>
                  <a:pt x="8243561" y="1141745"/>
                </a:cubicBezTo>
                <a:cubicBezTo>
                  <a:pt x="8246223" y="1187662"/>
                  <a:pt x="8256010" y="1234783"/>
                  <a:pt x="8256144" y="1265454"/>
                </a:cubicBezTo>
                <a:cubicBezTo>
                  <a:pt x="8246450" y="1304052"/>
                  <a:pt x="8278372" y="1370755"/>
                  <a:pt x="8281494" y="1385480"/>
                </a:cubicBezTo>
                <a:cubicBezTo>
                  <a:pt x="8294281" y="1422714"/>
                  <a:pt x="8303397" y="1428103"/>
                  <a:pt x="8297877" y="1458060"/>
                </a:cubicBezTo>
                <a:cubicBezTo>
                  <a:pt x="8297983" y="1468057"/>
                  <a:pt x="8315397" y="1503177"/>
                  <a:pt x="8315502" y="1513175"/>
                </a:cubicBezTo>
                <a:lnTo>
                  <a:pt x="8342335" y="1570809"/>
                </a:lnTo>
                <a:cubicBezTo>
                  <a:pt x="8365894" y="1617136"/>
                  <a:pt x="8315600" y="1595486"/>
                  <a:pt x="8324762" y="1632434"/>
                </a:cubicBezTo>
                <a:cubicBezTo>
                  <a:pt x="8345804" y="1713683"/>
                  <a:pt x="8308403" y="1715203"/>
                  <a:pt x="8319231" y="1742490"/>
                </a:cubicBezTo>
                <a:cubicBezTo>
                  <a:pt x="8327385" y="1767736"/>
                  <a:pt x="8335540" y="1787026"/>
                  <a:pt x="8343694" y="1812272"/>
                </a:cubicBezTo>
                <a:cubicBezTo>
                  <a:pt x="8345710" y="1818102"/>
                  <a:pt x="8382841" y="1845254"/>
                  <a:pt x="8379488" y="1856766"/>
                </a:cubicBezTo>
                <a:lnTo>
                  <a:pt x="8385055" y="1923433"/>
                </a:lnTo>
                <a:lnTo>
                  <a:pt x="8386906" y="1972204"/>
                </a:lnTo>
                <a:cubicBezTo>
                  <a:pt x="8389102" y="1979569"/>
                  <a:pt x="8382464" y="2060117"/>
                  <a:pt x="8386681" y="2066205"/>
                </a:cubicBezTo>
                <a:cubicBezTo>
                  <a:pt x="8400709" y="2153571"/>
                  <a:pt x="8366045" y="2189849"/>
                  <a:pt x="8380052" y="2227417"/>
                </a:cubicBezTo>
                <a:cubicBezTo>
                  <a:pt x="8372543" y="2317591"/>
                  <a:pt x="8379811" y="2407644"/>
                  <a:pt x="8374483" y="2510933"/>
                </a:cubicBezTo>
                <a:cubicBezTo>
                  <a:pt x="8396772" y="2597916"/>
                  <a:pt x="8370232" y="2649734"/>
                  <a:pt x="8375191" y="2741866"/>
                </a:cubicBezTo>
                <a:cubicBezTo>
                  <a:pt x="8394024" y="2779815"/>
                  <a:pt x="8395428" y="2817058"/>
                  <a:pt x="8384389" y="2864935"/>
                </a:cubicBezTo>
                <a:cubicBezTo>
                  <a:pt x="8416004" y="2860552"/>
                  <a:pt x="8357917" y="2937673"/>
                  <a:pt x="8391822" y="2950807"/>
                </a:cubicBezTo>
                <a:lnTo>
                  <a:pt x="8378111" y="2978246"/>
                </a:lnTo>
                <a:lnTo>
                  <a:pt x="8375025" y="2995916"/>
                </a:lnTo>
                <a:lnTo>
                  <a:pt x="8366764" y="2998648"/>
                </a:lnTo>
                <a:lnTo>
                  <a:pt x="8356827" y="3023630"/>
                </a:lnTo>
                <a:cubicBezTo>
                  <a:pt x="8354245" y="3033333"/>
                  <a:pt x="8348477" y="3084375"/>
                  <a:pt x="8348883" y="3096975"/>
                </a:cubicBezTo>
                <a:cubicBezTo>
                  <a:pt x="8363039" y="3142205"/>
                  <a:pt x="8312062" y="3160433"/>
                  <a:pt x="8331320" y="3216657"/>
                </a:cubicBezTo>
                <a:cubicBezTo>
                  <a:pt x="8335649" y="3237178"/>
                  <a:pt x="8345170" y="3299737"/>
                  <a:pt x="8334250" y="3310980"/>
                </a:cubicBezTo>
                <a:cubicBezTo>
                  <a:pt x="8331414" y="3323902"/>
                  <a:pt x="8334413" y="3339340"/>
                  <a:pt x="8323018" y="3344725"/>
                </a:cubicBezTo>
                <a:cubicBezTo>
                  <a:pt x="8309183" y="3353908"/>
                  <a:pt x="8327822" y="3400659"/>
                  <a:pt x="8312317" y="3393250"/>
                </a:cubicBezTo>
                <a:cubicBezTo>
                  <a:pt x="8325036" y="3426421"/>
                  <a:pt x="8307258" y="3487753"/>
                  <a:pt x="8299110" y="3514536"/>
                </a:cubicBezTo>
                <a:cubicBezTo>
                  <a:pt x="8293627" y="3563353"/>
                  <a:pt x="8281866" y="3650327"/>
                  <a:pt x="8279421" y="3686149"/>
                </a:cubicBezTo>
                <a:cubicBezTo>
                  <a:pt x="8277133" y="3687657"/>
                  <a:pt x="8276096" y="3677229"/>
                  <a:pt x="8273021" y="3692208"/>
                </a:cubicBezTo>
                <a:cubicBezTo>
                  <a:pt x="8269945" y="3707187"/>
                  <a:pt x="8252471" y="3757479"/>
                  <a:pt x="8260968" y="3776022"/>
                </a:cubicBezTo>
                <a:cubicBezTo>
                  <a:pt x="8231046" y="3875691"/>
                  <a:pt x="8223343" y="4023237"/>
                  <a:pt x="8209415" y="4060536"/>
                </a:cubicBezTo>
                <a:cubicBezTo>
                  <a:pt x="8204523" y="4150698"/>
                  <a:pt x="8212636" y="4164564"/>
                  <a:pt x="8203359" y="4222149"/>
                </a:cubicBezTo>
                <a:cubicBezTo>
                  <a:pt x="8198769" y="4287917"/>
                  <a:pt x="8194167" y="4339232"/>
                  <a:pt x="8197502" y="4364683"/>
                </a:cubicBezTo>
                <a:lnTo>
                  <a:pt x="8189960" y="4462471"/>
                </a:lnTo>
                <a:cubicBezTo>
                  <a:pt x="8192241" y="4503329"/>
                  <a:pt x="8157418" y="4500454"/>
                  <a:pt x="8157285" y="4526395"/>
                </a:cubicBezTo>
                <a:cubicBezTo>
                  <a:pt x="8151441" y="4623008"/>
                  <a:pt x="8136733" y="4632050"/>
                  <a:pt x="8127583" y="4649885"/>
                </a:cubicBezTo>
                <a:cubicBezTo>
                  <a:pt x="8109657" y="4687979"/>
                  <a:pt x="8101631" y="4758928"/>
                  <a:pt x="8086875" y="4799019"/>
                </a:cubicBezTo>
                <a:cubicBezTo>
                  <a:pt x="8070221" y="4834076"/>
                  <a:pt x="8077158" y="4811645"/>
                  <a:pt x="8071779" y="4849614"/>
                </a:cubicBezTo>
                <a:cubicBezTo>
                  <a:pt x="8057300" y="4853334"/>
                  <a:pt x="8029516" y="4883089"/>
                  <a:pt x="8046521" y="4919971"/>
                </a:cubicBezTo>
                <a:lnTo>
                  <a:pt x="7999171" y="5010766"/>
                </a:lnTo>
                <a:cubicBezTo>
                  <a:pt x="7980458" y="4983259"/>
                  <a:pt x="7994018" y="5107656"/>
                  <a:pt x="7974494" y="5088190"/>
                </a:cubicBezTo>
                <a:cubicBezTo>
                  <a:pt x="7961479" y="5102008"/>
                  <a:pt x="7970341" y="5118851"/>
                  <a:pt x="7960017" y="5143922"/>
                </a:cubicBezTo>
                <a:cubicBezTo>
                  <a:pt x="7951381" y="5192745"/>
                  <a:pt x="7947519" y="5226225"/>
                  <a:pt x="7940570" y="5284346"/>
                </a:cubicBezTo>
                <a:cubicBezTo>
                  <a:pt x="7938188" y="5338386"/>
                  <a:pt x="7933705" y="5337325"/>
                  <a:pt x="7923844" y="5390948"/>
                </a:cubicBezTo>
                <a:cubicBezTo>
                  <a:pt x="7922596" y="5429655"/>
                  <a:pt x="7906054" y="5449508"/>
                  <a:pt x="7905061" y="5470854"/>
                </a:cubicBezTo>
                <a:cubicBezTo>
                  <a:pt x="7925924" y="5526328"/>
                  <a:pt x="7883497" y="5496377"/>
                  <a:pt x="7900574" y="5529643"/>
                </a:cubicBezTo>
                <a:cubicBezTo>
                  <a:pt x="7894813" y="5550879"/>
                  <a:pt x="7899366" y="5587444"/>
                  <a:pt x="7889879" y="5597292"/>
                </a:cubicBezTo>
                <a:lnTo>
                  <a:pt x="7881533" y="5608899"/>
                </a:lnTo>
                <a:cubicBezTo>
                  <a:pt x="7877694" y="5623501"/>
                  <a:pt x="7869316" y="5660431"/>
                  <a:pt x="7866845" y="5684911"/>
                </a:cubicBezTo>
                <a:cubicBezTo>
                  <a:pt x="7856004" y="5692608"/>
                  <a:pt x="7861304" y="5734344"/>
                  <a:pt x="7866707" y="5755776"/>
                </a:cubicBezTo>
                <a:cubicBezTo>
                  <a:pt x="7867905" y="5792777"/>
                  <a:pt x="7841786" y="5848613"/>
                  <a:pt x="7858630" y="5889599"/>
                </a:cubicBezTo>
                <a:cubicBezTo>
                  <a:pt x="7861076" y="5932097"/>
                  <a:pt x="7859359" y="5940901"/>
                  <a:pt x="7862852" y="5989744"/>
                </a:cubicBezTo>
                <a:cubicBezTo>
                  <a:pt x="7870213" y="6020787"/>
                  <a:pt x="7836478" y="6024963"/>
                  <a:pt x="7834617" y="6084926"/>
                </a:cubicBezTo>
                <a:cubicBezTo>
                  <a:pt x="7828898" y="6134231"/>
                  <a:pt x="7850648" y="6240432"/>
                  <a:pt x="7830440" y="6346549"/>
                </a:cubicBezTo>
                <a:cubicBezTo>
                  <a:pt x="7840187" y="6409741"/>
                  <a:pt x="7834403" y="6468689"/>
                  <a:pt x="7828988" y="6527527"/>
                </a:cubicBezTo>
                <a:cubicBezTo>
                  <a:pt x="7812745" y="6585667"/>
                  <a:pt x="7840670" y="6579284"/>
                  <a:pt x="7833220" y="6627129"/>
                </a:cubicBezTo>
                <a:cubicBezTo>
                  <a:pt x="7836598" y="6635153"/>
                  <a:pt x="7838259" y="6697665"/>
                  <a:pt x="7833451" y="6694819"/>
                </a:cubicBezTo>
                <a:cubicBezTo>
                  <a:pt x="7835476" y="6716947"/>
                  <a:pt x="7854551" y="6732844"/>
                  <a:pt x="7859394" y="6765445"/>
                </a:cubicBezTo>
                <a:cubicBezTo>
                  <a:pt x="7860760" y="6776325"/>
                  <a:pt x="7863817" y="6810511"/>
                  <a:pt x="7866873" y="6844697"/>
                </a:cubicBezTo>
                <a:lnTo>
                  <a:pt x="7868076" y="6857999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6B56A4-08E8-F5A1-41EB-247A9D2210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76976" y="1045174"/>
            <a:ext cx="4661092" cy="2795160"/>
          </a:xfrm>
        </p:spPr>
        <p:txBody>
          <a:bodyPr>
            <a:normAutofit/>
          </a:bodyPr>
          <a:lstStyle/>
          <a:p>
            <a:r>
              <a:rPr lang="en-GB" altLang="en-US" sz="2100" dirty="0">
                <a:latin typeface="Arial" panose="020B0604020202020204" pitchFamily="34" charset="0"/>
                <a:cs typeface="Arial" panose="020B0604020202020204" pitchFamily="34" charset="0"/>
              </a:rPr>
              <a:t>Module Title: </a:t>
            </a:r>
            <a:r>
              <a:rPr lang="en-GB" altLang="en-US" sz="2100" b="1" i="1" dirty="0">
                <a:latin typeface="Arial" panose="020B0604020202020204" pitchFamily="34" charset="0"/>
                <a:cs typeface="Arial" panose="020B0604020202020204" pitchFamily="34" charset="0"/>
              </a:rPr>
              <a:t>Professional Career Development within H&amp;SC</a:t>
            </a:r>
            <a:br>
              <a:rPr lang="en-GB" altLang="en-US" sz="2100" b="1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2100" u="sng" dirty="0">
                <a:latin typeface="Arial" panose="020B0604020202020204" pitchFamily="34" charset="0"/>
                <a:cs typeface="Arial" panose="020B0604020202020204" pitchFamily="34" charset="0"/>
              </a:rPr>
              <a:t>Module Number</a:t>
            </a:r>
            <a:r>
              <a:rPr lang="en-GB" altLang="en-US" sz="21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altLang="en-US" sz="2100" b="1" i="1" dirty="0">
                <a:latin typeface="Arial" panose="020B0604020202020204" pitchFamily="34" charset="0"/>
                <a:cs typeface="Arial" panose="020B0604020202020204" pitchFamily="34" charset="0"/>
              </a:rPr>
              <a:t>LCHS 4009 (LON)</a:t>
            </a:r>
            <a:br>
              <a:rPr lang="en-GB" altLang="en-US" sz="2100" b="1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2100" u="sng" dirty="0">
                <a:latin typeface="Arial" panose="020B0604020202020204" pitchFamily="34" charset="0"/>
                <a:cs typeface="Arial" panose="020B0604020202020204" pitchFamily="34" charset="0"/>
              </a:rPr>
              <a:t>Assignment No</a:t>
            </a:r>
            <a:r>
              <a:rPr lang="en-GB" altLang="en-US" sz="2100" b="1" i="1" dirty="0">
                <a:latin typeface="Arial" panose="020B0604020202020204" pitchFamily="34" charset="0"/>
                <a:cs typeface="Arial" panose="020B0604020202020204" pitchFamily="34" charset="0"/>
              </a:rPr>
              <a:t>:     ASSIGNMENT 1</a:t>
            </a:r>
            <a:br>
              <a:rPr lang="en-GB" altLang="en-US" sz="2100" b="1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2100" u="sng" dirty="0">
                <a:latin typeface="Arial" panose="020B0604020202020204" pitchFamily="34" charset="0"/>
                <a:cs typeface="Arial" panose="020B0604020202020204" pitchFamily="34" charset="0"/>
              </a:rPr>
              <a:t>Student Name: </a:t>
            </a:r>
            <a:r>
              <a:rPr lang="en-GB" altLang="en-US" sz="2100" b="1" u="sng" dirty="0">
                <a:latin typeface="Arial" panose="020B0604020202020204" pitchFamily="34" charset="0"/>
                <a:cs typeface="Arial" panose="020B0604020202020204" pitchFamily="34" charset="0"/>
              </a:rPr>
              <a:t>Irma De GUZMAN</a:t>
            </a:r>
            <a:br>
              <a:rPr lang="en-GB" altLang="en-US" sz="2100" b="1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2100" u="sng" dirty="0">
                <a:latin typeface="Arial" panose="020B0604020202020204" pitchFamily="34" charset="0"/>
                <a:cs typeface="Arial" panose="020B0604020202020204" pitchFamily="34" charset="0"/>
              </a:rPr>
              <a:t>Student ID:       </a:t>
            </a:r>
            <a:r>
              <a:rPr lang="en-GB" altLang="en-US" sz="2100" b="1" u="sng" dirty="0">
                <a:latin typeface="Arial" panose="020B0604020202020204" pitchFamily="34" charset="0"/>
                <a:cs typeface="Arial" panose="020B0604020202020204" pitchFamily="34" charset="0"/>
              </a:rPr>
              <a:t>2414783</a:t>
            </a:r>
            <a:br>
              <a:rPr lang="en-GB" altLang="en-US" sz="2100" b="1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2100" u="sng" dirty="0">
                <a:latin typeface="Arial" panose="020B0604020202020204" pitchFamily="34" charset="0"/>
                <a:cs typeface="Arial" panose="020B0604020202020204" pitchFamily="34" charset="0"/>
              </a:rPr>
              <a:t>Lecturer’s Name</a:t>
            </a:r>
            <a:r>
              <a:rPr lang="en-GB" altLang="en-US" sz="21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: Mr. Soban Sadiq</a:t>
            </a:r>
            <a:endParaRPr lang="en-US" sz="2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3A45B2-3951-C05B-E6A3-7AC66316EF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80462" y="4174333"/>
            <a:ext cx="4454121" cy="1136843"/>
          </a:xfrm>
        </p:spPr>
        <p:txBody>
          <a:bodyPr>
            <a:normAutofit/>
          </a:bodyPr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UNIVERSITY OF WALES  TRINITY OF ST.DAVID</a:t>
            </a:r>
          </a:p>
        </p:txBody>
      </p:sp>
      <p:pic>
        <p:nvPicPr>
          <p:cNvPr id="75" name="Graphic 74" descr="Head with Gears">
            <a:extLst>
              <a:ext uri="{FF2B5EF4-FFF2-40B4-BE49-F238E27FC236}">
                <a16:creationId xmlns:a16="http://schemas.microsoft.com/office/drawing/2014/main" id="{0447DC6B-4ED8-2587-98CB-17005FCFAE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7387" y="1635593"/>
            <a:ext cx="3647438" cy="3647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972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9" name="Rectangle 98">
            <a:extLst>
              <a:ext uri="{FF2B5EF4-FFF2-40B4-BE49-F238E27FC236}">
                <a16:creationId xmlns:a16="http://schemas.microsoft.com/office/drawing/2014/main" id="{00A0D747-F38B-4A99-9985-62CE8C2476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Freeform: Shape 100">
            <a:extLst>
              <a:ext uri="{FF2B5EF4-FFF2-40B4-BE49-F238E27FC236}">
                <a16:creationId xmlns:a16="http://schemas.microsoft.com/office/drawing/2014/main" id="{3D1BF32B-6CA3-4695-8A0C-1AC789B58D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5277870" cy="6858000"/>
          </a:xfrm>
          <a:custGeom>
            <a:avLst/>
            <a:gdLst>
              <a:gd name="connsiteX0" fmla="*/ 643741 w 5434004"/>
              <a:gd name="connsiteY0" fmla="*/ 0 h 6858000"/>
              <a:gd name="connsiteX1" fmla="*/ 5434004 w 5434004"/>
              <a:gd name="connsiteY1" fmla="*/ 0 h 6858000"/>
              <a:gd name="connsiteX2" fmla="*/ 5434004 w 5434004"/>
              <a:gd name="connsiteY2" fmla="*/ 6858000 h 6858000"/>
              <a:gd name="connsiteX3" fmla="*/ 0 w 5434004"/>
              <a:gd name="connsiteY3" fmla="*/ 6858000 h 6858000"/>
              <a:gd name="connsiteX4" fmla="*/ 0 w 5434004"/>
              <a:gd name="connsiteY4" fmla="*/ 6857998 h 6858000"/>
              <a:gd name="connsiteX5" fmla="*/ 1049407 w 5434004"/>
              <a:gd name="connsiteY5" fmla="*/ 6857998 h 6858000"/>
              <a:gd name="connsiteX6" fmla="*/ 1033092 w 5434004"/>
              <a:gd name="connsiteY6" fmla="*/ 6843615 h 6858000"/>
              <a:gd name="connsiteX7" fmla="*/ 1004585 w 5434004"/>
              <a:gd name="connsiteY7" fmla="*/ 6800899 h 6858000"/>
              <a:gd name="connsiteX8" fmla="*/ 984086 w 5434004"/>
              <a:gd name="connsiteY8" fmla="*/ 6765441 h 6858000"/>
              <a:gd name="connsiteX9" fmla="*/ 955964 w 5434004"/>
              <a:gd name="connsiteY9" fmla="*/ 6739541 h 6858000"/>
              <a:gd name="connsiteX10" fmla="*/ 945820 w 5434004"/>
              <a:gd name="connsiteY10" fmla="*/ 6673829 h 6858000"/>
              <a:gd name="connsiteX11" fmla="*/ 921540 w 5434004"/>
              <a:gd name="connsiteY11" fmla="*/ 6620155 h 6858000"/>
              <a:gd name="connsiteX12" fmla="*/ 876436 w 5434004"/>
              <a:gd name="connsiteY12" fmla="*/ 6610437 h 6858000"/>
              <a:gd name="connsiteX13" fmla="*/ 876973 w 5434004"/>
              <a:gd name="connsiteY13" fmla="*/ 6596307 h 6858000"/>
              <a:gd name="connsiteX14" fmla="*/ 893782 w 5434004"/>
              <a:gd name="connsiteY14" fmla="*/ 6536039 h 6858000"/>
              <a:gd name="connsiteX15" fmla="*/ 830281 w 5434004"/>
              <a:gd name="connsiteY15" fmla="*/ 6239239 h 6858000"/>
              <a:gd name="connsiteX16" fmla="*/ 816373 w 5434004"/>
              <a:gd name="connsiteY16" fmla="*/ 6116986 h 6858000"/>
              <a:gd name="connsiteX17" fmla="*/ 788606 w 5434004"/>
              <a:gd name="connsiteY17" fmla="*/ 5895434 h 6858000"/>
              <a:gd name="connsiteX18" fmla="*/ 762315 w 5434004"/>
              <a:gd name="connsiteY18" fmla="*/ 5848019 h 6858000"/>
              <a:gd name="connsiteX19" fmla="*/ 714842 w 5434004"/>
              <a:gd name="connsiteY19" fmla="*/ 5722306 h 6858000"/>
              <a:gd name="connsiteX20" fmla="*/ 679500 w 5434004"/>
              <a:gd name="connsiteY20" fmla="*/ 5528085 h 6858000"/>
              <a:gd name="connsiteX21" fmla="*/ 660956 w 5434004"/>
              <a:gd name="connsiteY21" fmla="*/ 5506768 h 6858000"/>
              <a:gd name="connsiteX22" fmla="*/ 642957 w 5434004"/>
              <a:gd name="connsiteY22" fmla="*/ 5473318 h 6858000"/>
              <a:gd name="connsiteX23" fmla="*/ 602099 w 5434004"/>
              <a:gd name="connsiteY23" fmla="*/ 5418521 h 6858000"/>
              <a:gd name="connsiteX24" fmla="*/ 563009 w 5434004"/>
              <a:gd name="connsiteY24" fmla="*/ 5337536 h 6858000"/>
              <a:gd name="connsiteX25" fmla="*/ 584675 w 5434004"/>
              <a:gd name="connsiteY25" fmla="*/ 5255190 h 6858000"/>
              <a:gd name="connsiteX26" fmla="*/ 564878 w 5434004"/>
              <a:gd name="connsiteY26" fmla="*/ 5208171 h 6858000"/>
              <a:gd name="connsiteX27" fmla="*/ 540145 w 5434004"/>
              <a:gd name="connsiteY27" fmla="*/ 4993731 h 6858000"/>
              <a:gd name="connsiteX28" fmla="*/ 512099 w 5434004"/>
              <a:gd name="connsiteY28" fmla="*/ 4896399 h 6858000"/>
              <a:gd name="connsiteX29" fmla="*/ 482378 w 5434004"/>
              <a:gd name="connsiteY29" fmla="*/ 4838613 h 6858000"/>
              <a:gd name="connsiteX30" fmla="*/ 468676 w 5434004"/>
              <a:gd name="connsiteY30" fmla="*/ 4796522 h 6858000"/>
              <a:gd name="connsiteX31" fmla="*/ 430881 w 5434004"/>
              <a:gd name="connsiteY31" fmla="*/ 4672370 h 6858000"/>
              <a:gd name="connsiteX32" fmla="*/ 415292 w 5434004"/>
              <a:gd name="connsiteY32" fmla="*/ 4634253 h 6858000"/>
              <a:gd name="connsiteX33" fmla="*/ 348919 w 5434004"/>
              <a:gd name="connsiteY33" fmla="*/ 4549232 h 6858000"/>
              <a:gd name="connsiteX34" fmla="*/ 292438 w 5434004"/>
              <a:gd name="connsiteY34" fmla="*/ 4479912 h 6858000"/>
              <a:gd name="connsiteX35" fmla="*/ 283567 w 5434004"/>
              <a:gd name="connsiteY35" fmla="*/ 4376609 h 6858000"/>
              <a:gd name="connsiteX36" fmla="*/ 247018 w 5434004"/>
              <a:gd name="connsiteY36" fmla="*/ 4280257 h 6858000"/>
              <a:gd name="connsiteX37" fmla="*/ 243154 w 5434004"/>
              <a:gd name="connsiteY37" fmla="*/ 4208492 h 6858000"/>
              <a:gd name="connsiteX38" fmla="*/ 267243 w 5434004"/>
              <a:gd name="connsiteY38" fmla="*/ 4120636 h 6858000"/>
              <a:gd name="connsiteX39" fmla="*/ 274676 w 5434004"/>
              <a:gd name="connsiteY39" fmla="*/ 4116556 h 6858000"/>
              <a:gd name="connsiteX40" fmla="*/ 274016 w 5434004"/>
              <a:gd name="connsiteY40" fmla="*/ 4109625 h 6858000"/>
              <a:gd name="connsiteX41" fmla="*/ 266711 w 5434004"/>
              <a:gd name="connsiteY41" fmla="*/ 4105624 h 6858000"/>
              <a:gd name="connsiteX42" fmla="*/ 267360 w 5434004"/>
              <a:gd name="connsiteY42" fmla="*/ 4051441 h 6858000"/>
              <a:gd name="connsiteX43" fmla="*/ 280863 w 5434004"/>
              <a:gd name="connsiteY43" fmla="*/ 3988494 h 6858000"/>
              <a:gd name="connsiteX44" fmla="*/ 254473 w 5434004"/>
              <a:gd name="connsiteY44" fmla="*/ 3926485 h 6858000"/>
              <a:gd name="connsiteX45" fmla="*/ 238942 w 5434004"/>
              <a:gd name="connsiteY45" fmla="*/ 3857057 h 6858000"/>
              <a:gd name="connsiteX46" fmla="*/ 229388 w 5434004"/>
              <a:gd name="connsiteY46" fmla="*/ 3815650 h 6858000"/>
              <a:gd name="connsiteX47" fmla="*/ 224025 w 5434004"/>
              <a:gd name="connsiteY47" fmla="*/ 3696745 h 6858000"/>
              <a:gd name="connsiteX48" fmla="*/ 242028 w 5434004"/>
              <a:gd name="connsiteY48" fmla="*/ 3477814 h 6858000"/>
              <a:gd name="connsiteX49" fmla="*/ 239663 w 5434004"/>
              <a:gd name="connsiteY49" fmla="*/ 3375354 h 6858000"/>
              <a:gd name="connsiteX50" fmla="*/ 242939 w 5434004"/>
              <a:gd name="connsiteY50" fmla="*/ 3235494 h 6858000"/>
              <a:gd name="connsiteX51" fmla="*/ 235466 w 5434004"/>
              <a:gd name="connsiteY51" fmla="*/ 3111896 h 6858000"/>
              <a:gd name="connsiteX52" fmla="*/ 225859 w 5434004"/>
              <a:gd name="connsiteY52" fmla="*/ 3061665 h 6858000"/>
              <a:gd name="connsiteX53" fmla="*/ 214543 w 5434004"/>
              <a:gd name="connsiteY53" fmla="*/ 3026187 h 6858000"/>
              <a:gd name="connsiteX54" fmla="*/ 209002 w 5434004"/>
              <a:gd name="connsiteY54" fmla="*/ 2930097 h 6858000"/>
              <a:gd name="connsiteX55" fmla="*/ 209539 w 5434004"/>
              <a:gd name="connsiteY55" fmla="*/ 2768399 h 6858000"/>
              <a:gd name="connsiteX56" fmla="*/ 207490 w 5434004"/>
              <a:gd name="connsiteY56" fmla="*/ 2734615 h 6858000"/>
              <a:gd name="connsiteX57" fmla="*/ 197130 w 5434004"/>
              <a:gd name="connsiteY57" fmla="*/ 2708116 h 6858000"/>
              <a:gd name="connsiteX58" fmla="*/ 187231 w 5434004"/>
              <a:gd name="connsiteY58" fmla="*/ 2704185 h 6858000"/>
              <a:gd name="connsiteX59" fmla="*/ 184723 w 5434004"/>
              <a:gd name="connsiteY59" fmla="*/ 2686011 h 6858000"/>
              <a:gd name="connsiteX60" fmla="*/ 169929 w 5434004"/>
              <a:gd name="connsiteY60" fmla="*/ 2656504 h 6858000"/>
              <a:gd name="connsiteX61" fmla="*/ 188242 w 5434004"/>
              <a:gd name="connsiteY61" fmla="*/ 2589493 h 6858000"/>
              <a:gd name="connsiteX62" fmla="*/ 189125 w 5434004"/>
              <a:gd name="connsiteY62" fmla="*/ 2457617 h 6858000"/>
              <a:gd name="connsiteX63" fmla="*/ 195205 w 5434004"/>
              <a:gd name="connsiteY63" fmla="*/ 2210817 h 6858000"/>
              <a:gd name="connsiteX64" fmla="*/ 175797 w 5434004"/>
              <a:gd name="connsiteY64" fmla="*/ 1901521 h 6858000"/>
              <a:gd name="connsiteX65" fmla="*/ 156134 w 5434004"/>
              <a:gd name="connsiteY65" fmla="*/ 1700722 h 6858000"/>
              <a:gd name="connsiteX66" fmla="*/ 174157 w 5434004"/>
              <a:gd name="connsiteY66" fmla="*/ 1661610 h 6858000"/>
              <a:gd name="connsiteX67" fmla="*/ 180802 w 5434004"/>
              <a:gd name="connsiteY67" fmla="*/ 1640073 h 6858000"/>
              <a:gd name="connsiteX68" fmla="*/ 179221 w 5434004"/>
              <a:gd name="connsiteY68" fmla="*/ 1637398 h 6858000"/>
              <a:gd name="connsiteX69" fmla="*/ 179826 w 5434004"/>
              <a:gd name="connsiteY69" fmla="*/ 1612248 h 6858000"/>
              <a:gd name="connsiteX70" fmla="*/ 198048 w 5434004"/>
              <a:gd name="connsiteY70" fmla="*/ 1498097 h 6858000"/>
              <a:gd name="connsiteX71" fmla="*/ 196329 w 5434004"/>
              <a:gd name="connsiteY71" fmla="*/ 1497364 h 6858000"/>
              <a:gd name="connsiteX72" fmla="*/ 193204 w 5434004"/>
              <a:gd name="connsiteY72" fmla="*/ 1490042 h 6858000"/>
              <a:gd name="connsiteX73" fmla="*/ 211154 w 5434004"/>
              <a:gd name="connsiteY73" fmla="*/ 1451416 h 6858000"/>
              <a:gd name="connsiteX74" fmla="*/ 247750 w 5434004"/>
              <a:gd name="connsiteY74" fmla="*/ 1281781 h 6858000"/>
              <a:gd name="connsiteX75" fmla="*/ 323114 w 5434004"/>
              <a:gd name="connsiteY75" fmla="*/ 1074754 h 6858000"/>
              <a:gd name="connsiteX76" fmla="*/ 357209 w 5434004"/>
              <a:gd name="connsiteY76" fmla="*/ 1019094 h 6858000"/>
              <a:gd name="connsiteX77" fmla="*/ 393176 w 5434004"/>
              <a:gd name="connsiteY77" fmla="*/ 938921 h 6858000"/>
              <a:gd name="connsiteX78" fmla="*/ 451503 w 5434004"/>
              <a:gd name="connsiteY78" fmla="*/ 815814 h 6858000"/>
              <a:gd name="connsiteX79" fmla="*/ 567587 w 5434004"/>
              <a:gd name="connsiteY79" fmla="*/ 584070 h 6858000"/>
              <a:gd name="connsiteX80" fmla="*/ 592609 w 5434004"/>
              <a:gd name="connsiteY80" fmla="*/ 461805 h 6858000"/>
              <a:gd name="connsiteX81" fmla="*/ 624563 w 5434004"/>
              <a:gd name="connsiteY81" fmla="*/ 360945 h 6858000"/>
              <a:gd name="connsiteX82" fmla="*/ 627056 w 5434004"/>
              <a:gd name="connsiteY82" fmla="*/ 226335 h 6858000"/>
              <a:gd name="connsiteX83" fmla="*/ 655851 w 5434004"/>
              <a:gd name="connsiteY83" fmla="*/ 51690 h 6858000"/>
              <a:gd name="connsiteX84" fmla="*/ 653984 w 5434004"/>
              <a:gd name="connsiteY84" fmla="*/ 22133 h 6858000"/>
              <a:gd name="connsiteX85" fmla="*/ 643279 w 5434004"/>
              <a:gd name="connsiteY85" fmla="*/ 1037 h 6858000"/>
              <a:gd name="connsiteX0" fmla="*/ 643741 w 5434004"/>
              <a:gd name="connsiteY0" fmla="*/ 0 h 6858000"/>
              <a:gd name="connsiteX1" fmla="*/ 5434004 w 5434004"/>
              <a:gd name="connsiteY1" fmla="*/ 0 h 6858000"/>
              <a:gd name="connsiteX2" fmla="*/ 5434004 w 5434004"/>
              <a:gd name="connsiteY2" fmla="*/ 6858000 h 6858000"/>
              <a:gd name="connsiteX3" fmla="*/ 0 w 5434004"/>
              <a:gd name="connsiteY3" fmla="*/ 6858000 h 6858000"/>
              <a:gd name="connsiteX4" fmla="*/ 1049407 w 5434004"/>
              <a:gd name="connsiteY4" fmla="*/ 6857998 h 6858000"/>
              <a:gd name="connsiteX5" fmla="*/ 1033092 w 5434004"/>
              <a:gd name="connsiteY5" fmla="*/ 6843615 h 6858000"/>
              <a:gd name="connsiteX6" fmla="*/ 1004585 w 5434004"/>
              <a:gd name="connsiteY6" fmla="*/ 6800899 h 6858000"/>
              <a:gd name="connsiteX7" fmla="*/ 984086 w 5434004"/>
              <a:gd name="connsiteY7" fmla="*/ 6765441 h 6858000"/>
              <a:gd name="connsiteX8" fmla="*/ 955964 w 5434004"/>
              <a:gd name="connsiteY8" fmla="*/ 6739541 h 6858000"/>
              <a:gd name="connsiteX9" fmla="*/ 945820 w 5434004"/>
              <a:gd name="connsiteY9" fmla="*/ 6673829 h 6858000"/>
              <a:gd name="connsiteX10" fmla="*/ 921540 w 5434004"/>
              <a:gd name="connsiteY10" fmla="*/ 6620155 h 6858000"/>
              <a:gd name="connsiteX11" fmla="*/ 876436 w 5434004"/>
              <a:gd name="connsiteY11" fmla="*/ 6610437 h 6858000"/>
              <a:gd name="connsiteX12" fmla="*/ 876973 w 5434004"/>
              <a:gd name="connsiteY12" fmla="*/ 6596307 h 6858000"/>
              <a:gd name="connsiteX13" fmla="*/ 893782 w 5434004"/>
              <a:gd name="connsiteY13" fmla="*/ 6536039 h 6858000"/>
              <a:gd name="connsiteX14" fmla="*/ 830281 w 5434004"/>
              <a:gd name="connsiteY14" fmla="*/ 6239239 h 6858000"/>
              <a:gd name="connsiteX15" fmla="*/ 816373 w 5434004"/>
              <a:gd name="connsiteY15" fmla="*/ 6116986 h 6858000"/>
              <a:gd name="connsiteX16" fmla="*/ 788606 w 5434004"/>
              <a:gd name="connsiteY16" fmla="*/ 5895434 h 6858000"/>
              <a:gd name="connsiteX17" fmla="*/ 762315 w 5434004"/>
              <a:gd name="connsiteY17" fmla="*/ 5848019 h 6858000"/>
              <a:gd name="connsiteX18" fmla="*/ 714842 w 5434004"/>
              <a:gd name="connsiteY18" fmla="*/ 5722306 h 6858000"/>
              <a:gd name="connsiteX19" fmla="*/ 679500 w 5434004"/>
              <a:gd name="connsiteY19" fmla="*/ 5528085 h 6858000"/>
              <a:gd name="connsiteX20" fmla="*/ 660956 w 5434004"/>
              <a:gd name="connsiteY20" fmla="*/ 5506768 h 6858000"/>
              <a:gd name="connsiteX21" fmla="*/ 642957 w 5434004"/>
              <a:gd name="connsiteY21" fmla="*/ 5473318 h 6858000"/>
              <a:gd name="connsiteX22" fmla="*/ 602099 w 5434004"/>
              <a:gd name="connsiteY22" fmla="*/ 5418521 h 6858000"/>
              <a:gd name="connsiteX23" fmla="*/ 563009 w 5434004"/>
              <a:gd name="connsiteY23" fmla="*/ 5337536 h 6858000"/>
              <a:gd name="connsiteX24" fmla="*/ 584675 w 5434004"/>
              <a:gd name="connsiteY24" fmla="*/ 5255190 h 6858000"/>
              <a:gd name="connsiteX25" fmla="*/ 564878 w 5434004"/>
              <a:gd name="connsiteY25" fmla="*/ 5208171 h 6858000"/>
              <a:gd name="connsiteX26" fmla="*/ 540145 w 5434004"/>
              <a:gd name="connsiteY26" fmla="*/ 4993731 h 6858000"/>
              <a:gd name="connsiteX27" fmla="*/ 512099 w 5434004"/>
              <a:gd name="connsiteY27" fmla="*/ 4896399 h 6858000"/>
              <a:gd name="connsiteX28" fmla="*/ 482378 w 5434004"/>
              <a:gd name="connsiteY28" fmla="*/ 4838613 h 6858000"/>
              <a:gd name="connsiteX29" fmla="*/ 468676 w 5434004"/>
              <a:gd name="connsiteY29" fmla="*/ 4796522 h 6858000"/>
              <a:gd name="connsiteX30" fmla="*/ 430881 w 5434004"/>
              <a:gd name="connsiteY30" fmla="*/ 4672370 h 6858000"/>
              <a:gd name="connsiteX31" fmla="*/ 415292 w 5434004"/>
              <a:gd name="connsiteY31" fmla="*/ 4634253 h 6858000"/>
              <a:gd name="connsiteX32" fmla="*/ 348919 w 5434004"/>
              <a:gd name="connsiteY32" fmla="*/ 4549232 h 6858000"/>
              <a:gd name="connsiteX33" fmla="*/ 292438 w 5434004"/>
              <a:gd name="connsiteY33" fmla="*/ 4479912 h 6858000"/>
              <a:gd name="connsiteX34" fmla="*/ 283567 w 5434004"/>
              <a:gd name="connsiteY34" fmla="*/ 4376609 h 6858000"/>
              <a:gd name="connsiteX35" fmla="*/ 247018 w 5434004"/>
              <a:gd name="connsiteY35" fmla="*/ 4280257 h 6858000"/>
              <a:gd name="connsiteX36" fmla="*/ 243154 w 5434004"/>
              <a:gd name="connsiteY36" fmla="*/ 4208492 h 6858000"/>
              <a:gd name="connsiteX37" fmla="*/ 267243 w 5434004"/>
              <a:gd name="connsiteY37" fmla="*/ 4120636 h 6858000"/>
              <a:gd name="connsiteX38" fmla="*/ 274676 w 5434004"/>
              <a:gd name="connsiteY38" fmla="*/ 4116556 h 6858000"/>
              <a:gd name="connsiteX39" fmla="*/ 274016 w 5434004"/>
              <a:gd name="connsiteY39" fmla="*/ 4109625 h 6858000"/>
              <a:gd name="connsiteX40" fmla="*/ 266711 w 5434004"/>
              <a:gd name="connsiteY40" fmla="*/ 4105624 h 6858000"/>
              <a:gd name="connsiteX41" fmla="*/ 267360 w 5434004"/>
              <a:gd name="connsiteY41" fmla="*/ 4051441 h 6858000"/>
              <a:gd name="connsiteX42" fmla="*/ 280863 w 5434004"/>
              <a:gd name="connsiteY42" fmla="*/ 3988494 h 6858000"/>
              <a:gd name="connsiteX43" fmla="*/ 254473 w 5434004"/>
              <a:gd name="connsiteY43" fmla="*/ 3926485 h 6858000"/>
              <a:gd name="connsiteX44" fmla="*/ 238942 w 5434004"/>
              <a:gd name="connsiteY44" fmla="*/ 3857057 h 6858000"/>
              <a:gd name="connsiteX45" fmla="*/ 229388 w 5434004"/>
              <a:gd name="connsiteY45" fmla="*/ 3815650 h 6858000"/>
              <a:gd name="connsiteX46" fmla="*/ 224025 w 5434004"/>
              <a:gd name="connsiteY46" fmla="*/ 3696745 h 6858000"/>
              <a:gd name="connsiteX47" fmla="*/ 242028 w 5434004"/>
              <a:gd name="connsiteY47" fmla="*/ 3477814 h 6858000"/>
              <a:gd name="connsiteX48" fmla="*/ 239663 w 5434004"/>
              <a:gd name="connsiteY48" fmla="*/ 3375354 h 6858000"/>
              <a:gd name="connsiteX49" fmla="*/ 242939 w 5434004"/>
              <a:gd name="connsiteY49" fmla="*/ 3235494 h 6858000"/>
              <a:gd name="connsiteX50" fmla="*/ 235466 w 5434004"/>
              <a:gd name="connsiteY50" fmla="*/ 3111896 h 6858000"/>
              <a:gd name="connsiteX51" fmla="*/ 225859 w 5434004"/>
              <a:gd name="connsiteY51" fmla="*/ 3061665 h 6858000"/>
              <a:gd name="connsiteX52" fmla="*/ 214543 w 5434004"/>
              <a:gd name="connsiteY52" fmla="*/ 3026187 h 6858000"/>
              <a:gd name="connsiteX53" fmla="*/ 209002 w 5434004"/>
              <a:gd name="connsiteY53" fmla="*/ 2930097 h 6858000"/>
              <a:gd name="connsiteX54" fmla="*/ 209539 w 5434004"/>
              <a:gd name="connsiteY54" fmla="*/ 2768399 h 6858000"/>
              <a:gd name="connsiteX55" fmla="*/ 207490 w 5434004"/>
              <a:gd name="connsiteY55" fmla="*/ 2734615 h 6858000"/>
              <a:gd name="connsiteX56" fmla="*/ 197130 w 5434004"/>
              <a:gd name="connsiteY56" fmla="*/ 2708116 h 6858000"/>
              <a:gd name="connsiteX57" fmla="*/ 187231 w 5434004"/>
              <a:gd name="connsiteY57" fmla="*/ 2704185 h 6858000"/>
              <a:gd name="connsiteX58" fmla="*/ 184723 w 5434004"/>
              <a:gd name="connsiteY58" fmla="*/ 2686011 h 6858000"/>
              <a:gd name="connsiteX59" fmla="*/ 169929 w 5434004"/>
              <a:gd name="connsiteY59" fmla="*/ 2656504 h 6858000"/>
              <a:gd name="connsiteX60" fmla="*/ 188242 w 5434004"/>
              <a:gd name="connsiteY60" fmla="*/ 2589493 h 6858000"/>
              <a:gd name="connsiteX61" fmla="*/ 189125 w 5434004"/>
              <a:gd name="connsiteY61" fmla="*/ 2457617 h 6858000"/>
              <a:gd name="connsiteX62" fmla="*/ 195205 w 5434004"/>
              <a:gd name="connsiteY62" fmla="*/ 2210817 h 6858000"/>
              <a:gd name="connsiteX63" fmla="*/ 175797 w 5434004"/>
              <a:gd name="connsiteY63" fmla="*/ 1901521 h 6858000"/>
              <a:gd name="connsiteX64" fmla="*/ 156134 w 5434004"/>
              <a:gd name="connsiteY64" fmla="*/ 1700722 h 6858000"/>
              <a:gd name="connsiteX65" fmla="*/ 174157 w 5434004"/>
              <a:gd name="connsiteY65" fmla="*/ 1661610 h 6858000"/>
              <a:gd name="connsiteX66" fmla="*/ 180802 w 5434004"/>
              <a:gd name="connsiteY66" fmla="*/ 1640073 h 6858000"/>
              <a:gd name="connsiteX67" fmla="*/ 179221 w 5434004"/>
              <a:gd name="connsiteY67" fmla="*/ 1637398 h 6858000"/>
              <a:gd name="connsiteX68" fmla="*/ 179826 w 5434004"/>
              <a:gd name="connsiteY68" fmla="*/ 1612248 h 6858000"/>
              <a:gd name="connsiteX69" fmla="*/ 198048 w 5434004"/>
              <a:gd name="connsiteY69" fmla="*/ 1498097 h 6858000"/>
              <a:gd name="connsiteX70" fmla="*/ 196329 w 5434004"/>
              <a:gd name="connsiteY70" fmla="*/ 1497364 h 6858000"/>
              <a:gd name="connsiteX71" fmla="*/ 193204 w 5434004"/>
              <a:gd name="connsiteY71" fmla="*/ 1490042 h 6858000"/>
              <a:gd name="connsiteX72" fmla="*/ 211154 w 5434004"/>
              <a:gd name="connsiteY72" fmla="*/ 1451416 h 6858000"/>
              <a:gd name="connsiteX73" fmla="*/ 247750 w 5434004"/>
              <a:gd name="connsiteY73" fmla="*/ 1281781 h 6858000"/>
              <a:gd name="connsiteX74" fmla="*/ 323114 w 5434004"/>
              <a:gd name="connsiteY74" fmla="*/ 1074754 h 6858000"/>
              <a:gd name="connsiteX75" fmla="*/ 357209 w 5434004"/>
              <a:gd name="connsiteY75" fmla="*/ 1019094 h 6858000"/>
              <a:gd name="connsiteX76" fmla="*/ 393176 w 5434004"/>
              <a:gd name="connsiteY76" fmla="*/ 938921 h 6858000"/>
              <a:gd name="connsiteX77" fmla="*/ 451503 w 5434004"/>
              <a:gd name="connsiteY77" fmla="*/ 815814 h 6858000"/>
              <a:gd name="connsiteX78" fmla="*/ 567587 w 5434004"/>
              <a:gd name="connsiteY78" fmla="*/ 584070 h 6858000"/>
              <a:gd name="connsiteX79" fmla="*/ 592609 w 5434004"/>
              <a:gd name="connsiteY79" fmla="*/ 461805 h 6858000"/>
              <a:gd name="connsiteX80" fmla="*/ 624563 w 5434004"/>
              <a:gd name="connsiteY80" fmla="*/ 360945 h 6858000"/>
              <a:gd name="connsiteX81" fmla="*/ 627056 w 5434004"/>
              <a:gd name="connsiteY81" fmla="*/ 226335 h 6858000"/>
              <a:gd name="connsiteX82" fmla="*/ 655851 w 5434004"/>
              <a:gd name="connsiteY82" fmla="*/ 51690 h 6858000"/>
              <a:gd name="connsiteX83" fmla="*/ 653984 w 5434004"/>
              <a:gd name="connsiteY83" fmla="*/ 22133 h 6858000"/>
              <a:gd name="connsiteX84" fmla="*/ 643279 w 5434004"/>
              <a:gd name="connsiteY84" fmla="*/ 1037 h 6858000"/>
              <a:gd name="connsiteX85" fmla="*/ 643741 w 5434004"/>
              <a:gd name="connsiteY85" fmla="*/ 0 h 6858000"/>
              <a:gd name="connsiteX0" fmla="*/ 487607 w 5277870"/>
              <a:gd name="connsiteY0" fmla="*/ 0 h 6858000"/>
              <a:gd name="connsiteX1" fmla="*/ 5277870 w 5277870"/>
              <a:gd name="connsiteY1" fmla="*/ 0 h 6858000"/>
              <a:gd name="connsiteX2" fmla="*/ 5277870 w 5277870"/>
              <a:gd name="connsiteY2" fmla="*/ 6858000 h 6858000"/>
              <a:gd name="connsiteX3" fmla="*/ 893273 w 5277870"/>
              <a:gd name="connsiteY3" fmla="*/ 6857998 h 6858000"/>
              <a:gd name="connsiteX4" fmla="*/ 876958 w 5277870"/>
              <a:gd name="connsiteY4" fmla="*/ 6843615 h 6858000"/>
              <a:gd name="connsiteX5" fmla="*/ 848451 w 5277870"/>
              <a:gd name="connsiteY5" fmla="*/ 6800899 h 6858000"/>
              <a:gd name="connsiteX6" fmla="*/ 827952 w 5277870"/>
              <a:gd name="connsiteY6" fmla="*/ 6765441 h 6858000"/>
              <a:gd name="connsiteX7" fmla="*/ 799830 w 5277870"/>
              <a:gd name="connsiteY7" fmla="*/ 6739541 h 6858000"/>
              <a:gd name="connsiteX8" fmla="*/ 789686 w 5277870"/>
              <a:gd name="connsiteY8" fmla="*/ 6673829 h 6858000"/>
              <a:gd name="connsiteX9" fmla="*/ 765406 w 5277870"/>
              <a:gd name="connsiteY9" fmla="*/ 6620155 h 6858000"/>
              <a:gd name="connsiteX10" fmla="*/ 720302 w 5277870"/>
              <a:gd name="connsiteY10" fmla="*/ 6610437 h 6858000"/>
              <a:gd name="connsiteX11" fmla="*/ 720839 w 5277870"/>
              <a:gd name="connsiteY11" fmla="*/ 6596307 h 6858000"/>
              <a:gd name="connsiteX12" fmla="*/ 737648 w 5277870"/>
              <a:gd name="connsiteY12" fmla="*/ 6536039 h 6858000"/>
              <a:gd name="connsiteX13" fmla="*/ 674147 w 5277870"/>
              <a:gd name="connsiteY13" fmla="*/ 6239239 h 6858000"/>
              <a:gd name="connsiteX14" fmla="*/ 660239 w 5277870"/>
              <a:gd name="connsiteY14" fmla="*/ 6116986 h 6858000"/>
              <a:gd name="connsiteX15" fmla="*/ 632472 w 5277870"/>
              <a:gd name="connsiteY15" fmla="*/ 5895434 h 6858000"/>
              <a:gd name="connsiteX16" fmla="*/ 606181 w 5277870"/>
              <a:gd name="connsiteY16" fmla="*/ 5848019 h 6858000"/>
              <a:gd name="connsiteX17" fmla="*/ 558708 w 5277870"/>
              <a:gd name="connsiteY17" fmla="*/ 5722306 h 6858000"/>
              <a:gd name="connsiteX18" fmla="*/ 523366 w 5277870"/>
              <a:gd name="connsiteY18" fmla="*/ 5528085 h 6858000"/>
              <a:gd name="connsiteX19" fmla="*/ 504822 w 5277870"/>
              <a:gd name="connsiteY19" fmla="*/ 5506768 h 6858000"/>
              <a:gd name="connsiteX20" fmla="*/ 486823 w 5277870"/>
              <a:gd name="connsiteY20" fmla="*/ 5473318 h 6858000"/>
              <a:gd name="connsiteX21" fmla="*/ 445965 w 5277870"/>
              <a:gd name="connsiteY21" fmla="*/ 5418521 h 6858000"/>
              <a:gd name="connsiteX22" fmla="*/ 406875 w 5277870"/>
              <a:gd name="connsiteY22" fmla="*/ 5337536 h 6858000"/>
              <a:gd name="connsiteX23" fmla="*/ 428541 w 5277870"/>
              <a:gd name="connsiteY23" fmla="*/ 5255190 h 6858000"/>
              <a:gd name="connsiteX24" fmla="*/ 408744 w 5277870"/>
              <a:gd name="connsiteY24" fmla="*/ 5208171 h 6858000"/>
              <a:gd name="connsiteX25" fmla="*/ 384011 w 5277870"/>
              <a:gd name="connsiteY25" fmla="*/ 4993731 h 6858000"/>
              <a:gd name="connsiteX26" fmla="*/ 355965 w 5277870"/>
              <a:gd name="connsiteY26" fmla="*/ 4896399 h 6858000"/>
              <a:gd name="connsiteX27" fmla="*/ 326244 w 5277870"/>
              <a:gd name="connsiteY27" fmla="*/ 4838613 h 6858000"/>
              <a:gd name="connsiteX28" fmla="*/ 312542 w 5277870"/>
              <a:gd name="connsiteY28" fmla="*/ 4796522 h 6858000"/>
              <a:gd name="connsiteX29" fmla="*/ 274747 w 5277870"/>
              <a:gd name="connsiteY29" fmla="*/ 4672370 h 6858000"/>
              <a:gd name="connsiteX30" fmla="*/ 259158 w 5277870"/>
              <a:gd name="connsiteY30" fmla="*/ 4634253 h 6858000"/>
              <a:gd name="connsiteX31" fmla="*/ 192785 w 5277870"/>
              <a:gd name="connsiteY31" fmla="*/ 4549232 h 6858000"/>
              <a:gd name="connsiteX32" fmla="*/ 136304 w 5277870"/>
              <a:gd name="connsiteY32" fmla="*/ 4479912 h 6858000"/>
              <a:gd name="connsiteX33" fmla="*/ 127433 w 5277870"/>
              <a:gd name="connsiteY33" fmla="*/ 4376609 h 6858000"/>
              <a:gd name="connsiteX34" fmla="*/ 90884 w 5277870"/>
              <a:gd name="connsiteY34" fmla="*/ 4280257 h 6858000"/>
              <a:gd name="connsiteX35" fmla="*/ 87020 w 5277870"/>
              <a:gd name="connsiteY35" fmla="*/ 4208492 h 6858000"/>
              <a:gd name="connsiteX36" fmla="*/ 111109 w 5277870"/>
              <a:gd name="connsiteY36" fmla="*/ 4120636 h 6858000"/>
              <a:gd name="connsiteX37" fmla="*/ 118542 w 5277870"/>
              <a:gd name="connsiteY37" fmla="*/ 4116556 h 6858000"/>
              <a:gd name="connsiteX38" fmla="*/ 117882 w 5277870"/>
              <a:gd name="connsiteY38" fmla="*/ 4109625 h 6858000"/>
              <a:gd name="connsiteX39" fmla="*/ 110577 w 5277870"/>
              <a:gd name="connsiteY39" fmla="*/ 4105624 h 6858000"/>
              <a:gd name="connsiteX40" fmla="*/ 111226 w 5277870"/>
              <a:gd name="connsiteY40" fmla="*/ 4051441 h 6858000"/>
              <a:gd name="connsiteX41" fmla="*/ 124729 w 5277870"/>
              <a:gd name="connsiteY41" fmla="*/ 3988494 h 6858000"/>
              <a:gd name="connsiteX42" fmla="*/ 98339 w 5277870"/>
              <a:gd name="connsiteY42" fmla="*/ 3926485 h 6858000"/>
              <a:gd name="connsiteX43" fmla="*/ 82808 w 5277870"/>
              <a:gd name="connsiteY43" fmla="*/ 3857057 h 6858000"/>
              <a:gd name="connsiteX44" fmla="*/ 73254 w 5277870"/>
              <a:gd name="connsiteY44" fmla="*/ 3815650 h 6858000"/>
              <a:gd name="connsiteX45" fmla="*/ 67891 w 5277870"/>
              <a:gd name="connsiteY45" fmla="*/ 3696745 h 6858000"/>
              <a:gd name="connsiteX46" fmla="*/ 85894 w 5277870"/>
              <a:gd name="connsiteY46" fmla="*/ 3477814 h 6858000"/>
              <a:gd name="connsiteX47" fmla="*/ 83529 w 5277870"/>
              <a:gd name="connsiteY47" fmla="*/ 3375354 h 6858000"/>
              <a:gd name="connsiteX48" fmla="*/ 86805 w 5277870"/>
              <a:gd name="connsiteY48" fmla="*/ 3235494 h 6858000"/>
              <a:gd name="connsiteX49" fmla="*/ 79332 w 5277870"/>
              <a:gd name="connsiteY49" fmla="*/ 3111896 h 6858000"/>
              <a:gd name="connsiteX50" fmla="*/ 69725 w 5277870"/>
              <a:gd name="connsiteY50" fmla="*/ 3061665 h 6858000"/>
              <a:gd name="connsiteX51" fmla="*/ 58409 w 5277870"/>
              <a:gd name="connsiteY51" fmla="*/ 3026187 h 6858000"/>
              <a:gd name="connsiteX52" fmla="*/ 52868 w 5277870"/>
              <a:gd name="connsiteY52" fmla="*/ 2930097 h 6858000"/>
              <a:gd name="connsiteX53" fmla="*/ 53405 w 5277870"/>
              <a:gd name="connsiteY53" fmla="*/ 2768399 h 6858000"/>
              <a:gd name="connsiteX54" fmla="*/ 51356 w 5277870"/>
              <a:gd name="connsiteY54" fmla="*/ 2734615 h 6858000"/>
              <a:gd name="connsiteX55" fmla="*/ 40996 w 5277870"/>
              <a:gd name="connsiteY55" fmla="*/ 2708116 h 6858000"/>
              <a:gd name="connsiteX56" fmla="*/ 31097 w 5277870"/>
              <a:gd name="connsiteY56" fmla="*/ 2704185 h 6858000"/>
              <a:gd name="connsiteX57" fmla="*/ 28589 w 5277870"/>
              <a:gd name="connsiteY57" fmla="*/ 2686011 h 6858000"/>
              <a:gd name="connsiteX58" fmla="*/ 13795 w 5277870"/>
              <a:gd name="connsiteY58" fmla="*/ 2656504 h 6858000"/>
              <a:gd name="connsiteX59" fmla="*/ 32108 w 5277870"/>
              <a:gd name="connsiteY59" fmla="*/ 2589493 h 6858000"/>
              <a:gd name="connsiteX60" fmla="*/ 32991 w 5277870"/>
              <a:gd name="connsiteY60" fmla="*/ 2457617 h 6858000"/>
              <a:gd name="connsiteX61" fmla="*/ 39071 w 5277870"/>
              <a:gd name="connsiteY61" fmla="*/ 2210817 h 6858000"/>
              <a:gd name="connsiteX62" fmla="*/ 19663 w 5277870"/>
              <a:gd name="connsiteY62" fmla="*/ 1901521 h 6858000"/>
              <a:gd name="connsiteX63" fmla="*/ 0 w 5277870"/>
              <a:gd name="connsiteY63" fmla="*/ 1700722 h 6858000"/>
              <a:gd name="connsiteX64" fmla="*/ 18023 w 5277870"/>
              <a:gd name="connsiteY64" fmla="*/ 1661610 h 6858000"/>
              <a:gd name="connsiteX65" fmla="*/ 24668 w 5277870"/>
              <a:gd name="connsiteY65" fmla="*/ 1640073 h 6858000"/>
              <a:gd name="connsiteX66" fmla="*/ 23087 w 5277870"/>
              <a:gd name="connsiteY66" fmla="*/ 1637398 h 6858000"/>
              <a:gd name="connsiteX67" fmla="*/ 23692 w 5277870"/>
              <a:gd name="connsiteY67" fmla="*/ 1612248 h 6858000"/>
              <a:gd name="connsiteX68" fmla="*/ 41914 w 5277870"/>
              <a:gd name="connsiteY68" fmla="*/ 1498097 h 6858000"/>
              <a:gd name="connsiteX69" fmla="*/ 40195 w 5277870"/>
              <a:gd name="connsiteY69" fmla="*/ 1497364 h 6858000"/>
              <a:gd name="connsiteX70" fmla="*/ 37070 w 5277870"/>
              <a:gd name="connsiteY70" fmla="*/ 1490042 h 6858000"/>
              <a:gd name="connsiteX71" fmla="*/ 55020 w 5277870"/>
              <a:gd name="connsiteY71" fmla="*/ 1451416 h 6858000"/>
              <a:gd name="connsiteX72" fmla="*/ 91616 w 5277870"/>
              <a:gd name="connsiteY72" fmla="*/ 1281781 h 6858000"/>
              <a:gd name="connsiteX73" fmla="*/ 166980 w 5277870"/>
              <a:gd name="connsiteY73" fmla="*/ 1074754 h 6858000"/>
              <a:gd name="connsiteX74" fmla="*/ 201075 w 5277870"/>
              <a:gd name="connsiteY74" fmla="*/ 1019094 h 6858000"/>
              <a:gd name="connsiteX75" fmla="*/ 237042 w 5277870"/>
              <a:gd name="connsiteY75" fmla="*/ 938921 h 6858000"/>
              <a:gd name="connsiteX76" fmla="*/ 295369 w 5277870"/>
              <a:gd name="connsiteY76" fmla="*/ 815814 h 6858000"/>
              <a:gd name="connsiteX77" fmla="*/ 411453 w 5277870"/>
              <a:gd name="connsiteY77" fmla="*/ 584070 h 6858000"/>
              <a:gd name="connsiteX78" fmla="*/ 436475 w 5277870"/>
              <a:gd name="connsiteY78" fmla="*/ 461805 h 6858000"/>
              <a:gd name="connsiteX79" fmla="*/ 468429 w 5277870"/>
              <a:gd name="connsiteY79" fmla="*/ 360945 h 6858000"/>
              <a:gd name="connsiteX80" fmla="*/ 470922 w 5277870"/>
              <a:gd name="connsiteY80" fmla="*/ 226335 h 6858000"/>
              <a:gd name="connsiteX81" fmla="*/ 499717 w 5277870"/>
              <a:gd name="connsiteY81" fmla="*/ 51690 h 6858000"/>
              <a:gd name="connsiteX82" fmla="*/ 497850 w 5277870"/>
              <a:gd name="connsiteY82" fmla="*/ 22133 h 6858000"/>
              <a:gd name="connsiteX83" fmla="*/ 487145 w 5277870"/>
              <a:gd name="connsiteY83" fmla="*/ 1037 h 6858000"/>
              <a:gd name="connsiteX84" fmla="*/ 487607 w 5277870"/>
              <a:gd name="connsiteY8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5277870" h="6858000">
                <a:moveTo>
                  <a:pt x="487607" y="0"/>
                </a:moveTo>
                <a:lnTo>
                  <a:pt x="5277870" y="0"/>
                </a:lnTo>
                <a:lnTo>
                  <a:pt x="5277870" y="6858000"/>
                </a:lnTo>
                <a:lnTo>
                  <a:pt x="893273" y="6857998"/>
                </a:lnTo>
                <a:lnTo>
                  <a:pt x="876958" y="6843615"/>
                </a:lnTo>
                <a:lnTo>
                  <a:pt x="848451" y="6800899"/>
                </a:lnTo>
                <a:lnTo>
                  <a:pt x="827952" y="6765441"/>
                </a:lnTo>
                <a:cubicBezTo>
                  <a:pt x="827507" y="6750832"/>
                  <a:pt x="798355" y="6753978"/>
                  <a:pt x="799830" y="6739541"/>
                </a:cubicBezTo>
                <a:cubicBezTo>
                  <a:pt x="786503" y="6723280"/>
                  <a:pt x="803673" y="6682742"/>
                  <a:pt x="789686" y="6673829"/>
                </a:cubicBezTo>
                <a:cubicBezTo>
                  <a:pt x="776006" y="6657903"/>
                  <a:pt x="778015" y="6625745"/>
                  <a:pt x="765406" y="6620155"/>
                </a:cubicBezTo>
                <a:lnTo>
                  <a:pt x="720302" y="6610437"/>
                </a:lnTo>
                <a:lnTo>
                  <a:pt x="720839" y="6596307"/>
                </a:lnTo>
                <a:lnTo>
                  <a:pt x="737648" y="6536039"/>
                </a:lnTo>
                <a:cubicBezTo>
                  <a:pt x="731713" y="6378236"/>
                  <a:pt x="664893" y="6350780"/>
                  <a:pt x="674147" y="6239239"/>
                </a:cubicBezTo>
                <a:cubicBezTo>
                  <a:pt x="668193" y="6196030"/>
                  <a:pt x="677776" y="6168747"/>
                  <a:pt x="660239" y="6116986"/>
                </a:cubicBezTo>
                <a:cubicBezTo>
                  <a:pt x="693882" y="6035788"/>
                  <a:pt x="626477" y="5971885"/>
                  <a:pt x="632472" y="5895434"/>
                </a:cubicBezTo>
                <a:cubicBezTo>
                  <a:pt x="571936" y="5884249"/>
                  <a:pt x="624704" y="5880776"/>
                  <a:pt x="606181" y="5848019"/>
                </a:cubicBezTo>
                <a:cubicBezTo>
                  <a:pt x="593885" y="5819164"/>
                  <a:pt x="572509" y="5775628"/>
                  <a:pt x="558708" y="5722306"/>
                </a:cubicBezTo>
                <a:cubicBezTo>
                  <a:pt x="551746" y="5685812"/>
                  <a:pt x="532346" y="5564008"/>
                  <a:pt x="523366" y="5528085"/>
                </a:cubicBezTo>
                <a:cubicBezTo>
                  <a:pt x="518594" y="5519172"/>
                  <a:pt x="523045" y="5505250"/>
                  <a:pt x="504822" y="5506768"/>
                </a:cubicBezTo>
                <a:cubicBezTo>
                  <a:pt x="482648" y="5506487"/>
                  <a:pt x="511311" y="5459433"/>
                  <a:pt x="486823" y="5473318"/>
                </a:cubicBezTo>
                <a:cubicBezTo>
                  <a:pt x="506358" y="5440194"/>
                  <a:pt x="459463" y="5435836"/>
                  <a:pt x="445965" y="5418521"/>
                </a:cubicBezTo>
                <a:cubicBezTo>
                  <a:pt x="465954" y="5390815"/>
                  <a:pt x="417921" y="5381811"/>
                  <a:pt x="406875" y="5337536"/>
                </a:cubicBezTo>
                <a:cubicBezTo>
                  <a:pt x="430123" y="5306619"/>
                  <a:pt x="399081" y="5307846"/>
                  <a:pt x="428541" y="5255190"/>
                </a:cubicBezTo>
                <a:cubicBezTo>
                  <a:pt x="428852" y="5233629"/>
                  <a:pt x="407502" y="5247189"/>
                  <a:pt x="408744" y="5208171"/>
                </a:cubicBezTo>
                <a:cubicBezTo>
                  <a:pt x="406613" y="5154483"/>
                  <a:pt x="390295" y="5051554"/>
                  <a:pt x="384011" y="4993731"/>
                </a:cubicBezTo>
                <a:cubicBezTo>
                  <a:pt x="373186" y="4967089"/>
                  <a:pt x="370884" y="4912140"/>
                  <a:pt x="355965" y="4896399"/>
                </a:cubicBezTo>
                <a:cubicBezTo>
                  <a:pt x="355837" y="4852829"/>
                  <a:pt x="351078" y="4813709"/>
                  <a:pt x="326244" y="4838613"/>
                </a:cubicBezTo>
                <a:cubicBezTo>
                  <a:pt x="299018" y="4831439"/>
                  <a:pt x="336627" y="4804968"/>
                  <a:pt x="312542" y="4796522"/>
                </a:cubicBezTo>
                <a:lnTo>
                  <a:pt x="274747" y="4672370"/>
                </a:lnTo>
                <a:cubicBezTo>
                  <a:pt x="286762" y="4649487"/>
                  <a:pt x="276585" y="4640072"/>
                  <a:pt x="259158" y="4634253"/>
                </a:cubicBezTo>
                <a:cubicBezTo>
                  <a:pt x="255297" y="4595381"/>
                  <a:pt x="210632" y="4586807"/>
                  <a:pt x="192785" y="4549232"/>
                </a:cubicBezTo>
                <a:cubicBezTo>
                  <a:pt x="175514" y="4501329"/>
                  <a:pt x="155204" y="4520147"/>
                  <a:pt x="136304" y="4479912"/>
                </a:cubicBezTo>
                <a:lnTo>
                  <a:pt x="127433" y="4376609"/>
                </a:lnTo>
                <a:cubicBezTo>
                  <a:pt x="119863" y="4343333"/>
                  <a:pt x="97619" y="4308276"/>
                  <a:pt x="90884" y="4280257"/>
                </a:cubicBezTo>
                <a:cubicBezTo>
                  <a:pt x="94219" y="4220025"/>
                  <a:pt x="104684" y="4233011"/>
                  <a:pt x="87020" y="4208492"/>
                </a:cubicBezTo>
                <a:cubicBezTo>
                  <a:pt x="95065" y="4180444"/>
                  <a:pt x="129022" y="4152083"/>
                  <a:pt x="111109" y="4120636"/>
                </a:cubicBezTo>
                <a:cubicBezTo>
                  <a:pt x="115978" y="4121934"/>
                  <a:pt x="117998" y="4120145"/>
                  <a:pt x="118542" y="4116556"/>
                </a:cubicBezTo>
                <a:cubicBezTo>
                  <a:pt x="118321" y="4114246"/>
                  <a:pt x="118101" y="4111935"/>
                  <a:pt x="117882" y="4109625"/>
                </a:cubicBezTo>
                <a:lnTo>
                  <a:pt x="110577" y="4105624"/>
                </a:lnTo>
                <a:cubicBezTo>
                  <a:pt x="85114" y="4088878"/>
                  <a:pt x="113587" y="4082596"/>
                  <a:pt x="111226" y="4051441"/>
                </a:cubicBezTo>
                <a:cubicBezTo>
                  <a:pt x="111638" y="4036628"/>
                  <a:pt x="118512" y="3985548"/>
                  <a:pt x="124729" y="3988494"/>
                </a:cubicBezTo>
                <a:lnTo>
                  <a:pt x="98339" y="3926485"/>
                </a:lnTo>
                <a:cubicBezTo>
                  <a:pt x="120456" y="3887663"/>
                  <a:pt x="82381" y="3893685"/>
                  <a:pt x="82808" y="3857057"/>
                </a:cubicBezTo>
                <a:cubicBezTo>
                  <a:pt x="89625" y="3836374"/>
                  <a:pt x="88641" y="3824518"/>
                  <a:pt x="73254" y="3815650"/>
                </a:cubicBezTo>
                <a:cubicBezTo>
                  <a:pt x="107452" y="3718923"/>
                  <a:pt x="64680" y="3772318"/>
                  <a:pt x="67891" y="3696745"/>
                </a:cubicBezTo>
                <a:cubicBezTo>
                  <a:pt x="73347" y="3630391"/>
                  <a:pt x="83288" y="3531379"/>
                  <a:pt x="85894" y="3477814"/>
                </a:cubicBezTo>
                <a:cubicBezTo>
                  <a:pt x="88500" y="3424249"/>
                  <a:pt x="86217" y="3377198"/>
                  <a:pt x="83529" y="3375354"/>
                </a:cubicBezTo>
                <a:cubicBezTo>
                  <a:pt x="83101" y="3339059"/>
                  <a:pt x="90016" y="3285266"/>
                  <a:pt x="86805" y="3235494"/>
                </a:cubicBezTo>
                <a:cubicBezTo>
                  <a:pt x="78762" y="3207446"/>
                  <a:pt x="61419" y="3143345"/>
                  <a:pt x="79332" y="3111896"/>
                </a:cubicBezTo>
                <a:cubicBezTo>
                  <a:pt x="59856" y="3117096"/>
                  <a:pt x="85974" y="3072872"/>
                  <a:pt x="69725" y="3061665"/>
                </a:cubicBezTo>
                <a:cubicBezTo>
                  <a:pt x="56184" y="3054621"/>
                  <a:pt x="60953" y="3039562"/>
                  <a:pt x="58409" y="3026187"/>
                </a:cubicBezTo>
                <a:cubicBezTo>
                  <a:pt x="45869" y="3013333"/>
                  <a:pt x="46112" y="2950064"/>
                  <a:pt x="52868" y="2930097"/>
                </a:cubicBezTo>
                <a:cubicBezTo>
                  <a:pt x="80421" y="2876459"/>
                  <a:pt x="32874" y="2811741"/>
                  <a:pt x="53405" y="2768399"/>
                </a:cubicBezTo>
                <a:cubicBezTo>
                  <a:pt x="54801" y="2755814"/>
                  <a:pt x="53816" y="2744722"/>
                  <a:pt x="51356" y="2734615"/>
                </a:cubicBezTo>
                <a:lnTo>
                  <a:pt x="40996" y="2708116"/>
                </a:lnTo>
                <a:lnTo>
                  <a:pt x="31097" y="2704185"/>
                </a:lnTo>
                <a:lnTo>
                  <a:pt x="28589" y="2686011"/>
                </a:lnTo>
                <a:lnTo>
                  <a:pt x="13795" y="2656504"/>
                </a:lnTo>
                <a:cubicBezTo>
                  <a:pt x="56166" y="2648211"/>
                  <a:pt x="-6214" y="2580540"/>
                  <a:pt x="32108" y="2589493"/>
                </a:cubicBezTo>
                <a:cubicBezTo>
                  <a:pt x="22039" y="2539863"/>
                  <a:pt x="41060" y="2531259"/>
                  <a:pt x="32991" y="2457617"/>
                </a:cubicBezTo>
                <a:cubicBezTo>
                  <a:pt x="45635" y="2365891"/>
                  <a:pt x="40786" y="2284833"/>
                  <a:pt x="39071" y="2210817"/>
                </a:cubicBezTo>
                <a:cubicBezTo>
                  <a:pt x="39941" y="2106412"/>
                  <a:pt x="22396" y="1993081"/>
                  <a:pt x="19663" y="1901521"/>
                </a:cubicBezTo>
                <a:cubicBezTo>
                  <a:pt x="10670" y="1826286"/>
                  <a:pt x="4249" y="1796783"/>
                  <a:pt x="0" y="1700722"/>
                </a:cubicBezTo>
                <a:cubicBezTo>
                  <a:pt x="5587" y="1695223"/>
                  <a:pt x="14814" y="1668682"/>
                  <a:pt x="18023" y="1661610"/>
                </a:cubicBezTo>
                <a:lnTo>
                  <a:pt x="24668" y="1640073"/>
                </a:lnTo>
                <a:lnTo>
                  <a:pt x="23087" y="1637398"/>
                </a:lnTo>
                <a:cubicBezTo>
                  <a:pt x="19812" y="1625364"/>
                  <a:pt x="20811" y="1617807"/>
                  <a:pt x="23692" y="1612248"/>
                </a:cubicBezTo>
                <a:lnTo>
                  <a:pt x="41914" y="1498097"/>
                </a:lnTo>
                <a:lnTo>
                  <a:pt x="40195" y="1497364"/>
                </a:lnTo>
                <a:lnTo>
                  <a:pt x="37070" y="1490042"/>
                </a:lnTo>
                <a:lnTo>
                  <a:pt x="55020" y="1451416"/>
                </a:lnTo>
                <a:cubicBezTo>
                  <a:pt x="73102" y="1417430"/>
                  <a:pt x="80421" y="1313985"/>
                  <a:pt x="91616" y="1281781"/>
                </a:cubicBezTo>
                <a:cubicBezTo>
                  <a:pt x="137974" y="1171345"/>
                  <a:pt x="146547" y="1130634"/>
                  <a:pt x="166980" y="1074754"/>
                </a:cubicBezTo>
                <a:cubicBezTo>
                  <a:pt x="181651" y="1040817"/>
                  <a:pt x="190408" y="1034723"/>
                  <a:pt x="201075" y="1019094"/>
                </a:cubicBezTo>
                <a:cubicBezTo>
                  <a:pt x="207201" y="1005265"/>
                  <a:pt x="260932" y="958184"/>
                  <a:pt x="237042" y="938921"/>
                </a:cubicBezTo>
                <a:cubicBezTo>
                  <a:pt x="287348" y="869297"/>
                  <a:pt x="265291" y="876942"/>
                  <a:pt x="295369" y="815814"/>
                </a:cubicBezTo>
                <a:cubicBezTo>
                  <a:pt x="329951" y="751141"/>
                  <a:pt x="383834" y="609442"/>
                  <a:pt x="411453" y="584070"/>
                </a:cubicBezTo>
                <a:cubicBezTo>
                  <a:pt x="438653" y="530431"/>
                  <a:pt x="423178" y="516020"/>
                  <a:pt x="436475" y="461805"/>
                </a:cubicBezTo>
                <a:cubicBezTo>
                  <a:pt x="454281" y="438996"/>
                  <a:pt x="448264" y="386523"/>
                  <a:pt x="468429" y="360945"/>
                </a:cubicBezTo>
                <a:cubicBezTo>
                  <a:pt x="474686" y="267247"/>
                  <a:pt x="468220" y="285413"/>
                  <a:pt x="470922" y="226335"/>
                </a:cubicBezTo>
                <a:cubicBezTo>
                  <a:pt x="481883" y="180653"/>
                  <a:pt x="495229" y="85724"/>
                  <a:pt x="499717" y="51690"/>
                </a:cubicBezTo>
                <a:cubicBezTo>
                  <a:pt x="482601" y="39734"/>
                  <a:pt x="492651" y="34426"/>
                  <a:pt x="497850" y="22133"/>
                </a:cubicBezTo>
                <a:cubicBezTo>
                  <a:pt x="482148" y="14444"/>
                  <a:pt x="483752" y="7720"/>
                  <a:pt x="487145" y="1037"/>
                </a:cubicBezTo>
                <a:lnTo>
                  <a:pt x="487607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15676C-1346-B236-B2E3-CF27E0FD1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684" y="1562100"/>
            <a:ext cx="3795642" cy="3733800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82FDA3-5DF5-5212-E90D-F339991B6E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120877"/>
            <a:ext cx="5135592" cy="4763729"/>
          </a:xfrm>
        </p:spPr>
        <p:txBody>
          <a:bodyPr anchor="ctr">
            <a:normAutofit fontScale="85000" lnSpcReduction="20000"/>
          </a:bodyPr>
          <a:lstStyle/>
          <a:p>
            <a:pPr>
              <a:lnSpc>
                <a:spcPct val="110000"/>
              </a:lnSpc>
            </a:pP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pPr>
              <a:lnSpc>
                <a:spcPct val="110000"/>
              </a:lnSpc>
            </a:pP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19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SWOT Analysis and why is it important to your Personal and Professional Development?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9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Describe your own SWOT.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9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Using example : Explain how you van leverage your own strength to overcome your weaknesses and  minimize threats.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9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What opportunities are available to you and how do you utilize them with your strength?</a:t>
            </a:r>
          </a:p>
          <a:p>
            <a:pPr>
              <a:lnSpc>
                <a:spcPct val="110000"/>
              </a:lnSpc>
            </a:pPr>
            <a:r>
              <a:rPr lang="en-US" sz="19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CONCLUSION   </a:t>
            </a:r>
          </a:p>
          <a:p>
            <a:pPr>
              <a:lnSpc>
                <a:spcPct val="110000"/>
              </a:lnSpc>
            </a:pPr>
            <a:r>
              <a:rPr lang="en-US" sz="19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REFERENCES</a:t>
            </a:r>
          </a:p>
          <a:p>
            <a:pPr>
              <a:lnSpc>
                <a:spcPct val="110000"/>
              </a:lnSpc>
            </a:pP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7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572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178B2B-5EFB-574C-C135-F9358D1A2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3312"/>
            <a:ext cx="4038600" cy="5431376"/>
          </a:xfrm>
        </p:spPr>
        <p:txBody>
          <a:bodyPr>
            <a:normAutofit/>
          </a:bodyPr>
          <a:lstStyle/>
          <a:p>
            <a:r>
              <a:rPr lang="en-GB" sz="3700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585EA8-C394-71C5-9189-903F045C1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713313"/>
            <a:ext cx="5257801" cy="5431376"/>
          </a:xfrm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 am Irma de Guzman, I’m 55 years old , originally came from Philippines, currently working as a nanny.</a:t>
            </a:r>
          </a:p>
          <a:p>
            <a:pPr lvl="0">
              <a:lnSpc>
                <a:spcPct val="10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My future career aspiration is to become a  compassionate, skilled, and experienced healthcare professional.</a:t>
            </a:r>
          </a:p>
          <a:p>
            <a:pPr lvl="0">
              <a:lnSpc>
                <a:spcPct val="10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My aim is to continue developing my expertise, leadership abilities and evidence- based practice skills in providing safe, effective, and patient-centered care worker.</a:t>
            </a:r>
          </a:p>
        </p:txBody>
      </p:sp>
    </p:spTree>
    <p:extLst>
      <p:ext uri="{BB962C8B-B14F-4D97-AF65-F5344CB8AC3E}">
        <p14:creationId xmlns:p14="http://schemas.microsoft.com/office/powerpoint/2010/main" val="3337227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" name="Rectangle 121">
            <a:extLst>
              <a:ext uri="{FF2B5EF4-FFF2-40B4-BE49-F238E27FC236}">
                <a16:creationId xmlns:a16="http://schemas.microsoft.com/office/drawing/2014/main" id="{0741393E-C764-4C6F-8886-35CFF2E48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4" name="Freeform: Shape 123">
            <a:extLst>
              <a:ext uri="{FF2B5EF4-FFF2-40B4-BE49-F238E27FC236}">
                <a16:creationId xmlns:a16="http://schemas.microsoft.com/office/drawing/2014/main" id="{390890DC-37FF-4B49-BD4C-FE4232F69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552708" cy="6858000"/>
          </a:xfrm>
          <a:custGeom>
            <a:avLst/>
            <a:gdLst>
              <a:gd name="connsiteX0" fmla="*/ 0 w 5552708"/>
              <a:gd name="connsiteY0" fmla="*/ 0 h 6858000"/>
              <a:gd name="connsiteX1" fmla="*/ 5443651 w 5552708"/>
              <a:gd name="connsiteY1" fmla="*/ 0 h 6858000"/>
              <a:gd name="connsiteX2" fmla="*/ 5443781 w 5552708"/>
              <a:gd name="connsiteY2" fmla="*/ 512 h 6858000"/>
              <a:gd name="connsiteX3" fmla="*/ 5444033 w 5552708"/>
              <a:gd name="connsiteY3" fmla="*/ 20501 h 6858000"/>
              <a:gd name="connsiteX4" fmla="*/ 5439390 w 5552708"/>
              <a:gd name="connsiteY4" fmla="*/ 44768 h 6858000"/>
              <a:gd name="connsiteX5" fmla="*/ 5443913 w 5552708"/>
              <a:gd name="connsiteY5" fmla="*/ 104988 h 6858000"/>
              <a:gd name="connsiteX6" fmla="*/ 5458241 w 5552708"/>
              <a:gd name="connsiteY6" fmla="*/ 204162 h 6858000"/>
              <a:gd name="connsiteX7" fmla="*/ 5459763 w 5552708"/>
              <a:gd name="connsiteY7" fmla="*/ 225360 h 6858000"/>
              <a:gd name="connsiteX8" fmla="*/ 5454996 w 5552708"/>
              <a:gd name="connsiteY8" fmla="*/ 243902 h 6858000"/>
              <a:gd name="connsiteX9" fmla="*/ 5448597 w 5552708"/>
              <a:gd name="connsiteY9" fmla="*/ 248483 h 6858000"/>
              <a:gd name="connsiteX10" fmla="*/ 5448458 w 5552708"/>
              <a:gd name="connsiteY10" fmla="*/ 260196 h 6858000"/>
              <a:gd name="connsiteX11" fmla="*/ 5447150 w 5552708"/>
              <a:gd name="connsiteY11" fmla="*/ 263377 h 6858000"/>
              <a:gd name="connsiteX12" fmla="*/ 5459187 w 5552708"/>
              <a:gd name="connsiteY12" fmla="*/ 318691 h 6858000"/>
              <a:gd name="connsiteX13" fmla="*/ 5455708 w 5552708"/>
              <a:gd name="connsiteY13" fmla="*/ 365759 h 6858000"/>
              <a:gd name="connsiteX14" fmla="*/ 5473651 w 5552708"/>
              <a:gd name="connsiteY14" fmla="*/ 492182 h 6858000"/>
              <a:gd name="connsiteX15" fmla="*/ 5481453 w 5552708"/>
              <a:gd name="connsiteY15" fmla="*/ 689666 h 6858000"/>
              <a:gd name="connsiteX16" fmla="*/ 5488233 w 5552708"/>
              <a:gd name="connsiteY16" fmla="*/ 816332 h 6858000"/>
              <a:gd name="connsiteX17" fmla="*/ 5529718 w 5552708"/>
              <a:gd name="connsiteY17" fmla="*/ 891550 h 6858000"/>
              <a:gd name="connsiteX18" fmla="*/ 5536104 w 5552708"/>
              <a:gd name="connsiteY18" fmla="*/ 903318 h 6858000"/>
              <a:gd name="connsiteX19" fmla="*/ 5535257 w 5552708"/>
              <a:gd name="connsiteY19" fmla="*/ 905308 h 6858000"/>
              <a:gd name="connsiteX20" fmla="*/ 5537840 w 5552708"/>
              <a:gd name="connsiteY20" fmla="*/ 920621 h 6858000"/>
              <a:gd name="connsiteX21" fmla="*/ 5541663 w 5552708"/>
              <a:gd name="connsiteY21" fmla="*/ 922876 h 6858000"/>
              <a:gd name="connsiteX22" fmla="*/ 5544456 w 5552708"/>
              <a:gd name="connsiteY22" fmla="*/ 933037 h 6858000"/>
              <a:gd name="connsiteX23" fmla="*/ 5552708 w 5552708"/>
              <a:gd name="connsiteY23" fmla="*/ 952132 h 6858000"/>
              <a:gd name="connsiteX24" fmla="*/ 5551675 w 5552708"/>
              <a:gd name="connsiteY24" fmla="*/ 956570 h 6858000"/>
              <a:gd name="connsiteX25" fmla="*/ 5531341 w 5552708"/>
              <a:gd name="connsiteY25" fmla="*/ 1064863 h 6858000"/>
              <a:gd name="connsiteX26" fmla="*/ 5539998 w 5552708"/>
              <a:gd name="connsiteY26" fmla="*/ 1096340 h 6858000"/>
              <a:gd name="connsiteX27" fmla="*/ 5541075 w 5552708"/>
              <a:gd name="connsiteY27" fmla="*/ 1102915 h 6858000"/>
              <a:gd name="connsiteX28" fmla="*/ 5540822 w 5552708"/>
              <a:gd name="connsiteY28" fmla="*/ 1103143 h 6858000"/>
              <a:gd name="connsiteX29" fmla="*/ 5541413 w 5552708"/>
              <a:gd name="connsiteY29" fmla="*/ 1110274 h 6858000"/>
              <a:gd name="connsiteX30" fmla="*/ 5543038 w 5552708"/>
              <a:gd name="connsiteY30" fmla="*/ 1114901 h 6858000"/>
              <a:gd name="connsiteX31" fmla="*/ 5545128 w 5552708"/>
              <a:gd name="connsiteY31" fmla="*/ 1127652 h 6858000"/>
              <a:gd name="connsiteX32" fmla="*/ 5544028 w 5552708"/>
              <a:gd name="connsiteY32" fmla="*/ 1132698 h 6858000"/>
              <a:gd name="connsiteX33" fmla="*/ 5514811 w 5552708"/>
              <a:gd name="connsiteY33" fmla="*/ 1177140 h 6858000"/>
              <a:gd name="connsiteX34" fmla="*/ 5496402 w 5552708"/>
              <a:gd name="connsiteY34" fmla="*/ 1265293 h 6858000"/>
              <a:gd name="connsiteX35" fmla="*/ 5481620 w 5552708"/>
              <a:gd name="connsiteY35" fmla="*/ 1353039 h 6858000"/>
              <a:gd name="connsiteX36" fmla="*/ 5477938 w 5552708"/>
              <a:gd name="connsiteY36" fmla="*/ 1385038 h 6858000"/>
              <a:gd name="connsiteX37" fmla="*/ 5464009 w 5552708"/>
              <a:gd name="connsiteY37" fmla="*/ 1441067 h 6858000"/>
              <a:gd name="connsiteX38" fmla="*/ 5453063 w 5552708"/>
              <a:gd name="connsiteY38" fmla="*/ 1466104 h 6858000"/>
              <a:gd name="connsiteX39" fmla="*/ 5453368 w 5552708"/>
              <a:gd name="connsiteY39" fmla="*/ 1467310 h 6858000"/>
              <a:gd name="connsiteX40" fmla="*/ 5449849 w 5552708"/>
              <a:gd name="connsiteY40" fmla="*/ 1469198 h 6858000"/>
              <a:gd name="connsiteX41" fmla="*/ 5447717 w 5552708"/>
              <a:gd name="connsiteY41" fmla="*/ 1473816 h 6858000"/>
              <a:gd name="connsiteX42" fmla="*/ 5446906 w 5552708"/>
              <a:gd name="connsiteY42" fmla="*/ 1487106 h 6858000"/>
              <a:gd name="connsiteX43" fmla="*/ 5447429 w 5552708"/>
              <a:gd name="connsiteY43" fmla="*/ 1492218 h 6858000"/>
              <a:gd name="connsiteX44" fmla="*/ 5446434 w 5552708"/>
              <a:gd name="connsiteY44" fmla="*/ 1499455 h 6858000"/>
              <a:gd name="connsiteX45" fmla="*/ 5446146 w 5552708"/>
              <a:gd name="connsiteY45" fmla="*/ 1499600 h 6858000"/>
              <a:gd name="connsiteX46" fmla="*/ 5445728 w 5552708"/>
              <a:gd name="connsiteY46" fmla="*/ 1506449 h 6858000"/>
              <a:gd name="connsiteX47" fmla="*/ 5447013 w 5552708"/>
              <a:gd name="connsiteY47" fmla="*/ 1540420 h 6858000"/>
              <a:gd name="connsiteX48" fmla="*/ 5416036 w 5552708"/>
              <a:gd name="connsiteY48" fmla="*/ 1580834 h 6858000"/>
              <a:gd name="connsiteX49" fmla="*/ 5409252 w 5552708"/>
              <a:gd name="connsiteY49" fmla="*/ 1598373 h 6858000"/>
              <a:gd name="connsiteX50" fmla="*/ 5404223 w 5552708"/>
              <a:gd name="connsiteY50" fmla="*/ 1607549 h 6858000"/>
              <a:gd name="connsiteX51" fmla="*/ 5403003 w 5552708"/>
              <a:gd name="connsiteY51" fmla="*/ 1607994 h 6858000"/>
              <a:gd name="connsiteX52" fmla="*/ 5404366 w 5552708"/>
              <a:gd name="connsiteY52" fmla="*/ 1640580 h 6858000"/>
              <a:gd name="connsiteX53" fmla="*/ 5402429 w 5552708"/>
              <a:gd name="connsiteY53" fmla="*/ 1644617 h 6858000"/>
              <a:gd name="connsiteX54" fmla="*/ 5406027 w 5552708"/>
              <a:gd name="connsiteY54" fmla="*/ 1666228 h 6858000"/>
              <a:gd name="connsiteX55" fmla="*/ 5409538 w 5552708"/>
              <a:gd name="connsiteY55" fmla="*/ 1680703 h 6858000"/>
              <a:gd name="connsiteX56" fmla="*/ 5405582 w 5552708"/>
              <a:gd name="connsiteY56" fmla="*/ 1870222 h 6858000"/>
              <a:gd name="connsiteX57" fmla="*/ 5418948 w 5552708"/>
              <a:gd name="connsiteY57" fmla="*/ 1979530 h 6858000"/>
              <a:gd name="connsiteX58" fmla="*/ 5405060 w 5552708"/>
              <a:gd name="connsiteY58" fmla="*/ 2051964 h 6858000"/>
              <a:gd name="connsiteX59" fmla="*/ 5378701 w 5552708"/>
              <a:gd name="connsiteY59" fmla="*/ 2073120 h 6858000"/>
              <a:gd name="connsiteX60" fmla="*/ 5366006 w 5552708"/>
              <a:gd name="connsiteY60" fmla="*/ 2256053 h 6858000"/>
              <a:gd name="connsiteX61" fmla="*/ 5352501 w 5552708"/>
              <a:gd name="connsiteY61" fmla="*/ 2301374 h 6858000"/>
              <a:gd name="connsiteX62" fmla="*/ 5361572 w 5552708"/>
              <a:gd name="connsiteY62" fmla="*/ 2344135 h 6858000"/>
              <a:gd name="connsiteX63" fmla="*/ 5351776 w 5552708"/>
              <a:gd name="connsiteY63" fmla="*/ 2360013 h 6858000"/>
              <a:gd name="connsiteX64" fmla="*/ 5349856 w 5552708"/>
              <a:gd name="connsiteY64" fmla="*/ 2362723 h 6858000"/>
              <a:gd name="connsiteX65" fmla="*/ 5347182 w 5552708"/>
              <a:gd name="connsiteY65" fmla="*/ 2374239 h 6858000"/>
              <a:gd name="connsiteX66" fmla="*/ 5340172 w 5552708"/>
              <a:gd name="connsiteY66" fmla="*/ 2376629 h 6858000"/>
              <a:gd name="connsiteX67" fmla="*/ 5331662 w 5552708"/>
              <a:gd name="connsiteY67" fmla="*/ 2393351 h 6858000"/>
              <a:gd name="connsiteX68" fmla="*/ 5328482 w 5552708"/>
              <a:gd name="connsiteY68" fmla="*/ 2414790 h 6858000"/>
              <a:gd name="connsiteX69" fmla="*/ 5316501 w 5552708"/>
              <a:gd name="connsiteY69" fmla="*/ 2490864 h 6858000"/>
              <a:gd name="connsiteX70" fmla="*/ 5318378 w 5552708"/>
              <a:gd name="connsiteY70" fmla="*/ 2503797 h 6858000"/>
              <a:gd name="connsiteX71" fmla="*/ 5307008 w 5552708"/>
              <a:gd name="connsiteY71" fmla="*/ 2543608 h 6858000"/>
              <a:gd name="connsiteX72" fmla="*/ 5300817 w 5552708"/>
              <a:gd name="connsiteY72" fmla="*/ 2579627 h 6858000"/>
              <a:gd name="connsiteX73" fmla="*/ 5300491 w 5552708"/>
              <a:gd name="connsiteY73" fmla="*/ 2603469 h 6858000"/>
              <a:gd name="connsiteX74" fmla="*/ 5297327 w 5552708"/>
              <a:gd name="connsiteY74" fmla="*/ 2609298 h 6858000"/>
              <a:gd name="connsiteX75" fmla="*/ 5292648 w 5552708"/>
              <a:gd name="connsiteY75" fmla="*/ 2632709 h 6858000"/>
              <a:gd name="connsiteX76" fmla="*/ 5294499 w 5552708"/>
              <a:gd name="connsiteY76" fmla="*/ 2645215 h 6858000"/>
              <a:gd name="connsiteX77" fmla="*/ 5284921 w 5552708"/>
              <a:gd name="connsiteY77" fmla="*/ 2655995 h 6858000"/>
              <a:gd name="connsiteX78" fmla="*/ 5278681 w 5552708"/>
              <a:gd name="connsiteY78" fmla="*/ 2658097 h 6858000"/>
              <a:gd name="connsiteX79" fmla="*/ 5279052 w 5552708"/>
              <a:gd name="connsiteY79" fmla="*/ 2675265 h 6858000"/>
              <a:gd name="connsiteX80" fmla="*/ 5271485 w 5552708"/>
              <a:gd name="connsiteY80" fmla="*/ 2688260 h 6858000"/>
              <a:gd name="connsiteX81" fmla="*/ 5273609 w 5552708"/>
              <a:gd name="connsiteY81" fmla="*/ 2700785 h 6858000"/>
              <a:gd name="connsiteX82" fmla="*/ 5272098 w 5552708"/>
              <a:gd name="connsiteY82" fmla="*/ 2705655 h 6858000"/>
              <a:gd name="connsiteX83" fmla="*/ 5267605 w 5552708"/>
              <a:gd name="connsiteY83" fmla="*/ 2717660 h 6858000"/>
              <a:gd name="connsiteX84" fmla="*/ 5258449 w 5552708"/>
              <a:gd name="connsiteY84" fmla="*/ 2738177 h 6858000"/>
              <a:gd name="connsiteX85" fmla="*/ 5256679 w 5552708"/>
              <a:gd name="connsiteY85" fmla="*/ 2744727 h 6858000"/>
              <a:gd name="connsiteX86" fmla="*/ 5245116 w 5552708"/>
              <a:gd name="connsiteY86" fmla="*/ 2757932 h 6858000"/>
              <a:gd name="connsiteX87" fmla="*/ 5233122 w 5552708"/>
              <a:gd name="connsiteY87" fmla="*/ 2784915 h 6858000"/>
              <a:gd name="connsiteX88" fmla="*/ 5197792 w 5552708"/>
              <a:gd name="connsiteY88" fmla="*/ 2830475 h 6858000"/>
              <a:gd name="connsiteX89" fmla="*/ 5180199 w 5552708"/>
              <a:gd name="connsiteY89" fmla="*/ 2857691 h 6858000"/>
              <a:gd name="connsiteX90" fmla="*/ 5164940 w 5552708"/>
              <a:gd name="connsiteY90" fmla="*/ 2875644 h 6858000"/>
              <a:gd name="connsiteX91" fmla="*/ 5139323 w 5552708"/>
              <a:gd name="connsiteY91" fmla="*/ 2931296 h 6858000"/>
              <a:gd name="connsiteX92" fmla="*/ 5102390 w 5552708"/>
              <a:gd name="connsiteY92" fmla="*/ 3027705 h 6858000"/>
              <a:gd name="connsiteX93" fmla="*/ 5093321 w 5552708"/>
              <a:gd name="connsiteY93" fmla="*/ 3047244 h 6858000"/>
              <a:gd name="connsiteX94" fmla="*/ 5080729 w 5552708"/>
              <a:gd name="connsiteY94" fmla="*/ 3060118 h 6858000"/>
              <a:gd name="connsiteX95" fmla="*/ 5073626 w 5552708"/>
              <a:gd name="connsiteY95" fmla="*/ 3059690 h 6858000"/>
              <a:gd name="connsiteX96" fmla="*/ 5067867 w 5552708"/>
              <a:gd name="connsiteY96" fmla="*/ 3069806 h 6858000"/>
              <a:gd name="connsiteX97" fmla="*/ 5065335 w 5552708"/>
              <a:gd name="connsiteY97" fmla="*/ 3071678 h 6858000"/>
              <a:gd name="connsiteX98" fmla="*/ 5051806 w 5552708"/>
              <a:gd name="connsiteY98" fmla="*/ 3083233 h 6858000"/>
              <a:gd name="connsiteX99" fmla="*/ 5047824 w 5552708"/>
              <a:gd name="connsiteY99" fmla="*/ 3128247 h 6858000"/>
              <a:gd name="connsiteX100" fmla="*/ 5022444 w 5552708"/>
              <a:gd name="connsiteY100" fmla="*/ 3166893 h 6858000"/>
              <a:gd name="connsiteX101" fmla="*/ 4961916 w 5552708"/>
              <a:gd name="connsiteY101" fmla="*/ 3312149 h 6858000"/>
              <a:gd name="connsiteX102" fmla="*/ 4928070 w 5552708"/>
              <a:gd name="connsiteY102" fmla="*/ 3349450 h 6858000"/>
              <a:gd name="connsiteX103" fmla="*/ 4858652 w 5552708"/>
              <a:gd name="connsiteY103" fmla="*/ 3443841 h 6858000"/>
              <a:gd name="connsiteX104" fmla="*/ 4821392 w 5552708"/>
              <a:gd name="connsiteY104" fmla="*/ 3661714 h 6858000"/>
              <a:gd name="connsiteX105" fmla="*/ 4825147 w 5552708"/>
              <a:gd name="connsiteY105" fmla="*/ 3676668 h 6858000"/>
              <a:gd name="connsiteX106" fmla="*/ 4824341 w 5552708"/>
              <a:gd name="connsiteY106" fmla="*/ 3691352 h 6858000"/>
              <a:gd name="connsiteX107" fmla="*/ 4822735 w 5552708"/>
              <a:gd name="connsiteY107" fmla="*/ 3692500 h 6858000"/>
              <a:gd name="connsiteX108" fmla="*/ 4817318 w 5552708"/>
              <a:gd name="connsiteY108" fmla="*/ 3707640 h 6858000"/>
              <a:gd name="connsiteX109" fmla="*/ 4819146 w 5552708"/>
              <a:gd name="connsiteY109" fmla="*/ 3712253 h 6858000"/>
              <a:gd name="connsiteX110" fmla="*/ 4816373 w 5552708"/>
              <a:gd name="connsiteY110" fmla="*/ 3723048 h 6858000"/>
              <a:gd name="connsiteX111" fmla="*/ 4813460 w 5552708"/>
              <a:gd name="connsiteY111" fmla="*/ 3745409 h 6858000"/>
              <a:gd name="connsiteX112" fmla="*/ 4810527 w 5552708"/>
              <a:gd name="connsiteY112" fmla="*/ 3748566 h 6858000"/>
              <a:gd name="connsiteX113" fmla="*/ 4742720 w 5552708"/>
              <a:gd name="connsiteY113" fmla="*/ 3828954 h 6858000"/>
              <a:gd name="connsiteX114" fmla="*/ 4731784 w 5552708"/>
              <a:gd name="connsiteY114" fmla="*/ 3868871 h 6858000"/>
              <a:gd name="connsiteX115" fmla="*/ 4731481 w 5552708"/>
              <a:gd name="connsiteY115" fmla="*/ 3868898 h 6858000"/>
              <a:gd name="connsiteX116" fmla="*/ 4728490 w 5552708"/>
              <a:gd name="connsiteY116" fmla="*/ 3875525 h 6858000"/>
              <a:gd name="connsiteX117" fmla="*/ 4727500 w 5552708"/>
              <a:gd name="connsiteY117" fmla="*/ 3880683 h 6858000"/>
              <a:gd name="connsiteX118" fmla="*/ 4719663 w 5552708"/>
              <a:gd name="connsiteY118" fmla="*/ 3896892 h 6858000"/>
              <a:gd name="connsiteX119" fmla="*/ 4715899 w 5552708"/>
              <a:gd name="connsiteY119" fmla="*/ 3897345 h 6858000"/>
              <a:gd name="connsiteX120" fmla="*/ 4715832 w 5552708"/>
              <a:gd name="connsiteY120" fmla="*/ 3898632 h 6858000"/>
              <a:gd name="connsiteX121" fmla="*/ 4618476 w 5552708"/>
              <a:gd name="connsiteY121" fmla="*/ 4076334 h 6858000"/>
              <a:gd name="connsiteX122" fmla="*/ 4576303 w 5552708"/>
              <a:gd name="connsiteY122" fmla="*/ 4154580 h 6858000"/>
              <a:gd name="connsiteX123" fmla="*/ 4536795 w 5552708"/>
              <a:gd name="connsiteY123" fmla="*/ 4186216 h 6858000"/>
              <a:gd name="connsiteX124" fmla="*/ 4534335 w 5552708"/>
              <a:gd name="connsiteY124" fmla="*/ 4190678 h 6858000"/>
              <a:gd name="connsiteX125" fmla="*/ 4532585 w 5552708"/>
              <a:gd name="connsiteY125" fmla="*/ 4203860 h 6858000"/>
              <a:gd name="connsiteX126" fmla="*/ 4532745 w 5552708"/>
              <a:gd name="connsiteY126" fmla="*/ 4208983 h 6858000"/>
              <a:gd name="connsiteX127" fmla="*/ 4531239 w 5552708"/>
              <a:gd name="connsiteY127" fmla="*/ 4216126 h 6858000"/>
              <a:gd name="connsiteX128" fmla="*/ 4530941 w 5552708"/>
              <a:gd name="connsiteY128" fmla="*/ 4216251 h 6858000"/>
              <a:gd name="connsiteX129" fmla="*/ 4530039 w 5552708"/>
              <a:gd name="connsiteY129" fmla="*/ 4223045 h 6858000"/>
              <a:gd name="connsiteX130" fmla="*/ 4528920 w 5552708"/>
              <a:gd name="connsiteY130" fmla="*/ 4256957 h 6858000"/>
              <a:gd name="connsiteX131" fmla="*/ 4495092 w 5552708"/>
              <a:gd name="connsiteY131" fmla="*/ 4295227 h 6858000"/>
              <a:gd name="connsiteX132" fmla="*/ 4487069 w 5552708"/>
              <a:gd name="connsiteY132" fmla="*/ 4312260 h 6858000"/>
              <a:gd name="connsiteX133" fmla="*/ 4481391 w 5552708"/>
              <a:gd name="connsiteY133" fmla="*/ 4321074 h 6858000"/>
              <a:gd name="connsiteX134" fmla="*/ 4480140 w 5552708"/>
              <a:gd name="connsiteY134" fmla="*/ 4321443 h 6858000"/>
              <a:gd name="connsiteX135" fmla="*/ 4479199 w 5552708"/>
              <a:gd name="connsiteY135" fmla="*/ 4353976 h 6858000"/>
              <a:gd name="connsiteX136" fmla="*/ 4476976 w 5552708"/>
              <a:gd name="connsiteY136" fmla="*/ 4357874 h 6858000"/>
              <a:gd name="connsiteX137" fmla="*/ 4479044 w 5552708"/>
              <a:gd name="connsiteY137" fmla="*/ 4379621 h 6858000"/>
              <a:gd name="connsiteX138" fmla="*/ 4478683 w 5552708"/>
              <a:gd name="connsiteY138" fmla="*/ 4390568 h 6858000"/>
              <a:gd name="connsiteX139" fmla="*/ 4481532 w 5552708"/>
              <a:gd name="connsiteY139" fmla="*/ 4394254 h 6858000"/>
              <a:gd name="connsiteX140" fmla="*/ 4479499 w 5552708"/>
              <a:gd name="connsiteY140" fmla="*/ 4410114 h 6858000"/>
              <a:gd name="connsiteX141" fmla="*/ 4478153 w 5552708"/>
              <a:gd name="connsiteY141" fmla="*/ 4411710 h 6858000"/>
              <a:gd name="connsiteX142" fmla="*/ 4480616 w 5552708"/>
              <a:gd name="connsiteY142" fmla="*/ 4425622 h 6858000"/>
              <a:gd name="connsiteX143" fmla="*/ 4487688 w 5552708"/>
              <a:gd name="connsiteY143" fmla="*/ 4438292 h 6858000"/>
              <a:gd name="connsiteX144" fmla="*/ 4454727 w 5552708"/>
              <a:gd name="connsiteY144" fmla="*/ 4569970 h 6858000"/>
              <a:gd name="connsiteX145" fmla="*/ 4469804 w 5552708"/>
              <a:gd name="connsiteY145" fmla="*/ 4692415 h 6858000"/>
              <a:gd name="connsiteX146" fmla="*/ 4450795 w 5552708"/>
              <a:gd name="connsiteY146" fmla="*/ 4763659 h 6858000"/>
              <a:gd name="connsiteX147" fmla="*/ 4422945 w 5552708"/>
              <a:gd name="connsiteY147" fmla="*/ 4783049 h 6858000"/>
              <a:gd name="connsiteX148" fmla="*/ 4397314 w 5552708"/>
              <a:gd name="connsiteY148" fmla="*/ 4964397 h 6858000"/>
              <a:gd name="connsiteX149" fmla="*/ 4380606 w 5552708"/>
              <a:gd name="connsiteY149" fmla="*/ 5008665 h 6858000"/>
              <a:gd name="connsiteX150" fmla="*/ 4386649 w 5552708"/>
              <a:gd name="connsiteY150" fmla="*/ 5051823 h 6858000"/>
              <a:gd name="connsiteX151" fmla="*/ 4375733 w 5552708"/>
              <a:gd name="connsiteY151" fmla="*/ 5067011 h 6858000"/>
              <a:gd name="connsiteX152" fmla="*/ 4373624 w 5552708"/>
              <a:gd name="connsiteY152" fmla="*/ 5069584 h 6858000"/>
              <a:gd name="connsiteX153" fmla="*/ 4370134 w 5552708"/>
              <a:gd name="connsiteY153" fmla="*/ 5080883 h 6858000"/>
              <a:gd name="connsiteX154" fmla="*/ 4362957 w 5552708"/>
              <a:gd name="connsiteY154" fmla="*/ 5082819 h 6858000"/>
              <a:gd name="connsiteX155" fmla="*/ 4333195 w 5552708"/>
              <a:gd name="connsiteY155" fmla="*/ 5221840 h 6858000"/>
              <a:gd name="connsiteX156" fmla="*/ 4320037 w 5552708"/>
              <a:gd name="connsiteY156" fmla="*/ 5281999 h 6858000"/>
              <a:gd name="connsiteX157" fmla="*/ 4308816 w 5552708"/>
              <a:gd name="connsiteY157" fmla="*/ 5303704 h 6858000"/>
              <a:gd name="connsiteX158" fmla="*/ 4272244 w 5552708"/>
              <a:gd name="connsiteY158" fmla="*/ 5388756 h 6858000"/>
              <a:gd name="connsiteX159" fmla="*/ 4246915 w 5552708"/>
              <a:gd name="connsiteY159" fmla="*/ 5462809 h 6858000"/>
              <a:gd name="connsiteX160" fmla="*/ 4255030 w 5552708"/>
              <a:gd name="connsiteY160" fmla="*/ 5521632 h 6858000"/>
              <a:gd name="connsiteX161" fmla="*/ 4249277 w 5552708"/>
              <a:gd name="connsiteY161" fmla="*/ 5525636 h 6858000"/>
              <a:gd name="connsiteX162" fmla="*/ 4241924 w 5552708"/>
              <a:gd name="connsiteY162" fmla="*/ 5563850 h 6858000"/>
              <a:gd name="connsiteX163" fmla="*/ 4248240 w 5552708"/>
              <a:gd name="connsiteY163" fmla="*/ 5703386 h 6858000"/>
              <a:gd name="connsiteX164" fmla="*/ 4232982 w 5552708"/>
              <a:gd name="connsiteY164" fmla="*/ 5777907 h 6858000"/>
              <a:gd name="connsiteX165" fmla="*/ 4222394 w 5552708"/>
              <a:gd name="connsiteY165" fmla="*/ 5803443 h 6858000"/>
              <a:gd name="connsiteX166" fmla="*/ 4204974 w 5552708"/>
              <a:gd name="connsiteY166" fmla="*/ 5846279 h 6858000"/>
              <a:gd name="connsiteX167" fmla="*/ 4179217 w 5552708"/>
              <a:gd name="connsiteY167" fmla="*/ 5876046 h 6858000"/>
              <a:gd name="connsiteX168" fmla="*/ 4169698 w 5552708"/>
              <a:gd name="connsiteY168" fmla="*/ 5912761 h 6858000"/>
              <a:gd name="connsiteX169" fmla="*/ 4183963 w 5552708"/>
              <a:gd name="connsiteY169" fmla="*/ 5924201 h 6858000"/>
              <a:gd name="connsiteX170" fmla="*/ 4143073 w 5552708"/>
              <a:gd name="connsiteY170" fmla="*/ 6020347 h 6858000"/>
              <a:gd name="connsiteX171" fmla="*/ 4132699 w 5552708"/>
              <a:gd name="connsiteY171" fmla="*/ 6054447 h 6858000"/>
              <a:gd name="connsiteX172" fmla="*/ 4099744 w 5552708"/>
              <a:gd name="connsiteY172" fmla="*/ 6146773 h 6858000"/>
              <a:gd name="connsiteX173" fmla="*/ 4063216 w 5552708"/>
              <a:gd name="connsiteY173" fmla="*/ 6238624 h 6858000"/>
              <a:gd name="connsiteX174" fmla="*/ 4021696 w 5552708"/>
              <a:gd name="connsiteY174" fmla="*/ 6289517 h 6858000"/>
              <a:gd name="connsiteX175" fmla="*/ 3993817 w 5552708"/>
              <a:gd name="connsiteY175" fmla="*/ 6365399 h 6858000"/>
              <a:gd name="connsiteX176" fmla="*/ 3986236 w 5552708"/>
              <a:gd name="connsiteY176" fmla="*/ 6377584 h 6858000"/>
              <a:gd name="connsiteX177" fmla="*/ 3911599 w 5552708"/>
              <a:gd name="connsiteY177" fmla="*/ 6509659 h 6858000"/>
              <a:gd name="connsiteX178" fmla="*/ 3858869 w 5552708"/>
              <a:gd name="connsiteY178" fmla="*/ 6582751 h 6858000"/>
              <a:gd name="connsiteX179" fmla="*/ 3770950 w 5552708"/>
              <a:gd name="connsiteY179" fmla="*/ 6757987 h 6858000"/>
              <a:gd name="connsiteX180" fmla="*/ 3749766 w 5552708"/>
              <a:gd name="connsiteY180" fmla="*/ 6858000 h 6858000"/>
              <a:gd name="connsiteX181" fmla="*/ 12348 w 5552708"/>
              <a:gd name="connsiteY181" fmla="*/ 6858000 h 6858000"/>
              <a:gd name="connsiteX182" fmla="*/ 0 w 5552708"/>
              <a:gd name="connsiteY182" fmla="*/ 672566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</a:cxnLst>
            <a:rect l="l" t="t" r="r" b="b"/>
            <a:pathLst>
              <a:path w="5552708" h="6858000">
                <a:moveTo>
                  <a:pt x="0" y="0"/>
                </a:moveTo>
                <a:lnTo>
                  <a:pt x="5443651" y="0"/>
                </a:lnTo>
                <a:lnTo>
                  <a:pt x="5443781" y="512"/>
                </a:lnTo>
                <a:cubicBezTo>
                  <a:pt x="5446206" y="7309"/>
                  <a:pt x="5449083" y="15278"/>
                  <a:pt x="5444033" y="20501"/>
                </a:cubicBezTo>
                <a:cubicBezTo>
                  <a:pt x="5435420" y="27795"/>
                  <a:pt x="5439966" y="35996"/>
                  <a:pt x="5439390" y="44768"/>
                </a:cubicBezTo>
                <a:cubicBezTo>
                  <a:pt x="5431962" y="55410"/>
                  <a:pt x="5437588" y="94208"/>
                  <a:pt x="5443913" y="104988"/>
                </a:cubicBezTo>
                <a:cubicBezTo>
                  <a:pt x="5467308" y="131885"/>
                  <a:pt x="5440518" y="182050"/>
                  <a:pt x="5458241" y="204162"/>
                </a:cubicBezTo>
                <a:cubicBezTo>
                  <a:pt x="5460281" y="211583"/>
                  <a:pt x="5460566" y="218611"/>
                  <a:pt x="5459763" y="225360"/>
                </a:cubicBezTo>
                <a:lnTo>
                  <a:pt x="5454996" y="243902"/>
                </a:lnTo>
                <a:lnTo>
                  <a:pt x="5448597" y="248483"/>
                </a:lnTo>
                <a:lnTo>
                  <a:pt x="5448458" y="260196"/>
                </a:lnTo>
                <a:lnTo>
                  <a:pt x="5447150" y="263377"/>
                </a:lnTo>
                <a:cubicBezTo>
                  <a:pt x="5448938" y="273127"/>
                  <a:pt x="5457762" y="301628"/>
                  <a:pt x="5459187" y="318691"/>
                </a:cubicBezTo>
                <a:cubicBezTo>
                  <a:pt x="5456617" y="351374"/>
                  <a:pt x="5481393" y="329570"/>
                  <a:pt x="5455708" y="365759"/>
                </a:cubicBezTo>
                <a:cubicBezTo>
                  <a:pt x="5472236" y="419311"/>
                  <a:pt x="5443611" y="447897"/>
                  <a:pt x="5473651" y="492182"/>
                </a:cubicBezTo>
                <a:cubicBezTo>
                  <a:pt x="5483259" y="556102"/>
                  <a:pt x="5473858" y="624576"/>
                  <a:pt x="5481453" y="689666"/>
                </a:cubicBezTo>
                <a:cubicBezTo>
                  <a:pt x="5481825" y="737836"/>
                  <a:pt x="5505966" y="768312"/>
                  <a:pt x="5488233" y="816332"/>
                </a:cubicBezTo>
                <a:cubicBezTo>
                  <a:pt x="5492515" y="818482"/>
                  <a:pt x="5526923" y="887911"/>
                  <a:pt x="5529718" y="891550"/>
                </a:cubicBezTo>
                <a:lnTo>
                  <a:pt x="5536104" y="903318"/>
                </a:lnTo>
                <a:lnTo>
                  <a:pt x="5535257" y="905308"/>
                </a:lnTo>
                <a:cubicBezTo>
                  <a:pt x="5534066" y="913418"/>
                  <a:pt x="5535399" y="917837"/>
                  <a:pt x="5537840" y="920621"/>
                </a:cubicBezTo>
                <a:lnTo>
                  <a:pt x="5541663" y="922876"/>
                </a:lnTo>
                <a:lnTo>
                  <a:pt x="5544456" y="933037"/>
                </a:lnTo>
                <a:lnTo>
                  <a:pt x="5552708" y="952132"/>
                </a:lnTo>
                <a:lnTo>
                  <a:pt x="5551675" y="956570"/>
                </a:lnTo>
                <a:lnTo>
                  <a:pt x="5531341" y="1064863"/>
                </a:lnTo>
                <a:cubicBezTo>
                  <a:pt x="5534620" y="1074818"/>
                  <a:pt x="5537566" y="1085372"/>
                  <a:pt x="5539998" y="1096340"/>
                </a:cubicBezTo>
                <a:lnTo>
                  <a:pt x="5541075" y="1102915"/>
                </a:lnTo>
                <a:lnTo>
                  <a:pt x="5540822" y="1103143"/>
                </a:lnTo>
                <a:cubicBezTo>
                  <a:pt x="5540471" y="1104784"/>
                  <a:pt x="5540605" y="1107024"/>
                  <a:pt x="5541413" y="1110274"/>
                </a:cubicBezTo>
                <a:lnTo>
                  <a:pt x="5543038" y="1114901"/>
                </a:lnTo>
                <a:cubicBezTo>
                  <a:pt x="5543735" y="1119151"/>
                  <a:pt x="5544432" y="1123402"/>
                  <a:pt x="5545128" y="1127652"/>
                </a:cubicBezTo>
                <a:lnTo>
                  <a:pt x="5544028" y="1132698"/>
                </a:lnTo>
                <a:cubicBezTo>
                  <a:pt x="5534609" y="1151029"/>
                  <a:pt x="5496304" y="1149042"/>
                  <a:pt x="5514811" y="1177140"/>
                </a:cubicBezTo>
                <a:cubicBezTo>
                  <a:pt x="5509719" y="1211798"/>
                  <a:pt x="5486957" y="1231445"/>
                  <a:pt x="5496402" y="1265293"/>
                </a:cubicBezTo>
                <a:cubicBezTo>
                  <a:pt x="5491550" y="1297727"/>
                  <a:pt x="5479431" y="1324727"/>
                  <a:pt x="5481620" y="1353039"/>
                </a:cubicBezTo>
                <a:cubicBezTo>
                  <a:pt x="5473631" y="1363324"/>
                  <a:pt x="5469597" y="1373497"/>
                  <a:pt x="5477938" y="1385038"/>
                </a:cubicBezTo>
                <a:cubicBezTo>
                  <a:pt x="5470625" y="1414924"/>
                  <a:pt x="5455771" y="1420367"/>
                  <a:pt x="5464009" y="1441067"/>
                </a:cubicBezTo>
                <a:cubicBezTo>
                  <a:pt x="5439287" y="1455035"/>
                  <a:pt x="5447714" y="1457216"/>
                  <a:pt x="5453063" y="1466104"/>
                </a:cubicBezTo>
                <a:cubicBezTo>
                  <a:pt x="5453164" y="1466506"/>
                  <a:pt x="5453267" y="1466908"/>
                  <a:pt x="5453368" y="1467310"/>
                </a:cubicBezTo>
                <a:lnTo>
                  <a:pt x="5449849" y="1469198"/>
                </a:lnTo>
                <a:lnTo>
                  <a:pt x="5447717" y="1473816"/>
                </a:lnTo>
                <a:lnTo>
                  <a:pt x="5446906" y="1487106"/>
                </a:lnTo>
                <a:cubicBezTo>
                  <a:pt x="5447081" y="1488810"/>
                  <a:pt x="5447254" y="1490514"/>
                  <a:pt x="5447429" y="1492218"/>
                </a:cubicBezTo>
                <a:cubicBezTo>
                  <a:pt x="5447480" y="1495695"/>
                  <a:pt x="5447119" y="1497953"/>
                  <a:pt x="5446434" y="1499455"/>
                </a:cubicBezTo>
                <a:lnTo>
                  <a:pt x="5446146" y="1499600"/>
                </a:lnTo>
                <a:lnTo>
                  <a:pt x="5445728" y="1506449"/>
                </a:lnTo>
                <a:cubicBezTo>
                  <a:pt x="5445627" y="1518090"/>
                  <a:pt x="5446096" y="1529498"/>
                  <a:pt x="5447013" y="1540420"/>
                </a:cubicBezTo>
                <a:cubicBezTo>
                  <a:pt x="5431084" y="1547368"/>
                  <a:pt x="5443219" y="1588924"/>
                  <a:pt x="5416036" y="1580834"/>
                </a:cubicBezTo>
                <a:cubicBezTo>
                  <a:pt x="5416447" y="1595454"/>
                  <a:pt x="5426812" y="1605684"/>
                  <a:pt x="5409252" y="1598373"/>
                </a:cubicBezTo>
                <a:cubicBezTo>
                  <a:pt x="5408864" y="1603115"/>
                  <a:pt x="5406927" y="1605804"/>
                  <a:pt x="5404223" y="1607549"/>
                </a:cubicBezTo>
                <a:lnTo>
                  <a:pt x="5403003" y="1607994"/>
                </a:lnTo>
                <a:lnTo>
                  <a:pt x="5404366" y="1640580"/>
                </a:lnTo>
                <a:lnTo>
                  <a:pt x="5402429" y="1644617"/>
                </a:lnTo>
                <a:cubicBezTo>
                  <a:pt x="5403628" y="1651821"/>
                  <a:pt x="5404828" y="1659024"/>
                  <a:pt x="5406027" y="1666228"/>
                </a:cubicBezTo>
                <a:lnTo>
                  <a:pt x="5409538" y="1680703"/>
                </a:lnTo>
                <a:lnTo>
                  <a:pt x="5405582" y="1870222"/>
                </a:lnTo>
                <a:cubicBezTo>
                  <a:pt x="5407505" y="1917082"/>
                  <a:pt x="5419912" y="1922890"/>
                  <a:pt x="5418948" y="1979530"/>
                </a:cubicBezTo>
                <a:cubicBezTo>
                  <a:pt x="5381653" y="1974789"/>
                  <a:pt x="5447295" y="2092994"/>
                  <a:pt x="5405060" y="2051964"/>
                </a:cubicBezTo>
                <a:cubicBezTo>
                  <a:pt x="5406099" y="2068965"/>
                  <a:pt x="5389286" y="2084064"/>
                  <a:pt x="5378701" y="2073120"/>
                </a:cubicBezTo>
                <a:cubicBezTo>
                  <a:pt x="5397285" y="2126878"/>
                  <a:pt x="5362129" y="2197651"/>
                  <a:pt x="5366006" y="2256053"/>
                </a:cubicBezTo>
                <a:cubicBezTo>
                  <a:pt x="5334011" y="2283221"/>
                  <a:pt x="5362023" y="2269954"/>
                  <a:pt x="5352501" y="2301374"/>
                </a:cubicBezTo>
                <a:cubicBezTo>
                  <a:pt x="5379308" y="2296096"/>
                  <a:pt x="5332887" y="2338416"/>
                  <a:pt x="5361572" y="2344135"/>
                </a:cubicBezTo>
                <a:cubicBezTo>
                  <a:pt x="5358931" y="2349671"/>
                  <a:pt x="5355467" y="2354856"/>
                  <a:pt x="5351776" y="2360013"/>
                </a:cubicBezTo>
                <a:lnTo>
                  <a:pt x="5349856" y="2362723"/>
                </a:lnTo>
                <a:lnTo>
                  <a:pt x="5347182" y="2374239"/>
                </a:lnTo>
                <a:lnTo>
                  <a:pt x="5340172" y="2376629"/>
                </a:lnTo>
                <a:lnTo>
                  <a:pt x="5331662" y="2393351"/>
                </a:lnTo>
                <a:cubicBezTo>
                  <a:pt x="5329441" y="2399746"/>
                  <a:pt x="5328181" y="2406782"/>
                  <a:pt x="5328482" y="2414790"/>
                </a:cubicBezTo>
                <a:cubicBezTo>
                  <a:pt x="5337359" y="2435605"/>
                  <a:pt x="5319289" y="2463646"/>
                  <a:pt x="5316501" y="2490864"/>
                </a:cubicBezTo>
                <a:cubicBezTo>
                  <a:pt x="5317127" y="2495175"/>
                  <a:pt x="5317754" y="2499486"/>
                  <a:pt x="5318378" y="2503797"/>
                </a:cubicBezTo>
                <a:lnTo>
                  <a:pt x="5307008" y="2543608"/>
                </a:lnTo>
                <a:cubicBezTo>
                  <a:pt x="5304307" y="2555015"/>
                  <a:pt x="5302094" y="2566933"/>
                  <a:pt x="5300817" y="2579627"/>
                </a:cubicBezTo>
                <a:lnTo>
                  <a:pt x="5300491" y="2603469"/>
                </a:lnTo>
                <a:lnTo>
                  <a:pt x="5297327" y="2609298"/>
                </a:lnTo>
                <a:cubicBezTo>
                  <a:pt x="5296149" y="2620041"/>
                  <a:pt x="5302481" y="2635343"/>
                  <a:pt x="5292648" y="2632709"/>
                </a:cubicBezTo>
                <a:lnTo>
                  <a:pt x="5294499" y="2645215"/>
                </a:lnTo>
                <a:lnTo>
                  <a:pt x="5284921" y="2655995"/>
                </a:lnTo>
                <a:cubicBezTo>
                  <a:pt x="5282893" y="2657043"/>
                  <a:pt x="5280790" y="2657749"/>
                  <a:pt x="5278681" y="2658097"/>
                </a:cubicBezTo>
                <a:lnTo>
                  <a:pt x="5279052" y="2675265"/>
                </a:lnTo>
                <a:lnTo>
                  <a:pt x="5271485" y="2688260"/>
                </a:lnTo>
                <a:cubicBezTo>
                  <a:pt x="5272192" y="2692435"/>
                  <a:pt x="5272901" y="2696610"/>
                  <a:pt x="5273609" y="2700785"/>
                </a:cubicBezTo>
                <a:lnTo>
                  <a:pt x="5272098" y="2705655"/>
                </a:lnTo>
                <a:lnTo>
                  <a:pt x="5267605" y="2717660"/>
                </a:lnTo>
                <a:cubicBezTo>
                  <a:pt x="5264770" y="2723740"/>
                  <a:pt x="5261426" y="2730522"/>
                  <a:pt x="5258449" y="2738177"/>
                </a:cubicBezTo>
                <a:lnTo>
                  <a:pt x="5256679" y="2744727"/>
                </a:lnTo>
                <a:lnTo>
                  <a:pt x="5245116" y="2757932"/>
                </a:lnTo>
                <a:cubicBezTo>
                  <a:pt x="5236430" y="2767502"/>
                  <a:pt x="5230416" y="2775146"/>
                  <a:pt x="5233122" y="2784915"/>
                </a:cubicBezTo>
                <a:cubicBezTo>
                  <a:pt x="5221620" y="2799359"/>
                  <a:pt x="5193828" y="2806744"/>
                  <a:pt x="5197792" y="2830475"/>
                </a:cubicBezTo>
                <a:cubicBezTo>
                  <a:pt x="5186798" y="2821932"/>
                  <a:pt x="5192955" y="2855565"/>
                  <a:pt x="5180199" y="2857691"/>
                </a:cubicBezTo>
                <a:cubicBezTo>
                  <a:pt x="5170100" y="2858096"/>
                  <a:pt x="5169614" y="2868393"/>
                  <a:pt x="5164940" y="2875644"/>
                </a:cubicBezTo>
                <a:cubicBezTo>
                  <a:pt x="5154127" y="2879787"/>
                  <a:pt x="5139696" y="2917521"/>
                  <a:pt x="5139323" y="2931296"/>
                </a:cubicBezTo>
                <a:cubicBezTo>
                  <a:pt x="5144210" y="2970932"/>
                  <a:pt x="5099528" y="2996158"/>
                  <a:pt x="5102390" y="3027705"/>
                </a:cubicBezTo>
                <a:cubicBezTo>
                  <a:pt x="5100365" y="3035586"/>
                  <a:pt x="5097192" y="3041915"/>
                  <a:pt x="5093321" y="3047244"/>
                </a:cubicBezTo>
                <a:lnTo>
                  <a:pt x="5080729" y="3060118"/>
                </a:lnTo>
                <a:lnTo>
                  <a:pt x="5073626" y="3059690"/>
                </a:lnTo>
                <a:lnTo>
                  <a:pt x="5067867" y="3069806"/>
                </a:lnTo>
                <a:lnTo>
                  <a:pt x="5065335" y="3071678"/>
                </a:lnTo>
                <a:cubicBezTo>
                  <a:pt x="5060475" y="3075234"/>
                  <a:pt x="5055815" y="3078901"/>
                  <a:pt x="5051806" y="3083233"/>
                </a:cubicBezTo>
                <a:cubicBezTo>
                  <a:pt x="5076417" y="3100024"/>
                  <a:pt x="5021773" y="3122856"/>
                  <a:pt x="5047824" y="3128247"/>
                </a:cubicBezTo>
                <a:cubicBezTo>
                  <a:pt x="5030083" y="3154978"/>
                  <a:pt x="5059535" y="3153095"/>
                  <a:pt x="5022444" y="3166893"/>
                </a:cubicBezTo>
                <a:cubicBezTo>
                  <a:pt x="5009215" y="3225035"/>
                  <a:pt x="4960350" y="3252747"/>
                  <a:pt x="4961916" y="3312149"/>
                </a:cubicBezTo>
                <a:cubicBezTo>
                  <a:pt x="4955371" y="3297387"/>
                  <a:pt x="4932004" y="3332561"/>
                  <a:pt x="4928070" y="3349450"/>
                </a:cubicBezTo>
                <a:cubicBezTo>
                  <a:pt x="4901199" y="3293116"/>
                  <a:pt x="4891428" y="3463059"/>
                  <a:pt x="4858652" y="3443841"/>
                </a:cubicBezTo>
                <a:cubicBezTo>
                  <a:pt x="4840872" y="3495884"/>
                  <a:pt x="4832958" y="3617975"/>
                  <a:pt x="4821392" y="3661714"/>
                </a:cubicBezTo>
                <a:cubicBezTo>
                  <a:pt x="4823621" y="3666551"/>
                  <a:pt x="4824768" y="3671561"/>
                  <a:pt x="4825147" y="3676668"/>
                </a:cubicBezTo>
                <a:lnTo>
                  <a:pt x="4824341" y="3691352"/>
                </a:lnTo>
                <a:lnTo>
                  <a:pt x="4822735" y="3692500"/>
                </a:lnTo>
                <a:cubicBezTo>
                  <a:pt x="4817912" y="3698748"/>
                  <a:pt x="4816795" y="3703524"/>
                  <a:pt x="4817318" y="3707640"/>
                </a:cubicBezTo>
                <a:lnTo>
                  <a:pt x="4819146" y="3712253"/>
                </a:lnTo>
                <a:lnTo>
                  <a:pt x="4816373" y="3723048"/>
                </a:lnTo>
                <a:lnTo>
                  <a:pt x="4813460" y="3745409"/>
                </a:lnTo>
                <a:lnTo>
                  <a:pt x="4810527" y="3748566"/>
                </a:lnTo>
                <a:cubicBezTo>
                  <a:pt x="4798737" y="3762490"/>
                  <a:pt x="4755451" y="3809983"/>
                  <a:pt x="4742720" y="3828954"/>
                </a:cubicBezTo>
                <a:lnTo>
                  <a:pt x="4731784" y="3868871"/>
                </a:lnTo>
                <a:lnTo>
                  <a:pt x="4731481" y="3868898"/>
                </a:lnTo>
                <a:cubicBezTo>
                  <a:pt x="4730422" y="3870084"/>
                  <a:pt x="4729442" y="3872132"/>
                  <a:pt x="4728490" y="3875525"/>
                </a:cubicBezTo>
                <a:lnTo>
                  <a:pt x="4727500" y="3880683"/>
                </a:lnTo>
                <a:lnTo>
                  <a:pt x="4719663" y="3896892"/>
                </a:lnTo>
                <a:lnTo>
                  <a:pt x="4715899" y="3897345"/>
                </a:lnTo>
                <a:cubicBezTo>
                  <a:pt x="4715876" y="3897775"/>
                  <a:pt x="4715854" y="3898203"/>
                  <a:pt x="4715832" y="3898632"/>
                </a:cubicBezTo>
                <a:lnTo>
                  <a:pt x="4618476" y="4076334"/>
                </a:lnTo>
                <a:cubicBezTo>
                  <a:pt x="4617399" y="4112851"/>
                  <a:pt x="4590920" y="4122978"/>
                  <a:pt x="4576303" y="4154580"/>
                </a:cubicBezTo>
                <a:cubicBezTo>
                  <a:pt x="4585172" y="4189077"/>
                  <a:pt x="4550681" y="4172136"/>
                  <a:pt x="4536795" y="4186216"/>
                </a:cubicBezTo>
                <a:lnTo>
                  <a:pt x="4534335" y="4190678"/>
                </a:lnTo>
                <a:lnTo>
                  <a:pt x="4532585" y="4203860"/>
                </a:lnTo>
                <a:cubicBezTo>
                  <a:pt x="4532638" y="4205567"/>
                  <a:pt x="4532692" y="4207276"/>
                  <a:pt x="4532745" y="4208983"/>
                </a:cubicBezTo>
                <a:cubicBezTo>
                  <a:pt x="4532551" y="4212450"/>
                  <a:pt x="4532031" y="4214675"/>
                  <a:pt x="4531239" y="4216126"/>
                </a:cubicBezTo>
                <a:lnTo>
                  <a:pt x="4530941" y="4216251"/>
                </a:lnTo>
                <a:lnTo>
                  <a:pt x="4530039" y="4223045"/>
                </a:lnTo>
                <a:cubicBezTo>
                  <a:pt x="4529114" y="4234633"/>
                  <a:pt x="4528779" y="4246020"/>
                  <a:pt x="4528920" y="4256957"/>
                </a:cubicBezTo>
                <a:cubicBezTo>
                  <a:pt x="4512505" y="4262858"/>
                  <a:pt x="4521695" y="4305010"/>
                  <a:pt x="4495092" y="4295227"/>
                </a:cubicBezTo>
                <a:cubicBezTo>
                  <a:pt x="4494469" y="4309813"/>
                  <a:pt x="4504108" y="4320656"/>
                  <a:pt x="4487069" y="4312260"/>
                </a:cubicBezTo>
                <a:cubicBezTo>
                  <a:pt x="4486347" y="4316957"/>
                  <a:pt x="4484219" y="4319510"/>
                  <a:pt x="4481391" y="4321074"/>
                </a:cubicBezTo>
                <a:lnTo>
                  <a:pt x="4480140" y="4321443"/>
                </a:lnTo>
                <a:lnTo>
                  <a:pt x="4479199" y="4353976"/>
                </a:lnTo>
                <a:lnTo>
                  <a:pt x="4476976" y="4357874"/>
                </a:lnTo>
                <a:cubicBezTo>
                  <a:pt x="4477666" y="4365122"/>
                  <a:pt x="4478355" y="4372372"/>
                  <a:pt x="4479044" y="4379621"/>
                </a:cubicBezTo>
                <a:lnTo>
                  <a:pt x="4478683" y="4390568"/>
                </a:lnTo>
                <a:lnTo>
                  <a:pt x="4481532" y="4394254"/>
                </a:lnTo>
                <a:cubicBezTo>
                  <a:pt x="4482969" y="4397909"/>
                  <a:pt x="4482918" y="4402720"/>
                  <a:pt x="4479499" y="4410114"/>
                </a:cubicBezTo>
                <a:lnTo>
                  <a:pt x="4478153" y="4411710"/>
                </a:lnTo>
                <a:lnTo>
                  <a:pt x="4480616" y="4425622"/>
                </a:lnTo>
                <a:cubicBezTo>
                  <a:pt x="4482131" y="4430247"/>
                  <a:pt x="4484387" y="4434528"/>
                  <a:pt x="4487688" y="4438292"/>
                </a:cubicBezTo>
                <a:cubicBezTo>
                  <a:pt x="4457664" y="4477897"/>
                  <a:pt x="4468221" y="4523123"/>
                  <a:pt x="4454727" y="4569970"/>
                </a:cubicBezTo>
                <a:cubicBezTo>
                  <a:pt x="4417898" y="4583966"/>
                  <a:pt x="4440689" y="4674230"/>
                  <a:pt x="4469804" y="4692415"/>
                </a:cubicBezTo>
                <a:cubicBezTo>
                  <a:pt x="4432851" y="4685322"/>
                  <a:pt x="4490117" y="4807198"/>
                  <a:pt x="4450795" y="4763659"/>
                </a:cubicBezTo>
                <a:cubicBezTo>
                  <a:pt x="4450628" y="4780652"/>
                  <a:pt x="4432755" y="4794620"/>
                  <a:pt x="4422945" y="4783049"/>
                </a:cubicBezTo>
                <a:cubicBezTo>
                  <a:pt x="4437721" y="4837759"/>
                  <a:pt x="4397569" y="4905997"/>
                  <a:pt x="4397314" y="4964397"/>
                </a:cubicBezTo>
                <a:cubicBezTo>
                  <a:pt x="4363407" y="4989414"/>
                  <a:pt x="4392349" y="4977986"/>
                  <a:pt x="4380606" y="5008665"/>
                </a:cubicBezTo>
                <a:cubicBezTo>
                  <a:pt x="4407778" y="5005114"/>
                  <a:pt x="4358378" y="5044304"/>
                  <a:pt x="4386649" y="5051823"/>
                </a:cubicBezTo>
                <a:cubicBezTo>
                  <a:pt x="4383620" y="5057169"/>
                  <a:pt x="4379789" y="5062109"/>
                  <a:pt x="4375733" y="5067011"/>
                </a:cubicBezTo>
                <a:lnTo>
                  <a:pt x="4373624" y="5069584"/>
                </a:lnTo>
                <a:lnTo>
                  <a:pt x="4370134" y="5080883"/>
                </a:lnTo>
                <a:lnTo>
                  <a:pt x="4362957" y="5082819"/>
                </a:lnTo>
                <a:lnTo>
                  <a:pt x="4333195" y="5221840"/>
                </a:lnTo>
                <a:cubicBezTo>
                  <a:pt x="4335888" y="5234770"/>
                  <a:pt x="4329894" y="5274591"/>
                  <a:pt x="4320037" y="5281999"/>
                </a:cubicBezTo>
                <a:cubicBezTo>
                  <a:pt x="4316990" y="5290274"/>
                  <a:pt x="4318795" y="5300010"/>
                  <a:pt x="4308816" y="5303704"/>
                </a:cubicBezTo>
                <a:cubicBezTo>
                  <a:pt x="4300851" y="5321498"/>
                  <a:pt x="4282560" y="5362240"/>
                  <a:pt x="4272244" y="5388756"/>
                </a:cubicBezTo>
                <a:cubicBezTo>
                  <a:pt x="4281980" y="5405143"/>
                  <a:pt x="4255067" y="5425092"/>
                  <a:pt x="4246915" y="5462809"/>
                </a:cubicBezTo>
                <a:cubicBezTo>
                  <a:pt x="4258299" y="5480842"/>
                  <a:pt x="4241233" y="5488203"/>
                  <a:pt x="4255030" y="5521632"/>
                </a:cubicBezTo>
                <a:cubicBezTo>
                  <a:pt x="4253005" y="5522647"/>
                  <a:pt x="4251068" y="5523996"/>
                  <a:pt x="4249277" y="5525636"/>
                </a:cubicBezTo>
                <a:cubicBezTo>
                  <a:pt x="4238872" y="5535166"/>
                  <a:pt x="4235581" y="5552275"/>
                  <a:pt x="4241924" y="5563850"/>
                </a:cubicBezTo>
                <a:cubicBezTo>
                  <a:pt x="4259047" y="5616453"/>
                  <a:pt x="4250256" y="5660812"/>
                  <a:pt x="4248240" y="5703386"/>
                </a:cubicBezTo>
                <a:cubicBezTo>
                  <a:pt x="4243085" y="5751111"/>
                  <a:pt x="4218929" y="5715189"/>
                  <a:pt x="4232982" y="5777907"/>
                </a:cubicBezTo>
                <a:cubicBezTo>
                  <a:pt x="4221558" y="5782651"/>
                  <a:pt x="4219728" y="5790057"/>
                  <a:pt x="4222394" y="5803443"/>
                </a:cubicBezTo>
                <a:cubicBezTo>
                  <a:pt x="4219121" y="5826511"/>
                  <a:pt x="4193576" y="5820653"/>
                  <a:pt x="4204974" y="5846279"/>
                </a:cubicBezTo>
                <a:cubicBezTo>
                  <a:pt x="4191825" y="5839931"/>
                  <a:pt x="4191753" y="5888934"/>
                  <a:pt x="4179217" y="5876046"/>
                </a:cubicBezTo>
                <a:cubicBezTo>
                  <a:pt x="4163863" y="5888983"/>
                  <a:pt x="4183376" y="5899672"/>
                  <a:pt x="4169698" y="5912761"/>
                </a:cubicBezTo>
                <a:cubicBezTo>
                  <a:pt x="4164113" y="5929085"/>
                  <a:pt x="4186281" y="5905514"/>
                  <a:pt x="4183963" y="5924201"/>
                </a:cubicBezTo>
                <a:lnTo>
                  <a:pt x="4143073" y="6020347"/>
                </a:lnTo>
                <a:cubicBezTo>
                  <a:pt x="4148635" y="6035084"/>
                  <a:pt x="4142583" y="6045204"/>
                  <a:pt x="4132699" y="6054447"/>
                </a:cubicBezTo>
                <a:cubicBezTo>
                  <a:pt x="4128762" y="6085993"/>
                  <a:pt x="4111337" y="6112491"/>
                  <a:pt x="4099744" y="6146773"/>
                </a:cubicBezTo>
                <a:cubicBezTo>
                  <a:pt x="4101611" y="6186210"/>
                  <a:pt x="4075513" y="6201974"/>
                  <a:pt x="4063216" y="6238624"/>
                </a:cubicBezTo>
                <a:cubicBezTo>
                  <a:pt x="4076714" y="6279119"/>
                  <a:pt x="4027194" y="6257865"/>
                  <a:pt x="4021696" y="6289517"/>
                </a:cubicBezTo>
                <a:cubicBezTo>
                  <a:pt x="4030060" y="6343907"/>
                  <a:pt x="4004638" y="6285373"/>
                  <a:pt x="3993817" y="6365399"/>
                </a:cubicBezTo>
                <a:cubicBezTo>
                  <a:pt x="3996125" y="6370415"/>
                  <a:pt x="3990553" y="6379380"/>
                  <a:pt x="3986236" y="6377584"/>
                </a:cubicBezTo>
                <a:cubicBezTo>
                  <a:pt x="3984044" y="6395147"/>
                  <a:pt x="3911719" y="6484083"/>
                  <a:pt x="3911599" y="6509659"/>
                </a:cubicBezTo>
                <a:cubicBezTo>
                  <a:pt x="3888028" y="6555694"/>
                  <a:pt x="3870378" y="6548451"/>
                  <a:pt x="3858869" y="6582751"/>
                </a:cubicBezTo>
                <a:cubicBezTo>
                  <a:pt x="3834576" y="6620569"/>
                  <a:pt x="3820634" y="6692927"/>
                  <a:pt x="3770950" y="6757987"/>
                </a:cubicBezTo>
                <a:lnTo>
                  <a:pt x="3749766" y="6858000"/>
                </a:lnTo>
                <a:lnTo>
                  <a:pt x="12348" y="6858000"/>
                </a:lnTo>
                <a:lnTo>
                  <a:pt x="0" y="6725668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CCB9B2-1B94-8511-570E-725273319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8332" y="2535382"/>
            <a:ext cx="3819335" cy="1366730"/>
          </a:xfrm>
        </p:spPr>
        <p:txBody>
          <a:bodyPr anchor="t">
            <a:normAutofit/>
          </a:bodyPr>
          <a:lstStyle/>
          <a:p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SWOT Analysis?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8A427-3FE5-F74E-43A5-F0FD25611A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401097"/>
            <a:ext cx="4957667" cy="4814802"/>
          </a:xfrm>
        </p:spPr>
        <p:txBody>
          <a:bodyPr>
            <a:normAutofit/>
          </a:bodyPr>
          <a:lstStyle/>
          <a:p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According to  (Blayney,2008), defines SWOT analysis is a useful tool for understanding an organization’s, Strenghts, Weakness, Opportunities and Threats.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GRETZKY (2010), Describes it as a systematic approach to identifying internal capabilities and limitations ,and the external factors that can affect its success.</a:t>
            </a:r>
          </a:p>
        </p:txBody>
      </p:sp>
    </p:spTree>
    <p:extLst>
      <p:ext uri="{BB962C8B-B14F-4D97-AF65-F5344CB8AC3E}">
        <p14:creationId xmlns:p14="http://schemas.microsoft.com/office/powerpoint/2010/main" val="633774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1" name="Rectangle 110">
            <a:extLst>
              <a:ext uri="{FF2B5EF4-FFF2-40B4-BE49-F238E27FC236}">
                <a16:creationId xmlns:a16="http://schemas.microsoft.com/office/drawing/2014/main" id="{0741393E-C764-4C6F-8886-35CFF2E48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390890DC-37FF-4B49-BD4C-FE4232F69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552708" cy="6858000"/>
          </a:xfrm>
          <a:custGeom>
            <a:avLst/>
            <a:gdLst>
              <a:gd name="connsiteX0" fmla="*/ 0 w 5552708"/>
              <a:gd name="connsiteY0" fmla="*/ 0 h 6858000"/>
              <a:gd name="connsiteX1" fmla="*/ 5443651 w 5552708"/>
              <a:gd name="connsiteY1" fmla="*/ 0 h 6858000"/>
              <a:gd name="connsiteX2" fmla="*/ 5443781 w 5552708"/>
              <a:gd name="connsiteY2" fmla="*/ 512 h 6858000"/>
              <a:gd name="connsiteX3" fmla="*/ 5444033 w 5552708"/>
              <a:gd name="connsiteY3" fmla="*/ 20501 h 6858000"/>
              <a:gd name="connsiteX4" fmla="*/ 5439390 w 5552708"/>
              <a:gd name="connsiteY4" fmla="*/ 44768 h 6858000"/>
              <a:gd name="connsiteX5" fmla="*/ 5443913 w 5552708"/>
              <a:gd name="connsiteY5" fmla="*/ 104988 h 6858000"/>
              <a:gd name="connsiteX6" fmla="*/ 5458241 w 5552708"/>
              <a:gd name="connsiteY6" fmla="*/ 204162 h 6858000"/>
              <a:gd name="connsiteX7" fmla="*/ 5459763 w 5552708"/>
              <a:gd name="connsiteY7" fmla="*/ 225360 h 6858000"/>
              <a:gd name="connsiteX8" fmla="*/ 5454996 w 5552708"/>
              <a:gd name="connsiteY8" fmla="*/ 243902 h 6858000"/>
              <a:gd name="connsiteX9" fmla="*/ 5448597 w 5552708"/>
              <a:gd name="connsiteY9" fmla="*/ 248483 h 6858000"/>
              <a:gd name="connsiteX10" fmla="*/ 5448458 w 5552708"/>
              <a:gd name="connsiteY10" fmla="*/ 260196 h 6858000"/>
              <a:gd name="connsiteX11" fmla="*/ 5447150 w 5552708"/>
              <a:gd name="connsiteY11" fmla="*/ 263377 h 6858000"/>
              <a:gd name="connsiteX12" fmla="*/ 5459187 w 5552708"/>
              <a:gd name="connsiteY12" fmla="*/ 318691 h 6858000"/>
              <a:gd name="connsiteX13" fmla="*/ 5455708 w 5552708"/>
              <a:gd name="connsiteY13" fmla="*/ 365759 h 6858000"/>
              <a:gd name="connsiteX14" fmla="*/ 5473651 w 5552708"/>
              <a:gd name="connsiteY14" fmla="*/ 492182 h 6858000"/>
              <a:gd name="connsiteX15" fmla="*/ 5481453 w 5552708"/>
              <a:gd name="connsiteY15" fmla="*/ 689666 h 6858000"/>
              <a:gd name="connsiteX16" fmla="*/ 5488233 w 5552708"/>
              <a:gd name="connsiteY16" fmla="*/ 816332 h 6858000"/>
              <a:gd name="connsiteX17" fmla="*/ 5529718 w 5552708"/>
              <a:gd name="connsiteY17" fmla="*/ 891550 h 6858000"/>
              <a:gd name="connsiteX18" fmla="*/ 5536104 w 5552708"/>
              <a:gd name="connsiteY18" fmla="*/ 903318 h 6858000"/>
              <a:gd name="connsiteX19" fmla="*/ 5535257 w 5552708"/>
              <a:gd name="connsiteY19" fmla="*/ 905308 h 6858000"/>
              <a:gd name="connsiteX20" fmla="*/ 5537840 w 5552708"/>
              <a:gd name="connsiteY20" fmla="*/ 920621 h 6858000"/>
              <a:gd name="connsiteX21" fmla="*/ 5541663 w 5552708"/>
              <a:gd name="connsiteY21" fmla="*/ 922876 h 6858000"/>
              <a:gd name="connsiteX22" fmla="*/ 5544456 w 5552708"/>
              <a:gd name="connsiteY22" fmla="*/ 933037 h 6858000"/>
              <a:gd name="connsiteX23" fmla="*/ 5552708 w 5552708"/>
              <a:gd name="connsiteY23" fmla="*/ 952132 h 6858000"/>
              <a:gd name="connsiteX24" fmla="*/ 5551675 w 5552708"/>
              <a:gd name="connsiteY24" fmla="*/ 956570 h 6858000"/>
              <a:gd name="connsiteX25" fmla="*/ 5531341 w 5552708"/>
              <a:gd name="connsiteY25" fmla="*/ 1064863 h 6858000"/>
              <a:gd name="connsiteX26" fmla="*/ 5539998 w 5552708"/>
              <a:gd name="connsiteY26" fmla="*/ 1096340 h 6858000"/>
              <a:gd name="connsiteX27" fmla="*/ 5541075 w 5552708"/>
              <a:gd name="connsiteY27" fmla="*/ 1102915 h 6858000"/>
              <a:gd name="connsiteX28" fmla="*/ 5540822 w 5552708"/>
              <a:gd name="connsiteY28" fmla="*/ 1103143 h 6858000"/>
              <a:gd name="connsiteX29" fmla="*/ 5541413 w 5552708"/>
              <a:gd name="connsiteY29" fmla="*/ 1110274 h 6858000"/>
              <a:gd name="connsiteX30" fmla="*/ 5543038 w 5552708"/>
              <a:gd name="connsiteY30" fmla="*/ 1114901 h 6858000"/>
              <a:gd name="connsiteX31" fmla="*/ 5545128 w 5552708"/>
              <a:gd name="connsiteY31" fmla="*/ 1127652 h 6858000"/>
              <a:gd name="connsiteX32" fmla="*/ 5544028 w 5552708"/>
              <a:gd name="connsiteY32" fmla="*/ 1132698 h 6858000"/>
              <a:gd name="connsiteX33" fmla="*/ 5514811 w 5552708"/>
              <a:gd name="connsiteY33" fmla="*/ 1177140 h 6858000"/>
              <a:gd name="connsiteX34" fmla="*/ 5496402 w 5552708"/>
              <a:gd name="connsiteY34" fmla="*/ 1265293 h 6858000"/>
              <a:gd name="connsiteX35" fmla="*/ 5481620 w 5552708"/>
              <a:gd name="connsiteY35" fmla="*/ 1353039 h 6858000"/>
              <a:gd name="connsiteX36" fmla="*/ 5477938 w 5552708"/>
              <a:gd name="connsiteY36" fmla="*/ 1385038 h 6858000"/>
              <a:gd name="connsiteX37" fmla="*/ 5464009 w 5552708"/>
              <a:gd name="connsiteY37" fmla="*/ 1441067 h 6858000"/>
              <a:gd name="connsiteX38" fmla="*/ 5453063 w 5552708"/>
              <a:gd name="connsiteY38" fmla="*/ 1466104 h 6858000"/>
              <a:gd name="connsiteX39" fmla="*/ 5453368 w 5552708"/>
              <a:gd name="connsiteY39" fmla="*/ 1467310 h 6858000"/>
              <a:gd name="connsiteX40" fmla="*/ 5449849 w 5552708"/>
              <a:gd name="connsiteY40" fmla="*/ 1469198 h 6858000"/>
              <a:gd name="connsiteX41" fmla="*/ 5447717 w 5552708"/>
              <a:gd name="connsiteY41" fmla="*/ 1473816 h 6858000"/>
              <a:gd name="connsiteX42" fmla="*/ 5446906 w 5552708"/>
              <a:gd name="connsiteY42" fmla="*/ 1487106 h 6858000"/>
              <a:gd name="connsiteX43" fmla="*/ 5447429 w 5552708"/>
              <a:gd name="connsiteY43" fmla="*/ 1492218 h 6858000"/>
              <a:gd name="connsiteX44" fmla="*/ 5446434 w 5552708"/>
              <a:gd name="connsiteY44" fmla="*/ 1499455 h 6858000"/>
              <a:gd name="connsiteX45" fmla="*/ 5446146 w 5552708"/>
              <a:gd name="connsiteY45" fmla="*/ 1499600 h 6858000"/>
              <a:gd name="connsiteX46" fmla="*/ 5445728 w 5552708"/>
              <a:gd name="connsiteY46" fmla="*/ 1506449 h 6858000"/>
              <a:gd name="connsiteX47" fmla="*/ 5447013 w 5552708"/>
              <a:gd name="connsiteY47" fmla="*/ 1540420 h 6858000"/>
              <a:gd name="connsiteX48" fmla="*/ 5416036 w 5552708"/>
              <a:gd name="connsiteY48" fmla="*/ 1580834 h 6858000"/>
              <a:gd name="connsiteX49" fmla="*/ 5409252 w 5552708"/>
              <a:gd name="connsiteY49" fmla="*/ 1598373 h 6858000"/>
              <a:gd name="connsiteX50" fmla="*/ 5404223 w 5552708"/>
              <a:gd name="connsiteY50" fmla="*/ 1607549 h 6858000"/>
              <a:gd name="connsiteX51" fmla="*/ 5403003 w 5552708"/>
              <a:gd name="connsiteY51" fmla="*/ 1607994 h 6858000"/>
              <a:gd name="connsiteX52" fmla="*/ 5404366 w 5552708"/>
              <a:gd name="connsiteY52" fmla="*/ 1640580 h 6858000"/>
              <a:gd name="connsiteX53" fmla="*/ 5402429 w 5552708"/>
              <a:gd name="connsiteY53" fmla="*/ 1644617 h 6858000"/>
              <a:gd name="connsiteX54" fmla="*/ 5406027 w 5552708"/>
              <a:gd name="connsiteY54" fmla="*/ 1666228 h 6858000"/>
              <a:gd name="connsiteX55" fmla="*/ 5409538 w 5552708"/>
              <a:gd name="connsiteY55" fmla="*/ 1680703 h 6858000"/>
              <a:gd name="connsiteX56" fmla="*/ 5405582 w 5552708"/>
              <a:gd name="connsiteY56" fmla="*/ 1870222 h 6858000"/>
              <a:gd name="connsiteX57" fmla="*/ 5418948 w 5552708"/>
              <a:gd name="connsiteY57" fmla="*/ 1979530 h 6858000"/>
              <a:gd name="connsiteX58" fmla="*/ 5405060 w 5552708"/>
              <a:gd name="connsiteY58" fmla="*/ 2051964 h 6858000"/>
              <a:gd name="connsiteX59" fmla="*/ 5378701 w 5552708"/>
              <a:gd name="connsiteY59" fmla="*/ 2073120 h 6858000"/>
              <a:gd name="connsiteX60" fmla="*/ 5366006 w 5552708"/>
              <a:gd name="connsiteY60" fmla="*/ 2256053 h 6858000"/>
              <a:gd name="connsiteX61" fmla="*/ 5352501 w 5552708"/>
              <a:gd name="connsiteY61" fmla="*/ 2301374 h 6858000"/>
              <a:gd name="connsiteX62" fmla="*/ 5361572 w 5552708"/>
              <a:gd name="connsiteY62" fmla="*/ 2344135 h 6858000"/>
              <a:gd name="connsiteX63" fmla="*/ 5351776 w 5552708"/>
              <a:gd name="connsiteY63" fmla="*/ 2360013 h 6858000"/>
              <a:gd name="connsiteX64" fmla="*/ 5349856 w 5552708"/>
              <a:gd name="connsiteY64" fmla="*/ 2362723 h 6858000"/>
              <a:gd name="connsiteX65" fmla="*/ 5347182 w 5552708"/>
              <a:gd name="connsiteY65" fmla="*/ 2374239 h 6858000"/>
              <a:gd name="connsiteX66" fmla="*/ 5340172 w 5552708"/>
              <a:gd name="connsiteY66" fmla="*/ 2376629 h 6858000"/>
              <a:gd name="connsiteX67" fmla="*/ 5331662 w 5552708"/>
              <a:gd name="connsiteY67" fmla="*/ 2393351 h 6858000"/>
              <a:gd name="connsiteX68" fmla="*/ 5328482 w 5552708"/>
              <a:gd name="connsiteY68" fmla="*/ 2414790 h 6858000"/>
              <a:gd name="connsiteX69" fmla="*/ 5316501 w 5552708"/>
              <a:gd name="connsiteY69" fmla="*/ 2490864 h 6858000"/>
              <a:gd name="connsiteX70" fmla="*/ 5318378 w 5552708"/>
              <a:gd name="connsiteY70" fmla="*/ 2503797 h 6858000"/>
              <a:gd name="connsiteX71" fmla="*/ 5307008 w 5552708"/>
              <a:gd name="connsiteY71" fmla="*/ 2543608 h 6858000"/>
              <a:gd name="connsiteX72" fmla="*/ 5300817 w 5552708"/>
              <a:gd name="connsiteY72" fmla="*/ 2579627 h 6858000"/>
              <a:gd name="connsiteX73" fmla="*/ 5300491 w 5552708"/>
              <a:gd name="connsiteY73" fmla="*/ 2603469 h 6858000"/>
              <a:gd name="connsiteX74" fmla="*/ 5297327 w 5552708"/>
              <a:gd name="connsiteY74" fmla="*/ 2609298 h 6858000"/>
              <a:gd name="connsiteX75" fmla="*/ 5292648 w 5552708"/>
              <a:gd name="connsiteY75" fmla="*/ 2632709 h 6858000"/>
              <a:gd name="connsiteX76" fmla="*/ 5294499 w 5552708"/>
              <a:gd name="connsiteY76" fmla="*/ 2645215 h 6858000"/>
              <a:gd name="connsiteX77" fmla="*/ 5284921 w 5552708"/>
              <a:gd name="connsiteY77" fmla="*/ 2655995 h 6858000"/>
              <a:gd name="connsiteX78" fmla="*/ 5278681 w 5552708"/>
              <a:gd name="connsiteY78" fmla="*/ 2658097 h 6858000"/>
              <a:gd name="connsiteX79" fmla="*/ 5279052 w 5552708"/>
              <a:gd name="connsiteY79" fmla="*/ 2675265 h 6858000"/>
              <a:gd name="connsiteX80" fmla="*/ 5271485 w 5552708"/>
              <a:gd name="connsiteY80" fmla="*/ 2688260 h 6858000"/>
              <a:gd name="connsiteX81" fmla="*/ 5273609 w 5552708"/>
              <a:gd name="connsiteY81" fmla="*/ 2700785 h 6858000"/>
              <a:gd name="connsiteX82" fmla="*/ 5272098 w 5552708"/>
              <a:gd name="connsiteY82" fmla="*/ 2705655 h 6858000"/>
              <a:gd name="connsiteX83" fmla="*/ 5267605 w 5552708"/>
              <a:gd name="connsiteY83" fmla="*/ 2717660 h 6858000"/>
              <a:gd name="connsiteX84" fmla="*/ 5258449 w 5552708"/>
              <a:gd name="connsiteY84" fmla="*/ 2738177 h 6858000"/>
              <a:gd name="connsiteX85" fmla="*/ 5256679 w 5552708"/>
              <a:gd name="connsiteY85" fmla="*/ 2744727 h 6858000"/>
              <a:gd name="connsiteX86" fmla="*/ 5245116 w 5552708"/>
              <a:gd name="connsiteY86" fmla="*/ 2757932 h 6858000"/>
              <a:gd name="connsiteX87" fmla="*/ 5233122 w 5552708"/>
              <a:gd name="connsiteY87" fmla="*/ 2784915 h 6858000"/>
              <a:gd name="connsiteX88" fmla="*/ 5197792 w 5552708"/>
              <a:gd name="connsiteY88" fmla="*/ 2830475 h 6858000"/>
              <a:gd name="connsiteX89" fmla="*/ 5180199 w 5552708"/>
              <a:gd name="connsiteY89" fmla="*/ 2857691 h 6858000"/>
              <a:gd name="connsiteX90" fmla="*/ 5164940 w 5552708"/>
              <a:gd name="connsiteY90" fmla="*/ 2875644 h 6858000"/>
              <a:gd name="connsiteX91" fmla="*/ 5139323 w 5552708"/>
              <a:gd name="connsiteY91" fmla="*/ 2931296 h 6858000"/>
              <a:gd name="connsiteX92" fmla="*/ 5102390 w 5552708"/>
              <a:gd name="connsiteY92" fmla="*/ 3027705 h 6858000"/>
              <a:gd name="connsiteX93" fmla="*/ 5093321 w 5552708"/>
              <a:gd name="connsiteY93" fmla="*/ 3047244 h 6858000"/>
              <a:gd name="connsiteX94" fmla="*/ 5080729 w 5552708"/>
              <a:gd name="connsiteY94" fmla="*/ 3060118 h 6858000"/>
              <a:gd name="connsiteX95" fmla="*/ 5073626 w 5552708"/>
              <a:gd name="connsiteY95" fmla="*/ 3059690 h 6858000"/>
              <a:gd name="connsiteX96" fmla="*/ 5067867 w 5552708"/>
              <a:gd name="connsiteY96" fmla="*/ 3069806 h 6858000"/>
              <a:gd name="connsiteX97" fmla="*/ 5065335 w 5552708"/>
              <a:gd name="connsiteY97" fmla="*/ 3071678 h 6858000"/>
              <a:gd name="connsiteX98" fmla="*/ 5051806 w 5552708"/>
              <a:gd name="connsiteY98" fmla="*/ 3083233 h 6858000"/>
              <a:gd name="connsiteX99" fmla="*/ 5047824 w 5552708"/>
              <a:gd name="connsiteY99" fmla="*/ 3128247 h 6858000"/>
              <a:gd name="connsiteX100" fmla="*/ 5022444 w 5552708"/>
              <a:gd name="connsiteY100" fmla="*/ 3166893 h 6858000"/>
              <a:gd name="connsiteX101" fmla="*/ 4961916 w 5552708"/>
              <a:gd name="connsiteY101" fmla="*/ 3312149 h 6858000"/>
              <a:gd name="connsiteX102" fmla="*/ 4928070 w 5552708"/>
              <a:gd name="connsiteY102" fmla="*/ 3349450 h 6858000"/>
              <a:gd name="connsiteX103" fmla="*/ 4858652 w 5552708"/>
              <a:gd name="connsiteY103" fmla="*/ 3443841 h 6858000"/>
              <a:gd name="connsiteX104" fmla="*/ 4821392 w 5552708"/>
              <a:gd name="connsiteY104" fmla="*/ 3661714 h 6858000"/>
              <a:gd name="connsiteX105" fmla="*/ 4825147 w 5552708"/>
              <a:gd name="connsiteY105" fmla="*/ 3676668 h 6858000"/>
              <a:gd name="connsiteX106" fmla="*/ 4824341 w 5552708"/>
              <a:gd name="connsiteY106" fmla="*/ 3691352 h 6858000"/>
              <a:gd name="connsiteX107" fmla="*/ 4822735 w 5552708"/>
              <a:gd name="connsiteY107" fmla="*/ 3692500 h 6858000"/>
              <a:gd name="connsiteX108" fmla="*/ 4817318 w 5552708"/>
              <a:gd name="connsiteY108" fmla="*/ 3707640 h 6858000"/>
              <a:gd name="connsiteX109" fmla="*/ 4819146 w 5552708"/>
              <a:gd name="connsiteY109" fmla="*/ 3712253 h 6858000"/>
              <a:gd name="connsiteX110" fmla="*/ 4816373 w 5552708"/>
              <a:gd name="connsiteY110" fmla="*/ 3723048 h 6858000"/>
              <a:gd name="connsiteX111" fmla="*/ 4813460 w 5552708"/>
              <a:gd name="connsiteY111" fmla="*/ 3745409 h 6858000"/>
              <a:gd name="connsiteX112" fmla="*/ 4810527 w 5552708"/>
              <a:gd name="connsiteY112" fmla="*/ 3748566 h 6858000"/>
              <a:gd name="connsiteX113" fmla="*/ 4742720 w 5552708"/>
              <a:gd name="connsiteY113" fmla="*/ 3828954 h 6858000"/>
              <a:gd name="connsiteX114" fmla="*/ 4731784 w 5552708"/>
              <a:gd name="connsiteY114" fmla="*/ 3868871 h 6858000"/>
              <a:gd name="connsiteX115" fmla="*/ 4731481 w 5552708"/>
              <a:gd name="connsiteY115" fmla="*/ 3868898 h 6858000"/>
              <a:gd name="connsiteX116" fmla="*/ 4728490 w 5552708"/>
              <a:gd name="connsiteY116" fmla="*/ 3875525 h 6858000"/>
              <a:gd name="connsiteX117" fmla="*/ 4727500 w 5552708"/>
              <a:gd name="connsiteY117" fmla="*/ 3880683 h 6858000"/>
              <a:gd name="connsiteX118" fmla="*/ 4719663 w 5552708"/>
              <a:gd name="connsiteY118" fmla="*/ 3896892 h 6858000"/>
              <a:gd name="connsiteX119" fmla="*/ 4715899 w 5552708"/>
              <a:gd name="connsiteY119" fmla="*/ 3897345 h 6858000"/>
              <a:gd name="connsiteX120" fmla="*/ 4715832 w 5552708"/>
              <a:gd name="connsiteY120" fmla="*/ 3898632 h 6858000"/>
              <a:gd name="connsiteX121" fmla="*/ 4618476 w 5552708"/>
              <a:gd name="connsiteY121" fmla="*/ 4076334 h 6858000"/>
              <a:gd name="connsiteX122" fmla="*/ 4576303 w 5552708"/>
              <a:gd name="connsiteY122" fmla="*/ 4154580 h 6858000"/>
              <a:gd name="connsiteX123" fmla="*/ 4536795 w 5552708"/>
              <a:gd name="connsiteY123" fmla="*/ 4186216 h 6858000"/>
              <a:gd name="connsiteX124" fmla="*/ 4534335 w 5552708"/>
              <a:gd name="connsiteY124" fmla="*/ 4190678 h 6858000"/>
              <a:gd name="connsiteX125" fmla="*/ 4532585 w 5552708"/>
              <a:gd name="connsiteY125" fmla="*/ 4203860 h 6858000"/>
              <a:gd name="connsiteX126" fmla="*/ 4532745 w 5552708"/>
              <a:gd name="connsiteY126" fmla="*/ 4208983 h 6858000"/>
              <a:gd name="connsiteX127" fmla="*/ 4531239 w 5552708"/>
              <a:gd name="connsiteY127" fmla="*/ 4216126 h 6858000"/>
              <a:gd name="connsiteX128" fmla="*/ 4530941 w 5552708"/>
              <a:gd name="connsiteY128" fmla="*/ 4216251 h 6858000"/>
              <a:gd name="connsiteX129" fmla="*/ 4530039 w 5552708"/>
              <a:gd name="connsiteY129" fmla="*/ 4223045 h 6858000"/>
              <a:gd name="connsiteX130" fmla="*/ 4528920 w 5552708"/>
              <a:gd name="connsiteY130" fmla="*/ 4256957 h 6858000"/>
              <a:gd name="connsiteX131" fmla="*/ 4495092 w 5552708"/>
              <a:gd name="connsiteY131" fmla="*/ 4295227 h 6858000"/>
              <a:gd name="connsiteX132" fmla="*/ 4487069 w 5552708"/>
              <a:gd name="connsiteY132" fmla="*/ 4312260 h 6858000"/>
              <a:gd name="connsiteX133" fmla="*/ 4481391 w 5552708"/>
              <a:gd name="connsiteY133" fmla="*/ 4321074 h 6858000"/>
              <a:gd name="connsiteX134" fmla="*/ 4480140 w 5552708"/>
              <a:gd name="connsiteY134" fmla="*/ 4321443 h 6858000"/>
              <a:gd name="connsiteX135" fmla="*/ 4479199 w 5552708"/>
              <a:gd name="connsiteY135" fmla="*/ 4353976 h 6858000"/>
              <a:gd name="connsiteX136" fmla="*/ 4476976 w 5552708"/>
              <a:gd name="connsiteY136" fmla="*/ 4357874 h 6858000"/>
              <a:gd name="connsiteX137" fmla="*/ 4479044 w 5552708"/>
              <a:gd name="connsiteY137" fmla="*/ 4379621 h 6858000"/>
              <a:gd name="connsiteX138" fmla="*/ 4478683 w 5552708"/>
              <a:gd name="connsiteY138" fmla="*/ 4390568 h 6858000"/>
              <a:gd name="connsiteX139" fmla="*/ 4481532 w 5552708"/>
              <a:gd name="connsiteY139" fmla="*/ 4394254 h 6858000"/>
              <a:gd name="connsiteX140" fmla="*/ 4479499 w 5552708"/>
              <a:gd name="connsiteY140" fmla="*/ 4410114 h 6858000"/>
              <a:gd name="connsiteX141" fmla="*/ 4478153 w 5552708"/>
              <a:gd name="connsiteY141" fmla="*/ 4411710 h 6858000"/>
              <a:gd name="connsiteX142" fmla="*/ 4480616 w 5552708"/>
              <a:gd name="connsiteY142" fmla="*/ 4425622 h 6858000"/>
              <a:gd name="connsiteX143" fmla="*/ 4487688 w 5552708"/>
              <a:gd name="connsiteY143" fmla="*/ 4438292 h 6858000"/>
              <a:gd name="connsiteX144" fmla="*/ 4454727 w 5552708"/>
              <a:gd name="connsiteY144" fmla="*/ 4569970 h 6858000"/>
              <a:gd name="connsiteX145" fmla="*/ 4469804 w 5552708"/>
              <a:gd name="connsiteY145" fmla="*/ 4692415 h 6858000"/>
              <a:gd name="connsiteX146" fmla="*/ 4450795 w 5552708"/>
              <a:gd name="connsiteY146" fmla="*/ 4763659 h 6858000"/>
              <a:gd name="connsiteX147" fmla="*/ 4422945 w 5552708"/>
              <a:gd name="connsiteY147" fmla="*/ 4783049 h 6858000"/>
              <a:gd name="connsiteX148" fmla="*/ 4397314 w 5552708"/>
              <a:gd name="connsiteY148" fmla="*/ 4964397 h 6858000"/>
              <a:gd name="connsiteX149" fmla="*/ 4380606 w 5552708"/>
              <a:gd name="connsiteY149" fmla="*/ 5008665 h 6858000"/>
              <a:gd name="connsiteX150" fmla="*/ 4386649 w 5552708"/>
              <a:gd name="connsiteY150" fmla="*/ 5051823 h 6858000"/>
              <a:gd name="connsiteX151" fmla="*/ 4375733 w 5552708"/>
              <a:gd name="connsiteY151" fmla="*/ 5067011 h 6858000"/>
              <a:gd name="connsiteX152" fmla="*/ 4373624 w 5552708"/>
              <a:gd name="connsiteY152" fmla="*/ 5069584 h 6858000"/>
              <a:gd name="connsiteX153" fmla="*/ 4370134 w 5552708"/>
              <a:gd name="connsiteY153" fmla="*/ 5080883 h 6858000"/>
              <a:gd name="connsiteX154" fmla="*/ 4362957 w 5552708"/>
              <a:gd name="connsiteY154" fmla="*/ 5082819 h 6858000"/>
              <a:gd name="connsiteX155" fmla="*/ 4333195 w 5552708"/>
              <a:gd name="connsiteY155" fmla="*/ 5221840 h 6858000"/>
              <a:gd name="connsiteX156" fmla="*/ 4320037 w 5552708"/>
              <a:gd name="connsiteY156" fmla="*/ 5281999 h 6858000"/>
              <a:gd name="connsiteX157" fmla="*/ 4308816 w 5552708"/>
              <a:gd name="connsiteY157" fmla="*/ 5303704 h 6858000"/>
              <a:gd name="connsiteX158" fmla="*/ 4272244 w 5552708"/>
              <a:gd name="connsiteY158" fmla="*/ 5388756 h 6858000"/>
              <a:gd name="connsiteX159" fmla="*/ 4246915 w 5552708"/>
              <a:gd name="connsiteY159" fmla="*/ 5462809 h 6858000"/>
              <a:gd name="connsiteX160" fmla="*/ 4255030 w 5552708"/>
              <a:gd name="connsiteY160" fmla="*/ 5521632 h 6858000"/>
              <a:gd name="connsiteX161" fmla="*/ 4249277 w 5552708"/>
              <a:gd name="connsiteY161" fmla="*/ 5525636 h 6858000"/>
              <a:gd name="connsiteX162" fmla="*/ 4241924 w 5552708"/>
              <a:gd name="connsiteY162" fmla="*/ 5563850 h 6858000"/>
              <a:gd name="connsiteX163" fmla="*/ 4248240 w 5552708"/>
              <a:gd name="connsiteY163" fmla="*/ 5703386 h 6858000"/>
              <a:gd name="connsiteX164" fmla="*/ 4232982 w 5552708"/>
              <a:gd name="connsiteY164" fmla="*/ 5777907 h 6858000"/>
              <a:gd name="connsiteX165" fmla="*/ 4222394 w 5552708"/>
              <a:gd name="connsiteY165" fmla="*/ 5803443 h 6858000"/>
              <a:gd name="connsiteX166" fmla="*/ 4204974 w 5552708"/>
              <a:gd name="connsiteY166" fmla="*/ 5846279 h 6858000"/>
              <a:gd name="connsiteX167" fmla="*/ 4179217 w 5552708"/>
              <a:gd name="connsiteY167" fmla="*/ 5876046 h 6858000"/>
              <a:gd name="connsiteX168" fmla="*/ 4169698 w 5552708"/>
              <a:gd name="connsiteY168" fmla="*/ 5912761 h 6858000"/>
              <a:gd name="connsiteX169" fmla="*/ 4183963 w 5552708"/>
              <a:gd name="connsiteY169" fmla="*/ 5924201 h 6858000"/>
              <a:gd name="connsiteX170" fmla="*/ 4143073 w 5552708"/>
              <a:gd name="connsiteY170" fmla="*/ 6020347 h 6858000"/>
              <a:gd name="connsiteX171" fmla="*/ 4132699 w 5552708"/>
              <a:gd name="connsiteY171" fmla="*/ 6054447 h 6858000"/>
              <a:gd name="connsiteX172" fmla="*/ 4099744 w 5552708"/>
              <a:gd name="connsiteY172" fmla="*/ 6146773 h 6858000"/>
              <a:gd name="connsiteX173" fmla="*/ 4063216 w 5552708"/>
              <a:gd name="connsiteY173" fmla="*/ 6238624 h 6858000"/>
              <a:gd name="connsiteX174" fmla="*/ 4021696 w 5552708"/>
              <a:gd name="connsiteY174" fmla="*/ 6289517 h 6858000"/>
              <a:gd name="connsiteX175" fmla="*/ 3993817 w 5552708"/>
              <a:gd name="connsiteY175" fmla="*/ 6365399 h 6858000"/>
              <a:gd name="connsiteX176" fmla="*/ 3986236 w 5552708"/>
              <a:gd name="connsiteY176" fmla="*/ 6377584 h 6858000"/>
              <a:gd name="connsiteX177" fmla="*/ 3911599 w 5552708"/>
              <a:gd name="connsiteY177" fmla="*/ 6509659 h 6858000"/>
              <a:gd name="connsiteX178" fmla="*/ 3858869 w 5552708"/>
              <a:gd name="connsiteY178" fmla="*/ 6582751 h 6858000"/>
              <a:gd name="connsiteX179" fmla="*/ 3770950 w 5552708"/>
              <a:gd name="connsiteY179" fmla="*/ 6757987 h 6858000"/>
              <a:gd name="connsiteX180" fmla="*/ 3749766 w 5552708"/>
              <a:gd name="connsiteY180" fmla="*/ 6858000 h 6858000"/>
              <a:gd name="connsiteX181" fmla="*/ 12348 w 5552708"/>
              <a:gd name="connsiteY181" fmla="*/ 6858000 h 6858000"/>
              <a:gd name="connsiteX182" fmla="*/ 0 w 5552708"/>
              <a:gd name="connsiteY182" fmla="*/ 672566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</a:cxnLst>
            <a:rect l="l" t="t" r="r" b="b"/>
            <a:pathLst>
              <a:path w="5552708" h="6858000">
                <a:moveTo>
                  <a:pt x="0" y="0"/>
                </a:moveTo>
                <a:lnTo>
                  <a:pt x="5443651" y="0"/>
                </a:lnTo>
                <a:lnTo>
                  <a:pt x="5443781" y="512"/>
                </a:lnTo>
                <a:cubicBezTo>
                  <a:pt x="5446206" y="7309"/>
                  <a:pt x="5449083" y="15278"/>
                  <a:pt x="5444033" y="20501"/>
                </a:cubicBezTo>
                <a:cubicBezTo>
                  <a:pt x="5435420" y="27795"/>
                  <a:pt x="5439966" y="35996"/>
                  <a:pt x="5439390" y="44768"/>
                </a:cubicBezTo>
                <a:cubicBezTo>
                  <a:pt x="5431962" y="55410"/>
                  <a:pt x="5437588" y="94208"/>
                  <a:pt x="5443913" y="104988"/>
                </a:cubicBezTo>
                <a:cubicBezTo>
                  <a:pt x="5467308" y="131885"/>
                  <a:pt x="5440518" y="182050"/>
                  <a:pt x="5458241" y="204162"/>
                </a:cubicBezTo>
                <a:cubicBezTo>
                  <a:pt x="5460281" y="211583"/>
                  <a:pt x="5460566" y="218611"/>
                  <a:pt x="5459763" y="225360"/>
                </a:cubicBezTo>
                <a:lnTo>
                  <a:pt x="5454996" y="243902"/>
                </a:lnTo>
                <a:lnTo>
                  <a:pt x="5448597" y="248483"/>
                </a:lnTo>
                <a:lnTo>
                  <a:pt x="5448458" y="260196"/>
                </a:lnTo>
                <a:lnTo>
                  <a:pt x="5447150" y="263377"/>
                </a:lnTo>
                <a:cubicBezTo>
                  <a:pt x="5448938" y="273127"/>
                  <a:pt x="5457762" y="301628"/>
                  <a:pt x="5459187" y="318691"/>
                </a:cubicBezTo>
                <a:cubicBezTo>
                  <a:pt x="5456617" y="351374"/>
                  <a:pt x="5481393" y="329570"/>
                  <a:pt x="5455708" y="365759"/>
                </a:cubicBezTo>
                <a:cubicBezTo>
                  <a:pt x="5472236" y="419311"/>
                  <a:pt x="5443611" y="447897"/>
                  <a:pt x="5473651" y="492182"/>
                </a:cubicBezTo>
                <a:cubicBezTo>
                  <a:pt x="5483259" y="556102"/>
                  <a:pt x="5473858" y="624576"/>
                  <a:pt x="5481453" y="689666"/>
                </a:cubicBezTo>
                <a:cubicBezTo>
                  <a:pt x="5481825" y="737836"/>
                  <a:pt x="5505966" y="768312"/>
                  <a:pt x="5488233" y="816332"/>
                </a:cubicBezTo>
                <a:cubicBezTo>
                  <a:pt x="5492515" y="818482"/>
                  <a:pt x="5526923" y="887911"/>
                  <a:pt x="5529718" y="891550"/>
                </a:cubicBezTo>
                <a:lnTo>
                  <a:pt x="5536104" y="903318"/>
                </a:lnTo>
                <a:lnTo>
                  <a:pt x="5535257" y="905308"/>
                </a:lnTo>
                <a:cubicBezTo>
                  <a:pt x="5534066" y="913418"/>
                  <a:pt x="5535399" y="917837"/>
                  <a:pt x="5537840" y="920621"/>
                </a:cubicBezTo>
                <a:lnTo>
                  <a:pt x="5541663" y="922876"/>
                </a:lnTo>
                <a:lnTo>
                  <a:pt x="5544456" y="933037"/>
                </a:lnTo>
                <a:lnTo>
                  <a:pt x="5552708" y="952132"/>
                </a:lnTo>
                <a:lnTo>
                  <a:pt x="5551675" y="956570"/>
                </a:lnTo>
                <a:lnTo>
                  <a:pt x="5531341" y="1064863"/>
                </a:lnTo>
                <a:cubicBezTo>
                  <a:pt x="5534620" y="1074818"/>
                  <a:pt x="5537566" y="1085372"/>
                  <a:pt x="5539998" y="1096340"/>
                </a:cubicBezTo>
                <a:lnTo>
                  <a:pt x="5541075" y="1102915"/>
                </a:lnTo>
                <a:lnTo>
                  <a:pt x="5540822" y="1103143"/>
                </a:lnTo>
                <a:cubicBezTo>
                  <a:pt x="5540471" y="1104784"/>
                  <a:pt x="5540605" y="1107024"/>
                  <a:pt x="5541413" y="1110274"/>
                </a:cubicBezTo>
                <a:lnTo>
                  <a:pt x="5543038" y="1114901"/>
                </a:lnTo>
                <a:cubicBezTo>
                  <a:pt x="5543735" y="1119151"/>
                  <a:pt x="5544432" y="1123402"/>
                  <a:pt x="5545128" y="1127652"/>
                </a:cubicBezTo>
                <a:lnTo>
                  <a:pt x="5544028" y="1132698"/>
                </a:lnTo>
                <a:cubicBezTo>
                  <a:pt x="5534609" y="1151029"/>
                  <a:pt x="5496304" y="1149042"/>
                  <a:pt x="5514811" y="1177140"/>
                </a:cubicBezTo>
                <a:cubicBezTo>
                  <a:pt x="5509719" y="1211798"/>
                  <a:pt x="5486957" y="1231445"/>
                  <a:pt x="5496402" y="1265293"/>
                </a:cubicBezTo>
                <a:cubicBezTo>
                  <a:pt x="5491550" y="1297727"/>
                  <a:pt x="5479431" y="1324727"/>
                  <a:pt x="5481620" y="1353039"/>
                </a:cubicBezTo>
                <a:cubicBezTo>
                  <a:pt x="5473631" y="1363324"/>
                  <a:pt x="5469597" y="1373497"/>
                  <a:pt x="5477938" y="1385038"/>
                </a:cubicBezTo>
                <a:cubicBezTo>
                  <a:pt x="5470625" y="1414924"/>
                  <a:pt x="5455771" y="1420367"/>
                  <a:pt x="5464009" y="1441067"/>
                </a:cubicBezTo>
                <a:cubicBezTo>
                  <a:pt x="5439287" y="1455035"/>
                  <a:pt x="5447714" y="1457216"/>
                  <a:pt x="5453063" y="1466104"/>
                </a:cubicBezTo>
                <a:cubicBezTo>
                  <a:pt x="5453164" y="1466506"/>
                  <a:pt x="5453267" y="1466908"/>
                  <a:pt x="5453368" y="1467310"/>
                </a:cubicBezTo>
                <a:lnTo>
                  <a:pt x="5449849" y="1469198"/>
                </a:lnTo>
                <a:lnTo>
                  <a:pt x="5447717" y="1473816"/>
                </a:lnTo>
                <a:lnTo>
                  <a:pt x="5446906" y="1487106"/>
                </a:lnTo>
                <a:cubicBezTo>
                  <a:pt x="5447081" y="1488810"/>
                  <a:pt x="5447254" y="1490514"/>
                  <a:pt x="5447429" y="1492218"/>
                </a:cubicBezTo>
                <a:cubicBezTo>
                  <a:pt x="5447480" y="1495695"/>
                  <a:pt x="5447119" y="1497953"/>
                  <a:pt x="5446434" y="1499455"/>
                </a:cubicBezTo>
                <a:lnTo>
                  <a:pt x="5446146" y="1499600"/>
                </a:lnTo>
                <a:lnTo>
                  <a:pt x="5445728" y="1506449"/>
                </a:lnTo>
                <a:cubicBezTo>
                  <a:pt x="5445627" y="1518090"/>
                  <a:pt x="5446096" y="1529498"/>
                  <a:pt x="5447013" y="1540420"/>
                </a:cubicBezTo>
                <a:cubicBezTo>
                  <a:pt x="5431084" y="1547368"/>
                  <a:pt x="5443219" y="1588924"/>
                  <a:pt x="5416036" y="1580834"/>
                </a:cubicBezTo>
                <a:cubicBezTo>
                  <a:pt x="5416447" y="1595454"/>
                  <a:pt x="5426812" y="1605684"/>
                  <a:pt x="5409252" y="1598373"/>
                </a:cubicBezTo>
                <a:cubicBezTo>
                  <a:pt x="5408864" y="1603115"/>
                  <a:pt x="5406927" y="1605804"/>
                  <a:pt x="5404223" y="1607549"/>
                </a:cubicBezTo>
                <a:lnTo>
                  <a:pt x="5403003" y="1607994"/>
                </a:lnTo>
                <a:lnTo>
                  <a:pt x="5404366" y="1640580"/>
                </a:lnTo>
                <a:lnTo>
                  <a:pt x="5402429" y="1644617"/>
                </a:lnTo>
                <a:cubicBezTo>
                  <a:pt x="5403628" y="1651821"/>
                  <a:pt x="5404828" y="1659024"/>
                  <a:pt x="5406027" y="1666228"/>
                </a:cubicBezTo>
                <a:lnTo>
                  <a:pt x="5409538" y="1680703"/>
                </a:lnTo>
                <a:lnTo>
                  <a:pt x="5405582" y="1870222"/>
                </a:lnTo>
                <a:cubicBezTo>
                  <a:pt x="5407505" y="1917082"/>
                  <a:pt x="5419912" y="1922890"/>
                  <a:pt x="5418948" y="1979530"/>
                </a:cubicBezTo>
                <a:cubicBezTo>
                  <a:pt x="5381653" y="1974789"/>
                  <a:pt x="5447295" y="2092994"/>
                  <a:pt x="5405060" y="2051964"/>
                </a:cubicBezTo>
                <a:cubicBezTo>
                  <a:pt x="5406099" y="2068965"/>
                  <a:pt x="5389286" y="2084064"/>
                  <a:pt x="5378701" y="2073120"/>
                </a:cubicBezTo>
                <a:cubicBezTo>
                  <a:pt x="5397285" y="2126878"/>
                  <a:pt x="5362129" y="2197651"/>
                  <a:pt x="5366006" y="2256053"/>
                </a:cubicBezTo>
                <a:cubicBezTo>
                  <a:pt x="5334011" y="2283221"/>
                  <a:pt x="5362023" y="2269954"/>
                  <a:pt x="5352501" y="2301374"/>
                </a:cubicBezTo>
                <a:cubicBezTo>
                  <a:pt x="5379308" y="2296096"/>
                  <a:pt x="5332887" y="2338416"/>
                  <a:pt x="5361572" y="2344135"/>
                </a:cubicBezTo>
                <a:cubicBezTo>
                  <a:pt x="5358931" y="2349671"/>
                  <a:pt x="5355467" y="2354856"/>
                  <a:pt x="5351776" y="2360013"/>
                </a:cubicBezTo>
                <a:lnTo>
                  <a:pt x="5349856" y="2362723"/>
                </a:lnTo>
                <a:lnTo>
                  <a:pt x="5347182" y="2374239"/>
                </a:lnTo>
                <a:lnTo>
                  <a:pt x="5340172" y="2376629"/>
                </a:lnTo>
                <a:lnTo>
                  <a:pt x="5331662" y="2393351"/>
                </a:lnTo>
                <a:cubicBezTo>
                  <a:pt x="5329441" y="2399746"/>
                  <a:pt x="5328181" y="2406782"/>
                  <a:pt x="5328482" y="2414790"/>
                </a:cubicBezTo>
                <a:cubicBezTo>
                  <a:pt x="5337359" y="2435605"/>
                  <a:pt x="5319289" y="2463646"/>
                  <a:pt x="5316501" y="2490864"/>
                </a:cubicBezTo>
                <a:cubicBezTo>
                  <a:pt x="5317127" y="2495175"/>
                  <a:pt x="5317754" y="2499486"/>
                  <a:pt x="5318378" y="2503797"/>
                </a:cubicBezTo>
                <a:lnTo>
                  <a:pt x="5307008" y="2543608"/>
                </a:lnTo>
                <a:cubicBezTo>
                  <a:pt x="5304307" y="2555015"/>
                  <a:pt x="5302094" y="2566933"/>
                  <a:pt x="5300817" y="2579627"/>
                </a:cubicBezTo>
                <a:lnTo>
                  <a:pt x="5300491" y="2603469"/>
                </a:lnTo>
                <a:lnTo>
                  <a:pt x="5297327" y="2609298"/>
                </a:lnTo>
                <a:cubicBezTo>
                  <a:pt x="5296149" y="2620041"/>
                  <a:pt x="5302481" y="2635343"/>
                  <a:pt x="5292648" y="2632709"/>
                </a:cubicBezTo>
                <a:lnTo>
                  <a:pt x="5294499" y="2645215"/>
                </a:lnTo>
                <a:lnTo>
                  <a:pt x="5284921" y="2655995"/>
                </a:lnTo>
                <a:cubicBezTo>
                  <a:pt x="5282893" y="2657043"/>
                  <a:pt x="5280790" y="2657749"/>
                  <a:pt x="5278681" y="2658097"/>
                </a:cubicBezTo>
                <a:lnTo>
                  <a:pt x="5279052" y="2675265"/>
                </a:lnTo>
                <a:lnTo>
                  <a:pt x="5271485" y="2688260"/>
                </a:lnTo>
                <a:cubicBezTo>
                  <a:pt x="5272192" y="2692435"/>
                  <a:pt x="5272901" y="2696610"/>
                  <a:pt x="5273609" y="2700785"/>
                </a:cubicBezTo>
                <a:lnTo>
                  <a:pt x="5272098" y="2705655"/>
                </a:lnTo>
                <a:lnTo>
                  <a:pt x="5267605" y="2717660"/>
                </a:lnTo>
                <a:cubicBezTo>
                  <a:pt x="5264770" y="2723740"/>
                  <a:pt x="5261426" y="2730522"/>
                  <a:pt x="5258449" y="2738177"/>
                </a:cubicBezTo>
                <a:lnTo>
                  <a:pt x="5256679" y="2744727"/>
                </a:lnTo>
                <a:lnTo>
                  <a:pt x="5245116" y="2757932"/>
                </a:lnTo>
                <a:cubicBezTo>
                  <a:pt x="5236430" y="2767502"/>
                  <a:pt x="5230416" y="2775146"/>
                  <a:pt x="5233122" y="2784915"/>
                </a:cubicBezTo>
                <a:cubicBezTo>
                  <a:pt x="5221620" y="2799359"/>
                  <a:pt x="5193828" y="2806744"/>
                  <a:pt x="5197792" y="2830475"/>
                </a:cubicBezTo>
                <a:cubicBezTo>
                  <a:pt x="5186798" y="2821932"/>
                  <a:pt x="5192955" y="2855565"/>
                  <a:pt x="5180199" y="2857691"/>
                </a:cubicBezTo>
                <a:cubicBezTo>
                  <a:pt x="5170100" y="2858096"/>
                  <a:pt x="5169614" y="2868393"/>
                  <a:pt x="5164940" y="2875644"/>
                </a:cubicBezTo>
                <a:cubicBezTo>
                  <a:pt x="5154127" y="2879787"/>
                  <a:pt x="5139696" y="2917521"/>
                  <a:pt x="5139323" y="2931296"/>
                </a:cubicBezTo>
                <a:cubicBezTo>
                  <a:pt x="5144210" y="2970932"/>
                  <a:pt x="5099528" y="2996158"/>
                  <a:pt x="5102390" y="3027705"/>
                </a:cubicBezTo>
                <a:cubicBezTo>
                  <a:pt x="5100365" y="3035586"/>
                  <a:pt x="5097192" y="3041915"/>
                  <a:pt x="5093321" y="3047244"/>
                </a:cubicBezTo>
                <a:lnTo>
                  <a:pt x="5080729" y="3060118"/>
                </a:lnTo>
                <a:lnTo>
                  <a:pt x="5073626" y="3059690"/>
                </a:lnTo>
                <a:lnTo>
                  <a:pt x="5067867" y="3069806"/>
                </a:lnTo>
                <a:lnTo>
                  <a:pt x="5065335" y="3071678"/>
                </a:lnTo>
                <a:cubicBezTo>
                  <a:pt x="5060475" y="3075234"/>
                  <a:pt x="5055815" y="3078901"/>
                  <a:pt x="5051806" y="3083233"/>
                </a:cubicBezTo>
                <a:cubicBezTo>
                  <a:pt x="5076417" y="3100024"/>
                  <a:pt x="5021773" y="3122856"/>
                  <a:pt x="5047824" y="3128247"/>
                </a:cubicBezTo>
                <a:cubicBezTo>
                  <a:pt x="5030083" y="3154978"/>
                  <a:pt x="5059535" y="3153095"/>
                  <a:pt x="5022444" y="3166893"/>
                </a:cubicBezTo>
                <a:cubicBezTo>
                  <a:pt x="5009215" y="3225035"/>
                  <a:pt x="4960350" y="3252747"/>
                  <a:pt x="4961916" y="3312149"/>
                </a:cubicBezTo>
                <a:cubicBezTo>
                  <a:pt x="4955371" y="3297387"/>
                  <a:pt x="4932004" y="3332561"/>
                  <a:pt x="4928070" y="3349450"/>
                </a:cubicBezTo>
                <a:cubicBezTo>
                  <a:pt x="4901199" y="3293116"/>
                  <a:pt x="4891428" y="3463059"/>
                  <a:pt x="4858652" y="3443841"/>
                </a:cubicBezTo>
                <a:cubicBezTo>
                  <a:pt x="4840872" y="3495884"/>
                  <a:pt x="4832958" y="3617975"/>
                  <a:pt x="4821392" y="3661714"/>
                </a:cubicBezTo>
                <a:cubicBezTo>
                  <a:pt x="4823621" y="3666551"/>
                  <a:pt x="4824768" y="3671561"/>
                  <a:pt x="4825147" y="3676668"/>
                </a:cubicBezTo>
                <a:lnTo>
                  <a:pt x="4824341" y="3691352"/>
                </a:lnTo>
                <a:lnTo>
                  <a:pt x="4822735" y="3692500"/>
                </a:lnTo>
                <a:cubicBezTo>
                  <a:pt x="4817912" y="3698748"/>
                  <a:pt x="4816795" y="3703524"/>
                  <a:pt x="4817318" y="3707640"/>
                </a:cubicBezTo>
                <a:lnTo>
                  <a:pt x="4819146" y="3712253"/>
                </a:lnTo>
                <a:lnTo>
                  <a:pt x="4816373" y="3723048"/>
                </a:lnTo>
                <a:lnTo>
                  <a:pt x="4813460" y="3745409"/>
                </a:lnTo>
                <a:lnTo>
                  <a:pt x="4810527" y="3748566"/>
                </a:lnTo>
                <a:cubicBezTo>
                  <a:pt x="4798737" y="3762490"/>
                  <a:pt x="4755451" y="3809983"/>
                  <a:pt x="4742720" y="3828954"/>
                </a:cubicBezTo>
                <a:lnTo>
                  <a:pt x="4731784" y="3868871"/>
                </a:lnTo>
                <a:lnTo>
                  <a:pt x="4731481" y="3868898"/>
                </a:lnTo>
                <a:cubicBezTo>
                  <a:pt x="4730422" y="3870084"/>
                  <a:pt x="4729442" y="3872132"/>
                  <a:pt x="4728490" y="3875525"/>
                </a:cubicBezTo>
                <a:lnTo>
                  <a:pt x="4727500" y="3880683"/>
                </a:lnTo>
                <a:lnTo>
                  <a:pt x="4719663" y="3896892"/>
                </a:lnTo>
                <a:lnTo>
                  <a:pt x="4715899" y="3897345"/>
                </a:lnTo>
                <a:cubicBezTo>
                  <a:pt x="4715876" y="3897775"/>
                  <a:pt x="4715854" y="3898203"/>
                  <a:pt x="4715832" y="3898632"/>
                </a:cubicBezTo>
                <a:lnTo>
                  <a:pt x="4618476" y="4076334"/>
                </a:lnTo>
                <a:cubicBezTo>
                  <a:pt x="4617399" y="4112851"/>
                  <a:pt x="4590920" y="4122978"/>
                  <a:pt x="4576303" y="4154580"/>
                </a:cubicBezTo>
                <a:cubicBezTo>
                  <a:pt x="4585172" y="4189077"/>
                  <a:pt x="4550681" y="4172136"/>
                  <a:pt x="4536795" y="4186216"/>
                </a:cubicBezTo>
                <a:lnTo>
                  <a:pt x="4534335" y="4190678"/>
                </a:lnTo>
                <a:lnTo>
                  <a:pt x="4532585" y="4203860"/>
                </a:lnTo>
                <a:cubicBezTo>
                  <a:pt x="4532638" y="4205567"/>
                  <a:pt x="4532692" y="4207276"/>
                  <a:pt x="4532745" y="4208983"/>
                </a:cubicBezTo>
                <a:cubicBezTo>
                  <a:pt x="4532551" y="4212450"/>
                  <a:pt x="4532031" y="4214675"/>
                  <a:pt x="4531239" y="4216126"/>
                </a:cubicBezTo>
                <a:lnTo>
                  <a:pt x="4530941" y="4216251"/>
                </a:lnTo>
                <a:lnTo>
                  <a:pt x="4530039" y="4223045"/>
                </a:lnTo>
                <a:cubicBezTo>
                  <a:pt x="4529114" y="4234633"/>
                  <a:pt x="4528779" y="4246020"/>
                  <a:pt x="4528920" y="4256957"/>
                </a:cubicBezTo>
                <a:cubicBezTo>
                  <a:pt x="4512505" y="4262858"/>
                  <a:pt x="4521695" y="4305010"/>
                  <a:pt x="4495092" y="4295227"/>
                </a:cubicBezTo>
                <a:cubicBezTo>
                  <a:pt x="4494469" y="4309813"/>
                  <a:pt x="4504108" y="4320656"/>
                  <a:pt x="4487069" y="4312260"/>
                </a:cubicBezTo>
                <a:cubicBezTo>
                  <a:pt x="4486347" y="4316957"/>
                  <a:pt x="4484219" y="4319510"/>
                  <a:pt x="4481391" y="4321074"/>
                </a:cubicBezTo>
                <a:lnTo>
                  <a:pt x="4480140" y="4321443"/>
                </a:lnTo>
                <a:lnTo>
                  <a:pt x="4479199" y="4353976"/>
                </a:lnTo>
                <a:lnTo>
                  <a:pt x="4476976" y="4357874"/>
                </a:lnTo>
                <a:cubicBezTo>
                  <a:pt x="4477666" y="4365122"/>
                  <a:pt x="4478355" y="4372372"/>
                  <a:pt x="4479044" y="4379621"/>
                </a:cubicBezTo>
                <a:lnTo>
                  <a:pt x="4478683" y="4390568"/>
                </a:lnTo>
                <a:lnTo>
                  <a:pt x="4481532" y="4394254"/>
                </a:lnTo>
                <a:cubicBezTo>
                  <a:pt x="4482969" y="4397909"/>
                  <a:pt x="4482918" y="4402720"/>
                  <a:pt x="4479499" y="4410114"/>
                </a:cubicBezTo>
                <a:lnTo>
                  <a:pt x="4478153" y="4411710"/>
                </a:lnTo>
                <a:lnTo>
                  <a:pt x="4480616" y="4425622"/>
                </a:lnTo>
                <a:cubicBezTo>
                  <a:pt x="4482131" y="4430247"/>
                  <a:pt x="4484387" y="4434528"/>
                  <a:pt x="4487688" y="4438292"/>
                </a:cubicBezTo>
                <a:cubicBezTo>
                  <a:pt x="4457664" y="4477897"/>
                  <a:pt x="4468221" y="4523123"/>
                  <a:pt x="4454727" y="4569970"/>
                </a:cubicBezTo>
                <a:cubicBezTo>
                  <a:pt x="4417898" y="4583966"/>
                  <a:pt x="4440689" y="4674230"/>
                  <a:pt x="4469804" y="4692415"/>
                </a:cubicBezTo>
                <a:cubicBezTo>
                  <a:pt x="4432851" y="4685322"/>
                  <a:pt x="4490117" y="4807198"/>
                  <a:pt x="4450795" y="4763659"/>
                </a:cubicBezTo>
                <a:cubicBezTo>
                  <a:pt x="4450628" y="4780652"/>
                  <a:pt x="4432755" y="4794620"/>
                  <a:pt x="4422945" y="4783049"/>
                </a:cubicBezTo>
                <a:cubicBezTo>
                  <a:pt x="4437721" y="4837759"/>
                  <a:pt x="4397569" y="4905997"/>
                  <a:pt x="4397314" y="4964397"/>
                </a:cubicBezTo>
                <a:cubicBezTo>
                  <a:pt x="4363407" y="4989414"/>
                  <a:pt x="4392349" y="4977986"/>
                  <a:pt x="4380606" y="5008665"/>
                </a:cubicBezTo>
                <a:cubicBezTo>
                  <a:pt x="4407778" y="5005114"/>
                  <a:pt x="4358378" y="5044304"/>
                  <a:pt x="4386649" y="5051823"/>
                </a:cubicBezTo>
                <a:cubicBezTo>
                  <a:pt x="4383620" y="5057169"/>
                  <a:pt x="4379789" y="5062109"/>
                  <a:pt x="4375733" y="5067011"/>
                </a:cubicBezTo>
                <a:lnTo>
                  <a:pt x="4373624" y="5069584"/>
                </a:lnTo>
                <a:lnTo>
                  <a:pt x="4370134" y="5080883"/>
                </a:lnTo>
                <a:lnTo>
                  <a:pt x="4362957" y="5082819"/>
                </a:lnTo>
                <a:lnTo>
                  <a:pt x="4333195" y="5221840"/>
                </a:lnTo>
                <a:cubicBezTo>
                  <a:pt x="4335888" y="5234770"/>
                  <a:pt x="4329894" y="5274591"/>
                  <a:pt x="4320037" y="5281999"/>
                </a:cubicBezTo>
                <a:cubicBezTo>
                  <a:pt x="4316990" y="5290274"/>
                  <a:pt x="4318795" y="5300010"/>
                  <a:pt x="4308816" y="5303704"/>
                </a:cubicBezTo>
                <a:cubicBezTo>
                  <a:pt x="4300851" y="5321498"/>
                  <a:pt x="4282560" y="5362240"/>
                  <a:pt x="4272244" y="5388756"/>
                </a:cubicBezTo>
                <a:cubicBezTo>
                  <a:pt x="4281980" y="5405143"/>
                  <a:pt x="4255067" y="5425092"/>
                  <a:pt x="4246915" y="5462809"/>
                </a:cubicBezTo>
                <a:cubicBezTo>
                  <a:pt x="4258299" y="5480842"/>
                  <a:pt x="4241233" y="5488203"/>
                  <a:pt x="4255030" y="5521632"/>
                </a:cubicBezTo>
                <a:cubicBezTo>
                  <a:pt x="4253005" y="5522647"/>
                  <a:pt x="4251068" y="5523996"/>
                  <a:pt x="4249277" y="5525636"/>
                </a:cubicBezTo>
                <a:cubicBezTo>
                  <a:pt x="4238872" y="5535166"/>
                  <a:pt x="4235581" y="5552275"/>
                  <a:pt x="4241924" y="5563850"/>
                </a:cubicBezTo>
                <a:cubicBezTo>
                  <a:pt x="4259047" y="5616453"/>
                  <a:pt x="4250256" y="5660812"/>
                  <a:pt x="4248240" y="5703386"/>
                </a:cubicBezTo>
                <a:cubicBezTo>
                  <a:pt x="4243085" y="5751111"/>
                  <a:pt x="4218929" y="5715189"/>
                  <a:pt x="4232982" y="5777907"/>
                </a:cubicBezTo>
                <a:cubicBezTo>
                  <a:pt x="4221558" y="5782651"/>
                  <a:pt x="4219728" y="5790057"/>
                  <a:pt x="4222394" y="5803443"/>
                </a:cubicBezTo>
                <a:cubicBezTo>
                  <a:pt x="4219121" y="5826511"/>
                  <a:pt x="4193576" y="5820653"/>
                  <a:pt x="4204974" y="5846279"/>
                </a:cubicBezTo>
                <a:cubicBezTo>
                  <a:pt x="4191825" y="5839931"/>
                  <a:pt x="4191753" y="5888934"/>
                  <a:pt x="4179217" y="5876046"/>
                </a:cubicBezTo>
                <a:cubicBezTo>
                  <a:pt x="4163863" y="5888983"/>
                  <a:pt x="4183376" y="5899672"/>
                  <a:pt x="4169698" y="5912761"/>
                </a:cubicBezTo>
                <a:cubicBezTo>
                  <a:pt x="4164113" y="5929085"/>
                  <a:pt x="4186281" y="5905514"/>
                  <a:pt x="4183963" y="5924201"/>
                </a:cubicBezTo>
                <a:lnTo>
                  <a:pt x="4143073" y="6020347"/>
                </a:lnTo>
                <a:cubicBezTo>
                  <a:pt x="4148635" y="6035084"/>
                  <a:pt x="4142583" y="6045204"/>
                  <a:pt x="4132699" y="6054447"/>
                </a:cubicBezTo>
                <a:cubicBezTo>
                  <a:pt x="4128762" y="6085993"/>
                  <a:pt x="4111337" y="6112491"/>
                  <a:pt x="4099744" y="6146773"/>
                </a:cubicBezTo>
                <a:cubicBezTo>
                  <a:pt x="4101611" y="6186210"/>
                  <a:pt x="4075513" y="6201974"/>
                  <a:pt x="4063216" y="6238624"/>
                </a:cubicBezTo>
                <a:cubicBezTo>
                  <a:pt x="4076714" y="6279119"/>
                  <a:pt x="4027194" y="6257865"/>
                  <a:pt x="4021696" y="6289517"/>
                </a:cubicBezTo>
                <a:cubicBezTo>
                  <a:pt x="4030060" y="6343907"/>
                  <a:pt x="4004638" y="6285373"/>
                  <a:pt x="3993817" y="6365399"/>
                </a:cubicBezTo>
                <a:cubicBezTo>
                  <a:pt x="3996125" y="6370415"/>
                  <a:pt x="3990553" y="6379380"/>
                  <a:pt x="3986236" y="6377584"/>
                </a:cubicBezTo>
                <a:cubicBezTo>
                  <a:pt x="3984044" y="6395147"/>
                  <a:pt x="3911719" y="6484083"/>
                  <a:pt x="3911599" y="6509659"/>
                </a:cubicBezTo>
                <a:cubicBezTo>
                  <a:pt x="3888028" y="6555694"/>
                  <a:pt x="3870378" y="6548451"/>
                  <a:pt x="3858869" y="6582751"/>
                </a:cubicBezTo>
                <a:cubicBezTo>
                  <a:pt x="3834576" y="6620569"/>
                  <a:pt x="3820634" y="6692927"/>
                  <a:pt x="3770950" y="6757987"/>
                </a:cubicBezTo>
                <a:lnTo>
                  <a:pt x="3749766" y="6858000"/>
                </a:lnTo>
                <a:lnTo>
                  <a:pt x="12348" y="6858000"/>
                </a:lnTo>
                <a:lnTo>
                  <a:pt x="0" y="6725668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A9DBD9-7010-6913-22E1-E6BC54BDB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5406" y="1120877"/>
            <a:ext cx="3746091" cy="3156155"/>
          </a:xfrm>
        </p:spPr>
        <p:txBody>
          <a:bodyPr anchor="t">
            <a:normAutofit/>
          </a:bodyPr>
          <a:lstStyle/>
          <a:p>
            <a:r>
              <a:rPr lang="en-US" sz="3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IS IT IMPORTANT  TO YOUR PERSONAL AND PROFESSIONAL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B56370-0D09-DA6E-7C9C-B9AF3DD421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884903"/>
            <a:ext cx="4957667" cy="533099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Encourage self awareness. Helps me understand my personal strengths and work on my weaknesses.</a:t>
            </a:r>
          </a:p>
          <a:p>
            <a:pPr>
              <a:lnSpc>
                <a:spcPct val="100000"/>
              </a:lnSpc>
            </a:pP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Allows me to discover new learning and career opportunities in motivating me to seek further training and mentorship.</a:t>
            </a:r>
          </a:p>
          <a:p>
            <a:pPr>
              <a:lnSpc>
                <a:spcPct val="100000"/>
              </a:lnSpc>
            </a:pP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Motivates me to manage challenges such as workload pressures, and problems in life.</a:t>
            </a:r>
          </a:p>
          <a:p>
            <a:pPr>
              <a:lnSpc>
                <a:spcPct val="100000"/>
              </a:lnSpc>
            </a:pP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Provides a structured approach for setting realistic personal and professional goals.</a:t>
            </a:r>
          </a:p>
          <a:p>
            <a:pPr>
              <a:lnSpc>
                <a:spcPct val="100000"/>
              </a:lnSpc>
            </a:pP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Helps in evaluate and enhance professional growth  (Bodi et al ,2016).</a:t>
            </a:r>
          </a:p>
        </p:txBody>
      </p:sp>
    </p:spTree>
    <p:extLst>
      <p:ext uri="{BB962C8B-B14F-4D97-AF65-F5344CB8AC3E}">
        <p14:creationId xmlns:p14="http://schemas.microsoft.com/office/powerpoint/2010/main" val="779238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48E7F-E941-47EF-0406-8EF552BDB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DESCRIBE YOUR OWN SWOT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DEC2C62-63DB-C589-CEAD-97EDA06F5B5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2120449"/>
              </p:ext>
            </p:extLst>
          </p:nvPr>
        </p:nvGraphicFramePr>
        <p:xfrm>
          <a:off x="838200" y="1825625"/>
          <a:ext cx="10515600" cy="370840"/>
        </p:xfrm>
        <a:graphic>
          <a:graphicData uri="http://schemas.openxmlformats.org/drawingml/2006/table">
            <a:tbl>
              <a:tblPr firstCol="1" bandRow="1" bandCol="1">
                <a:tableStyleId>{5C22544A-7EE6-4342-B048-85BDC9FD1C3A}</a:tableStyleId>
              </a:tblPr>
              <a:tblGrid>
                <a:gridCol w="10515600">
                  <a:extLst>
                    <a:ext uri="{9D8B030D-6E8A-4147-A177-3AD203B41FA5}">
                      <a16:colId xmlns:a16="http://schemas.microsoft.com/office/drawing/2014/main" val="2391294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364254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378E22C-C1B5-76C0-2E9B-654D3D92F7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6773198"/>
              </p:ext>
            </p:extLst>
          </p:nvPr>
        </p:nvGraphicFramePr>
        <p:xfrm>
          <a:off x="1388533" y="2686756"/>
          <a:ext cx="7563555" cy="346568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730114">
                  <a:extLst>
                    <a:ext uri="{9D8B030D-6E8A-4147-A177-3AD203B41FA5}">
                      <a16:colId xmlns:a16="http://schemas.microsoft.com/office/drawing/2014/main" val="1017995438"/>
                    </a:ext>
                  </a:extLst>
                </a:gridCol>
                <a:gridCol w="5833441">
                  <a:extLst>
                    <a:ext uri="{9D8B030D-6E8A-4147-A177-3AD203B41FA5}">
                      <a16:colId xmlns:a16="http://schemas.microsoft.com/office/drawing/2014/main" val="4181209077"/>
                    </a:ext>
                  </a:extLst>
                </a:gridCol>
              </a:tblGrid>
              <a:tr h="1732844">
                <a:tc>
                  <a:txBody>
                    <a:bodyPr/>
                    <a:lstStyle/>
                    <a:p>
                      <a:r>
                        <a:rPr lang="en-US" dirty="0"/>
                        <a:t>STRENGHT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94633001"/>
                  </a:ext>
                </a:extLst>
              </a:tr>
              <a:tr h="1732844">
                <a:tc>
                  <a:txBody>
                    <a:bodyPr/>
                    <a:lstStyle/>
                    <a:p>
                      <a:r>
                        <a:rPr lang="en-US" dirty="0"/>
                        <a:t>WEAKNESS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6026281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B75B742-2553-0CDC-2DF5-534E1EF29B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2086797"/>
              </p:ext>
            </p:extLst>
          </p:nvPr>
        </p:nvGraphicFramePr>
        <p:xfrm>
          <a:off x="1083732" y="2331402"/>
          <a:ext cx="9381068" cy="359526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690534">
                  <a:extLst>
                    <a:ext uri="{9D8B030D-6E8A-4147-A177-3AD203B41FA5}">
                      <a16:colId xmlns:a16="http://schemas.microsoft.com/office/drawing/2014/main" val="2168678479"/>
                    </a:ext>
                  </a:extLst>
                </a:gridCol>
                <a:gridCol w="4690534">
                  <a:extLst>
                    <a:ext uri="{9D8B030D-6E8A-4147-A177-3AD203B41FA5}">
                      <a16:colId xmlns:a16="http://schemas.microsoft.com/office/drawing/2014/main" val="4163882270"/>
                    </a:ext>
                  </a:extLst>
                </a:gridCol>
              </a:tblGrid>
              <a:tr h="1797633">
                <a:tc>
                  <a:txBody>
                    <a:bodyPr/>
                    <a:lstStyle/>
                    <a:p>
                      <a:r>
                        <a:rPr lang="en-US" dirty="0"/>
                        <a:t>STRENGHT</a:t>
                      </a:r>
                    </a:p>
                    <a:p>
                      <a:r>
                        <a:rPr lang="en-US" dirty="0"/>
                        <a:t>Positive thinking/ attitude</a:t>
                      </a:r>
                    </a:p>
                    <a:p>
                      <a:r>
                        <a:rPr lang="en-US" dirty="0"/>
                        <a:t>Time management</a:t>
                      </a:r>
                    </a:p>
                    <a:p>
                      <a:r>
                        <a:rPr lang="en-US" dirty="0"/>
                        <a:t>Responsible and reliable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OPPORTUNITIES</a:t>
                      </a:r>
                    </a:p>
                    <a:p>
                      <a:r>
                        <a:rPr lang="en-US" dirty="0"/>
                        <a:t>Access to education and training</a:t>
                      </a:r>
                    </a:p>
                    <a:p>
                      <a:r>
                        <a:rPr lang="en-US" dirty="0"/>
                        <a:t>Chance to develop my knowledge and skills</a:t>
                      </a:r>
                    </a:p>
                    <a:p>
                      <a:r>
                        <a:rPr lang="en-US" dirty="0"/>
                        <a:t>Supportive family and colleagues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2512404"/>
                  </a:ext>
                </a:extLst>
              </a:tr>
              <a:tr h="1797633">
                <a:tc>
                  <a:txBody>
                    <a:bodyPr/>
                    <a:lstStyle/>
                    <a:p>
                      <a:r>
                        <a:rPr lang="en-US" dirty="0"/>
                        <a:t>WEAKNESS</a:t>
                      </a:r>
                    </a:p>
                    <a:p>
                      <a:r>
                        <a:rPr lang="en-US" dirty="0"/>
                        <a:t>Easily distracted and lack of  self-confidence</a:t>
                      </a:r>
                    </a:p>
                    <a:p>
                      <a:r>
                        <a:rPr lang="en-US" dirty="0"/>
                        <a:t>Hesitant to speak in public</a:t>
                      </a:r>
                    </a:p>
                    <a:p>
                      <a:r>
                        <a:rPr lang="en-US" dirty="0"/>
                        <a:t>Struggles with communication skills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THREAT</a:t>
                      </a:r>
                    </a:p>
                    <a:p>
                      <a:r>
                        <a:rPr lang="en-US" dirty="0"/>
                        <a:t>High competitions in job market</a:t>
                      </a:r>
                    </a:p>
                    <a:p>
                      <a:r>
                        <a:rPr lang="en-US" dirty="0"/>
                        <a:t>Rapid technological changes</a:t>
                      </a:r>
                    </a:p>
                    <a:p>
                      <a:r>
                        <a:rPr lang="en-US" dirty="0"/>
                        <a:t>Limited experience compared to others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46223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5421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9C1BD8-0FB3-FB56-C156-E38486C33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3312"/>
            <a:ext cx="4038600" cy="4416249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Using examples: Explain how you could leverage your strengths to overcome your weaknesses and minimize threats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B8870-29F0-51E7-8B5B-30D52172C8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1002890"/>
            <a:ext cx="5257801" cy="5141799"/>
          </a:xfrm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2000" dirty="0"/>
              <a:t> </a:t>
            </a: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Focus on my personal growth and avoid comparing myself to others.</a:t>
            </a:r>
          </a:p>
          <a:p>
            <a:pPr>
              <a:lnSpc>
                <a:spcPct val="100000"/>
              </a:lnSpc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 I will maintain a positive mindset and stay disciplined to manage distraction and prioritize task, based on its importance as well as responsibilities when required.</a:t>
            </a:r>
          </a:p>
          <a:p>
            <a:pPr>
              <a:lnSpc>
                <a:spcPct val="100000"/>
              </a:lnSpc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Use of strengths such as teamwork and communication to build my confidence</a:t>
            </a:r>
          </a:p>
          <a:p>
            <a:pPr>
              <a:lnSpc>
                <a:spcPct val="100000"/>
              </a:lnSpc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Turn my challenges into learning opportunities to minimize threats in achieving academic and professional goals.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00000"/>
              </a:lnSpc>
              <a:buNone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813868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69AC3A-3395-595D-F039-2CBF03B1F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2015" y="590649"/>
            <a:ext cx="4038600" cy="4014805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What opportunities are available to you and how do you utilize them with your strengths?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BF4918-E85F-DD3E-1204-FB638BC64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713313"/>
            <a:ext cx="5257801" cy="5431376"/>
          </a:xfrm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 made use of my technical skills, by taking advantage of every opportunities available, such as attending classes and trainings to enhance my knowledge and self confidence.</a:t>
            </a:r>
          </a:p>
          <a:p>
            <a:pPr>
              <a:lnSpc>
                <a:spcPct val="100000"/>
              </a:lnSpc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To further develop my learning abilities, I will use my strengths responsibly and continue to improve my personal and professional skills, values and areas for growth and development.</a:t>
            </a:r>
          </a:p>
          <a:p>
            <a:pPr>
              <a:lnSpc>
                <a:spcPct val="100000"/>
              </a:lnSpc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33968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014194-94DE-A6B7-017A-21DFB656B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3312"/>
            <a:ext cx="4038600" cy="5431376"/>
          </a:xfrm>
        </p:spPr>
        <p:txBody>
          <a:bodyPr>
            <a:normAutofit/>
          </a:bodyPr>
          <a:lstStyle/>
          <a:p>
            <a:r>
              <a:rPr lang="en-US" sz="4100" dirty="0">
                <a:latin typeface="Arial" panose="020B0604020202020204" pitchFamily="34" charset="0"/>
                <a:cs typeface="Arial" panose="020B0604020202020204" pitchFamily="34" charset="0"/>
              </a:rPr>
              <a:t>CONCLUSION: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D6D084-F63C-7F7A-B860-D90C43EE92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235974"/>
            <a:ext cx="5257801" cy="5908715"/>
          </a:xfrm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Conducting a SWOT analysis is essential for my personal and professional development as a healthcare worker.</a:t>
            </a:r>
          </a:p>
          <a:p>
            <a:pPr>
              <a:lnSpc>
                <a:spcPct val="10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It allows me to critically evaluate my strengths, improve my weaknesses and recognize opportunities for learning and career progression.</a:t>
            </a:r>
          </a:p>
          <a:p>
            <a:pPr>
              <a:lnSpc>
                <a:spcPct val="10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By Identifying potential challenges,  I can develop strategies to enhance my performance and contribute effectively to delivering safe, high-quality and patient-centered care.</a:t>
            </a:r>
          </a:p>
        </p:txBody>
      </p:sp>
    </p:spTree>
    <p:extLst>
      <p:ext uri="{BB962C8B-B14F-4D97-AF65-F5344CB8AC3E}">
        <p14:creationId xmlns:p14="http://schemas.microsoft.com/office/powerpoint/2010/main" val="514872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reeform: Shape 9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82910E-1FBC-54CA-1392-E2922CE50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5276" y="713312"/>
            <a:ext cx="2654711" cy="5431375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B92A2-66C2-0D9E-D7A3-0D7E093653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713313"/>
            <a:ext cx="5257801" cy="5431376"/>
          </a:xfrm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(Blayney, 2008)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Blayney, D.W. (ed.) (2008) ‘Strengths, weaknesses, opportunities, and threats’, 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Journal of oncology practice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4(2), pp. 53–53. Available at: https://doi.org/10.1200/jop.0820501.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(Bódi and Gotea, 2016)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Bódi, D.C. and Gotea, M. (2016) 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The evaluation of a professional development program in social work. Using swot analysis as an evaluation method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(Gretzky, 2010)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Gretzky, W. (2010) ‘Essentials of strategic planning in healthcare’, 1, pp. 91–108.</a:t>
            </a:r>
          </a:p>
          <a:p>
            <a:pPr marL="0" indent="0">
              <a:lnSpc>
                <a:spcPct val="100000"/>
              </a:lnSpc>
              <a:buNone/>
            </a:pP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568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WOT  REVISED" id="{5E0AF1B9-19C5-4B49-8590-139AAC217BD2}" vid="{5AE63130-CFCE-C041-A68F-B77B16D1708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29703</TotalTime>
  <Words>748</Words>
  <Application>Microsoft Macintosh PowerPoint</Application>
  <PresentationFormat>Widescreen</PresentationFormat>
  <Paragraphs>72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Aptos</vt:lpstr>
      <vt:lpstr>Arial</vt:lpstr>
      <vt:lpstr>Calibri</vt:lpstr>
      <vt:lpstr>Calibri Light</vt:lpstr>
      <vt:lpstr>Office 2013 - 2022 Theme</vt:lpstr>
      <vt:lpstr>Module Title: Professional Career Development within H&amp;SC Module Number: LCHS 4009 (LON) Assignment No:     ASSIGNMENT 1 Student Name: Irma De GUZMAN Student ID:       2414783 Lecturer’s Name: Mr. Soban Sadiq</vt:lpstr>
      <vt:lpstr>Overview</vt:lpstr>
      <vt:lpstr>INTRODUCTION</vt:lpstr>
      <vt:lpstr>What is SWOT Analysis?</vt:lpstr>
      <vt:lpstr>WHY IS IT IMPORTANT  TO YOUR PERSONAL AND PROFESSIONAL DEVELOPMENT</vt:lpstr>
      <vt:lpstr>DESCRIBE YOUR OWN SWOT</vt:lpstr>
      <vt:lpstr>Using examples: Explain how you could leverage your strengths to overcome your weaknesses and minimize threats</vt:lpstr>
      <vt:lpstr>What opportunities are available to you and how do you utilize them with your strengths?</vt:lpstr>
      <vt:lpstr>CONCLUSION: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Irma Mateo De Guzman (2414783)</dc:creator>
  <cp:lastModifiedBy>Irma Mateo De Guzman (2414783)</cp:lastModifiedBy>
  <cp:revision>10</cp:revision>
  <dcterms:created xsi:type="dcterms:W3CDTF">2025-10-19T11:01:14Z</dcterms:created>
  <dcterms:modified xsi:type="dcterms:W3CDTF">2025-11-09T10:12:51Z</dcterms:modified>
</cp:coreProperties>
</file>