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ka Zupkova (2512681)" userId="d74ff614-7f7a-4b6a-9c42-26ebfe43735b" providerId="ADAL" clId="{D0009146-1AA0-479E-87F6-5F1268562128}"/>
    <pc:docChg chg="undo custSel addSld delSld modSld modMainMaster">
      <pc:chgData name="Sarka Zupkova (2512681)" userId="d74ff614-7f7a-4b6a-9c42-26ebfe43735b" providerId="ADAL" clId="{D0009146-1AA0-479E-87F6-5F1268562128}" dt="2025-11-29T13:04:43.952" v="2190" actId="20577"/>
      <pc:docMkLst>
        <pc:docMk/>
      </pc:docMkLst>
      <pc:sldChg chg="addSp delSp modSp mod modTransition setClrOvrMap">
        <pc:chgData name="Sarka Zupkova (2512681)" userId="d74ff614-7f7a-4b6a-9c42-26ebfe43735b" providerId="ADAL" clId="{D0009146-1AA0-479E-87F6-5F1268562128}" dt="2025-11-29T13:04:43.952" v="2190" actId="20577"/>
        <pc:sldMkLst>
          <pc:docMk/>
          <pc:sldMk cId="1267401873" sldId="256"/>
        </pc:sldMkLst>
        <pc:spChg chg="mod">
          <ac:chgData name="Sarka Zupkova (2512681)" userId="d74ff614-7f7a-4b6a-9c42-26ebfe43735b" providerId="ADAL" clId="{D0009146-1AA0-479E-87F6-5F1268562128}" dt="2025-11-29T13:02:59.455" v="2176" actId="26606"/>
          <ac:spMkLst>
            <pc:docMk/>
            <pc:sldMk cId="1267401873" sldId="256"/>
            <ac:spMk id="2" creationId="{A29A4EA9-F79F-3A3D-4DAB-B090465BD428}"/>
          </ac:spMkLst>
        </pc:spChg>
        <pc:spChg chg="mod">
          <ac:chgData name="Sarka Zupkova (2512681)" userId="d74ff614-7f7a-4b6a-9c42-26ebfe43735b" providerId="ADAL" clId="{D0009146-1AA0-479E-87F6-5F1268562128}" dt="2025-11-29T13:04:43.952" v="2190" actId="20577"/>
          <ac:spMkLst>
            <pc:docMk/>
            <pc:sldMk cId="1267401873" sldId="256"/>
            <ac:spMk id="3" creationId="{DDCA268E-AC06-E85F-E4AF-8AFC615353C7}"/>
          </ac:spMkLst>
        </pc:spChg>
        <pc:spChg chg="del">
          <ac:chgData name="Sarka Zupkova (2512681)" userId="d74ff614-7f7a-4b6a-9c42-26ebfe43735b" providerId="ADAL" clId="{D0009146-1AA0-479E-87F6-5F1268562128}" dt="2025-11-29T13:02:59.455" v="2176" actId="26606"/>
          <ac:spMkLst>
            <pc:docMk/>
            <pc:sldMk cId="1267401873" sldId="256"/>
            <ac:spMk id="9" creationId="{80B98925-0550-1AFB-C1DC-02792400FB71}"/>
          </ac:spMkLst>
        </pc:spChg>
        <pc:spChg chg="del">
          <ac:chgData name="Sarka Zupkova (2512681)" userId="d74ff614-7f7a-4b6a-9c42-26ebfe43735b" providerId="ADAL" clId="{D0009146-1AA0-479E-87F6-5F1268562128}" dt="2025-11-29T13:02:59.455" v="2176" actId="26606"/>
          <ac:spMkLst>
            <pc:docMk/>
            <pc:sldMk cId="1267401873" sldId="256"/>
            <ac:spMk id="11" creationId="{0CCA9273-E74E-A306-1F74-BEF9EDA30500}"/>
          </ac:spMkLst>
        </pc:spChg>
        <pc:spChg chg="add">
          <ac:chgData name="Sarka Zupkova (2512681)" userId="d74ff614-7f7a-4b6a-9c42-26ebfe43735b" providerId="ADAL" clId="{D0009146-1AA0-479E-87F6-5F1268562128}" dt="2025-11-29T13:02:59.455" v="2176" actId="26606"/>
          <ac:spMkLst>
            <pc:docMk/>
            <pc:sldMk cId="1267401873" sldId="256"/>
            <ac:spMk id="16" creationId="{33E93247-6229-44AB-A550-739E971E690B}"/>
          </ac:spMkLst>
        </pc:spChg>
        <pc:picChg chg="del mod ord">
          <ac:chgData name="Sarka Zupkova (2512681)" userId="d74ff614-7f7a-4b6a-9c42-26ebfe43735b" providerId="ADAL" clId="{D0009146-1AA0-479E-87F6-5F1268562128}" dt="2025-11-29T13:03:03.222" v="2177" actId="21"/>
          <ac:picMkLst>
            <pc:docMk/>
            <pc:sldMk cId="1267401873" sldId="256"/>
            <ac:picMk id="4" creationId="{48A0CB3B-7D8C-F575-B87B-5BCBC90D5838}"/>
          </ac:picMkLst>
        </pc:picChg>
        <pc:picChg chg="add mod">
          <ac:chgData name="Sarka Zupkova (2512681)" userId="d74ff614-7f7a-4b6a-9c42-26ebfe43735b" providerId="ADAL" clId="{D0009146-1AA0-479E-87F6-5F1268562128}" dt="2025-11-29T13:04:19.411" v="2182" actId="1076"/>
          <ac:picMkLst>
            <pc:docMk/>
            <pc:sldMk cId="1267401873" sldId="256"/>
            <ac:picMk id="5" creationId="{C2E222A2-14D7-D1BE-AABC-7CC013EBBD74}"/>
          </ac:picMkLst>
        </pc:picChg>
        <pc:cxnChg chg="add">
          <ac:chgData name="Sarka Zupkova (2512681)" userId="d74ff614-7f7a-4b6a-9c42-26ebfe43735b" providerId="ADAL" clId="{D0009146-1AA0-479E-87F6-5F1268562128}" dt="2025-11-29T13:02:59.455" v="2176" actId="26606"/>
          <ac:cxnSpMkLst>
            <pc:docMk/>
            <pc:sldMk cId="1267401873" sldId="256"/>
            <ac:cxnSpMk id="18" creationId="{EE2E603F-4A95-4FE8-BB06-211DFD75DBEF}"/>
          </ac:cxnSpMkLst>
        </pc:cxnChg>
        <pc:cxnChg chg="add">
          <ac:chgData name="Sarka Zupkova (2512681)" userId="d74ff614-7f7a-4b6a-9c42-26ebfe43735b" providerId="ADAL" clId="{D0009146-1AA0-479E-87F6-5F1268562128}" dt="2025-11-29T13:02:59.455" v="2176" actId="26606"/>
          <ac:cxnSpMkLst>
            <pc:docMk/>
            <pc:sldMk cId="1267401873" sldId="256"/>
            <ac:cxnSpMk id="20" creationId="{D7CC41EB-2D81-4303-9171-6401B388BA35}"/>
          </ac:cxnSpMkLst>
        </pc:cxnChg>
      </pc:sldChg>
      <pc:sldChg chg="modSp modTransition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3079312252" sldId="257"/>
        </pc:sldMkLst>
        <pc:spChg chg="mod">
          <ac:chgData name="Sarka Zupkova (2512681)" userId="d74ff614-7f7a-4b6a-9c42-26ebfe43735b" providerId="ADAL" clId="{D0009146-1AA0-479E-87F6-5F1268562128}" dt="2025-11-29T10:00:53.234" v="2142" actId="1076"/>
          <ac:spMkLst>
            <pc:docMk/>
            <pc:sldMk cId="3079312252" sldId="257"/>
            <ac:spMk id="5" creationId="{CA214FB0-18EC-40BE-2FE2-5BD7113952C8}"/>
          </ac:spMkLst>
        </pc:spChg>
      </pc:sldChg>
      <pc:sldChg chg="addSp delSp modSp mod modTransition setBg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3895088496" sldId="258"/>
        </pc:sldMkLst>
        <pc:spChg chg="mod">
          <ac:chgData name="Sarka Zupkova (2512681)" userId="d74ff614-7f7a-4b6a-9c42-26ebfe43735b" providerId="ADAL" clId="{D0009146-1AA0-479E-87F6-5F1268562128}" dt="2025-11-28T21:03:47.355" v="812" actId="26606"/>
          <ac:spMkLst>
            <pc:docMk/>
            <pc:sldMk cId="3895088496" sldId="258"/>
            <ac:spMk id="4" creationId="{A8E24DD2-3121-108F-D8F7-F9F8A923E998}"/>
          </ac:spMkLst>
        </pc:spChg>
        <pc:spChg chg="mod ord">
          <ac:chgData name="Sarka Zupkova (2512681)" userId="d74ff614-7f7a-4b6a-9c42-26ebfe43735b" providerId="ADAL" clId="{D0009146-1AA0-479E-87F6-5F1268562128}" dt="2025-11-28T21:03:47.355" v="812" actId="26606"/>
          <ac:spMkLst>
            <pc:docMk/>
            <pc:sldMk cId="3895088496" sldId="258"/>
            <ac:spMk id="5" creationId="{E198967E-83BF-A5BB-3F70-AF96E24505BF}"/>
          </ac:spMkLst>
        </pc:spChg>
        <pc:spChg chg="add del">
          <ac:chgData name="Sarka Zupkova (2512681)" userId="d74ff614-7f7a-4b6a-9c42-26ebfe43735b" providerId="ADAL" clId="{D0009146-1AA0-479E-87F6-5F1268562128}" dt="2025-11-28T21:03:47.355" v="812" actId="26606"/>
          <ac:spMkLst>
            <pc:docMk/>
            <pc:sldMk cId="3895088496" sldId="258"/>
            <ac:spMk id="15" creationId="{E49D7415-2F11-44C2-B6AA-13A25B6814B9}"/>
          </ac:spMkLst>
        </pc:spChg>
        <pc:spChg chg="add">
          <ac:chgData name="Sarka Zupkova (2512681)" userId="d74ff614-7f7a-4b6a-9c42-26ebfe43735b" providerId="ADAL" clId="{D0009146-1AA0-479E-87F6-5F1268562128}" dt="2025-11-28T21:03:47.355" v="812" actId="26606"/>
          <ac:spMkLst>
            <pc:docMk/>
            <pc:sldMk cId="3895088496" sldId="258"/>
            <ac:spMk id="26" creationId="{E49D7415-2F11-44C2-B6AA-13A25B6814B9}"/>
          </ac:spMkLst>
        </pc:spChg>
        <pc:picChg chg="add mod">
          <ac:chgData name="Sarka Zupkova (2512681)" userId="d74ff614-7f7a-4b6a-9c42-26ebfe43735b" providerId="ADAL" clId="{D0009146-1AA0-479E-87F6-5F1268562128}" dt="2025-11-28T21:03:47.355" v="812" actId="26606"/>
          <ac:picMkLst>
            <pc:docMk/>
            <pc:sldMk cId="3895088496" sldId="258"/>
            <ac:picMk id="7" creationId="{CA4DBB35-9DF9-F6A6-D205-D16599F7D02E}"/>
          </ac:picMkLst>
        </pc:picChg>
        <pc:cxnChg chg="add del">
          <ac:chgData name="Sarka Zupkova (2512681)" userId="d74ff614-7f7a-4b6a-9c42-26ebfe43735b" providerId="ADAL" clId="{D0009146-1AA0-479E-87F6-5F1268562128}" dt="2025-11-28T21:03:47.355" v="812" actId="26606"/>
          <ac:cxnSpMkLst>
            <pc:docMk/>
            <pc:sldMk cId="3895088496" sldId="258"/>
            <ac:cxnSpMk id="11" creationId="{F64F9B95-9045-48D2-B9F3-2927E98F54AA}"/>
          </ac:cxnSpMkLst>
        </pc:cxnChg>
        <pc:cxnChg chg="add del">
          <ac:chgData name="Sarka Zupkova (2512681)" userId="d74ff614-7f7a-4b6a-9c42-26ebfe43735b" providerId="ADAL" clId="{D0009146-1AA0-479E-87F6-5F1268562128}" dt="2025-11-28T21:03:47.355" v="812" actId="26606"/>
          <ac:cxnSpMkLst>
            <pc:docMk/>
            <pc:sldMk cId="3895088496" sldId="258"/>
            <ac:cxnSpMk id="13" creationId="{085AA86F-6A4D-4BCB-A045-D992CDC2959B}"/>
          </ac:cxnSpMkLst>
        </pc:cxnChg>
        <pc:cxnChg chg="add del">
          <ac:chgData name="Sarka Zupkova (2512681)" userId="d74ff614-7f7a-4b6a-9c42-26ebfe43735b" providerId="ADAL" clId="{D0009146-1AA0-479E-87F6-5F1268562128}" dt="2025-11-28T21:03:47.355" v="812" actId="26606"/>
          <ac:cxnSpMkLst>
            <pc:docMk/>
            <pc:sldMk cId="3895088496" sldId="258"/>
            <ac:cxnSpMk id="17" creationId="{F2B951FD-94F7-E138-3EC2-A66A551D9137}"/>
          </ac:cxnSpMkLst>
        </pc:cxnChg>
        <pc:cxnChg chg="add">
          <ac:chgData name="Sarka Zupkova (2512681)" userId="d74ff614-7f7a-4b6a-9c42-26ebfe43735b" providerId="ADAL" clId="{D0009146-1AA0-479E-87F6-5F1268562128}" dt="2025-11-28T21:03:47.355" v="812" actId="26606"/>
          <ac:cxnSpMkLst>
            <pc:docMk/>
            <pc:sldMk cId="3895088496" sldId="258"/>
            <ac:cxnSpMk id="22" creationId="{F64F9B95-9045-48D2-B9F3-2927E98F54AA}"/>
          </ac:cxnSpMkLst>
        </pc:cxnChg>
        <pc:cxnChg chg="add">
          <ac:chgData name="Sarka Zupkova (2512681)" userId="d74ff614-7f7a-4b6a-9c42-26ebfe43735b" providerId="ADAL" clId="{D0009146-1AA0-479E-87F6-5F1268562128}" dt="2025-11-28T21:03:47.355" v="812" actId="26606"/>
          <ac:cxnSpMkLst>
            <pc:docMk/>
            <pc:sldMk cId="3895088496" sldId="258"/>
            <ac:cxnSpMk id="28" creationId="{7D3DF08D-8EDA-0FB3-59D9-B692F2ADD1EA}"/>
          </ac:cxnSpMkLst>
        </pc:cxnChg>
      </pc:sldChg>
      <pc:sldChg chg="addSp delSp modSp new mod modTransition setBg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2967141537" sldId="259"/>
        </pc:sldMkLst>
        <pc:spChg chg="del">
          <ac:chgData name="Sarka Zupkova (2512681)" userId="d74ff614-7f7a-4b6a-9c42-26ebfe43735b" providerId="ADAL" clId="{D0009146-1AA0-479E-87F6-5F1268562128}" dt="2025-11-28T20:53:00.440" v="392" actId="478"/>
          <ac:spMkLst>
            <pc:docMk/>
            <pc:sldMk cId="2967141537" sldId="259"/>
            <ac:spMk id="2" creationId="{95B32F30-39BA-A32D-4525-80D8F5E569D4}"/>
          </ac:spMkLst>
        </pc:spChg>
        <pc:spChg chg="del">
          <ac:chgData name="Sarka Zupkova (2512681)" userId="d74ff614-7f7a-4b6a-9c42-26ebfe43735b" providerId="ADAL" clId="{D0009146-1AA0-479E-87F6-5F1268562128}" dt="2025-11-28T20:53:02.257" v="393" actId="478"/>
          <ac:spMkLst>
            <pc:docMk/>
            <pc:sldMk cId="2967141537" sldId="259"/>
            <ac:spMk id="3" creationId="{452EDE05-4B1C-DAE4-795B-8112C0B30EC6}"/>
          </ac:spMkLst>
        </pc:spChg>
        <pc:spChg chg="add mod">
          <ac:chgData name="Sarka Zupkova (2512681)" userId="d74ff614-7f7a-4b6a-9c42-26ebfe43735b" providerId="ADAL" clId="{D0009146-1AA0-479E-87F6-5F1268562128}" dt="2025-11-28T21:03:10.658" v="810" actId="26606"/>
          <ac:spMkLst>
            <pc:docMk/>
            <pc:sldMk cId="2967141537" sldId="259"/>
            <ac:spMk id="4" creationId="{8952A4B8-E81B-39B5-1B68-C5C5F022F992}"/>
          </ac:spMkLst>
        </pc:spChg>
        <pc:spChg chg="add mod">
          <ac:chgData name="Sarka Zupkova (2512681)" userId="d74ff614-7f7a-4b6a-9c42-26ebfe43735b" providerId="ADAL" clId="{D0009146-1AA0-479E-87F6-5F1268562128}" dt="2025-11-28T21:03:10.658" v="810" actId="26606"/>
          <ac:spMkLst>
            <pc:docMk/>
            <pc:sldMk cId="2967141537" sldId="259"/>
            <ac:spMk id="5" creationId="{245B7C0B-C935-B3A4-F7A4-11D97F8D2884}"/>
          </ac:spMkLst>
        </pc:spChg>
        <pc:spChg chg="add del">
          <ac:chgData name="Sarka Zupkova (2512681)" userId="d74ff614-7f7a-4b6a-9c42-26ebfe43735b" providerId="ADAL" clId="{D0009146-1AA0-479E-87F6-5F1268562128}" dt="2025-11-28T21:03:10.658" v="810" actId="26606"/>
          <ac:spMkLst>
            <pc:docMk/>
            <pc:sldMk cId="2967141537" sldId="259"/>
            <ac:spMk id="14" creationId="{5F710FDB-0919-493E-8539-8240C23F1EB2}"/>
          </ac:spMkLst>
        </pc:spChg>
        <pc:spChg chg="add del">
          <ac:chgData name="Sarka Zupkova (2512681)" userId="d74ff614-7f7a-4b6a-9c42-26ebfe43735b" providerId="ADAL" clId="{D0009146-1AA0-479E-87F6-5F1268562128}" dt="2025-11-28T21:01:46.015" v="790" actId="21"/>
          <ac:spMkLst>
            <pc:docMk/>
            <pc:sldMk cId="2967141537" sldId="259"/>
            <ac:spMk id="15" creationId="{523085A6-B340-F8AE-3E0F-CDE81CD836F4}"/>
          </ac:spMkLst>
        </pc:spChg>
        <pc:spChg chg="add">
          <ac:chgData name="Sarka Zupkova (2512681)" userId="d74ff614-7f7a-4b6a-9c42-26ebfe43735b" providerId="ADAL" clId="{D0009146-1AA0-479E-87F6-5F1268562128}" dt="2025-11-28T21:03:10.658" v="810" actId="26606"/>
          <ac:spMkLst>
            <pc:docMk/>
            <pc:sldMk cId="2967141537" sldId="259"/>
            <ac:spMk id="25" creationId="{578EB459-3385-4BF6-A9E1-154CBA2510D6}"/>
          </ac:spMkLst>
        </pc:spChg>
        <pc:picChg chg="add del mod">
          <ac:chgData name="Sarka Zupkova (2512681)" userId="d74ff614-7f7a-4b6a-9c42-26ebfe43735b" providerId="ADAL" clId="{D0009146-1AA0-479E-87F6-5F1268562128}" dt="2025-11-28T21:00:25.686" v="770" actId="478"/>
          <ac:picMkLst>
            <pc:docMk/>
            <pc:sldMk cId="2967141537" sldId="259"/>
            <ac:picMk id="6" creationId="{69CCA186-91FC-3278-E768-8C93B23780B0}"/>
          </ac:picMkLst>
        </pc:picChg>
        <pc:picChg chg="add del mod">
          <ac:chgData name="Sarka Zupkova (2512681)" userId="d74ff614-7f7a-4b6a-9c42-26ebfe43735b" providerId="ADAL" clId="{D0009146-1AA0-479E-87F6-5F1268562128}" dt="2025-11-28T21:00:25.686" v="770" actId="478"/>
          <ac:picMkLst>
            <pc:docMk/>
            <pc:sldMk cId="2967141537" sldId="259"/>
            <ac:picMk id="7" creationId="{2AF678B3-4911-7433-DDF3-F6FDA555CA2E}"/>
          </ac:picMkLst>
        </pc:picChg>
        <pc:picChg chg="add del mod">
          <ac:chgData name="Sarka Zupkova (2512681)" userId="d74ff614-7f7a-4b6a-9c42-26ebfe43735b" providerId="ADAL" clId="{D0009146-1AA0-479E-87F6-5F1268562128}" dt="2025-11-28T21:00:25.686" v="770" actId="478"/>
          <ac:picMkLst>
            <pc:docMk/>
            <pc:sldMk cId="2967141537" sldId="259"/>
            <ac:picMk id="8" creationId="{DAC98A36-30ED-66BC-8594-041DF69BAB8E}"/>
          </ac:picMkLst>
        </pc:picChg>
        <pc:picChg chg="add mod ord">
          <ac:chgData name="Sarka Zupkova (2512681)" userId="d74ff614-7f7a-4b6a-9c42-26ebfe43735b" providerId="ADAL" clId="{D0009146-1AA0-479E-87F6-5F1268562128}" dt="2025-11-28T21:03:10.658" v="810" actId="26606"/>
          <ac:picMkLst>
            <pc:docMk/>
            <pc:sldMk cId="2967141537" sldId="259"/>
            <ac:picMk id="9" creationId="{57C26CA2-904A-4250-0A14-C7E69CF745D7}"/>
          </ac:picMkLst>
        </pc:picChg>
        <pc:picChg chg="add mod">
          <ac:chgData name="Sarka Zupkova (2512681)" userId="d74ff614-7f7a-4b6a-9c42-26ebfe43735b" providerId="ADAL" clId="{D0009146-1AA0-479E-87F6-5F1268562128}" dt="2025-11-28T21:03:10.658" v="810" actId="26606"/>
          <ac:picMkLst>
            <pc:docMk/>
            <pc:sldMk cId="2967141537" sldId="259"/>
            <ac:picMk id="11" creationId="{C7282411-1EE2-B6F5-11FC-7AB3B71E6B4F}"/>
          </ac:picMkLst>
        </pc:picChg>
        <pc:picChg chg="add mod">
          <ac:chgData name="Sarka Zupkova (2512681)" userId="d74ff614-7f7a-4b6a-9c42-26ebfe43735b" providerId="ADAL" clId="{D0009146-1AA0-479E-87F6-5F1268562128}" dt="2025-11-28T21:03:10.658" v="810" actId="26606"/>
          <ac:picMkLst>
            <pc:docMk/>
            <pc:sldMk cId="2967141537" sldId="259"/>
            <ac:picMk id="13" creationId="{FAC49C7E-23A8-D3F8-65B5-ED2C8DB3466A}"/>
          </ac:picMkLst>
        </pc:picChg>
        <pc:cxnChg chg="add del">
          <ac:chgData name="Sarka Zupkova (2512681)" userId="d74ff614-7f7a-4b6a-9c42-26ebfe43735b" providerId="ADAL" clId="{D0009146-1AA0-479E-87F6-5F1268562128}" dt="2025-11-28T21:03:10.658" v="810" actId="26606"/>
          <ac:cxnSpMkLst>
            <pc:docMk/>
            <pc:sldMk cId="2967141537" sldId="259"/>
            <ac:cxnSpMk id="10" creationId="{F64F9B95-9045-48D2-B9F3-2927E98F54AA}"/>
          </ac:cxnSpMkLst>
        </pc:cxnChg>
        <pc:cxnChg chg="add">
          <ac:chgData name="Sarka Zupkova (2512681)" userId="d74ff614-7f7a-4b6a-9c42-26ebfe43735b" providerId="ADAL" clId="{D0009146-1AA0-479E-87F6-5F1268562128}" dt="2025-11-28T20:59:09.504" v="765" actId="26606"/>
          <ac:cxnSpMkLst>
            <pc:docMk/>
            <pc:sldMk cId="2967141537" sldId="259"/>
            <ac:cxnSpMk id="12" creationId="{085AA86F-6A4D-4BCB-A045-D992CDC2959B}"/>
          </ac:cxnSpMkLst>
        </pc:cxnChg>
        <pc:cxnChg chg="add del">
          <ac:chgData name="Sarka Zupkova (2512681)" userId="d74ff614-7f7a-4b6a-9c42-26ebfe43735b" providerId="ADAL" clId="{D0009146-1AA0-479E-87F6-5F1268562128}" dt="2025-11-28T21:03:10.658" v="810" actId="26606"/>
          <ac:cxnSpMkLst>
            <pc:docMk/>
            <pc:sldMk cId="2967141537" sldId="259"/>
            <ac:cxnSpMk id="16" creationId="{033715A5-8048-453E-A44A-0F17BBB481A4}"/>
          </ac:cxnSpMkLst>
        </pc:cxnChg>
        <pc:cxnChg chg="add">
          <ac:chgData name="Sarka Zupkova (2512681)" userId="d74ff614-7f7a-4b6a-9c42-26ebfe43735b" providerId="ADAL" clId="{D0009146-1AA0-479E-87F6-5F1268562128}" dt="2025-11-28T21:03:10.658" v="810" actId="26606"/>
          <ac:cxnSpMkLst>
            <pc:docMk/>
            <pc:sldMk cId="2967141537" sldId="259"/>
            <ac:cxnSpMk id="21" creationId="{F64F9B95-9045-48D2-B9F3-2927E98F54AA}"/>
          </ac:cxnSpMkLst>
        </pc:cxnChg>
      </pc:sldChg>
      <pc:sldChg chg="addSp delSp modSp new mod modTransition setBg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3798524807" sldId="260"/>
        </pc:sldMkLst>
        <pc:spChg chg="del">
          <ac:chgData name="Sarka Zupkova (2512681)" userId="d74ff614-7f7a-4b6a-9c42-26ebfe43735b" providerId="ADAL" clId="{D0009146-1AA0-479E-87F6-5F1268562128}" dt="2025-11-28T21:01:52.427" v="792" actId="478"/>
          <ac:spMkLst>
            <pc:docMk/>
            <pc:sldMk cId="3798524807" sldId="260"/>
            <ac:spMk id="2" creationId="{F14D0F2B-E1F8-88E6-7E9C-0AA1710F1012}"/>
          </ac:spMkLst>
        </pc:spChg>
        <pc:spChg chg="del">
          <ac:chgData name="Sarka Zupkova (2512681)" userId="d74ff614-7f7a-4b6a-9c42-26ebfe43735b" providerId="ADAL" clId="{D0009146-1AA0-479E-87F6-5F1268562128}" dt="2025-11-28T21:01:54.343" v="793" actId="478"/>
          <ac:spMkLst>
            <pc:docMk/>
            <pc:sldMk cId="3798524807" sldId="260"/>
            <ac:spMk id="3" creationId="{7D2D9825-F134-D40B-4593-67095A23E3A3}"/>
          </ac:spMkLst>
        </pc:spChg>
        <pc:spChg chg="add mod">
          <ac:chgData name="Sarka Zupkova (2512681)" userId="d74ff614-7f7a-4b6a-9c42-26ebfe43735b" providerId="ADAL" clId="{D0009146-1AA0-479E-87F6-5F1268562128}" dt="2025-11-28T21:12:40.499" v="1346" actId="26606"/>
          <ac:spMkLst>
            <pc:docMk/>
            <pc:sldMk cId="3798524807" sldId="260"/>
            <ac:spMk id="4" creationId="{A44B2F47-1CEB-82AC-9DBF-FC5DEFFE8669}"/>
          </ac:spMkLst>
        </pc:spChg>
        <pc:spChg chg="add mod">
          <ac:chgData name="Sarka Zupkova (2512681)" userId="d74ff614-7f7a-4b6a-9c42-26ebfe43735b" providerId="ADAL" clId="{D0009146-1AA0-479E-87F6-5F1268562128}" dt="2025-11-28T21:12:40.499" v="1346" actId="26606"/>
          <ac:spMkLst>
            <pc:docMk/>
            <pc:sldMk cId="3798524807" sldId="260"/>
            <ac:spMk id="5" creationId="{852ED938-696C-A00D-1727-40CA19D43EA6}"/>
          </ac:spMkLst>
        </pc:spChg>
        <pc:spChg chg="add del">
          <ac:chgData name="Sarka Zupkova (2512681)" userId="d74ff614-7f7a-4b6a-9c42-26ebfe43735b" providerId="ADAL" clId="{D0009146-1AA0-479E-87F6-5F1268562128}" dt="2025-11-28T21:03:59.836" v="814" actId="26606"/>
          <ac:spMkLst>
            <pc:docMk/>
            <pc:sldMk cId="3798524807" sldId="260"/>
            <ac:spMk id="10" creationId="{DEF92653-5D6D-47E6-8744-0DAF76E049C4}"/>
          </ac:spMkLst>
        </pc:spChg>
        <pc:spChg chg="add">
          <ac:chgData name="Sarka Zupkova (2512681)" userId="d74ff614-7f7a-4b6a-9c42-26ebfe43735b" providerId="ADAL" clId="{D0009146-1AA0-479E-87F6-5F1268562128}" dt="2025-11-28T21:12:40.499" v="1346" actId="26606"/>
          <ac:spMkLst>
            <pc:docMk/>
            <pc:sldMk cId="3798524807" sldId="260"/>
            <ac:spMk id="17" creationId="{578EB459-3385-4BF6-A9E1-154CBA2510D6}"/>
          </ac:spMkLst>
        </pc:spChg>
        <pc:picChg chg="add mod ord">
          <ac:chgData name="Sarka Zupkova (2512681)" userId="d74ff614-7f7a-4b6a-9c42-26ebfe43735b" providerId="ADAL" clId="{D0009146-1AA0-479E-87F6-5F1268562128}" dt="2025-11-28T21:12:40.499" v="1346" actId="26606"/>
          <ac:picMkLst>
            <pc:docMk/>
            <pc:sldMk cId="3798524807" sldId="260"/>
            <ac:picMk id="6" creationId="{62234FE1-E6F8-C388-A38D-8768F60BD2C5}"/>
          </ac:picMkLst>
        </pc:picChg>
        <pc:picChg chg="add mod">
          <ac:chgData name="Sarka Zupkova (2512681)" userId="d74ff614-7f7a-4b6a-9c42-26ebfe43735b" providerId="ADAL" clId="{D0009146-1AA0-479E-87F6-5F1268562128}" dt="2025-11-28T21:12:40.499" v="1346" actId="26606"/>
          <ac:picMkLst>
            <pc:docMk/>
            <pc:sldMk cId="3798524807" sldId="260"/>
            <ac:picMk id="7" creationId="{D0F9F903-9577-AAE3-1C38-78D54759D097}"/>
          </ac:picMkLst>
        </pc:picChg>
        <pc:picChg chg="add mod">
          <ac:chgData name="Sarka Zupkova (2512681)" userId="d74ff614-7f7a-4b6a-9c42-26ebfe43735b" providerId="ADAL" clId="{D0009146-1AA0-479E-87F6-5F1268562128}" dt="2025-11-28T21:12:40.499" v="1346" actId="26606"/>
          <ac:picMkLst>
            <pc:docMk/>
            <pc:sldMk cId="3798524807" sldId="260"/>
            <ac:picMk id="8" creationId="{F095949C-6F78-B918-145B-F37A4432CE6F}"/>
          </ac:picMkLst>
        </pc:picChg>
        <pc:cxnChg chg="add del">
          <ac:chgData name="Sarka Zupkova (2512681)" userId="d74ff614-7f7a-4b6a-9c42-26ebfe43735b" providerId="ADAL" clId="{D0009146-1AA0-479E-87F6-5F1268562128}" dt="2025-11-28T21:03:59.836" v="814" actId="26606"/>
          <ac:cxnSpMkLst>
            <pc:docMk/>
            <pc:sldMk cId="3798524807" sldId="260"/>
            <ac:cxnSpMk id="12" creationId="{9CA98CE3-81A7-4FFE-A047-9AA65998D877}"/>
          </ac:cxnSpMkLst>
        </pc:cxnChg>
        <pc:cxnChg chg="add">
          <ac:chgData name="Sarka Zupkova (2512681)" userId="d74ff614-7f7a-4b6a-9c42-26ebfe43735b" providerId="ADAL" clId="{D0009146-1AA0-479E-87F6-5F1268562128}" dt="2025-11-28T21:12:40.499" v="1346" actId="26606"/>
          <ac:cxnSpMkLst>
            <pc:docMk/>
            <pc:sldMk cId="3798524807" sldId="260"/>
            <ac:cxnSpMk id="13" creationId="{F64F9B95-9045-48D2-B9F3-2927E98F54AA}"/>
          </ac:cxnSpMkLst>
        </pc:cxnChg>
        <pc:cxnChg chg="add">
          <ac:chgData name="Sarka Zupkova (2512681)" userId="d74ff614-7f7a-4b6a-9c42-26ebfe43735b" providerId="ADAL" clId="{D0009146-1AA0-479E-87F6-5F1268562128}" dt="2025-11-28T21:12:40.499" v="1346" actId="26606"/>
          <ac:cxnSpMkLst>
            <pc:docMk/>
            <pc:sldMk cId="3798524807" sldId="260"/>
            <ac:cxnSpMk id="15" creationId="{085AA86F-6A4D-4BCB-A045-D992CDC2959B}"/>
          </ac:cxnSpMkLst>
        </pc:cxnChg>
        <pc:cxnChg chg="add">
          <ac:chgData name="Sarka Zupkova (2512681)" userId="d74ff614-7f7a-4b6a-9c42-26ebfe43735b" providerId="ADAL" clId="{D0009146-1AA0-479E-87F6-5F1268562128}" dt="2025-11-28T21:12:40.499" v="1346" actId="26606"/>
          <ac:cxnSpMkLst>
            <pc:docMk/>
            <pc:sldMk cId="3798524807" sldId="260"/>
            <ac:cxnSpMk id="19" creationId="{77014CBA-C1F2-4C20-AB1D-D2C610CEE812}"/>
          </ac:cxnSpMkLst>
        </pc:cxnChg>
        <pc:cxnChg chg="add">
          <ac:chgData name="Sarka Zupkova (2512681)" userId="d74ff614-7f7a-4b6a-9c42-26ebfe43735b" providerId="ADAL" clId="{D0009146-1AA0-479E-87F6-5F1268562128}" dt="2025-11-28T21:12:40.499" v="1346" actId="26606"/>
          <ac:cxnSpMkLst>
            <pc:docMk/>
            <pc:sldMk cId="3798524807" sldId="260"/>
            <ac:cxnSpMk id="21" creationId="{BF4A07BB-925F-4473-86EC-518B6F14D5AF}"/>
          </ac:cxnSpMkLst>
        </pc:cxnChg>
      </pc:sldChg>
      <pc:sldChg chg="addSp delSp modSp new modTransition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3154307357" sldId="261"/>
        </pc:sldMkLst>
        <pc:spChg chg="del">
          <ac:chgData name="Sarka Zupkova (2512681)" userId="d74ff614-7f7a-4b6a-9c42-26ebfe43735b" providerId="ADAL" clId="{D0009146-1AA0-479E-87F6-5F1268562128}" dt="2025-11-29T09:35:41.605" v="1348" actId="478"/>
          <ac:spMkLst>
            <pc:docMk/>
            <pc:sldMk cId="3154307357" sldId="261"/>
            <ac:spMk id="2" creationId="{CEE0D226-6F69-9129-A027-BF2882B26167}"/>
          </ac:spMkLst>
        </pc:spChg>
        <pc:spChg chg="del">
          <ac:chgData name="Sarka Zupkova (2512681)" userId="d74ff614-7f7a-4b6a-9c42-26ebfe43735b" providerId="ADAL" clId="{D0009146-1AA0-479E-87F6-5F1268562128}" dt="2025-11-29T09:35:43.459" v="1349" actId="478"/>
          <ac:spMkLst>
            <pc:docMk/>
            <pc:sldMk cId="3154307357" sldId="261"/>
            <ac:spMk id="3" creationId="{05524EE2-8AD3-9B2C-3530-F15285686D49}"/>
          </ac:spMkLst>
        </pc:spChg>
        <pc:spChg chg="add mod">
          <ac:chgData name="Sarka Zupkova (2512681)" userId="d74ff614-7f7a-4b6a-9c42-26ebfe43735b" providerId="ADAL" clId="{D0009146-1AA0-479E-87F6-5F1268562128}" dt="2025-11-29T09:41:09.929" v="1577" actId="255"/>
          <ac:spMkLst>
            <pc:docMk/>
            <pc:sldMk cId="3154307357" sldId="261"/>
            <ac:spMk id="4" creationId="{A2780251-574C-AB7F-35D5-8D56D4B187AA}"/>
          </ac:spMkLst>
        </pc:spChg>
        <pc:spChg chg="add mod">
          <ac:chgData name="Sarka Zupkova (2512681)" userId="d74ff614-7f7a-4b6a-9c42-26ebfe43735b" providerId="ADAL" clId="{D0009146-1AA0-479E-87F6-5F1268562128}" dt="2025-11-29T09:41:15.092" v="1578" actId="1076"/>
          <ac:spMkLst>
            <pc:docMk/>
            <pc:sldMk cId="3154307357" sldId="261"/>
            <ac:spMk id="5" creationId="{142672A2-DFB3-6987-B0DF-BFD724CF8D1F}"/>
          </ac:spMkLst>
        </pc:spChg>
        <pc:picChg chg="add mod">
          <ac:chgData name="Sarka Zupkova (2512681)" userId="d74ff614-7f7a-4b6a-9c42-26ebfe43735b" providerId="ADAL" clId="{D0009146-1AA0-479E-87F6-5F1268562128}" dt="2025-11-29T09:41:32.456" v="1585" actId="1076"/>
          <ac:picMkLst>
            <pc:docMk/>
            <pc:sldMk cId="3154307357" sldId="261"/>
            <ac:picMk id="6" creationId="{32491DF5-4B0D-EB04-87A0-1CE1CBB80DA2}"/>
          </ac:picMkLst>
        </pc:picChg>
        <pc:picChg chg="add mod">
          <ac:chgData name="Sarka Zupkova (2512681)" userId="d74ff614-7f7a-4b6a-9c42-26ebfe43735b" providerId="ADAL" clId="{D0009146-1AA0-479E-87F6-5F1268562128}" dt="2025-11-29T09:41:28.157" v="1584" actId="1076"/>
          <ac:picMkLst>
            <pc:docMk/>
            <pc:sldMk cId="3154307357" sldId="261"/>
            <ac:picMk id="7" creationId="{EC64D592-A96A-C545-CBD0-F16379D40528}"/>
          </ac:picMkLst>
        </pc:picChg>
        <pc:picChg chg="add del mod">
          <ac:chgData name="Sarka Zupkova (2512681)" userId="d74ff614-7f7a-4b6a-9c42-26ebfe43735b" providerId="ADAL" clId="{D0009146-1AA0-479E-87F6-5F1268562128}" dt="2025-11-29T09:40:25.270" v="1554" actId="21"/>
          <ac:picMkLst>
            <pc:docMk/>
            <pc:sldMk cId="3154307357" sldId="261"/>
            <ac:picMk id="8" creationId="{E7BDC0DB-E67B-C1D8-C033-55AC3EC9EC2D}"/>
          </ac:picMkLst>
        </pc:picChg>
      </pc:sldChg>
      <pc:sldChg chg="addSp delSp modSp new modTransition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3339118451" sldId="262"/>
        </pc:sldMkLst>
        <pc:spChg chg="del">
          <ac:chgData name="Sarka Zupkova (2512681)" userId="d74ff614-7f7a-4b6a-9c42-26ebfe43735b" providerId="ADAL" clId="{D0009146-1AA0-479E-87F6-5F1268562128}" dt="2025-11-29T09:41:42.206" v="1587" actId="478"/>
          <ac:spMkLst>
            <pc:docMk/>
            <pc:sldMk cId="3339118451" sldId="262"/>
            <ac:spMk id="2" creationId="{CBD38D52-7610-1434-CB28-DEB2471150DA}"/>
          </ac:spMkLst>
        </pc:spChg>
        <pc:spChg chg="del">
          <ac:chgData name="Sarka Zupkova (2512681)" userId="d74ff614-7f7a-4b6a-9c42-26ebfe43735b" providerId="ADAL" clId="{D0009146-1AA0-479E-87F6-5F1268562128}" dt="2025-11-29T09:41:44.056" v="1588" actId="478"/>
          <ac:spMkLst>
            <pc:docMk/>
            <pc:sldMk cId="3339118451" sldId="262"/>
            <ac:spMk id="3" creationId="{DC1ADCC8-C02F-355B-B89B-A05C1D62FFEF}"/>
          </ac:spMkLst>
        </pc:spChg>
        <pc:spChg chg="add mod">
          <ac:chgData name="Sarka Zupkova (2512681)" userId="d74ff614-7f7a-4b6a-9c42-26ebfe43735b" providerId="ADAL" clId="{D0009146-1AA0-479E-87F6-5F1268562128}" dt="2025-11-29T10:01:09.972" v="2165" actId="255"/>
          <ac:spMkLst>
            <pc:docMk/>
            <pc:sldMk cId="3339118451" sldId="262"/>
            <ac:spMk id="4" creationId="{AFEFE757-A5E1-BFC8-83BD-23364CD36E3E}"/>
          </ac:spMkLst>
        </pc:spChg>
        <pc:spChg chg="add mod">
          <ac:chgData name="Sarka Zupkova (2512681)" userId="d74ff614-7f7a-4b6a-9c42-26ebfe43735b" providerId="ADAL" clId="{D0009146-1AA0-479E-87F6-5F1268562128}" dt="2025-11-29T10:01:22.765" v="2169" actId="1076"/>
          <ac:spMkLst>
            <pc:docMk/>
            <pc:sldMk cId="3339118451" sldId="262"/>
            <ac:spMk id="5" creationId="{3005880E-94FF-4F42-85EF-5567DDA68335}"/>
          </ac:spMkLst>
        </pc:spChg>
        <pc:picChg chg="add mod">
          <ac:chgData name="Sarka Zupkova (2512681)" userId="d74ff614-7f7a-4b6a-9c42-26ebfe43735b" providerId="ADAL" clId="{D0009146-1AA0-479E-87F6-5F1268562128}" dt="2025-11-29T10:01:21.598" v="2168" actId="1076"/>
          <ac:picMkLst>
            <pc:docMk/>
            <pc:sldMk cId="3339118451" sldId="262"/>
            <ac:picMk id="6" creationId="{8B44F22C-C8FF-EA27-AEF3-24947ECC1046}"/>
          </ac:picMkLst>
        </pc:picChg>
        <pc:picChg chg="add del mod">
          <ac:chgData name="Sarka Zupkova (2512681)" userId="d74ff614-7f7a-4b6a-9c42-26ebfe43735b" providerId="ADAL" clId="{D0009146-1AA0-479E-87F6-5F1268562128}" dt="2025-11-29T09:52:50.850" v="1916" actId="21"/>
          <ac:picMkLst>
            <pc:docMk/>
            <pc:sldMk cId="3339118451" sldId="262"/>
            <ac:picMk id="7" creationId="{FFE97CCF-24CF-CCC2-2788-8C94DE07EE91}"/>
          </ac:picMkLst>
        </pc:picChg>
      </pc:sldChg>
      <pc:sldChg chg="addSp delSp modSp new modTransition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1993645035" sldId="263"/>
        </pc:sldMkLst>
        <pc:spChg chg="del">
          <ac:chgData name="Sarka Zupkova (2512681)" userId="d74ff614-7f7a-4b6a-9c42-26ebfe43735b" providerId="ADAL" clId="{D0009146-1AA0-479E-87F6-5F1268562128}" dt="2025-11-29T09:53:06.510" v="1920" actId="478"/>
          <ac:spMkLst>
            <pc:docMk/>
            <pc:sldMk cId="1993645035" sldId="263"/>
            <ac:spMk id="2" creationId="{B9DA4237-49ED-0C42-B4EF-E55194E749C1}"/>
          </ac:spMkLst>
        </pc:spChg>
        <pc:spChg chg="del">
          <ac:chgData name="Sarka Zupkova (2512681)" userId="d74ff614-7f7a-4b6a-9c42-26ebfe43735b" providerId="ADAL" clId="{D0009146-1AA0-479E-87F6-5F1268562128}" dt="2025-11-29T09:53:08.472" v="1921" actId="478"/>
          <ac:spMkLst>
            <pc:docMk/>
            <pc:sldMk cId="1993645035" sldId="263"/>
            <ac:spMk id="3" creationId="{B4BE399A-95AA-E6B2-454C-65E83758298F}"/>
          </ac:spMkLst>
        </pc:spChg>
        <pc:spChg chg="add mod">
          <ac:chgData name="Sarka Zupkova (2512681)" userId="d74ff614-7f7a-4b6a-9c42-26ebfe43735b" providerId="ADAL" clId="{D0009146-1AA0-479E-87F6-5F1268562128}" dt="2025-11-29T09:56:08.329" v="2030" actId="20577"/>
          <ac:spMkLst>
            <pc:docMk/>
            <pc:sldMk cId="1993645035" sldId="263"/>
            <ac:spMk id="5" creationId="{BE26A5B0-B328-A99C-CA2D-064F1B356C9A}"/>
          </ac:spMkLst>
        </pc:spChg>
        <pc:picChg chg="add mod">
          <ac:chgData name="Sarka Zupkova (2512681)" userId="d74ff614-7f7a-4b6a-9c42-26ebfe43735b" providerId="ADAL" clId="{D0009146-1AA0-479E-87F6-5F1268562128}" dt="2025-11-29T09:53:29.703" v="1933" actId="1076"/>
          <ac:picMkLst>
            <pc:docMk/>
            <pc:sldMk cId="1993645035" sldId="263"/>
            <ac:picMk id="4" creationId="{9D4CBC71-610B-1AA9-0446-527A1419950C}"/>
          </ac:picMkLst>
        </pc:picChg>
      </pc:sldChg>
      <pc:sldChg chg="new del">
        <pc:chgData name="Sarka Zupkova (2512681)" userId="d74ff614-7f7a-4b6a-9c42-26ebfe43735b" providerId="ADAL" clId="{D0009146-1AA0-479E-87F6-5F1268562128}" dt="2025-11-29T09:53:01.031" v="1918" actId="2696"/>
        <pc:sldMkLst>
          <pc:docMk/>
          <pc:sldMk cId="3873127967" sldId="263"/>
        </pc:sldMkLst>
      </pc:sldChg>
      <pc:sldChg chg="addSp delSp modSp new modTransition">
        <pc:chgData name="Sarka Zupkova (2512681)" userId="d74ff614-7f7a-4b6a-9c42-26ebfe43735b" providerId="ADAL" clId="{D0009146-1AA0-479E-87F6-5F1268562128}" dt="2025-11-29T13:02:00.397" v="2175" actId="12563"/>
        <pc:sldMkLst>
          <pc:docMk/>
          <pc:sldMk cId="1345907437" sldId="264"/>
        </pc:sldMkLst>
        <pc:spChg chg="del">
          <ac:chgData name="Sarka Zupkova (2512681)" userId="d74ff614-7f7a-4b6a-9c42-26ebfe43735b" providerId="ADAL" clId="{D0009146-1AA0-479E-87F6-5F1268562128}" dt="2025-11-29T09:56:17.127" v="2032" actId="478"/>
          <ac:spMkLst>
            <pc:docMk/>
            <pc:sldMk cId="1345907437" sldId="264"/>
            <ac:spMk id="2" creationId="{9E95A3E7-F528-0A02-5B95-231FD641CCF6}"/>
          </ac:spMkLst>
        </pc:spChg>
        <pc:spChg chg="del">
          <ac:chgData name="Sarka Zupkova (2512681)" userId="d74ff614-7f7a-4b6a-9c42-26ebfe43735b" providerId="ADAL" clId="{D0009146-1AA0-479E-87F6-5F1268562128}" dt="2025-11-29T09:56:18.922" v="2033" actId="478"/>
          <ac:spMkLst>
            <pc:docMk/>
            <pc:sldMk cId="1345907437" sldId="264"/>
            <ac:spMk id="3" creationId="{1D78811E-ABBB-BC24-8ADA-EA7F1EFF1230}"/>
          </ac:spMkLst>
        </pc:spChg>
        <pc:spChg chg="add mod">
          <ac:chgData name="Sarka Zupkova (2512681)" userId="d74ff614-7f7a-4b6a-9c42-26ebfe43735b" providerId="ADAL" clId="{D0009146-1AA0-479E-87F6-5F1268562128}" dt="2025-11-29T09:58:55.995" v="2113" actId="20577"/>
          <ac:spMkLst>
            <pc:docMk/>
            <pc:sldMk cId="1345907437" sldId="264"/>
            <ac:spMk id="4" creationId="{82DC99C4-845C-5F26-0BF9-E10F63E93A88}"/>
          </ac:spMkLst>
        </pc:spChg>
        <pc:spChg chg="add mod">
          <ac:chgData name="Sarka Zupkova (2512681)" userId="d74ff614-7f7a-4b6a-9c42-26ebfe43735b" providerId="ADAL" clId="{D0009146-1AA0-479E-87F6-5F1268562128}" dt="2025-11-29T09:59:44.125" v="2118" actId="1076"/>
          <ac:spMkLst>
            <pc:docMk/>
            <pc:sldMk cId="1345907437" sldId="264"/>
            <ac:spMk id="5" creationId="{473B6957-B0BC-A78C-89A7-5B4F54CE16A9}"/>
          </ac:spMkLst>
        </pc:spChg>
        <pc:picChg chg="add mod">
          <ac:chgData name="Sarka Zupkova (2512681)" userId="d74ff614-7f7a-4b6a-9c42-26ebfe43735b" providerId="ADAL" clId="{D0009146-1AA0-479E-87F6-5F1268562128}" dt="2025-11-29T09:59:38.824" v="2117" actId="14100"/>
          <ac:picMkLst>
            <pc:docMk/>
            <pc:sldMk cId="1345907437" sldId="264"/>
            <ac:picMk id="6" creationId="{D1C9B8F0-4548-19A0-0233-ACBBAC049017}"/>
          </ac:picMkLst>
        </pc:picChg>
      </pc:sldChg>
      <pc:sldMasterChg chg="modTransition modSldLayout">
        <pc:chgData name="Sarka Zupkova (2512681)" userId="d74ff614-7f7a-4b6a-9c42-26ebfe43735b" providerId="ADAL" clId="{D0009146-1AA0-479E-87F6-5F1268562128}" dt="2025-11-29T13:02:00.397" v="2175" actId="12563"/>
        <pc:sldMasterMkLst>
          <pc:docMk/>
          <pc:sldMasterMk cId="4273273002" sldId="2147483673"/>
        </pc:sldMasterMkLst>
        <pc:sldLayoutChg chg="modTransition">
          <pc:chgData name="Sarka Zupkova (2512681)" userId="d74ff614-7f7a-4b6a-9c42-26ebfe43735b" providerId="ADAL" clId="{D0009146-1AA0-479E-87F6-5F1268562128}" dt="2025-11-29T13:02:00.397" v="2175" actId="12563"/>
          <pc:sldLayoutMkLst>
            <pc:docMk/>
            <pc:sldMasterMk cId="4273273002" sldId="2147483673"/>
            <pc:sldLayoutMk cId="1506446800" sldId="214748366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44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273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A4EA9-F79F-3A3D-4DAB-B090465BD4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9" y="1177348"/>
            <a:ext cx="3330906" cy="3441068"/>
          </a:xfrm>
        </p:spPr>
        <p:txBody>
          <a:bodyPr>
            <a:normAutofit/>
          </a:bodyPr>
          <a:lstStyle/>
          <a:p>
            <a:r>
              <a:rPr lang="en-GB" sz="4200"/>
              <a:t>Digital Skills</a:t>
            </a:r>
            <a:endParaRPr lang="en-US" sz="4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CA268E-AC06-E85F-E4AF-8AFC61535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9280" y="4754942"/>
            <a:ext cx="3259785" cy="925710"/>
          </a:xfrm>
        </p:spPr>
        <p:txBody>
          <a:bodyPr>
            <a:normAutofit/>
          </a:bodyPr>
          <a:lstStyle/>
          <a:p>
            <a:r>
              <a:rPr lang="en-GB" dirty="0"/>
              <a:t>Sarka Zupkova </a:t>
            </a:r>
          </a:p>
          <a:p>
            <a:r>
              <a:rPr lang="en-GB" dirty="0"/>
              <a:t>2512681</a:t>
            </a:r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eet the winners of the European Digital Skills Awards 2025! - CYPRUS ...">
            <a:extLst>
              <a:ext uri="{FF2B5EF4-FFF2-40B4-BE49-F238E27FC236}">
                <a16:creationId xmlns:a16="http://schemas.microsoft.com/office/drawing/2014/main" id="{C2E222A2-14D7-D1BE-AABC-7CC013EBB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350" y="736931"/>
            <a:ext cx="4041775" cy="538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401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531594-3FAD-60D5-43E3-55E9AA4D58C7}"/>
              </a:ext>
            </a:extLst>
          </p:cNvPr>
          <p:cNvSpPr txBox="1"/>
          <p:nvPr/>
        </p:nvSpPr>
        <p:spPr>
          <a:xfrm>
            <a:off x="4013827" y="1045475"/>
            <a:ext cx="74161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Digital skills is the ability to use tools such as a computer, iPad, phone and </a:t>
            </a:r>
          </a:p>
          <a:p>
            <a:pPr algn="l"/>
            <a:r>
              <a:rPr lang="en-GB" dirty="0"/>
              <a:t>Manage internet and store data.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Social Media is also a digital skill.</a:t>
            </a:r>
          </a:p>
          <a:p>
            <a:pPr algn="l"/>
            <a:r>
              <a:rPr lang="en-GB" dirty="0"/>
              <a:t> Facebook, Snapchat, ChatGPT, TikTok.</a:t>
            </a:r>
          </a:p>
          <a:p>
            <a:pPr algn="l"/>
            <a:r>
              <a:rPr lang="en-GB" dirty="0"/>
              <a:t>Being able to use these men’s that you have some sort of Digital Skill.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Data Analytics is students are allowed to make educated  and data driven decisions to make a better insight.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Email.</a:t>
            </a:r>
          </a:p>
          <a:p>
            <a:pPr algn="l"/>
            <a:r>
              <a:rPr lang="en-GB" dirty="0"/>
              <a:t>Using email and being able to send emails and use other tools on the email like adding photos or links is a digital skill.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Content Marketing.</a:t>
            </a:r>
          </a:p>
          <a:p>
            <a:pPr algn="l"/>
            <a:r>
              <a:rPr lang="en-GB" dirty="0"/>
              <a:t>This means blogs, videos, podcasts etc, creating content can allow many opportunities for people.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14FB0-18EC-40BE-2FE2-5BD7113952C8}"/>
              </a:ext>
            </a:extLst>
          </p:cNvPr>
          <p:cNvSpPr txBox="1"/>
          <p:nvPr/>
        </p:nvSpPr>
        <p:spPr>
          <a:xfrm>
            <a:off x="762001" y="1045475"/>
            <a:ext cx="29997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>
                <a:latin typeface="+mj-lt"/>
              </a:rPr>
              <a:t>Introduction 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79312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24DD2-3121-108F-D8F7-F9F8A923E998}"/>
              </a:ext>
            </a:extLst>
          </p:cNvPr>
          <p:cNvSpPr txBox="1"/>
          <p:nvPr/>
        </p:nvSpPr>
        <p:spPr>
          <a:xfrm>
            <a:off x="704088" y="914399"/>
            <a:ext cx="5239272" cy="16211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all" spc="30">
                <a:latin typeface="+mj-lt"/>
                <a:ea typeface="+mj-ea"/>
                <a:cs typeface="+mj-cs"/>
              </a:rPr>
              <a:t>Digital skills </a:t>
            </a:r>
          </a:p>
        </p:txBody>
      </p:sp>
      <p:cxnSp>
        <p:nvCxnSpPr>
          <p:cNvPr id="28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Wi-Fi logo art">
            <a:extLst>
              <a:ext uri="{FF2B5EF4-FFF2-40B4-BE49-F238E27FC236}">
                <a16:creationId xmlns:a16="http://schemas.microsoft.com/office/drawing/2014/main" id="{CA4DBB35-9DF9-F6A6-D205-D16599F7D0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03" r="19890" b="1"/>
          <a:stretch>
            <a:fillRect/>
          </a:stretch>
        </p:blipFill>
        <p:spPr>
          <a:xfrm>
            <a:off x="804672" y="2672080"/>
            <a:ext cx="2937784" cy="34909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98967E-83BF-A5BB-3F70-AF96E24505BF}"/>
              </a:ext>
            </a:extLst>
          </p:cNvPr>
          <p:cNvSpPr txBox="1"/>
          <p:nvPr/>
        </p:nvSpPr>
        <p:spPr>
          <a:xfrm>
            <a:off x="6346176" y="914399"/>
            <a:ext cx="5138688" cy="5248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Everyone uses Digital Skills in there life at least once.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Something simple as turning on the WiFi on your phone.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More advanced technology like using software.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Managing online data and understand digital threats.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These skills are essential for daily life.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Communication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Using email, social media, video calls.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Information and content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Filtering and managing information.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Problem solving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Technology to solve problems, fixing issues.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895088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8EB459-3385-4BF6-A9E1-154CBA251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52A4B8-E81B-39B5-1B68-C5C5F022F992}"/>
              </a:ext>
            </a:extLst>
          </p:cNvPr>
          <p:cNvSpPr txBox="1"/>
          <p:nvPr/>
        </p:nvSpPr>
        <p:spPr>
          <a:xfrm>
            <a:off x="704088" y="909637"/>
            <a:ext cx="4397556" cy="13167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all" spc="30">
                <a:latin typeface="+mj-lt"/>
                <a:ea typeface="+mj-ea"/>
                <a:cs typeface="+mj-cs"/>
              </a:rPr>
              <a:t>Reflection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DC20223-0542-4FF7-8F2F-136889161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45B7C0B-C935-B3A4-F7A4-11D97F8D2884}"/>
              </a:ext>
            </a:extLst>
          </p:cNvPr>
          <p:cNvSpPr txBox="1"/>
          <p:nvPr/>
        </p:nvSpPr>
        <p:spPr>
          <a:xfrm>
            <a:off x="704088" y="2226373"/>
            <a:ext cx="4397554" cy="3983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Email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 digital skills I have learned how to write a professional email, this will help me now but also in future work life.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Knowing how to write a professional email will give the reader a good idea on who I am.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This will also show that I am serious about the assignment or task presented ahead of me.</a:t>
            </a:r>
          </a:p>
        </p:txBody>
      </p:sp>
      <p:pic>
        <p:nvPicPr>
          <p:cNvPr id="11" name="Picture 10" descr="Outlook Email vs. Gmail: Which is Your Email &amp; Automation Champ? | Bika.ai">
            <a:extLst>
              <a:ext uri="{FF2B5EF4-FFF2-40B4-BE49-F238E27FC236}">
                <a16:creationId xmlns:a16="http://schemas.microsoft.com/office/drawing/2014/main" id="{C7282411-1EE2-B6F5-11FC-7AB3B71E6B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208" y="923199"/>
            <a:ext cx="2659223" cy="1775031"/>
          </a:xfrm>
          <a:prstGeom prst="rect">
            <a:avLst/>
          </a:prstGeom>
        </p:spPr>
      </p:pic>
      <p:pic>
        <p:nvPicPr>
          <p:cNvPr id="9" name="Picture 8" descr="Letter Mail Mailing - Free vector graphic on Pixabay">
            <a:extLst>
              <a:ext uri="{FF2B5EF4-FFF2-40B4-BE49-F238E27FC236}">
                <a16:creationId xmlns:a16="http://schemas.microsoft.com/office/drawing/2014/main" id="{57C26CA2-904A-4250-0A14-C7E69CF745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2678" y="909254"/>
            <a:ext cx="2659223" cy="1799474"/>
          </a:xfrm>
          <a:prstGeom prst="rect">
            <a:avLst/>
          </a:prstGeom>
        </p:spPr>
      </p:pic>
      <p:pic>
        <p:nvPicPr>
          <p:cNvPr id="13" name="Picture 12" descr="Email Icon Marketing · Free vector graphic on Pixabay">
            <a:extLst>
              <a:ext uri="{FF2B5EF4-FFF2-40B4-BE49-F238E27FC236}">
                <a16:creationId xmlns:a16="http://schemas.microsoft.com/office/drawing/2014/main" id="{FAC49C7E-23A8-D3F8-65B5-ED2C8DB346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757" y="2983043"/>
            <a:ext cx="5619384" cy="315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141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8EB459-3385-4BF6-A9E1-154CBA251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4B2F47-1CEB-82AC-9DBF-FC5DEFFE8669}"/>
              </a:ext>
            </a:extLst>
          </p:cNvPr>
          <p:cNvSpPr txBox="1"/>
          <p:nvPr/>
        </p:nvSpPr>
        <p:spPr>
          <a:xfrm>
            <a:off x="700087" y="909637"/>
            <a:ext cx="5957701" cy="13167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all" spc="30">
                <a:latin typeface="+mj-lt"/>
                <a:ea typeface="+mj-ea"/>
                <a:cs typeface="+mj-cs"/>
              </a:rPr>
              <a:t>Reflection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014CBA-C1F2-4C20-AB1D-D2C610CEE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52ED938-696C-A00D-1727-40CA19D43EA6}"/>
              </a:ext>
            </a:extLst>
          </p:cNvPr>
          <p:cNvSpPr txBox="1"/>
          <p:nvPr/>
        </p:nvSpPr>
        <p:spPr>
          <a:xfrm>
            <a:off x="700087" y="2226374"/>
            <a:ext cx="5957701" cy="36032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AI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I have learnt that there is good aspects to AI but also bad aspects to it.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Ai is good because it increases efficiency.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Enhanced personalisation meaning that AI will give you the answer that is best suited towards you.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Bias meaning that AI can often give you a answer that they feel is the best answer.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Privacy issues meaning that AI can access your own data.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Can be harmful meaning that AI can give you advice that will lead you to harm.</a:t>
            </a:r>
          </a:p>
        </p:txBody>
      </p:sp>
      <p:pic>
        <p:nvPicPr>
          <p:cNvPr id="7" name="Picture 6" descr="image - Free stock photo - Public Domain photo - CC0 Images">
            <a:extLst>
              <a:ext uri="{FF2B5EF4-FFF2-40B4-BE49-F238E27FC236}">
                <a16:creationId xmlns:a16="http://schemas.microsoft.com/office/drawing/2014/main" id="{D0F9F903-9577-AAE3-1C38-78D54759D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60" r="8272"/>
          <a:stretch>
            <a:fillRect/>
          </a:stretch>
        </p:blipFill>
        <p:spPr>
          <a:xfrm>
            <a:off x="7315199" y="1066800"/>
            <a:ext cx="4078193" cy="2785051"/>
          </a:xfrm>
          <a:prstGeom prst="rect">
            <a:avLst/>
          </a:prstGeom>
        </p:spPr>
      </p:pic>
      <p:pic>
        <p:nvPicPr>
          <p:cNvPr id="8" name="Picture 7" descr="Page 2 | Royalty-free robot photos free download | Pxfuel">
            <a:extLst>
              <a:ext uri="{FF2B5EF4-FFF2-40B4-BE49-F238E27FC236}">
                <a16:creationId xmlns:a16="http://schemas.microsoft.com/office/drawing/2014/main" id="{F095949C-6F78-B918-145B-F37A4432CE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3" r="16474" b="-6"/>
          <a:stretch>
            <a:fillRect/>
          </a:stretch>
        </p:blipFill>
        <p:spPr>
          <a:xfrm>
            <a:off x="7315200" y="4021073"/>
            <a:ext cx="1963861" cy="1753194"/>
          </a:xfrm>
          <a:prstGeom prst="rect">
            <a:avLst/>
          </a:prstGeom>
        </p:spPr>
      </p:pic>
      <p:pic>
        <p:nvPicPr>
          <p:cNvPr id="6" name="Picture 5" descr="Artificial Intelligence Robot Ai · Free photo on Pixabay">
            <a:extLst>
              <a:ext uri="{FF2B5EF4-FFF2-40B4-BE49-F238E27FC236}">
                <a16:creationId xmlns:a16="http://schemas.microsoft.com/office/drawing/2014/main" id="{62234FE1-E6F8-C388-A38D-8768F60BD2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48" r="4" b="4"/>
          <a:stretch>
            <a:fillRect/>
          </a:stretch>
        </p:blipFill>
        <p:spPr>
          <a:xfrm>
            <a:off x="9429531" y="4021073"/>
            <a:ext cx="1963861" cy="175319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F4A07BB-925F-4473-86EC-518B6F14D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52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780251-574C-AB7F-35D5-8D56D4B187AA}"/>
              </a:ext>
            </a:extLst>
          </p:cNvPr>
          <p:cNvSpPr txBox="1"/>
          <p:nvPr/>
        </p:nvSpPr>
        <p:spPr>
          <a:xfrm>
            <a:off x="841649" y="1092513"/>
            <a:ext cx="2388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>
                <a:latin typeface="+mj-lt"/>
              </a:rPr>
              <a:t>Reflection </a:t>
            </a:r>
            <a:endParaRPr lang="en-US" sz="40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672A2-DFB3-6987-B0DF-BFD724CF8D1F}"/>
              </a:ext>
            </a:extLst>
          </p:cNvPr>
          <p:cNvSpPr txBox="1"/>
          <p:nvPr/>
        </p:nvSpPr>
        <p:spPr>
          <a:xfrm>
            <a:off x="4113770" y="1319512"/>
            <a:ext cx="7013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PowerPoint</a:t>
            </a:r>
          </a:p>
          <a:p>
            <a:pPr algn="l"/>
            <a:r>
              <a:rPr lang="en-GB" dirty="0"/>
              <a:t>I have learnt how to create a PowerPoint.</a:t>
            </a:r>
          </a:p>
          <a:p>
            <a:pPr algn="l"/>
            <a:r>
              <a:rPr lang="en-GB" dirty="0"/>
              <a:t>I am able to add in </a:t>
            </a:r>
          </a:p>
          <a:p>
            <a:pPr algn="l"/>
            <a:r>
              <a:rPr lang="en-GB" dirty="0"/>
              <a:t>Transitions</a:t>
            </a:r>
          </a:p>
          <a:p>
            <a:pPr algn="l"/>
            <a:r>
              <a:rPr lang="en-GB" dirty="0"/>
              <a:t>Pictures </a:t>
            </a:r>
          </a:p>
          <a:p>
            <a:pPr algn="l"/>
            <a:r>
              <a:rPr lang="en-GB" dirty="0"/>
              <a:t>Bullet points</a:t>
            </a:r>
          </a:p>
          <a:p>
            <a:pPr algn="l"/>
            <a:r>
              <a:rPr lang="en-GB" dirty="0"/>
              <a:t>Background</a:t>
            </a:r>
          </a:p>
          <a:p>
            <a:pPr algn="l"/>
            <a:r>
              <a:rPr lang="en-GB" dirty="0"/>
              <a:t>Shapes</a:t>
            </a:r>
          </a:p>
          <a:p>
            <a:pPr algn="l"/>
            <a:r>
              <a:rPr lang="en-GB" dirty="0"/>
              <a:t>Font</a:t>
            </a:r>
          </a:p>
          <a:p>
            <a:pPr algn="l"/>
            <a:endParaRPr lang="en-US" dirty="0"/>
          </a:p>
        </p:txBody>
      </p:sp>
      <p:pic>
        <p:nvPicPr>
          <p:cNvPr id="6" name="Picture 5" descr="Free Three Steps Process for PowerPoint">
            <a:extLst>
              <a:ext uri="{FF2B5EF4-FFF2-40B4-BE49-F238E27FC236}">
                <a16:creationId xmlns:a16="http://schemas.microsoft.com/office/drawing/2014/main" id="{32491DF5-4B0D-EB04-87A0-1CE1CBB80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4695" y="2656025"/>
            <a:ext cx="5051156" cy="2862322"/>
          </a:xfrm>
          <a:prstGeom prst="rect">
            <a:avLst/>
          </a:prstGeom>
        </p:spPr>
      </p:pic>
      <p:pic>
        <p:nvPicPr>
          <p:cNvPr id="7" name="Picture 6" descr="Joaquin Monge">
            <a:extLst>
              <a:ext uri="{FF2B5EF4-FFF2-40B4-BE49-F238E27FC236}">
                <a16:creationId xmlns:a16="http://schemas.microsoft.com/office/drawing/2014/main" id="{EC64D592-A96A-C545-CBD0-F16379D405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2362" y="4181834"/>
            <a:ext cx="1314945" cy="140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307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EFE757-A5E1-BFC8-83BD-23364CD36E3E}"/>
              </a:ext>
            </a:extLst>
          </p:cNvPr>
          <p:cNvSpPr txBox="1"/>
          <p:nvPr/>
        </p:nvSpPr>
        <p:spPr>
          <a:xfrm>
            <a:off x="888686" y="1003457"/>
            <a:ext cx="26861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>
                <a:latin typeface="+mj-lt"/>
              </a:rPr>
              <a:t>Overview </a:t>
            </a:r>
            <a:endParaRPr lang="en-US" sz="40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05880E-94FF-4F42-85EF-5567DDA68335}"/>
              </a:ext>
            </a:extLst>
          </p:cNvPr>
          <p:cNvSpPr txBox="1"/>
          <p:nvPr/>
        </p:nvSpPr>
        <p:spPr>
          <a:xfrm>
            <a:off x="2550112" y="2188388"/>
            <a:ext cx="789156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Digital skills are important in life especially recently where almost all studies and work life is online and have to use different technologies.</a:t>
            </a:r>
          </a:p>
          <a:p>
            <a:pPr algn="l"/>
            <a:r>
              <a:rPr lang="en-GB" dirty="0"/>
              <a:t>Including </a:t>
            </a:r>
          </a:p>
          <a:p>
            <a:pPr algn="l"/>
            <a:r>
              <a:rPr lang="en-GB" dirty="0"/>
              <a:t>Activities </a:t>
            </a:r>
          </a:p>
          <a:p>
            <a:pPr algn="l"/>
            <a:r>
              <a:rPr lang="en-GB" dirty="0"/>
              <a:t>Eduction </a:t>
            </a:r>
          </a:p>
          <a:p>
            <a:pPr algn="l"/>
            <a:r>
              <a:rPr lang="en-GB" dirty="0"/>
              <a:t>Employment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Key areas </a:t>
            </a:r>
          </a:p>
          <a:p>
            <a:pPr algn="l"/>
            <a:r>
              <a:rPr lang="en-GB" dirty="0"/>
              <a:t>Functional proficiency (software)</a:t>
            </a:r>
          </a:p>
          <a:p>
            <a:pPr algn="l"/>
            <a:r>
              <a:rPr lang="en-GB" dirty="0"/>
              <a:t>Information </a:t>
            </a:r>
          </a:p>
          <a:p>
            <a:pPr algn="l"/>
            <a:r>
              <a:rPr lang="en-GB" dirty="0"/>
              <a:t>Online communication </a:t>
            </a:r>
          </a:p>
        </p:txBody>
      </p:sp>
      <p:pic>
        <p:nvPicPr>
          <p:cNvPr id="6" name="Picture 5" descr="المهارات الرقمية في القرن 21 - تعليم جديد">
            <a:extLst>
              <a:ext uri="{FF2B5EF4-FFF2-40B4-BE49-F238E27FC236}">
                <a16:creationId xmlns:a16="http://schemas.microsoft.com/office/drawing/2014/main" id="{8B44F22C-C8FF-EA27-AEF3-24947ECC1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893" y="3097758"/>
            <a:ext cx="4814078" cy="279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118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CTlogy » ICT4D Blog » Towards a comprehensive definition of digital skills">
            <a:extLst>
              <a:ext uri="{FF2B5EF4-FFF2-40B4-BE49-F238E27FC236}">
                <a16:creationId xmlns:a16="http://schemas.microsoft.com/office/drawing/2014/main" id="{9D4CBC71-610B-1AA9-0446-527A14199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621" y="972846"/>
            <a:ext cx="8319963" cy="49123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26A5B0-B328-A99C-CA2D-064F1B356C9A}"/>
              </a:ext>
            </a:extLst>
          </p:cNvPr>
          <p:cNvSpPr txBox="1"/>
          <p:nvPr/>
        </p:nvSpPr>
        <p:spPr>
          <a:xfrm>
            <a:off x="810291" y="1123871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Here is a table of where you can use digital skills.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645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DC99C4-845C-5F26-0BF9-E10F63E93A88}"/>
              </a:ext>
            </a:extLst>
          </p:cNvPr>
          <p:cNvSpPr txBox="1"/>
          <p:nvPr/>
        </p:nvSpPr>
        <p:spPr>
          <a:xfrm>
            <a:off x="873008" y="998439"/>
            <a:ext cx="101493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Thank you for listening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Any questions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B6957-B0BC-A78C-89A7-5B4F54CE16A9}"/>
              </a:ext>
            </a:extLst>
          </p:cNvPr>
          <p:cNvSpPr txBox="1"/>
          <p:nvPr/>
        </p:nvSpPr>
        <p:spPr>
          <a:xfrm>
            <a:off x="9814121" y="5213230"/>
            <a:ext cx="4755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Sarka Zupkova </a:t>
            </a:r>
          </a:p>
          <a:p>
            <a:pPr algn="l"/>
            <a:r>
              <a:rPr lang="en-GB" dirty="0"/>
              <a:t>2512861</a:t>
            </a:r>
            <a:endParaRPr lang="en-US" dirty="0"/>
          </a:p>
        </p:txBody>
      </p:sp>
      <p:pic>
        <p:nvPicPr>
          <p:cNvPr id="6" name="Picture 5" descr="Frequently Asked Questions">
            <a:extLst>
              <a:ext uri="{FF2B5EF4-FFF2-40B4-BE49-F238E27FC236}">
                <a16:creationId xmlns:a16="http://schemas.microsoft.com/office/drawing/2014/main" id="{D1C9B8F0-4548-19A0-0233-ACBBAC049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07" y="2458705"/>
            <a:ext cx="5052405" cy="3400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907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Digital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</dc:title>
  <dc:creator>Sarka Zupkova (2512681)</dc:creator>
  <cp:lastModifiedBy>Sarka Zupkova (2512681)</cp:lastModifiedBy>
  <cp:revision>5</cp:revision>
  <dcterms:created xsi:type="dcterms:W3CDTF">2025-11-28T19:52:48Z</dcterms:created>
  <dcterms:modified xsi:type="dcterms:W3CDTF">2025-11-29T13:04:48Z</dcterms:modified>
</cp:coreProperties>
</file>