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</p:sldMasterIdLst>
  <p:notesMasterIdLst>
    <p:notesMasterId r:id="rId3"/>
  </p:notesMasterIdLst>
  <p:sldIdLst>
    <p:sldId id="256" r:id="rId2"/>
  </p:sldIdLst>
  <p:sldSz cx="39600188" cy="251999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706769-1CE3-9741-875F-574821F9D8E5}" v="1743" dt="2022-07-16T13:45:26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3"/>
    <p:restoredTop sz="94601"/>
  </p:normalViewPr>
  <p:slideViewPr>
    <p:cSldViewPr snapToGrid="0" snapToObjects="1">
      <p:cViewPr varScale="1">
        <p:scale>
          <a:sx n="28" d="100"/>
          <a:sy n="28" d="100"/>
        </p:scale>
        <p:origin x="83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lyana Fileva-Nikolova (1920825)" userId="S::1920825@student.uwtsd.ac.uk::4bcc68c3-e95e-4ee6-ab3a-a6aec665bde9" providerId="AD" clId="Web-{262C36FE-CAD3-2671-C21F-C7F00EB00E00}"/>
    <pc:docChg chg="modSld">
      <pc:chgData name="Dilyana Fileva-Nikolova (1920825)" userId="S::1920825@student.uwtsd.ac.uk::4bcc68c3-e95e-4ee6-ab3a-a6aec665bde9" providerId="AD" clId="Web-{262C36FE-CAD3-2671-C21F-C7F00EB00E00}" dt="2022-07-15T12:27:19.442" v="4" actId="1076"/>
      <pc:docMkLst>
        <pc:docMk/>
      </pc:docMkLst>
      <pc:sldChg chg="addSp modSp">
        <pc:chgData name="Dilyana Fileva-Nikolova (1920825)" userId="S::1920825@student.uwtsd.ac.uk::4bcc68c3-e95e-4ee6-ab3a-a6aec665bde9" providerId="AD" clId="Web-{262C36FE-CAD3-2671-C21F-C7F00EB00E00}" dt="2022-07-15T12:27:19.442" v="4" actId="1076"/>
        <pc:sldMkLst>
          <pc:docMk/>
          <pc:sldMk cId="1834716096" sldId="256"/>
        </pc:sldMkLst>
        <pc:graphicFrameChg chg="add mod modGraphic">
          <ac:chgData name="Dilyana Fileva-Nikolova (1920825)" userId="S::1920825@student.uwtsd.ac.uk::4bcc68c3-e95e-4ee6-ab3a-a6aec665bde9" providerId="AD" clId="Web-{262C36FE-CAD3-2671-C21F-C7F00EB00E00}" dt="2022-07-15T12:26:28.285" v="1"/>
          <ac:graphicFrameMkLst>
            <pc:docMk/>
            <pc:sldMk cId="1834716096" sldId="256"/>
            <ac:graphicFrameMk id="66" creationId="{07C2C683-E127-479D-3C74-D19CD3BC8113}"/>
          </ac:graphicFrameMkLst>
        </pc:graphicFrameChg>
        <pc:graphicFrameChg chg="add mod modGraphic">
          <ac:chgData name="Dilyana Fileva-Nikolova (1920825)" userId="S::1920825@student.uwtsd.ac.uk::4bcc68c3-e95e-4ee6-ab3a-a6aec665bde9" providerId="AD" clId="Web-{262C36FE-CAD3-2671-C21F-C7F00EB00E00}" dt="2022-07-15T12:27:19.442" v="4" actId="1076"/>
          <ac:graphicFrameMkLst>
            <pc:docMk/>
            <pc:sldMk cId="1834716096" sldId="256"/>
            <ac:graphicFrameMk id="89" creationId="{CB507EC9-99F9-AE75-7429-11F771E221AE}"/>
          </ac:graphicFrameMkLst>
        </pc:graphicFrameChg>
      </pc:sldChg>
    </pc:docChg>
  </pc:docChgLst>
  <pc:docChgLst>
    <pc:chgData name="Dilyana Fileva-Nikolova (1920825)" userId="4bcc68c3-e95e-4ee6-ab3a-a6aec665bde9" providerId="ADAL" clId="{BE706769-1CE3-9741-875F-574821F9D8E5}"/>
    <pc:docChg chg="undo custSel modSld modMainMaster modNotesMaster">
      <pc:chgData name="Dilyana Fileva-Nikolova (1920825)" userId="4bcc68c3-e95e-4ee6-ab3a-a6aec665bde9" providerId="ADAL" clId="{BE706769-1CE3-9741-875F-574821F9D8E5}" dt="2022-07-16T13:47:12.358" v="1998" actId="14100"/>
      <pc:docMkLst>
        <pc:docMk/>
      </pc:docMkLst>
      <pc:sldChg chg="addSp delSp modSp mod setBg delDesignElem modNotes">
        <pc:chgData name="Dilyana Fileva-Nikolova (1920825)" userId="4bcc68c3-e95e-4ee6-ab3a-a6aec665bde9" providerId="ADAL" clId="{BE706769-1CE3-9741-875F-574821F9D8E5}" dt="2022-07-16T13:47:12.358" v="1998" actId="14100"/>
        <pc:sldMkLst>
          <pc:docMk/>
          <pc:sldMk cId="1834716096" sldId="256"/>
        </pc:sldMkLst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18" creationId="{9A97C86A-04D6-40F7-AE84-31AB43E6A846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19" creationId="{F3060C83-F051-4F0E-ABAD-AA0DFC48B218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0" creationId="{FF9F2414-84E8-453E-B1F3-389FDE8192D9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1" creationId="{83C98ABE-055B-441F-B07E-44F97F083C39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2" creationId="{3ECA69A1-7536-43AC-85EF-C7106179F5ED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3" creationId="{29FDB030-9B49-4CED-8CCD-4D99382388AC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4" creationId="{3783CA14-24A1-485C-8B30-D6A5D87987AD}"/>
          </ac:spMkLst>
        </pc:spChg>
        <pc:spChg chg="add del">
          <ac:chgData name="Dilyana Fileva-Nikolova (1920825)" userId="4bcc68c3-e95e-4ee6-ab3a-a6aec665bde9" providerId="ADAL" clId="{BE706769-1CE3-9741-875F-574821F9D8E5}" dt="2022-07-14T16:03:56.595" v="300" actId="26606"/>
          <ac:spMkLst>
            <pc:docMk/>
            <pc:sldMk cId="1834716096" sldId="256"/>
            <ac:spMk id="32" creationId="{69D47016-023F-44BD-981C-50E7A10A6609}"/>
          </ac:spMkLst>
        </pc:spChg>
        <pc:spChg chg="add del">
          <ac:chgData name="Dilyana Fileva-Nikolova (1920825)" userId="4bcc68c3-e95e-4ee6-ab3a-a6aec665bde9" providerId="ADAL" clId="{BE706769-1CE3-9741-875F-574821F9D8E5}" dt="2022-07-14T16:03:56.595" v="300" actId="26606"/>
          <ac:spMkLst>
            <pc:docMk/>
            <pc:sldMk cId="1834716096" sldId="256"/>
            <ac:spMk id="34" creationId="{6D8B37B0-0682-433E-BC8D-498C04ABD9A7}"/>
          </ac:spMkLst>
        </pc:spChg>
        <pc:graphicFrameChg chg="add mod modGraphic">
          <ac:chgData name="Dilyana Fileva-Nikolova (1920825)" userId="4bcc68c3-e95e-4ee6-ab3a-a6aec665bde9" providerId="ADAL" clId="{BE706769-1CE3-9741-875F-574821F9D8E5}" dt="2022-07-16T13:37:53.587" v="1981" actId="14100"/>
          <ac:graphicFrameMkLst>
            <pc:docMk/>
            <pc:sldMk cId="1834716096" sldId="256"/>
            <ac:graphicFrameMk id="2" creationId="{0E16FBD4-E1C5-8DC8-D191-D5E28AE4BA6D}"/>
          </ac:graphicFrameMkLst>
        </pc:graphicFrameChg>
        <pc:graphicFrameChg chg="add del">
          <ac:chgData name="Dilyana Fileva-Nikolova (1920825)" userId="4bcc68c3-e95e-4ee6-ab3a-a6aec665bde9" providerId="ADAL" clId="{BE706769-1CE3-9741-875F-574821F9D8E5}" dt="2022-07-15T12:44:12.252" v="1277" actId="1032"/>
          <ac:graphicFrameMkLst>
            <pc:docMk/>
            <pc:sldMk cId="1834716096" sldId="256"/>
            <ac:graphicFrameMk id="3" creationId="{C7472048-84F4-F703-B06B-D6D41DA2567A}"/>
          </ac:graphicFrameMkLst>
        </pc:graphicFrameChg>
        <pc:graphicFrameChg chg="add mod ord modGraphic">
          <ac:chgData name="Dilyana Fileva-Nikolova (1920825)" userId="4bcc68c3-e95e-4ee6-ab3a-a6aec665bde9" providerId="ADAL" clId="{BE706769-1CE3-9741-875F-574821F9D8E5}" dt="2022-07-16T13:38:43.918" v="1983"/>
          <ac:graphicFrameMkLst>
            <pc:docMk/>
            <pc:sldMk cId="1834716096" sldId="256"/>
            <ac:graphicFrameMk id="6" creationId="{2D0763A9-DB7A-0840-A93D-53EE6AFB7E7B}"/>
          </ac:graphicFrameMkLst>
        </pc:graphicFrameChg>
        <pc:graphicFrameChg chg="add del mod">
          <ac:chgData name="Dilyana Fileva-Nikolova (1920825)" userId="4bcc68c3-e95e-4ee6-ab3a-a6aec665bde9" providerId="ADAL" clId="{BE706769-1CE3-9741-875F-574821F9D8E5}" dt="2022-07-14T15:04:34.643" v="197"/>
          <ac:graphicFrameMkLst>
            <pc:docMk/>
            <pc:sldMk cId="1834716096" sldId="256"/>
            <ac:graphicFrameMk id="7" creationId="{626CC7C1-8202-113A-E6CF-D1FA6E851086}"/>
          </ac:graphicFrameMkLst>
        </pc:graphicFrameChg>
        <pc:graphicFrameChg chg="add del mod">
          <ac:chgData name="Dilyana Fileva-Nikolova (1920825)" userId="4bcc68c3-e95e-4ee6-ab3a-a6aec665bde9" providerId="ADAL" clId="{BE706769-1CE3-9741-875F-574821F9D8E5}" dt="2022-07-14T15:04:45.126" v="199"/>
          <ac:graphicFrameMkLst>
            <pc:docMk/>
            <pc:sldMk cId="1834716096" sldId="256"/>
            <ac:graphicFrameMk id="8" creationId="{57D0ECE5-E058-472E-04C2-31C53094BA38}"/>
          </ac:graphicFrameMkLst>
        </pc:graphicFrameChg>
        <pc:graphicFrameChg chg="add mod modGraphic">
          <ac:chgData name="Dilyana Fileva-Nikolova (1920825)" userId="4bcc68c3-e95e-4ee6-ab3a-a6aec665bde9" providerId="ADAL" clId="{BE706769-1CE3-9741-875F-574821F9D8E5}" dt="2022-07-16T13:36:33.754" v="1969" actId="14100"/>
          <ac:graphicFrameMkLst>
            <pc:docMk/>
            <pc:sldMk cId="1834716096" sldId="256"/>
            <ac:graphicFrameMk id="9" creationId="{6109B4FF-F0F6-9CC2-81D1-218AF11C3204}"/>
          </ac:graphicFrameMkLst>
        </pc:graphicFrameChg>
        <pc:graphicFrameChg chg="add del mod">
          <ac:chgData name="Dilyana Fileva-Nikolova (1920825)" userId="4bcc68c3-e95e-4ee6-ab3a-a6aec665bde9" providerId="ADAL" clId="{BE706769-1CE3-9741-875F-574821F9D8E5}" dt="2022-07-14T15:04:49.152" v="201"/>
          <ac:graphicFrameMkLst>
            <pc:docMk/>
            <pc:sldMk cId="1834716096" sldId="256"/>
            <ac:graphicFrameMk id="9" creationId="{B54E30B3-300B-3B3B-DB0D-4FEF1B1E28AF}"/>
          </ac:graphicFrameMkLst>
        </pc:graphicFrameChg>
        <pc:graphicFrameChg chg="add del mod">
          <ac:chgData name="Dilyana Fileva-Nikolova (1920825)" userId="4bcc68c3-e95e-4ee6-ab3a-a6aec665bde9" providerId="ADAL" clId="{BE706769-1CE3-9741-875F-574821F9D8E5}" dt="2022-07-14T15:04:54.634" v="203"/>
          <ac:graphicFrameMkLst>
            <pc:docMk/>
            <pc:sldMk cId="1834716096" sldId="256"/>
            <ac:graphicFrameMk id="11" creationId="{703F157A-404A-9A21-F15D-9A883CE30CD1}"/>
          </ac:graphicFrameMkLst>
        </pc:graphicFrameChg>
        <pc:graphicFrameChg chg="add del mod modGraphic">
          <ac:chgData name="Dilyana Fileva-Nikolova (1920825)" userId="4bcc68c3-e95e-4ee6-ab3a-a6aec665bde9" providerId="ADAL" clId="{BE706769-1CE3-9741-875F-574821F9D8E5}" dt="2022-07-14T15:55:45.881" v="279" actId="21"/>
          <ac:graphicFrameMkLst>
            <pc:docMk/>
            <pc:sldMk cId="1834716096" sldId="256"/>
            <ac:graphicFrameMk id="15" creationId="{2A0C7863-1B9C-C6C4-682C-8A67FD4D83DB}"/>
          </ac:graphicFrameMkLst>
        </pc:graphicFrameChg>
        <pc:graphicFrameChg chg="add mod modGraphic">
          <ac:chgData name="Dilyana Fileva-Nikolova (1920825)" userId="4bcc68c3-e95e-4ee6-ab3a-a6aec665bde9" providerId="ADAL" clId="{BE706769-1CE3-9741-875F-574821F9D8E5}" dt="2022-07-16T13:46:56.536" v="1997" actId="14100"/>
          <ac:graphicFrameMkLst>
            <pc:docMk/>
            <pc:sldMk cId="1834716096" sldId="256"/>
            <ac:graphicFrameMk id="28" creationId="{6C63C5DC-B9F2-852E-7C26-6FD828307F4E}"/>
          </ac:graphicFrameMkLst>
        </pc:graphicFrameChg>
        <pc:graphicFrameChg chg="del mod">
          <ac:chgData name="Dilyana Fileva-Nikolova (1920825)" userId="4bcc68c3-e95e-4ee6-ab3a-a6aec665bde9" providerId="ADAL" clId="{BE706769-1CE3-9741-875F-574821F9D8E5}" dt="2022-07-15T12:34:57.889" v="1242" actId="21"/>
          <ac:graphicFrameMkLst>
            <pc:docMk/>
            <pc:sldMk cId="1834716096" sldId="256"/>
            <ac:graphicFrameMk id="66" creationId="{07C2C683-E127-479D-3C74-D19CD3BC8113}"/>
          </ac:graphicFrameMkLst>
        </pc:graphicFrameChg>
        <pc:graphicFrameChg chg="del mod">
          <ac:chgData name="Dilyana Fileva-Nikolova (1920825)" userId="4bcc68c3-e95e-4ee6-ab3a-a6aec665bde9" providerId="ADAL" clId="{BE706769-1CE3-9741-875F-574821F9D8E5}" dt="2022-07-15T12:28:40.610" v="1079" actId="21"/>
          <ac:graphicFrameMkLst>
            <pc:docMk/>
            <pc:sldMk cId="1834716096" sldId="256"/>
            <ac:graphicFrameMk id="89" creationId="{CB507EC9-99F9-AE75-7429-11F771E221AE}"/>
          </ac:graphicFrameMkLst>
        </pc:graphicFrameChg>
        <pc:picChg chg="add mod">
          <ac:chgData name="Dilyana Fileva-Nikolova (1920825)" userId="4bcc68c3-e95e-4ee6-ab3a-a6aec665bde9" providerId="ADAL" clId="{BE706769-1CE3-9741-875F-574821F9D8E5}" dt="2022-07-16T13:46:00.619" v="1990" actId="14100"/>
          <ac:picMkLst>
            <pc:docMk/>
            <pc:sldMk cId="1834716096" sldId="256"/>
            <ac:picMk id="4" creationId="{922F3F90-8F07-449E-CEE1-BED28FD1ABA6}"/>
          </ac:picMkLst>
        </pc:picChg>
        <pc:picChg chg="del">
          <ac:chgData name="Dilyana Fileva-Nikolova (1920825)" userId="4bcc68c3-e95e-4ee6-ab3a-a6aec665bde9" providerId="ADAL" clId="{BE706769-1CE3-9741-875F-574821F9D8E5}" dt="2022-07-14T15:52:54.178" v="277" actId="478"/>
          <ac:picMkLst>
            <pc:docMk/>
            <pc:sldMk cId="1834716096" sldId="256"/>
            <ac:picMk id="5" creationId="{2D54C3A4-E781-4026-08AA-9DC87DE93A22}"/>
          </ac:picMkLst>
        </pc:picChg>
        <pc:picChg chg="add del mod">
          <ac:chgData name="Dilyana Fileva-Nikolova (1920825)" userId="4bcc68c3-e95e-4ee6-ab3a-a6aec665bde9" providerId="ADAL" clId="{BE706769-1CE3-9741-875F-574821F9D8E5}" dt="2022-07-16T13:45:18.968" v="1984" actId="21"/>
          <ac:picMkLst>
            <pc:docMk/>
            <pc:sldMk cId="1834716096" sldId="256"/>
            <ac:picMk id="5" creationId="{A0152F88-6A52-F7C7-4B6C-F735244D4317}"/>
          </ac:picMkLst>
        </pc:picChg>
        <pc:picChg chg="add mod">
          <ac:chgData name="Dilyana Fileva-Nikolova (1920825)" userId="4bcc68c3-e95e-4ee6-ab3a-a6aec665bde9" providerId="ADAL" clId="{BE706769-1CE3-9741-875F-574821F9D8E5}" dt="2022-07-16T13:46:47.634" v="1995" actId="14100"/>
          <ac:picMkLst>
            <pc:docMk/>
            <pc:sldMk cId="1834716096" sldId="256"/>
            <ac:picMk id="8" creationId="{63C06515-F124-1AEA-3EF1-CA2663B00ABA}"/>
          </ac:picMkLst>
        </pc:picChg>
        <pc:picChg chg="add del">
          <ac:chgData name="Dilyana Fileva-Nikolova (1920825)" userId="4bcc68c3-e95e-4ee6-ab3a-a6aec665bde9" providerId="ADAL" clId="{BE706769-1CE3-9741-875F-574821F9D8E5}" dt="2022-07-14T15:05:02.114" v="205"/>
          <ac:picMkLst>
            <pc:docMk/>
            <pc:sldMk cId="1834716096" sldId="256"/>
            <ac:picMk id="13" creationId="{DDAC6C9D-04E9-4DBA-726B-06C717B9D40E}"/>
          </ac:picMkLst>
        </pc:picChg>
        <pc:picChg chg="add del mod">
          <ac:chgData name="Dilyana Fileva-Nikolova (1920825)" userId="4bcc68c3-e95e-4ee6-ab3a-a6aec665bde9" providerId="ADAL" clId="{BE706769-1CE3-9741-875F-574821F9D8E5}" dt="2022-07-14T16:22:05.148" v="946" actId="21"/>
          <ac:picMkLst>
            <pc:docMk/>
            <pc:sldMk cId="1834716096" sldId="256"/>
            <ac:picMk id="25" creationId="{D60A1C59-8852-8059-5016-DB0A05D11989}"/>
          </ac:picMkLst>
        </pc:picChg>
        <pc:picChg chg="add mod">
          <ac:chgData name="Dilyana Fileva-Nikolova (1920825)" userId="4bcc68c3-e95e-4ee6-ab3a-a6aec665bde9" providerId="ADAL" clId="{BE706769-1CE3-9741-875F-574821F9D8E5}" dt="2022-07-16T13:47:12.358" v="1998" actId="14100"/>
          <ac:picMkLst>
            <pc:docMk/>
            <pc:sldMk cId="1834716096" sldId="256"/>
            <ac:picMk id="27" creationId="{034EAB01-D66F-FDF3-1638-3C1CA91F5B1D}"/>
          </ac:picMkLst>
        </pc:picChg>
        <pc:picChg chg="add del mod">
          <ac:chgData name="Dilyana Fileva-Nikolova (1920825)" userId="4bcc68c3-e95e-4ee6-ab3a-a6aec665bde9" providerId="ADAL" clId="{BE706769-1CE3-9741-875F-574821F9D8E5}" dt="2022-07-16T12:26:47.533" v="1373" actId="21"/>
          <ac:picMkLst>
            <pc:docMk/>
            <pc:sldMk cId="1834716096" sldId="256"/>
            <ac:picMk id="30" creationId="{81178600-B7C2-EC01-A218-68360EDA814E}"/>
          </ac:picMkLst>
        </pc:picChg>
      </pc:sldChg>
      <pc:sldMasterChg chg="modSp setBg modSldLayout">
        <pc:chgData name="Dilyana Fileva-Nikolova (1920825)" userId="4bcc68c3-e95e-4ee6-ab3a-a6aec665bde9" providerId="ADAL" clId="{BE706769-1CE3-9741-875F-574821F9D8E5}" dt="2022-07-16T13:13:43.278" v="1466"/>
        <pc:sldMasterMkLst>
          <pc:docMk/>
          <pc:sldMasterMk cId="1250080841" sldId="2147483792"/>
        </pc:sldMasterMkLst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2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3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4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5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6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8" creationId="{00000000-0000-0000-0000-000000000000}"/>
          </ac:spMkLst>
        </pc:spChg>
        <pc:picChg chg="mod">
          <ac:chgData name="Dilyana Fileva-Nikolova (1920825)" userId="4bcc68c3-e95e-4ee6-ab3a-a6aec665bde9" providerId="ADAL" clId="{BE706769-1CE3-9741-875F-574821F9D8E5}" dt="2022-07-16T13:13:43.278" v="1466"/>
          <ac:picMkLst>
            <pc:docMk/>
            <pc:sldMasterMk cId="1250080841" sldId="2147483792"/>
            <ac:picMk id="7" creationId="{00000000-0000-0000-0000-000000000000}"/>
          </ac:picMkLst>
        </pc:picChg>
        <pc:cxnChg chg="mod">
          <ac:chgData name="Dilyana Fileva-Nikolova (1920825)" userId="4bcc68c3-e95e-4ee6-ab3a-a6aec665bde9" providerId="ADAL" clId="{BE706769-1CE3-9741-875F-574821F9D8E5}" dt="2022-07-16T13:13:43.278" v="1466"/>
          <ac:cxnSpMkLst>
            <pc:docMk/>
            <pc:sldMasterMk cId="1250080841" sldId="2147483792"/>
            <ac:cxnSpMk id="10" creationId="{00000000-0000-0000-0000-000000000000}"/>
          </ac:cxnSpMkLst>
        </pc:cxn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3006141790" sldId="2147483793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006141790" sldId="2147483793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006141790" sldId="2147483793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006141790" sldId="2147483793"/>
              <ac:spMk id="5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006141790" sldId="2147483793"/>
              <ac:spMk id="6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3006141790" sldId="2147483793"/>
              <ac:cxnSpMk id="15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3948337708" sldId="2147483794"/>
          </pc:sldLayoutMkLst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3948337708" sldId="2147483794"/>
              <ac:cxnSpMk id="33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1180681501" sldId="2147483795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80681501" sldId="2147483795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80681501" sldId="2147483795"/>
              <ac:spMk id="3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1180681501" sldId="2147483795"/>
              <ac:cxnSpMk id="15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904885219" sldId="2147483796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904885219" sldId="2147483796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904885219" sldId="2147483796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904885219" sldId="2147483796"/>
              <ac:spMk id="4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904885219" sldId="2147483796"/>
              <ac:cxnSpMk id="35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1104119248" sldId="2147483797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4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5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6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1104119248" sldId="2147483797"/>
              <ac:cxnSpMk id="29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1154315837" sldId="2147483798"/>
          </pc:sldLayoutMkLst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1154315837" sldId="2147483798"/>
              <ac:cxnSpMk id="25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3247345578" sldId="2147483800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247345578" sldId="2147483800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247345578" sldId="2147483800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247345578" sldId="2147483800"/>
              <ac:spMk id="4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3247345578" sldId="2147483800"/>
              <ac:cxnSpMk id="17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4158847242" sldId="2147483801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4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5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6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18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19" creationId="{00000000-0000-0000-0000-000000000000}"/>
            </ac:spMkLst>
          </pc:spChg>
          <pc:grpChg chg="mod">
            <ac:chgData name="Dilyana Fileva-Nikolova (1920825)" userId="4bcc68c3-e95e-4ee6-ab3a-a6aec665bde9" providerId="ADAL" clId="{BE706769-1CE3-9741-875F-574821F9D8E5}" dt="2022-07-16T13:13:43.278" v="1466"/>
            <ac:grpSpMkLst>
              <pc:docMk/>
              <pc:sldMasterMk cId="1250080841" sldId="2147483792"/>
              <pc:sldLayoutMk cId="4158847242" sldId="2147483801"/>
              <ac:grpSpMk id="8" creationId="{00000000-0000-0000-0000-000000000000}"/>
            </ac:grpSpMkLst>
          </pc:gr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4158847242" sldId="2147483801"/>
              <ac:cxnSpMk id="31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3252560248" sldId="2147483802"/>
          </pc:sldLayoutMkLst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3252560248" sldId="2147483802"/>
              <ac:cxnSpMk id="26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1837574255" sldId="2147483803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837574255" sldId="2147483803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837574255" sldId="2147483803"/>
              <ac:spMk id="3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1837574255" sldId="2147483803"/>
              <ac:cxnSpMk id="15" creationId="{00000000-0000-0000-0000-000000000000}"/>
            </ac:cxnSpMkLst>
          </pc:cxn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C02800-D422-D542-9E3F-411AC537287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6471957-A92B-C848-91D6-9DE7AE210F19}">
      <dgm:prSet phldrT="[Text]"/>
      <dgm:spPr/>
      <dgm:t>
        <a:bodyPr/>
        <a:lstStyle/>
        <a:p>
          <a:r>
            <a:rPr lang="en-GB" dirty="0"/>
            <a:t>Finding the best available location for the hostels</a:t>
          </a:r>
        </a:p>
      </dgm:t>
    </dgm:pt>
    <dgm:pt modelId="{C9C4A758-D60F-8E48-9199-4F5136A739AE}" type="parTrans" cxnId="{942C87B6-1416-924C-B959-F8D59AA309D0}">
      <dgm:prSet/>
      <dgm:spPr/>
      <dgm:t>
        <a:bodyPr/>
        <a:lstStyle/>
        <a:p>
          <a:endParaRPr lang="en-GB"/>
        </a:p>
      </dgm:t>
    </dgm:pt>
    <dgm:pt modelId="{65D95D45-ADCD-1244-84AB-D634942EDFD3}" type="sibTrans" cxnId="{942C87B6-1416-924C-B959-F8D59AA309D0}">
      <dgm:prSet/>
      <dgm:spPr/>
      <dgm:t>
        <a:bodyPr/>
        <a:lstStyle/>
        <a:p>
          <a:endParaRPr lang="en-GB"/>
        </a:p>
      </dgm:t>
    </dgm:pt>
    <dgm:pt modelId="{FDECEF79-4D52-3443-BDBE-A679B1CD5D69}">
      <dgm:prSet phldrT="[Text]"/>
      <dgm:spPr/>
      <dgm:t>
        <a:bodyPr/>
        <a:lstStyle/>
        <a:p>
          <a:r>
            <a:rPr lang="en-GB" dirty="0"/>
            <a:t>Getting quotes from engineers and building companies</a:t>
          </a:r>
        </a:p>
      </dgm:t>
    </dgm:pt>
    <dgm:pt modelId="{F8E6A6E1-D7AB-414D-BFA9-C6EF8242C979}" type="parTrans" cxnId="{0A9BFE57-E293-8A4E-AC38-D56CB16A166A}">
      <dgm:prSet/>
      <dgm:spPr/>
      <dgm:t>
        <a:bodyPr/>
        <a:lstStyle/>
        <a:p>
          <a:endParaRPr lang="en-GB"/>
        </a:p>
      </dgm:t>
    </dgm:pt>
    <dgm:pt modelId="{A1A0D075-10C8-C846-A37A-3D38EC099F92}" type="sibTrans" cxnId="{0A9BFE57-E293-8A4E-AC38-D56CB16A166A}">
      <dgm:prSet/>
      <dgm:spPr/>
      <dgm:t>
        <a:bodyPr/>
        <a:lstStyle/>
        <a:p>
          <a:endParaRPr lang="en-GB"/>
        </a:p>
      </dgm:t>
    </dgm:pt>
    <dgm:pt modelId="{46D6A07C-E5CE-C44E-B0F3-55520D2C5CEA}">
      <dgm:prSet phldrT="[Text]"/>
      <dgm:spPr/>
      <dgm:t>
        <a:bodyPr/>
        <a:lstStyle/>
        <a:p>
          <a:r>
            <a:rPr lang="en-GB" dirty="0"/>
            <a:t>Arranging  engineer contractors</a:t>
          </a:r>
        </a:p>
      </dgm:t>
    </dgm:pt>
    <dgm:pt modelId="{67F5E980-3F43-854B-AE8C-010D0FD8E0A4}" type="parTrans" cxnId="{BC7DE7D8-49C3-C74C-A747-9991625A30E3}">
      <dgm:prSet/>
      <dgm:spPr/>
      <dgm:t>
        <a:bodyPr/>
        <a:lstStyle/>
        <a:p>
          <a:endParaRPr lang="en-GB"/>
        </a:p>
      </dgm:t>
    </dgm:pt>
    <dgm:pt modelId="{279C5B29-C929-704E-9ADE-F4EA37C1A81F}" type="sibTrans" cxnId="{BC7DE7D8-49C3-C74C-A747-9991625A30E3}">
      <dgm:prSet/>
      <dgm:spPr/>
      <dgm:t>
        <a:bodyPr/>
        <a:lstStyle/>
        <a:p>
          <a:endParaRPr lang="en-GB"/>
        </a:p>
      </dgm:t>
    </dgm:pt>
    <dgm:pt modelId="{A77E5336-CBC9-5247-9F82-98251803A01B}">
      <dgm:prSet phldrT="[Text]"/>
      <dgm:spPr/>
      <dgm:t>
        <a:bodyPr/>
        <a:lstStyle/>
        <a:p>
          <a:r>
            <a:rPr lang="en-GB" dirty="0"/>
            <a:t>Arranging building contractors</a:t>
          </a:r>
        </a:p>
      </dgm:t>
    </dgm:pt>
    <dgm:pt modelId="{AC53365E-7540-2446-B63E-8FF791668D91}" type="parTrans" cxnId="{0B7AAAAD-EF4B-484D-BC84-5D4230F43201}">
      <dgm:prSet/>
      <dgm:spPr/>
      <dgm:t>
        <a:bodyPr/>
        <a:lstStyle/>
        <a:p>
          <a:endParaRPr lang="en-GB"/>
        </a:p>
      </dgm:t>
    </dgm:pt>
    <dgm:pt modelId="{E9EA348B-02CE-0042-9192-DA12513C9679}" type="sibTrans" cxnId="{0B7AAAAD-EF4B-484D-BC84-5D4230F43201}">
      <dgm:prSet/>
      <dgm:spPr/>
      <dgm:t>
        <a:bodyPr/>
        <a:lstStyle/>
        <a:p>
          <a:endParaRPr lang="en-GB"/>
        </a:p>
      </dgm:t>
    </dgm:pt>
    <dgm:pt modelId="{6EBEBFF9-0AF4-AA45-9FD5-5E0D272D8DF4}">
      <dgm:prSet phldrT="[Text]"/>
      <dgm:spPr/>
      <dgm:t>
        <a:bodyPr/>
        <a:lstStyle/>
        <a:p>
          <a:r>
            <a:rPr lang="en-GB" dirty="0"/>
            <a:t>Getting quotas from building materials suppliers</a:t>
          </a:r>
        </a:p>
      </dgm:t>
    </dgm:pt>
    <dgm:pt modelId="{49852A96-48C3-774E-8262-98CE67B3AF59}" type="parTrans" cxnId="{D8431DCD-634B-9243-838F-847263A17852}">
      <dgm:prSet/>
      <dgm:spPr/>
      <dgm:t>
        <a:bodyPr/>
        <a:lstStyle/>
        <a:p>
          <a:endParaRPr lang="en-GB"/>
        </a:p>
      </dgm:t>
    </dgm:pt>
    <dgm:pt modelId="{417B5964-6963-3147-B8C0-032EF7F505A6}" type="sibTrans" cxnId="{D8431DCD-634B-9243-838F-847263A17852}">
      <dgm:prSet/>
      <dgm:spPr/>
      <dgm:t>
        <a:bodyPr/>
        <a:lstStyle/>
        <a:p>
          <a:endParaRPr lang="en-GB"/>
        </a:p>
      </dgm:t>
    </dgm:pt>
    <dgm:pt modelId="{38EE5F6A-DC72-D246-A323-52F03C507578}">
      <dgm:prSet phldrT="[Text]"/>
      <dgm:spPr/>
      <dgm:t>
        <a:bodyPr/>
        <a:lstStyle/>
        <a:p>
          <a:r>
            <a:rPr lang="en-GB" dirty="0"/>
            <a:t>Arrange building materials suppliers schedule</a:t>
          </a:r>
        </a:p>
      </dgm:t>
    </dgm:pt>
    <dgm:pt modelId="{EC884C60-E314-D04C-BA26-BB811CC926D7}" type="parTrans" cxnId="{EB74FBB3-3FC2-2F46-9190-C3A9A4B711B5}">
      <dgm:prSet/>
      <dgm:spPr/>
      <dgm:t>
        <a:bodyPr/>
        <a:lstStyle/>
        <a:p>
          <a:endParaRPr lang="en-GB"/>
        </a:p>
      </dgm:t>
    </dgm:pt>
    <dgm:pt modelId="{09720BBF-E1F8-8647-BD7B-C7F6381A5BD8}" type="sibTrans" cxnId="{EB74FBB3-3FC2-2F46-9190-C3A9A4B711B5}">
      <dgm:prSet/>
      <dgm:spPr/>
      <dgm:t>
        <a:bodyPr/>
        <a:lstStyle/>
        <a:p>
          <a:endParaRPr lang="en-GB"/>
        </a:p>
      </dgm:t>
    </dgm:pt>
    <dgm:pt modelId="{38A1926D-526B-FB49-ADF3-B31C1A4775F4}">
      <dgm:prSet phldrT="[Text]"/>
      <dgm:spPr/>
      <dgm:t>
        <a:bodyPr/>
        <a:lstStyle/>
        <a:p>
          <a:r>
            <a:rPr lang="en-GB" dirty="0"/>
            <a:t>Arranging plumbers services</a:t>
          </a:r>
        </a:p>
      </dgm:t>
    </dgm:pt>
    <dgm:pt modelId="{44AE5CDD-22F1-AC45-9C21-647C141550A7}" type="parTrans" cxnId="{0FA2AE91-F8DA-AE4C-9113-A7C9C4122393}">
      <dgm:prSet/>
      <dgm:spPr/>
      <dgm:t>
        <a:bodyPr/>
        <a:lstStyle/>
        <a:p>
          <a:endParaRPr lang="en-GB"/>
        </a:p>
      </dgm:t>
    </dgm:pt>
    <dgm:pt modelId="{60A5A691-12B9-FA44-9A16-6C1CC1686A22}" type="sibTrans" cxnId="{0FA2AE91-F8DA-AE4C-9113-A7C9C4122393}">
      <dgm:prSet/>
      <dgm:spPr/>
      <dgm:t>
        <a:bodyPr/>
        <a:lstStyle/>
        <a:p>
          <a:endParaRPr lang="en-GB"/>
        </a:p>
      </dgm:t>
    </dgm:pt>
    <dgm:pt modelId="{470D8F0A-B2AE-5D40-8282-F2D5B6B803CD}">
      <dgm:prSet phldrT="[Text]"/>
      <dgm:spPr/>
      <dgm:t>
        <a:bodyPr/>
        <a:lstStyle/>
        <a:p>
          <a:r>
            <a:rPr lang="en-GB" dirty="0"/>
            <a:t>Arranging Interior designers contactors</a:t>
          </a:r>
        </a:p>
      </dgm:t>
    </dgm:pt>
    <dgm:pt modelId="{64561D3B-7FA9-B04A-ACC5-8D5C4BB2E338}" type="parTrans" cxnId="{5ACD9741-A7A3-6846-B95D-DDC946F84D19}">
      <dgm:prSet/>
      <dgm:spPr/>
      <dgm:t>
        <a:bodyPr/>
        <a:lstStyle/>
        <a:p>
          <a:endParaRPr lang="en-GB"/>
        </a:p>
      </dgm:t>
    </dgm:pt>
    <dgm:pt modelId="{8B0060CA-AAE2-3B4D-A6B2-45DE3F93AE14}" type="sibTrans" cxnId="{5ACD9741-A7A3-6846-B95D-DDC946F84D19}">
      <dgm:prSet/>
      <dgm:spPr/>
      <dgm:t>
        <a:bodyPr/>
        <a:lstStyle/>
        <a:p>
          <a:endParaRPr lang="en-GB"/>
        </a:p>
      </dgm:t>
    </dgm:pt>
    <dgm:pt modelId="{205311F0-215E-BC43-A366-558E46A9576E}">
      <dgm:prSet phldrT="[Text]"/>
      <dgm:spPr/>
      <dgm:t>
        <a:bodyPr/>
        <a:lstStyle/>
        <a:p>
          <a:r>
            <a:rPr lang="en-GB" dirty="0"/>
            <a:t>Arranging gas and electricity suppliers, quotas and contacts </a:t>
          </a:r>
        </a:p>
      </dgm:t>
    </dgm:pt>
    <dgm:pt modelId="{B126FB49-777C-6F49-9729-21AAD82A7A3B}" type="parTrans" cxnId="{B0434539-E50C-0141-8A6B-94E6F88BD058}">
      <dgm:prSet/>
      <dgm:spPr/>
      <dgm:t>
        <a:bodyPr/>
        <a:lstStyle/>
        <a:p>
          <a:endParaRPr lang="en-GB"/>
        </a:p>
      </dgm:t>
    </dgm:pt>
    <dgm:pt modelId="{CB85E18A-9359-6A4D-B023-DF984170A31F}" type="sibTrans" cxnId="{B0434539-E50C-0141-8A6B-94E6F88BD058}">
      <dgm:prSet/>
      <dgm:spPr/>
      <dgm:t>
        <a:bodyPr/>
        <a:lstStyle/>
        <a:p>
          <a:endParaRPr lang="en-GB"/>
        </a:p>
      </dgm:t>
    </dgm:pt>
    <dgm:pt modelId="{F4921C2B-7FD0-AF48-AC71-13F60E38AA4D}">
      <dgm:prSet phldrT="[Text]"/>
      <dgm:spPr/>
      <dgm:t>
        <a:bodyPr/>
        <a:lstStyle/>
        <a:p>
          <a:r>
            <a:rPr lang="en-GB" dirty="0"/>
            <a:t>Buying bathroom equipment</a:t>
          </a:r>
        </a:p>
      </dgm:t>
    </dgm:pt>
    <dgm:pt modelId="{5365AEB6-DB96-F047-9A16-C7A344CF43C2}" type="parTrans" cxnId="{0F8BD1FB-5388-EC45-B39A-AA0D9CB33327}">
      <dgm:prSet/>
      <dgm:spPr/>
      <dgm:t>
        <a:bodyPr/>
        <a:lstStyle/>
        <a:p>
          <a:endParaRPr lang="en-GB"/>
        </a:p>
      </dgm:t>
    </dgm:pt>
    <dgm:pt modelId="{BB3AFAE7-EED8-F048-A7E2-6801EFC233E0}" type="sibTrans" cxnId="{0F8BD1FB-5388-EC45-B39A-AA0D9CB33327}">
      <dgm:prSet/>
      <dgm:spPr/>
      <dgm:t>
        <a:bodyPr/>
        <a:lstStyle/>
        <a:p>
          <a:endParaRPr lang="en-GB"/>
        </a:p>
      </dgm:t>
    </dgm:pt>
    <dgm:pt modelId="{98504FEF-45FC-0641-A539-3F9BF6501F62}">
      <dgm:prSet phldrT="[Text]"/>
      <dgm:spPr/>
      <dgm:t>
        <a:bodyPr/>
        <a:lstStyle/>
        <a:p>
          <a:r>
            <a:rPr lang="en-GB" dirty="0"/>
            <a:t>Buying electrical equipment</a:t>
          </a:r>
        </a:p>
      </dgm:t>
    </dgm:pt>
    <dgm:pt modelId="{32F927EA-C3EE-9742-8FB0-61F7BEDFD4D6}" type="parTrans" cxnId="{7A1D6497-522F-2642-A9A8-E695BD4C384F}">
      <dgm:prSet/>
      <dgm:spPr/>
      <dgm:t>
        <a:bodyPr/>
        <a:lstStyle/>
        <a:p>
          <a:endParaRPr lang="en-GB"/>
        </a:p>
      </dgm:t>
    </dgm:pt>
    <dgm:pt modelId="{2B59405F-7275-304E-B1A7-55DE9EFA6BE6}" type="sibTrans" cxnId="{7A1D6497-522F-2642-A9A8-E695BD4C384F}">
      <dgm:prSet/>
      <dgm:spPr/>
      <dgm:t>
        <a:bodyPr/>
        <a:lstStyle/>
        <a:p>
          <a:endParaRPr lang="en-GB"/>
        </a:p>
      </dgm:t>
    </dgm:pt>
    <dgm:pt modelId="{9CFFFB48-F728-2C4F-88FF-8D87F12D3B48}">
      <dgm:prSet phldrT="[Text]"/>
      <dgm:spPr/>
      <dgm:t>
        <a:bodyPr/>
        <a:lstStyle/>
        <a:p>
          <a:r>
            <a:rPr lang="en-GB" dirty="0"/>
            <a:t>Buying Computers and printers</a:t>
          </a:r>
        </a:p>
      </dgm:t>
    </dgm:pt>
    <dgm:pt modelId="{F1C4AEDA-0670-B54F-8595-323C3C280BDC}" type="parTrans" cxnId="{D4452F93-A0F4-E04B-AC1D-EF7501E0AEE7}">
      <dgm:prSet/>
      <dgm:spPr/>
      <dgm:t>
        <a:bodyPr/>
        <a:lstStyle/>
        <a:p>
          <a:endParaRPr lang="en-GB"/>
        </a:p>
      </dgm:t>
    </dgm:pt>
    <dgm:pt modelId="{2E2179FB-F3B7-CE4F-8B28-8387DF09639E}" type="sibTrans" cxnId="{D4452F93-A0F4-E04B-AC1D-EF7501E0AEE7}">
      <dgm:prSet/>
      <dgm:spPr/>
      <dgm:t>
        <a:bodyPr/>
        <a:lstStyle/>
        <a:p>
          <a:endParaRPr lang="en-GB"/>
        </a:p>
      </dgm:t>
    </dgm:pt>
    <dgm:pt modelId="{C4F205A5-5F24-E747-A5E6-696F97216B58}">
      <dgm:prSet phldrT="[Text]"/>
      <dgm:spPr/>
      <dgm:t>
        <a:bodyPr/>
        <a:lstStyle/>
        <a:p>
          <a:r>
            <a:rPr lang="en-GB" dirty="0"/>
            <a:t>Hiring maintaining staff</a:t>
          </a:r>
        </a:p>
      </dgm:t>
    </dgm:pt>
    <dgm:pt modelId="{F36B501D-66B5-584C-8816-C27EB08C66E0}" type="parTrans" cxnId="{3C399076-A2D2-C54B-8258-8E3DF69B2024}">
      <dgm:prSet/>
      <dgm:spPr/>
      <dgm:t>
        <a:bodyPr/>
        <a:lstStyle/>
        <a:p>
          <a:endParaRPr lang="en-GB"/>
        </a:p>
      </dgm:t>
    </dgm:pt>
    <dgm:pt modelId="{4E239B9D-EE53-854A-956D-91A2CE9A48FF}" type="sibTrans" cxnId="{3C399076-A2D2-C54B-8258-8E3DF69B2024}">
      <dgm:prSet/>
      <dgm:spPr/>
      <dgm:t>
        <a:bodyPr/>
        <a:lstStyle/>
        <a:p>
          <a:endParaRPr lang="en-GB"/>
        </a:p>
      </dgm:t>
    </dgm:pt>
    <dgm:pt modelId="{BC17FAD8-9E9A-F745-8907-AFE426DEE870}">
      <dgm:prSet phldrT="[Text]"/>
      <dgm:spPr/>
      <dgm:t>
        <a:bodyPr/>
        <a:lstStyle/>
        <a:p>
          <a:r>
            <a:rPr lang="en-GB" dirty="0"/>
            <a:t>Arranging gas, electricity, fire and seismic resistance certificates </a:t>
          </a:r>
        </a:p>
      </dgm:t>
    </dgm:pt>
    <dgm:pt modelId="{D68704E1-BDBE-DE42-8219-4580EAB754E2}" type="parTrans" cxnId="{2F378556-D21B-FB40-B9F1-72D220AA295C}">
      <dgm:prSet/>
      <dgm:spPr/>
      <dgm:t>
        <a:bodyPr/>
        <a:lstStyle/>
        <a:p>
          <a:endParaRPr lang="en-GB"/>
        </a:p>
      </dgm:t>
    </dgm:pt>
    <dgm:pt modelId="{04472D3B-D26B-C247-9401-F353A45158C3}" type="sibTrans" cxnId="{2F378556-D21B-FB40-B9F1-72D220AA295C}">
      <dgm:prSet/>
      <dgm:spPr/>
      <dgm:t>
        <a:bodyPr/>
        <a:lstStyle/>
        <a:p>
          <a:endParaRPr lang="en-GB"/>
        </a:p>
      </dgm:t>
    </dgm:pt>
    <dgm:pt modelId="{D45FCCEF-437F-B147-BD33-704D23FB6DEC}">
      <dgm:prSet phldrT="[Text]"/>
      <dgm:spPr/>
      <dgm:t>
        <a:bodyPr/>
        <a:lstStyle/>
        <a:p>
          <a:r>
            <a:rPr lang="en-GB" dirty="0"/>
            <a:t>Getting insurance quotas</a:t>
          </a:r>
        </a:p>
      </dgm:t>
    </dgm:pt>
    <dgm:pt modelId="{43AEF00B-7AB3-D740-A0AE-CD34138F25B5}" type="parTrans" cxnId="{97E0738C-F7AE-9C46-90AE-29FFC847879F}">
      <dgm:prSet/>
      <dgm:spPr/>
      <dgm:t>
        <a:bodyPr/>
        <a:lstStyle/>
        <a:p>
          <a:endParaRPr lang="en-GB"/>
        </a:p>
      </dgm:t>
    </dgm:pt>
    <dgm:pt modelId="{7E33B05A-7EEE-C440-B112-68B118C06240}" type="sibTrans" cxnId="{97E0738C-F7AE-9C46-90AE-29FFC847879F}">
      <dgm:prSet/>
      <dgm:spPr/>
      <dgm:t>
        <a:bodyPr/>
        <a:lstStyle/>
        <a:p>
          <a:endParaRPr lang="en-GB"/>
        </a:p>
      </dgm:t>
    </dgm:pt>
    <dgm:pt modelId="{4F553AB9-327A-6F44-835D-EC360366249F}">
      <dgm:prSet phldrT="[Text]"/>
      <dgm:spPr/>
      <dgm:t>
        <a:bodyPr/>
        <a:lstStyle/>
        <a:p>
          <a:r>
            <a:rPr lang="en-GB" dirty="0"/>
            <a:t>Arrange Insurance policies</a:t>
          </a:r>
        </a:p>
      </dgm:t>
    </dgm:pt>
    <dgm:pt modelId="{BF00E8BC-0FDD-D64A-9EE4-CBE81F4F276B}" type="parTrans" cxnId="{B09EB825-BB02-9A4E-B968-FCDED0735BD9}">
      <dgm:prSet/>
      <dgm:spPr/>
      <dgm:t>
        <a:bodyPr/>
        <a:lstStyle/>
        <a:p>
          <a:endParaRPr lang="en-GB"/>
        </a:p>
      </dgm:t>
    </dgm:pt>
    <dgm:pt modelId="{2CB841C1-C2AD-0D45-94C3-3C94657C525A}" type="sibTrans" cxnId="{B09EB825-BB02-9A4E-B968-FCDED0735BD9}">
      <dgm:prSet/>
      <dgm:spPr/>
      <dgm:t>
        <a:bodyPr/>
        <a:lstStyle/>
        <a:p>
          <a:endParaRPr lang="en-GB"/>
        </a:p>
      </dgm:t>
    </dgm:pt>
    <dgm:pt modelId="{E18507E9-5047-C546-9236-00138B6BE2C1}">
      <dgm:prSet phldrT="[Text]"/>
      <dgm:spPr/>
      <dgm:t>
        <a:bodyPr/>
        <a:lstStyle/>
        <a:p>
          <a:r>
            <a:rPr lang="en-GB" dirty="0"/>
            <a:t>Buying bathroom equipment</a:t>
          </a:r>
        </a:p>
      </dgm:t>
    </dgm:pt>
    <dgm:pt modelId="{1FF9B7C3-D732-ED43-84F6-164D641FE70B}" type="parTrans" cxnId="{0ADE1B31-61A3-6F47-BE48-B3E7BCB8B268}">
      <dgm:prSet/>
      <dgm:spPr/>
      <dgm:t>
        <a:bodyPr/>
        <a:lstStyle/>
        <a:p>
          <a:endParaRPr lang="en-GB"/>
        </a:p>
      </dgm:t>
    </dgm:pt>
    <dgm:pt modelId="{37E0E9DC-BF96-F745-8965-E467AC481E00}" type="sibTrans" cxnId="{0ADE1B31-61A3-6F47-BE48-B3E7BCB8B268}">
      <dgm:prSet/>
      <dgm:spPr/>
      <dgm:t>
        <a:bodyPr/>
        <a:lstStyle/>
        <a:p>
          <a:endParaRPr lang="en-GB"/>
        </a:p>
      </dgm:t>
    </dgm:pt>
    <dgm:pt modelId="{107C4107-78C8-7B47-985F-C852241E3D21}" type="pres">
      <dgm:prSet presAssocID="{6BC02800-D422-D542-9E3F-411AC5372878}" presName="diagram" presStyleCnt="0">
        <dgm:presLayoutVars>
          <dgm:dir/>
          <dgm:resizeHandles val="exact"/>
        </dgm:presLayoutVars>
      </dgm:prSet>
      <dgm:spPr/>
    </dgm:pt>
    <dgm:pt modelId="{2F7390B5-6781-8442-AD27-E3F6DA69E657}" type="pres">
      <dgm:prSet presAssocID="{26471957-A92B-C848-91D6-9DE7AE210F19}" presName="node" presStyleLbl="node1" presStyleIdx="0" presStyleCnt="17">
        <dgm:presLayoutVars>
          <dgm:bulletEnabled val="1"/>
        </dgm:presLayoutVars>
      </dgm:prSet>
      <dgm:spPr/>
    </dgm:pt>
    <dgm:pt modelId="{C9DB7BB8-8837-504B-B74B-84ECD8E24008}" type="pres">
      <dgm:prSet presAssocID="{65D95D45-ADCD-1244-84AB-D634942EDFD3}" presName="sibTrans" presStyleCnt="0"/>
      <dgm:spPr/>
    </dgm:pt>
    <dgm:pt modelId="{D76D867E-BA64-4049-AE55-A7BE6E3255F1}" type="pres">
      <dgm:prSet presAssocID="{FDECEF79-4D52-3443-BDBE-A679B1CD5D69}" presName="node" presStyleLbl="node1" presStyleIdx="1" presStyleCnt="17">
        <dgm:presLayoutVars>
          <dgm:bulletEnabled val="1"/>
        </dgm:presLayoutVars>
      </dgm:prSet>
      <dgm:spPr/>
    </dgm:pt>
    <dgm:pt modelId="{AD494BE5-79B0-FA46-8687-4D8F143CB4C4}" type="pres">
      <dgm:prSet presAssocID="{A1A0D075-10C8-C846-A37A-3D38EC099F92}" presName="sibTrans" presStyleCnt="0"/>
      <dgm:spPr/>
    </dgm:pt>
    <dgm:pt modelId="{2FF5FC8E-00E8-7847-A944-6A3FEAC041A2}" type="pres">
      <dgm:prSet presAssocID="{46D6A07C-E5CE-C44E-B0F3-55520D2C5CEA}" presName="node" presStyleLbl="node1" presStyleIdx="2" presStyleCnt="17">
        <dgm:presLayoutVars>
          <dgm:bulletEnabled val="1"/>
        </dgm:presLayoutVars>
      </dgm:prSet>
      <dgm:spPr/>
    </dgm:pt>
    <dgm:pt modelId="{CFA82BEF-F388-2C45-BDE3-13D9B9E3A410}" type="pres">
      <dgm:prSet presAssocID="{279C5B29-C929-704E-9ADE-F4EA37C1A81F}" presName="sibTrans" presStyleCnt="0"/>
      <dgm:spPr/>
    </dgm:pt>
    <dgm:pt modelId="{FF95FB35-3242-834E-AB91-8F7281AC8BB5}" type="pres">
      <dgm:prSet presAssocID="{A77E5336-CBC9-5247-9F82-98251803A01B}" presName="node" presStyleLbl="node1" presStyleIdx="3" presStyleCnt="17">
        <dgm:presLayoutVars>
          <dgm:bulletEnabled val="1"/>
        </dgm:presLayoutVars>
      </dgm:prSet>
      <dgm:spPr/>
    </dgm:pt>
    <dgm:pt modelId="{43D7BD2D-6D50-5944-8154-BEC758F56373}" type="pres">
      <dgm:prSet presAssocID="{E9EA348B-02CE-0042-9192-DA12513C9679}" presName="sibTrans" presStyleCnt="0"/>
      <dgm:spPr/>
    </dgm:pt>
    <dgm:pt modelId="{4DE1D6D5-93DE-8540-9BDE-409A9E67C1F9}" type="pres">
      <dgm:prSet presAssocID="{D45FCCEF-437F-B147-BD33-704D23FB6DEC}" presName="node" presStyleLbl="node1" presStyleIdx="4" presStyleCnt="17">
        <dgm:presLayoutVars>
          <dgm:bulletEnabled val="1"/>
        </dgm:presLayoutVars>
      </dgm:prSet>
      <dgm:spPr/>
    </dgm:pt>
    <dgm:pt modelId="{4CABCDCE-FB9F-504F-9634-9120400028E4}" type="pres">
      <dgm:prSet presAssocID="{7E33B05A-7EEE-C440-B112-68B118C06240}" presName="sibTrans" presStyleCnt="0"/>
      <dgm:spPr/>
    </dgm:pt>
    <dgm:pt modelId="{BB2DAFA8-5824-B840-BC18-63460F56AD95}" type="pres">
      <dgm:prSet presAssocID="{4F553AB9-327A-6F44-835D-EC360366249F}" presName="node" presStyleLbl="node1" presStyleIdx="5" presStyleCnt="17">
        <dgm:presLayoutVars>
          <dgm:bulletEnabled val="1"/>
        </dgm:presLayoutVars>
      </dgm:prSet>
      <dgm:spPr/>
    </dgm:pt>
    <dgm:pt modelId="{D824604E-45A6-0649-9D7A-F174A21DC38D}" type="pres">
      <dgm:prSet presAssocID="{2CB841C1-C2AD-0D45-94C3-3C94657C525A}" presName="sibTrans" presStyleCnt="0"/>
      <dgm:spPr/>
    </dgm:pt>
    <dgm:pt modelId="{0EE0FF0B-83F5-214D-937A-A3414069C123}" type="pres">
      <dgm:prSet presAssocID="{C4F205A5-5F24-E747-A5E6-696F97216B58}" presName="node" presStyleLbl="node1" presStyleIdx="6" presStyleCnt="17">
        <dgm:presLayoutVars>
          <dgm:bulletEnabled val="1"/>
        </dgm:presLayoutVars>
      </dgm:prSet>
      <dgm:spPr/>
    </dgm:pt>
    <dgm:pt modelId="{45F4CE00-B4B4-3142-8BED-B38FB6745524}" type="pres">
      <dgm:prSet presAssocID="{4E239B9D-EE53-854A-956D-91A2CE9A48FF}" presName="sibTrans" presStyleCnt="0"/>
      <dgm:spPr/>
    </dgm:pt>
    <dgm:pt modelId="{3D881987-3085-6346-BD5F-D1185C602C14}" type="pres">
      <dgm:prSet presAssocID="{6EBEBFF9-0AF4-AA45-9FD5-5E0D272D8DF4}" presName="node" presStyleLbl="node1" presStyleIdx="7" presStyleCnt="17">
        <dgm:presLayoutVars>
          <dgm:bulletEnabled val="1"/>
        </dgm:presLayoutVars>
      </dgm:prSet>
      <dgm:spPr/>
    </dgm:pt>
    <dgm:pt modelId="{9C885300-E28F-264C-8A44-079F490CFFC9}" type="pres">
      <dgm:prSet presAssocID="{417B5964-6963-3147-B8C0-032EF7F505A6}" presName="sibTrans" presStyleCnt="0"/>
      <dgm:spPr/>
    </dgm:pt>
    <dgm:pt modelId="{50C5916D-AF93-1C4C-9755-8D825332478F}" type="pres">
      <dgm:prSet presAssocID="{38EE5F6A-DC72-D246-A323-52F03C507578}" presName="node" presStyleLbl="node1" presStyleIdx="8" presStyleCnt="17">
        <dgm:presLayoutVars>
          <dgm:bulletEnabled val="1"/>
        </dgm:presLayoutVars>
      </dgm:prSet>
      <dgm:spPr/>
    </dgm:pt>
    <dgm:pt modelId="{E3421719-5A67-EC4D-847B-854990F4BC3A}" type="pres">
      <dgm:prSet presAssocID="{09720BBF-E1F8-8647-BD7B-C7F6381A5BD8}" presName="sibTrans" presStyleCnt="0"/>
      <dgm:spPr/>
    </dgm:pt>
    <dgm:pt modelId="{DF145F62-93DC-F94D-B58D-BCD290B16283}" type="pres">
      <dgm:prSet presAssocID="{38A1926D-526B-FB49-ADF3-B31C1A4775F4}" presName="node" presStyleLbl="node1" presStyleIdx="9" presStyleCnt="17">
        <dgm:presLayoutVars>
          <dgm:bulletEnabled val="1"/>
        </dgm:presLayoutVars>
      </dgm:prSet>
      <dgm:spPr/>
    </dgm:pt>
    <dgm:pt modelId="{E7F72480-2A7B-A049-B0DA-F463C024EC66}" type="pres">
      <dgm:prSet presAssocID="{60A5A691-12B9-FA44-9A16-6C1CC1686A22}" presName="sibTrans" presStyleCnt="0"/>
      <dgm:spPr/>
    </dgm:pt>
    <dgm:pt modelId="{1F145F79-7985-A048-AC0E-B2E54686EC37}" type="pres">
      <dgm:prSet presAssocID="{470D8F0A-B2AE-5D40-8282-F2D5B6B803CD}" presName="node" presStyleLbl="node1" presStyleIdx="10" presStyleCnt="17">
        <dgm:presLayoutVars>
          <dgm:bulletEnabled val="1"/>
        </dgm:presLayoutVars>
      </dgm:prSet>
      <dgm:spPr/>
    </dgm:pt>
    <dgm:pt modelId="{9C0DC5F0-F436-B74E-AF5D-77C0FD5765C6}" type="pres">
      <dgm:prSet presAssocID="{8B0060CA-AAE2-3B4D-A6B2-45DE3F93AE14}" presName="sibTrans" presStyleCnt="0"/>
      <dgm:spPr/>
    </dgm:pt>
    <dgm:pt modelId="{4089A480-DBE2-3442-A3D1-05B907D09E47}" type="pres">
      <dgm:prSet presAssocID="{205311F0-215E-BC43-A366-558E46A9576E}" presName="node" presStyleLbl="node1" presStyleIdx="11" presStyleCnt="17">
        <dgm:presLayoutVars>
          <dgm:bulletEnabled val="1"/>
        </dgm:presLayoutVars>
      </dgm:prSet>
      <dgm:spPr/>
    </dgm:pt>
    <dgm:pt modelId="{51C3D1AF-1D45-CC4F-AD79-C6F5892E9094}" type="pres">
      <dgm:prSet presAssocID="{CB85E18A-9359-6A4D-B023-DF984170A31F}" presName="sibTrans" presStyleCnt="0"/>
      <dgm:spPr/>
    </dgm:pt>
    <dgm:pt modelId="{5675EF25-CAD6-A740-BE5D-262908E32D7F}" type="pres">
      <dgm:prSet presAssocID="{F4921C2B-7FD0-AF48-AC71-13F60E38AA4D}" presName="node" presStyleLbl="node1" presStyleIdx="12" presStyleCnt="17">
        <dgm:presLayoutVars>
          <dgm:bulletEnabled val="1"/>
        </dgm:presLayoutVars>
      </dgm:prSet>
      <dgm:spPr/>
    </dgm:pt>
    <dgm:pt modelId="{E312A867-6B85-0347-A9F2-A476E92710CA}" type="pres">
      <dgm:prSet presAssocID="{BB3AFAE7-EED8-F048-A7E2-6801EFC233E0}" presName="sibTrans" presStyleCnt="0"/>
      <dgm:spPr/>
    </dgm:pt>
    <dgm:pt modelId="{A43D3FB6-8B52-6541-9757-11F45BE09450}" type="pres">
      <dgm:prSet presAssocID="{98504FEF-45FC-0641-A539-3F9BF6501F62}" presName="node" presStyleLbl="node1" presStyleIdx="13" presStyleCnt="17">
        <dgm:presLayoutVars>
          <dgm:bulletEnabled val="1"/>
        </dgm:presLayoutVars>
      </dgm:prSet>
      <dgm:spPr/>
    </dgm:pt>
    <dgm:pt modelId="{034FA4D2-ABE7-CC42-834B-566DFAAB8933}" type="pres">
      <dgm:prSet presAssocID="{2B59405F-7275-304E-B1A7-55DE9EFA6BE6}" presName="sibTrans" presStyleCnt="0"/>
      <dgm:spPr/>
    </dgm:pt>
    <dgm:pt modelId="{9857D0D2-48F2-9148-A2FA-4E344C3480E4}" type="pres">
      <dgm:prSet presAssocID="{9CFFFB48-F728-2C4F-88FF-8D87F12D3B48}" presName="node" presStyleLbl="node1" presStyleIdx="14" presStyleCnt="17">
        <dgm:presLayoutVars>
          <dgm:bulletEnabled val="1"/>
        </dgm:presLayoutVars>
      </dgm:prSet>
      <dgm:spPr/>
    </dgm:pt>
    <dgm:pt modelId="{27EF1640-5E21-B541-B1A0-85A38A0B9902}" type="pres">
      <dgm:prSet presAssocID="{2E2179FB-F3B7-CE4F-8B28-8387DF09639E}" presName="sibTrans" presStyleCnt="0"/>
      <dgm:spPr/>
    </dgm:pt>
    <dgm:pt modelId="{49008E5C-F754-D448-AB47-671B0105C341}" type="pres">
      <dgm:prSet presAssocID="{BC17FAD8-9E9A-F745-8907-AFE426DEE870}" presName="node" presStyleLbl="node1" presStyleIdx="15" presStyleCnt="17">
        <dgm:presLayoutVars>
          <dgm:bulletEnabled val="1"/>
        </dgm:presLayoutVars>
      </dgm:prSet>
      <dgm:spPr/>
    </dgm:pt>
    <dgm:pt modelId="{9ECBD348-98BF-EF45-BEA7-3C37BB6F9F7F}" type="pres">
      <dgm:prSet presAssocID="{04472D3B-D26B-C247-9401-F353A45158C3}" presName="sibTrans" presStyleCnt="0"/>
      <dgm:spPr/>
    </dgm:pt>
    <dgm:pt modelId="{93CDD8C6-3D02-CF4B-99EF-0EDE7E7BA8E9}" type="pres">
      <dgm:prSet presAssocID="{E18507E9-5047-C546-9236-00138B6BE2C1}" presName="node" presStyleLbl="node1" presStyleIdx="16" presStyleCnt="17">
        <dgm:presLayoutVars>
          <dgm:bulletEnabled val="1"/>
        </dgm:presLayoutVars>
      </dgm:prSet>
      <dgm:spPr/>
    </dgm:pt>
  </dgm:ptLst>
  <dgm:cxnLst>
    <dgm:cxn modelId="{C2341521-DC7C-0047-A9F1-982A1E8E51D8}" type="presOf" srcId="{A77E5336-CBC9-5247-9F82-98251803A01B}" destId="{FF95FB35-3242-834E-AB91-8F7281AC8BB5}" srcOrd="0" destOrd="0" presId="urn:microsoft.com/office/officeart/2005/8/layout/default"/>
    <dgm:cxn modelId="{396E6321-6905-2948-8DC2-F089BE3D5FE9}" type="presOf" srcId="{205311F0-215E-BC43-A366-558E46A9576E}" destId="{4089A480-DBE2-3442-A3D1-05B907D09E47}" srcOrd="0" destOrd="0" presId="urn:microsoft.com/office/officeart/2005/8/layout/default"/>
    <dgm:cxn modelId="{478EB722-01F3-D04C-A87B-FA399064BB89}" type="presOf" srcId="{BC17FAD8-9E9A-F745-8907-AFE426DEE870}" destId="{49008E5C-F754-D448-AB47-671B0105C341}" srcOrd="0" destOrd="0" presId="urn:microsoft.com/office/officeart/2005/8/layout/default"/>
    <dgm:cxn modelId="{B09EB825-BB02-9A4E-B968-FCDED0735BD9}" srcId="{6BC02800-D422-D542-9E3F-411AC5372878}" destId="{4F553AB9-327A-6F44-835D-EC360366249F}" srcOrd="5" destOrd="0" parTransId="{BF00E8BC-0FDD-D64A-9EE4-CBE81F4F276B}" sibTransId="{2CB841C1-C2AD-0D45-94C3-3C94657C525A}"/>
    <dgm:cxn modelId="{ED23CF2C-B779-5E43-9AAF-85B62A60C195}" type="presOf" srcId="{470D8F0A-B2AE-5D40-8282-F2D5B6B803CD}" destId="{1F145F79-7985-A048-AC0E-B2E54686EC37}" srcOrd="0" destOrd="0" presId="urn:microsoft.com/office/officeart/2005/8/layout/default"/>
    <dgm:cxn modelId="{0ADE1B31-61A3-6F47-BE48-B3E7BCB8B268}" srcId="{6BC02800-D422-D542-9E3F-411AC5372878}" destId="{E18507E9-5047-C546-9236-00138B6BE2C1}" srcOrd="16" destOrd="0" parTransId="{1FF9B7C3-D732-ED43-84F6-164D641FE70B}" sibTransId="{37E0E9DC-BF96-F745-8965-E467AC481E00}"/>
    <dgm:cxn modelId="{B0434539-E50C-0141-8A6B-94E6F88BD058}" srcId="{6BC02800-D422-D542-9E3F-411AC5372878}" destId="{205311F0-215E-BC43-A366-558E46A9576E}" srcOrd="11" destOrd="0" parTransId="{B126FB49-777C-6F49-9729-21AAD82A7A3B}" sibTransId="{CB85E18A-9359-6A4D-B023-DF984170A31F}"/>
    <dgm:cxn modelId="{5ACD9741-A7A3-6846-B95D-DDC946F84D19}" srcId="{6BC02800-D422-D542-9E3F-411AC5372878}" destId="{470D8F0A-B2AE-5D40-8282-F2D5B6B803CD}" srcOrd="10" destOrd="0" parTransId="{64561D3B-7FA9-B04A-ACC5-8D5C4BB2E338}" sibTransId="{8B0060CA-AAE2-3B4D-A6B2-45DE3F93AE14}"/>
    <dgm:cxn modelId="{DDD3FA4F-C79F-ED4C-9725-5C5AB03DD979}" type="presOf" srcId="{38A1926D-526B-FB49-ADF3-B31C1A4775F4}" destId="{DF145F62-93DC-F94D-B58D-BCD290B16283}" srcOrd="0" destOrd="0" presId="urn:microsoft.com/office/officeart/2005/8/layout/default"/>
    <dgm:cxn modelId="{7DDE1850-A85B-664C-8F56-8FC43C82B02C}" type="presOf" srcId="{D45FCCEF-437F-B147-BD33-704D23FB6DEC}" destId="{4DE1D6D5-93DE-8540-9BDE-409A9E67C1F9}" srcOrd="0" destOrd="0" presId="urn:microsoft.com/office/officeart/2005/8/layout/default"/>
    <dgm:cxn modelId="{2F378556-D21B-FB40-B9F1-72D220AA295C}" srcId="{6BC02800-D422-D542-9E3F-411AC5372878}" destId="{BC17FAD8-9E9A-F745-8907-AFE426DEE870}" srcOrd="15" destOrd="0" parTransId="{D68704E1-BDBE-DE42-8219-4580EAB754E2}" sibTransId="{04472D3B-D26B-C247-9401-F353A45158C3}"/>
    <dgm:cxn modelId="{0A9BFE57-E293-8A4E-AC38-D56CB16A166A}" srcId="{6BC02800-D422-D542-9E3F-411AC5372878}" destId="{FDECEF79-4D52-3443-BDBE-A679B1CD5D69}" srcOrd="1" destOrd="0" parTransId="{F8E6A6E1-D7AB-414D-BFA9-C6EF8242C979}" sibTransId="{A1A0D075-10C8-C846-A37A-3D38EC099F92}"/>
    <dgm:cxn modelId="{B6EB6B58-CB1B-7E41-8554-1B343FDD925D}" type="presOf" srcId="{26471957-A92B-C848-91D6-9DE7AE210F19}" destId="{2F7390B5-6781-8442-AD27-E3F6DA69E657}" srcOrd="0" destOrd="0" presId="urn:microsoft.com/office/officeart/2005/8/layout/default"/>
    <dgm:cxn modelId="{D09BCD6A-1F26-524D-9E69-FA5315EA914C}" type="presOf" srcId="{FDECEF79-4D52-3443-BDBE-A679B1CD5D69}" destId="{D76D867E-BA64-4049-AE55-A7BE6E3255F1}" srcOrd="0" destOrd="0" presId="urn:microsoft.com/office/officeart/2005/8/layout/default"/>
    <dgm:cxn modelId="{506EB975-816D-B143-800A-759DD02051DD}" type="presOf" srcId="{9CFFFB48-F728-2C4F-88FF-8D87F12D3B48}" destId="{9857D0D2-48F2-9148-A2FA-4E344C3480E4}" srcOrd="0" destOrd="0" presId="urn:microsoft.com/office/officeart/2005/8/layout/default"/>
    <dgm:cxn modelId="{3C399076-A2D2-C54B-8258-8E3DF69B2024}" srcId="{6BC02800-D422-D542-9E3F-411AC5372878}" destId="{C4F205A5-5F24-E747-A5E6-696F97216B58}" srcOrd="6" destOrd="0" parTransId="{F36B501D-66B5-584C-8816-C27EB08C66E0}" sibTransId="{4E239B9D-EE53-854A-956D-91A2CE9A48FF}"/>
    <dgm:cxn modelId="{E420917C-4576-8846-8D90-2FB650D1245A}" type="presOf" srcId="{6EBEBFF9-0AF4-AA45-9FD5-5E0D272D8DF4}" destId="{3D881987-3085-6346-BD5F-D1185C602C14}" srcOrd="0" destOrd="0" presId="urn:microsoft.com/office/officeart/2005/8/layout/default"/>
    <dgm:cxn modelId="{97E0738C-F7AE-9C46-90AE-29FFC847879F}" srcId="{6BC02800-D422-D542-9E3F-411AC5372878}" destId="{D45FCCEF-437F-B147-BD33-704D23FB6DEC}" srcOrd="4" destOrd="0" parTransId="{43AEF00B-7AB3-D740-A0AE-CD34138F25B5}" sibTransId="{7E33B05A-7EEE-C440-B112-68B118C06240}"/>
    <dgm:cxn modelId="{0FA2AE91-F8DA-AE4C-9113-A7C9C4122393}" srcId="{6BC02800-D422-D542-9E3F-411AC5372878}" destId="{38A1926D-526B-FB49-ADF3-B31C1A4775F4}" srcOrd="9" destOrd="0" parTransId="{44AE5CDD-22F1-AC45-9C21-647C141550A7}" sibTransId="{60A5A691-12B9-FA44-9A16-6C1CC1686A22}"/>
    <dgm:cxn modelId="{D4452F93-A0F4-E04B-AC1D-EF7501E0AEE7}" srcId="{6BC02800-D422-D542-9E3F-411AC5372878}" destId="{9CFFFB48-F728-2C4F-88FF-8D87F12D3B48}" srcOrd="14" destOrd="0" parTransId="{F1C4AEDA-0670-B54F-8595-323C3C280BDC}" sibTransId="{2E2179FB-F3B7-CE4F-8B28-8387DF09639E}"/>
    <dgm:cxn modelId="{7A1D6497-522F-2642-A9A8-E695BD4C384F}" srcId="{6BC02800-D422-D542-9E3F-411AC5372878}" destId="{98504FEF-45FC-0641-A539-3F9BF6501F62}" srcOrd="13" destOrd="0" parTransId="{32F927EA-C3EE-9742-8FB0-61F7BEDFD4D6}" sibTransId="{2B59405F-7275-304E-B1A7-55DE9EFA6BE6}"/>
    <dgm:cxn modelId="{1876F99C-AE4C-1F41-97C2-F1980EE6CE25}" type="presOf" srcId="{C4F205A5-5F24-E747-A5E6-696F97216B58}" destId="{0EE0FF0B-83F5-214D-937A-A3414069C123}" srcOrd="0" destOrd="0" presId="urn:microsoft.com/office/officeart/2005/8/layout/default"/>
    <dgm:cxn modelId="{BC542AA1-AF8B-C341-B08B-C3972D75128E}" type="presOf" srcId="{4F553AB9-327A-6F44-835D-EC360366249F}" destId="{BB2DAFA8-5824-B840-BC18-63460F56AD95}" srcOrd="0" destOrd="0" presId="urn:microsoft.com/office/officeart/2005/8/layout/default"/>
    <dgm:cxn modelId="{017912A2-8ADA-B542-AACA-84B64DE23602}" type="presOf" srcId="{46D6A07C-E5CE-C44E-B0F3-55520D2C5CEA}" destId="{2FF5FC8E-00E8-7847-A944-6A3FEAC041A2}" srcOrd="0" destOrd="0" presId="urn:microsoft.com/office/officeart/2005/8/layout/default"/>
    <dgm:cxn modelId="{0B7AAAAD-EF4B-484D-BC84-5D4230F43201}" srcId="{6BC02800-D422-D542-9E3F-411AC5372878}" destId="{A77E5336-CBC9-5247-9F82-98251803A01B}" srcOrd="3" destOrd="0" parTransId="{AC53365E-7540-2446-B63E-8FF791668D91}" sibTransId="{E9EA348B-02CE-0042-9192-DA12513C9679}"/>
    <dgm:cxn modelId="{EB74FBB3-3FC2-2F46-9190-C3A9A4B711B5}" srcId="{6BC02800-D422-D542-9E3F-411AC5372878}" destId="{38EE5F6A-DC72-D246-A323-52F03C507578}" srcOrd="8" destOrd="0" parTransId="{EC884C60-E314-D04C-BA26-BB811CC926D7}" sibTransId="{09720BBF-E1F8-8647-BD7B-C7F6381A5BD8}"/>
    <dgm:cxn modelId="{942C87B6-1416-924C-B959-F8D59AA309D0}" srcId="{6BC02800-D422-D542-9E3F-411AC5372878}" destId="{26471957-A92B-C848-91D6-9DE7AE210F19}" srcOrd="0" destOrd="0" parTransId="{C9C4A758-D60F-8E48-9199-4F5136A739AE}" sibTransId="{65D95D45-ADCD-1244-84AB-D634942EDFD3}"/>
    <dgm:cxn modelId="{102D9EC1-B5F5-DA4E-9EF0-0913D024D0D6}" type="presOf" srcId="{E18507E9-5047-C546-9236-00138B6BE2C1}" destId="{93CDD8C6-3D02-CF4B-99EF-0EDE7E7BA8E9}" srcOrd="0" destOrd="0" presId="urn:microsoft.com/office/officeart/2005/8/layout/default"/>
    <dgm:cxn modelId="{877B0DC2-375C-C04E-A84C-4726C1BDD105}" type="presOf" srcId="{6BC02800-D422-D542-9E3F-411AC5372878}" destId="{107C4107-78C8-7B47-985F-C852241E3D21}" srcOrd="0" destOrd="0" presId="urn:microsoft.com/office/officeart/2005/8/layout/default"/>
    <dgm:cxn modelId="{D8431DCD-634B-9243-838F-847263A17852}" srcId="{6BC02800-D422-D542-9E3F-411AC5372878}" destId="{6EBEBFF9-0AF4-AA45-9FD5-5E0D272D8DF4}" srcOrd="7" destOrd="0" parTransId="{49852A96-48C3-774E-8262-98CE67B3AF59}" sibTransId="{417B5964-6963-3147-B8C0-032EF7F505A6}"/>
    <dgm:cxn modelId="{BC7DE7D8-49C3-C74C-A747-9991625A30E3}" srcId="{6BC02800-D422-D542-9E3F-411AC5372878}" destId="{46D6A07C-E5CE-C44E-B0F3-55520D2C5CEA}" srcOrd="2" destOrd="0" parTransId="{67F5E980-3F43-854B-AE8C-010D0FD8E0A4}" sibTransId="{279C5B29-C929-704E-9ADE-F4EA37C1A81F}"/>
    <dgm:cxn modelId="{7F4D1ADB-E927-694B-B538-2B3C761B61CF}" type="presOf" srcId="{38EE5F6A-DC72-D246-A323-52F03C507578}" destId="{50C5916D-AF93-1C4C-9755-8D825332478F}" srcOrd="0" destOrd="0" presId="urn:microsoft.com/office/officeart/2005/8/layout/default"/>
    <dgm:cxn modelId="{A0CB8CF6-7692-E345-85D1-CE57CBC0F300}" type="presOf" srcId="{98504FEF-45FC-0641-A539-3F9BF6501F62}" destId="{A43D3FB6-8B52-6541-9757-11F45BE09450}" srcOrd="0" destOrd="0" presId="urn:microsoft.com/office/officeart/2005/8/layout/default"/>
    <dgm:cxn modelId="{0F8BD1FB-5388-EC45-B39A-AA0D9CB33327}" srcId="{6BC02800-D422-D542-9E3F-411AC5372878}" destId="{F4921C2B-7FD0-AF48-AC71-13F60E38AA4D}" srcOrd="12" destOrd="0" parTransId="{5365AEB6-DB96-F047-9A16-C7A344CF43C2}" sibTransId="{BB3AFAE7-EED8-F048-A7E2-6801EFC233E0}"/>
    <dgm:cxn modelId="{FA383BFD-B153-CF4D-BC52-94D8EBEE9A19}" type="presOf" srcId="{F4921C2B-7FD0-AF48-AC71-13F60E38AA4D}" destId="{5675EF25-CAD6-A740-BE5D-262908E32D7F}" srcOrd="0" destOrd="0" presId="urn:microsoft.com/office/officeart/2005/8/layout/default"/>
    <dgm:cxn modelId="{CBE84F92-6683-A844-A970-61C552D852DB}" type="presParOf" srcId="{107C4107-78C8-7B47-985F-C852241E3D21}" destId="{2F7390B5-6781-8442-AD27-E3F6DA69E657}" srcOrd="0" destOrd="0" presId="urn:microsoft.com/office/officeart/2005/8/layout/default"/>
    <dgm:cxn modelId="{74246D37-5E11-114D-A317-08FCB30DBE95}" type="presParOf" srcId="{107C4107-78C8-7B47-985F-C852241E3D21}" destId="{C9DB7BB8-8837-504B-B74B-84ECD8E24008}" srcOrd="1" destOrd="0" presId="urn:microsoft.com/office/officeart/2005/8/layout/default"/>
    <dgm:cxn modelId="{4DEB6DF8-D4F3-454A-9EBE-8172FA3A3C0F}" type="presParOf" srcId="{107C4107-78C8-7B47-985F-C852241E3D21}" destId="{D76D867E-BA64-4049-AE55-A7BE6E3255F1}" srcOrd="2" destOrd="0" presId="urn:microsoft.com/office/officeart/2005/8/layout/default"/>
    <dgm:cxn modelId="{1C5BAF70-1C8B-0C47-8B3A-D1CE72E85AAB}" type="presParOf" srcId="{107C4107-78C8-7B47-985F-C852241E3D21}" destId="{AD494BE5-79B0-FA46-8687-4D8F143CB4C4}" srcOrd="3" destOrd="0" presId="urn:microsoft.com/office/officeart/2005/8/layout/default"/>
    <dgm:cxn modelId="{31B30A48-9734-C648-9E62-BB8B44AE64B8}" type="presParOf" srcId="{107C4107-78C8-7B47-985F-C852241E3D21}" destId="{2FF5FC8E-00E8-7847-A944-6A3FEAC041A2}" srcOrd="4" destOrd="0" presId="urn:microsoft.com/office/officeart/2005/8/layout/default"/>
    <dgm:cxn modelId="{E3B17FF2-867C-494B-89E0-71BC091B1A8F}" type="presParOf" srcId="{107C4107-78C8-7B47-985F-C852241E3D21}" destId="{CFA82BEF-F388-2C45-BDE3-13D9B9E3A410}" srcOrd="5" destOrd="0" presId="urn:microsoft.com/office/officeart/2005/8/layout/default"/>
    <dgm:cxn modelId="{1AA71768-F670-174B-BEC0-5A3175C63FCC}" type="presParOf" srcId="{107C4107-78C8-7B47-985F-C852241E3D21}" destId="{FF95FB35-3242-834E-AB91-8F7281AC8BB5}" srcOrd="6" destOrd="0" presId="urn:microsoft.com/office/officeart/2005/8/layout/default"/>
    <dgm:cxn modelId="{8CE2B29C-1AC5-1B48-B8B5-D363C48FABA2}" type="presParOf" srcId="{107C4107-78C8-7B47-985F-C852241E3D21}" destId="{43D7BD2D-6D50-5944-8154-BEC758F56373}" srcOrd="7" destOrd="0" presId="urn:microsoft.com/office/officeart/2005/8/layout/default"/>
    <dgm:cxn modelId="{BD3FC68A-1113-6146-AC44-765273F8BD81}" type="presParOf" srcId="{107C4107-78C8-7B47-985F-C852241E3D21}" destId="{4DE1D6D5-93DE-8540-9BDE-409A9E67C1F9}" srcOrd="8" destOrd="0" presId="urn:microsoft.com/office/officeart/2005/8/layout/default"/>
    <dgm:cxn modelId="{CFFB8ACD-5109-C640-A4E7-408E92CC13C2}" type="presParOf" srcId="{107C4107-78C8-7B47-985F-C852241E3D21}" destId="{4CABCDCE-FB9F-504F-9634-9120400028E4}" srcOrd="9" destOrd="0" presId="urn:microsoft.com/office/officeart/2005/8/layout/default"/>
    <dgm:cxn modelId="{F1F71B6A-948F-9F4D-BD75-EF3B4BE8BB66}" type="presParOf" srcId="{107C4107-78C8-7B47-985F-C852241E3D21}" destId="{BB2DAFA8-5824-B840-BC18-63460F56AD95}" srcOrd="10" destOrd="0" presId="urn:microsoft.com/office/officeart/2005/8/layout/default"/>
    <dgm:cxn modelId="{DC4A1ED2-15AE-7541-804A-A706D2EFD0F3}" type="presParOf" srcId="{107C4107-78C8-7B47-985F-C852241E3D21}" destId="{D824604E-45A6-0649-9D7A-F174A21DC38D}" srcOrd="11" destOrd="0" presId="urn:microsoft.com/office/officeart/2005/8/layout/default"/>
    <dgm:cxn modelId="{B23794AF-64C9-9241-AD33-CCF489261F7A}" type="presParOf" srcId="{107C4107-78C8-7B47-985F-C852241E3D21}" destId="{0EE0FF0B-83F5-214D-937A-A3414069C123}" srcOrd="12" destOrd="0" presId="urn:microsoft.com/office/officeart/2005/8/layout/default"/>
    <dgm:cxn modelId="{695C3750-92A3-B34E-AF0D-9FF93F1E9311}" type="presParOf" srcId="{107C4107-78C8-7B47-985F-C852241E3D21}" destId="{45F4CE00-B4B4-3142-8BED-B38FB6745524}" srcOrd="13" destOrd="0" presId="urn:microsoft.com/office/officeart/2005/8/layout/default"/>
    <dgm:cxn modelId="{0FDE088B-0D18-AD45-884C-0A8B5A88960A}" type="presParOf" srcId="{107C4107-78C8-7B47-985F-C852241E3D21}" destId="{3D881987-3085-6346-BD5F-D1185C602C14}" srcOrd="14" destOrd="0" presId="urn:microsoft.com/office/officeart/2005/8/layout/default"/>
    <dgm:cxn modelId="{122C4ABA-AE3F-B841-B680-F2E8E3D87F70}" type="presParOf" srcId="{107C4107-78C8-7B47-985F-C852241E3D21}" destId="{9C885300-E28F-264C-8A44-079F490CFFC9}" srcOrd="15" destOrd="0" presId="urn:microsoft.com/office/officeart/2005/8/layout/default"/>
    <dgm:cxn modelId="{CBCE8D0D-440A-0348-B331-6B94A5B194DF}" type="presParOf" srcId="{107C4107-78C8-7B47-985F-C852241E3D21}" destId="{50C5916D-AF93-1C4C-9755-8D825332478F}" srcOrd="16" destOrd="0" presId="urn:microsoft.com/office/officeart/2005/8/layout/default"/>
    <dgm:cxn modelId="{41FB3F31-B115-644D-957D-32A79B84E98D}" type="presParOf" srcId="{107C4107-78C8-7B47-985F-C852241E3D21}" destId="{E3421719-5A67-EC4D-847B-854990F4BC3A}" srcOrd="17" destOrd="0" presId="urn:microsoft.com/office/officeart/2005/8/layout/default"/>
    <dgm:cxn modelId="{15959251-DE98-864F-9887-FE5A1D81D796}" type="presParOf" srcId="{107C4107-78C8-7B47-985F-C852241E3D21}" destId="{DF145F62-93DC-F94D-B58D-BCD290B16283}" srcOrd="18" destOrd="0" presId="urn:microsoft.com/office/officeart/2005/8/layout/default"/>
    <dgm:cxn modelId="{ECC581D4-954B-A540-B9EC-0C6A67561674}" type="presParOf" srcId="{107C4107-78C8-7B47-985F-C852241E3D21}" destId="{E7F72480-2A7B-A049-B0DA-F463C024EC66}" srcOrd="19" destOrd="0" presId="urn:microsoft.com/office/officeart/2005/8/layout/default"/>
    <dgm:cxn modelId="{18C569E8-3853-A544-B661-BD570C7276CD}" type="presParOf" srcId="{107C4107-78C8-7B47-985F-C852241E3D21}" destId="{1F145F79-7985-A048-AC0E-B2E54686EC37}" srcOrd="20" destOrd="0" presId="urn:microsoft.com/office/officeart/2005/8/layout/default"/>
    <dgm:cxn modelId="{7D842389-6315-3143-A2DD-F9BD530C1E83}" type="presParOf" srcId="{107C4107-78C8-7B47-985F-C852241E3D21}" destId="{9C0DC5F0-F436-B74E-AF5D-77C0FD5765C6}" srcOrd="21" destOrd="0" presId="urn:microsoft.com/office/officeart/2005/8/layout/default"/>
    <dgm:cxn modelId="{2D622C03-ABEE-9E40-B0BE-D3F012078065}" type="presParOf" srcId="{107C4107-78C8-7B47-985F-C852241E3D21}" destId="{4089A480-DBE2-3442-A3D1-05B907D09E47}" srcOrd="22" destOrd="0" presId="urn:microsoft.com/office/officeart/2005/8/layout/default"/>
    <dgm:cxn modelId="{FA19F8B9-1883-874B-95AB-0F1819FED274}" type="presParOf" srcId="{107C4107-78C8-7B47-985F-C852241E3D21}" destId="{51C3D1AF-1D45-CC4F-AD79-C6F5892E9094}" srcOrd="23" destOrd="0" presId="urn:microsoft.com/office/officeart/2005/8/layout/default"/>
    <dgm:cxn modelId="{616AFCA0-F471-DB42-8CBC-B5A8ECBB5C45}" type="presParOf" srcId="{107C4107-78C8-7B47-985F-C852241E3D21}" destId="{5675EF25-CAD6-A740-BE5D-262908E32D7F}" srcOrd="24" destOrd="0" presId="urn:microsoft.com/office/officeart/2005/8/layout/default"/>
    <dgm:cxn modelId="{02F72B2B-74B9-F844-BB56-FF9478F9CCD6}" type="presParOf" srcId="{107C4107-78C8-7B47-985F-C852241E3D21}" destId="{E312A867-6B85-0347-A9F2-A476E92710CA}" srcOrd="25" destOrd="0" presId="urn:microsoft.com/office/officeart/2005/8/layout/default"/>
    <dgm:cxn modelId="{E6DF1ACC-6AC9-B94F-AA0F-5C2A9D5A77DA}" type="presParOf" srcId="{107C4107-78C8-7B47-985F-C852241E3D21}" destId="{A43D3FB6-8B52-6541-9757-11F45BE09450}" srcOrd="26" destOrd="0" presId="urn:microsoft.com/office/officeart/2005/8/layout/default"/>
    <dgm:cxn modelId="{6C183468-8362-6748-9592-DA2A5A313237}" type="presParOf" srcId="{107C4107-78C8-7B47-985F-C852241E3D21}" destId="{034FA4D2-ABE7-CC42-834B-566DFAAB8933}" srcOrd="27" destOrd="0" presId="urn:microsoft.com/office/officeart/2005/8/layout/default"/>
    <dgm:cxn modelId="{7C6C6F85-7E66-2549-8B1A-3F9AE4A24887}" type="presParOf" srcId="{107C4107-78C8-7B47-985F-C852241E3D21}" destId="{9857D0D2-48F2-9148-A2FA-4E344C3480E4}" srcOrd="28" destOrd="0" presId="urn:microsoft.com/office/officeart/2005/8/layout/default"/>
    <dgm:cxn modelId="{8554B004-B937-6543-83CB-940420EA30CD}" type="presParOf" srcId="{107C4107-78C8-7B47-985F-C852241E3D21}" destId="{27EF1640-5E21-B541-B1A0-85A38A0B9902}" srcOrd="29" destOrd="0" presId="urn:microsoft.com/office/officeart/2005/8/layout/default"/>
    <dgm:cxn modelId="{7B0ABC25-BDA6-124A-BFF4-B4AB49A893E2}" type="presParOf" srcId="{107C4107-78C8-7B47-985F-C852241E3D21}" destId="{49008E5C-F754-D448-AB47-671B0105C341}" srcOrd="30" destOrd="0" presId="urn:microsoft.com/office/officeart/2005/8/layout/default"/>
    <dgm:cxn modelId="{323A17B1-DCC0-4F40-AFC3-4854AC86A08C}" type="presParOf" srcId="{107C4107-78C8-7B47-985F-C852241E3D21}" destId="{9ECBD348-98BF-EF45-BEA7-3C37BB6F9F7F}" srcOrd="31" destOrd="0" presId="urn:microsoft.com/office/officeart/2005/8/layout/default"/>
    <dgm:cxn modelId="{078476FA-DE0D-5846-8B97-9ECA216C71A7}" type="presParOf" srcId="{107C4107-78C8-7B47-985F-C852241E3D21}" destId="{93CDD8C6-3D02-CF4B-99EF-0EDE7E7BA8E9}" srcOrd="3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92D2D1-A5BD-6149-AED4-10C1C3D97121}" type="doc">
      <dgm:prSet loTypeId="urn:microsoft.com/office/officeart/2005/8/layout/cycle4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F5A60B-A5D2-D949-9544-85D1DB012532}">
      <dgm:prSet phldrT="[Text]"/>
      <dgm:spPr/>
      <dgm:t>
        <a:bodyPr/>
        <a:lstStyle/>
        <a:p>
          <a:r>
            <a:rPr lang="en-GB" dirty="0"/>
            <a:t>Government</a:t>
          </a:r>
        </a:p>
      </dgm:t>
    </dgm:pt>
    <dgm:pt modelId="{32831AA1-ADB3-C141-8D63-6923CCC6B152}" type="parTrans" cxnId="{120B6A51-E2F1-1F4E-8681-BC952BC776D2}">
      <dgm:prSet/>
      <dgm:spPr/>
      <dgm:t>
        <a:bodyPr/>
        <a:lstStyle/>
        <a:p>
          <a:endParaRPr lang="en-GB"/>
        </a:p>
      </dgm:t>
    </dgm:pt>
    <dgm:pt modelId="{D34B0628-8EDA-C44F-9E58-4309DBF945FC}" type="sibTrans" cxnId="{120B6A51-E2F1-1F4E-8681-BC952BC776D2}">
      <dgm:prSet/>
      <dgm:spPr/>
      <dgm:t>
        <a:bodyPr/>
        <a:lstStyle/>
        <a:p>
          <a:endParaRPr lang="en-GB"/>
        </a:p>
      </dgm:t>
    </dgm:pt>
    <dgm:pt modelId="{0D27F1DA-3A13-FA45-9D1A-17D0D3E09DC3}">
      <dgm:prSet phldrT="[Text]"/>
      <dgm:spPr/>
      <dgm:t>
        <a:bodyPr/>
        <a:lstStyle/>
        <a:p>
          <a:r>
            <a:rPr lang="en-GB" dirty="0"/>
            <a:t>High power, Low Interest</a:t>
          </a:r>
        </a:p>
      </dgm:t>
    </dgm:pt>
    <dgm:pt modelId="{89DFA967-53AF-594C-B6E3-E07C80213F8C}" type="parTrans" cxnId="{07D2C253-3463-4847-9A90-615CC42C8C0B}">
      <dgm:prSet/>
      <dgm:spPr/>
      <dgm:t>
        <a:bodyPr/>
        <a:lstStyle/>
        <a:p>
          <a:endParaRPr lang="en-GB"/>
        </a:p>
      </dgm:t>
    </dgm:pt>
    <dgm:pt modelId="{4A65D030-0BFB-5A45-A50C-DDFE98D8255C}" type="sibTrans" cxnId="{07D2C253-3463-4847-9A90-615CC42C8C0B}">
      <dgm:prSet/>
      <dgm:spPr/>
      <dgm:t>
        <a:bodyPr/>
        <a:lstStyle/>
        <a:p>
          <a:endParaRPr lang="en-GB"/>
        </a:p>
      </dgm:t>
    </dgm:pt>
    <dgm:pt modelId="{5ADFF62B-3C47-274C-A99F-8B87EDC20F25}">
      <dgm:prSet phldrT="[Text]"/>
      <dgm:spPr/>
      <dgm:t>
        <a:bodyPr/>
        <a:lstStyle/>
        <a:p>
          <a:r>
            <a:rPr lang="en-GB" dirty="0"/>
            <a:t>UWTSD</a:t>
          </a:r>
        </a:p>
      </dgm:t>
    </dgm:pt>
    <dgm:pt modelId="{8637C737-B344-5D46-B2A0-F3BE909686F5}" type="parTrans" cxnId="{A7D1F46B-B735-EE40-A064-4CA45ACDB401}">
      <dgm:prSet/>
      <dgm:spPr/>
      <dgm:t>
        <a:bodyPr/>
        <a:lstStyle/>
        <a:p>
          <a:endParaRPr lang="en-GB"/>
        </a:p>
      </dgm:t>
    </dgm:pt>
    <dgm:pt modelId="{A84A9C75-E1B8-7942-90E0-5A553ED5EB23}" type="sibTrans" cxnId="{A7D1F46B-B735-EE40-A064-4CA45ACDB401}">
      <dgm:prSet/>
      <dgm:spPr/>
      <dgm:t>
        <a:bodyPr/>
        <a:lstStyle/>
        <a:p>
          <a:endParaRPr lang="en-GB"/>
        </a:p>
      </dgm:t>
    </dgm:pt>
    <dgm:pt modelId="{740F68BA-2ED5-9442-8B7D-C4F3BD5E360E}">
      <dgm:prSet phldrT="[Text]"/>
      <dgm:spPr/>
      <dgm:t>
        <a:bodyPr/>
        <a:lstStyle/>
        <a:p>
          <a:r>
            <a:rPr lang="en-GB" dirty="0"/>
            <a:t>High Power, High Interest</a:t>
          </a:r>
        </a:p>
      </dgm:t>
    </dgm:pt>
    <dgm:pt modelId="{EEAA1867-AB76-7A4F-8962-81438DB56FAB}" type="parTrans" cxnId="{64386BE1-4158-D948-8CA0-6C1EB62ABCF6}">
      <dgm:prSet/>
      <dgm:spPr/>
      <dgm:t>
        <a:bodyPr/>
        <a:lstStyle/>
        <a:p>
          <a:endParaRPr lang="en-GB"/>
        </a:p>
      </dgm:t>
    </dgm:pt>
    <dgm:pt modelId="{48A129F4-516B-9944-B0B2-2D76DBEEB69F}" type="sibTrans" cxnId="{64386BE1-4158-D948-8CA0-6C1EB62ABCF6}">
      <dgm:prSet/>
      <dgm:spPr/>
      <dgm:t>
        <a:bodyPr/>
        <a:lstStyle/>
        <a:p>
          <a:endParaRPr lang="en-GB"/>
        </a:p>
      </dgm:t>
    </dgm:pt>
    <dgm:pt modelId="{BDB793D0-8A3E-C645-91D2-C5D5793B3434}">
      <dgm:prSet phldrT="[Text]"/>
      <dgm:spPr/>
      <dgm:t>
        <a:bodyPr/>
        <a:lstStyle/>
        <a:p>
          <a:r>
            <a:rPr lang="en-GB" dirty="0"/>
            <a:t>Students</a:t>
          </a:r>
        </a:p>
      </dgm:t>
    </dgm:pt>
    <dgm:pt modelId="{47987EB1-8195-1B4C-9C6E-3F023F612BE3}" type="parTrans" cxnId="{646059C6-5815-5A4F-BCD0-F73983E28ECA}">
      <dgm:prSet/>
      <dgm:spPr/>
      <dgm:t>
        <a:bodyPr/>
        <a:lstStyle/>
        <a:p>
          <a:endParaRPr lang="en-GB"/>
        </a:p>
      </dgm:t>
    </dgm:pt>
    <dgm:pt modelId="{280DBCEE-5494-714A-9493-874665725366}" type="sibTrans" cxnId="{646059C6-5815-5A4F-BCD0-F73983E28ECA}">
      <dgm:prSet/>
      <dgm:spPr/>
      <dgm:t>
        <a:bodyPr/>
        <a:lstStyle/>
        <a:p>
          <a:endParaRPr lang="en-GB"/>
        </a:p>
      </dgm:t>
    </dgm:pt>
    <dgm:pt modelId="{10174AE0-DAE0-9F4D-A375-03D83757776F}">
      <dgm:prSet phldrT="[Text]"/>
      <dgm:spPr/>
      <dgm:t>
        <a:bodyPr/>
        <a:lstStyle/>
        <a:p>
          <a:r>
            <a:rPr lang="en-GB" dirty="0"/>
            <a:t>Low Power, High Interest</a:t>
          </a:r>
        </a:p>
      </dgm:t>
    </dgm:pt>
    <dgm:pt modelId="{BEA55C12-9744-F541-963D-8AE4A9EFC693}" type="parTrans" cxnId="{CABF44CF-85C8-E443-8A7D-12D4DFA2A799}">
      <dgm:prSet/>
      <dgm:spPr/>
      <dgm:t>
        <a:bodyPr/>
        <a:lstStyle/>
        <a:p>
          <a:endParaRPr lang="en-GB"/>
        </a:p>
      </dgm:t>
    </dgm:pt>
    <dgm:pt modelId="{53595544-9AB8-3148-9ED6-156C1469208B}" type="sibTrans" cxnId="{CABF44CF-85C8-E443-8A7D-12D4DFA2A799}">
      <dgm:prSet/>
      <dgm:spPr/>
      <dgm:t>
        <a:bodyPr/>
        <a:lstStyle/>
        <a:p>
          <a:endParaRPr lang="en-GB"/>
        </a:p>
      </dgm:t>
    </dgm:pt>
    <dgm:pt modelId="{D92941AA-C6FF-024E-81F6-0F6EE1CABC10}">
      <dgm:prSet phldrT="[Text]"/>
      <dgm:spPr/>
      <dgm:t>
        <a:bodyPr/>
        <a:lstStyle/>
        <a:p>
          <a:r>
            <a:rPr lang="en-GB" dirty="0"/>
            <a:t>Community Around</a:t>
          </a:r>
        </a:p>
      </dgm:t>
    </dgm:pt>
    <dgm:pt modelId="{34F46487-961C-8642-A664-E42C6D09164A}" type="parTrans" cxnId="{C1298282-095E-4C4C-89D8-0B133008F04D}">
      <dgm:prSet/>
      <dgm:spPr/>
      <dgm:t>
        <a:bodyPr/>
        <a:lstStyle/>
        <a:p>
          <a:endParaRPr lang="en-GB"/>
        </a:p>
      </dgm:t>
    </dgm:pt>
    <dgm:pt modelId="{CF523A2B-4B0A-6441-99FA-BB00929E60D5}" type="sibTrans" cxnId="{C1298282-095E-4C4C-89D8-0B133008F04D}">
      <dgm:prSet/>
      <dgm:spPr/>
      <dgm:t>
        <a:bodyPr/>
        <a:lstStyle/>
        <a:p>
          <a:endParaRPr lang="en-GB"/>
        </a:p>
      </dgm:t>
    </dgm:pt>
    <dgm:pt modelId="{E6828A07-C385-DB42-9169-E29A4DAD9CB2}">
      <dgm:prSet phldrT="[Text]"/>
      <dgm:spPr/>
      <dgm:t>
        <a:bodyPr/>
        <a:lstStyle/>
        <a:p>
          <a:r>
            <a:rPr lang="en-GB" dirty="0"/>
            <a:t>Low Power, Low Interest</a:t>
          </a:r>
        </a:p>
      </dgm:t>
    </dgm:pt>
    <dgm:pt modelId="{3BE5680E-B72C-C841-B619-AB3E9D33FD06}" type="parTrans" cxnId="{B8164591-70CD-4C47-9A9F-E1FC1358F9AC}">
      <dgm:prSet/>
      <dgm:spPr/>
      <dgm:t>
        <a:bodyPr/>
        <a:lstStyle/>
        <a:p>
          <a:endParaRPr lang="en-GB"/>
        </a:p>
      </dgm:t>
    </dgm:pt>
    <dgm:pt modelId="{6E4E840D-92AD-2643-B7FF-87C0524E9F3E}" type="sibTrans" cxnId="{B8164591-70CD-4C47-9A9F-E1FC1358F9AC}">
      <dgm:prSet/>
      <dgm:spPr/>
      <dgm:t>
        <a:bodyPr/>
        <a:lstStyle/>
        <a:p>
          <a:endParaRPr lang="en-GB"/>
        </a:p>
      </dgm:t>
    </dgm:pt>
    <dgm:pt modelId="{EC908670-59FD-5E47-ACA1-7B9CB7978AB8}" type="pres">
      <dgm:prSet presAssocID="{6592D2D1-A5BD-6149-AED4-10C1C3D97121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65F5D9D9-39E9-974D-B2EB-99FB484C3414}" type="pres">
      <dgm:prSet presAssocID="{6592D2D1-A5BD-6149-AED4-10C1C3D97121}" presName="children" presStyleCnt="0"/>
      <dgm:spPr/>
    </dgm:pt>
    <dgm:pt modelId="{7715092A-AAE3-3D44-9F82-7A149BA69179}" type="pres">
      <dgm:prSet presAssocID="{6592D2D1-A5BD-6149-AED4-10C1C3D97121}" presName="child1group" presStyleCnt="0"/>
      <dgm:spPr/>
    </dgm:pt>
    <dgm:pt modelId="{FB4B38CF-2C82-744A-BC09-DD9D0DC971F1}" type="pres">
      <dgm:prSet presAssocID="{6592D2D1-A5BD-6149-AED4-10C1C3D97121}" presName="child1" presStyleLbl="bgAcc1" presStyleIdx="0" presStyleCnt="4"/>
      <dgm:spPr/>
    </dgm:pt>
    <dgm:pt modelId="{2A4D2E05-27F5-C44D-9407-E0C1FA84E0D4}" type="pres">
      <dgm:prSet presAssocID="{6592D2D1-A5BD-6149-AED4-10C1C3D97121}" presName="child1Text" presStyleLbl="bgAcc1" presStyleIdx="0" presStyleCnt="4">
        <dgm:presLayoutVars>
          <dgm:bulletEnabled val="1"/>
        </dgm:presLayoutVars>
      </dgm:prSet>
      <dgm:spPr/>
    </dgm:pt>
    <dgm:pt modelId="{AD8D244B-09D7-164E-A052-33E2AE3F03C0}" type="pres">
      <dgm:prSet presAssocID="{6592D2D1-A5BD-6149-AED4-10C1C3D97121}" presName="child2group" presStyleCnt="0"/>
      <dgm:spPr/>
    </dgm:pt>
    <dgm:pt modelId="{CEA10310-4A6E-7A41-946A-831890DD1ECD}" type="pres">
      <dgm:prSet presAssocID="{6592D2D1-A5BD-6149-AED4-10C1C3D97121}" presName="child2" presStyleLbl="bgAcc1" presStyleIdx="1" presStyleCnt="4"/>
      <dgm:spPr/>
    </dgm:pt>
    <dgm:pt modelId="{70F663AA-8DA8-CB4A-AD23-E9C14D4070AA}" type="pres">
      <dgm:prSet presAssocID="{6592D2D1-A5BD-6149-AED4-10C1C3D97121}" presName="child2Text" presStyleLbl="bgAcc1" presStyleIdx="1" presStyleCnt="4">
        <dgm:presLayoutVars>
          <dgm:bulletEnabled val="1"/>
        </dgm:presLayoutVars>
      </dgm:prSet>
      <dgm:spPr/>
    </dgm:pt>
    <dgm:pt modelId="{462944F2-3A64-654E-860B-2CD290235A25}" type="pres">
      <dgm:prSet presAssocID="{6592D2D1-A5BD-6149-AED4-10C1C3D97121}" presName="child3group" presStyleCnt="0"/>
      <dgm:spPr/>
    </dgm:pt>
    <dgm:pt modelId="{E00B74E4-8505-C449-89C2-A57C37AEB79C}" type="pres">
      <dgm:prSet presAssocID="{6592D2D1-A5BD-6149-AED4-10C1C3D97121}" presName="child3" presStyleLbl="bgAcc1" presStyleIdx="2" presStyleCnt="4"/>
      <dgm:spPr/>
    </dgm:pt>
    <dgm:pt modelId="{78E7590B-AD7E-1C45-AA00-163ECFBCD46A}" type="pres">
      <dgm:prSet presAssocID="{6592D2D1-A5BD-6149-AED4-10C1C3D97121}" presName="child3Text" presStyleLbl="bgAcc1" presStyleIdx="2" presStyleCnt="4">
        <dgm:presLayoutVars>
          <dgm:bulletEnabled val="1"/>
        </dgm:presLayoutVars>
      </dgm:prSet>
      <dgm:spPr/>
    </dgm:pt>
    <dgm:pt modelId="{00B8A141-07AF-7B45-9B0B-6044656E07F1}" type="pres">
      <dgm:prSet presAssocID="{6592D2D1-A5BD-6149-AED4-10C1C3D97121}" presName="child4group" presStyleCnt="0"/>
      <dgm:spPr/>
    </dgm:pt>
    <dgm:pt modelId="{9D70F335-4B9E-F149-BA93-9EE5C2BA48E0}" type="pres">
      <dgm:prSet presAssocID="{6592D2D1-A5BD-6149-AED4-10C1C3D97121}" presName="child4" presStyleLbl="bgAcc1" presStyleIdx="3" presStyleCnt="4"/>
      <dgm:spPr/>
    </dgm:pt>
    <dgm:pt modelId="{E3164B2F-F4AB-F542-9A96-271F6484439B}" type="pres">
      <dgm:prSet presAssocID="{6592D2D1-A5BD-6149-AED4-10C1C3D97121}" presName="child4Text" presStyleLbl="bgAcc1" presStyleIdx="3" presStyleCnt="4">
        <dgm:presLayoutVars>
          <dgm:bulletEnabled val="1"/>
        </dgm:presLayoutVars>
      </dgm:prSet>
      <dgm:spPr/>
    </dgm:pt>
    <dgm:pt modelId="{ED03D621-8293-934C-968D-81ADB55A5D24}" type="pres">
      <dgm:prSet presAssocID="{6592D2D1-A5BD-6149-AED4-10C1C3D97121}" presName="childPlaceholder" presStyleCnt="0"/>
      <dgm:spPr/>
    </dgm:pt>
    <dgm:pt modelId="{0BD22CCE-6041-A44B-8613-CF0C9DA850C4}" type="pres">
      <dgm:prSet presAssocID="{6592D2D1-A5BD-6149-AED4-10C1C3D97121}" presName="circle" presStyleCnt="0"/>
      <dgm:spPr/>
    </dgm:pt>
    <dgm:pt modelId="{F51087DC-B1F9-8D43-9C71-97BE9A4DFF88}" type="pres">
      <dgm:prSet presAssocID="{6592D2D1-A5BD-6149-AED4-10C1C3D97121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FE85577A-DACC-0943-9F5D-63F2723AC98D}" type="pres">
      <dgm:prSet presAssocID="{6592D2D1-A5BD-6149-AED4-10C1C3D97121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B65D7D49-CC7F-6F45-9B91-FB9DE7035EDE}" type="pres">
      <dgm:prSet presAssocID="{6592D2D1-A5BD-6149-AED4-10C1C3D97121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5990D37F-7C1D-3F4A-9767-AF582D298947}" type="pres">
      <dgm:prSet presAssocID="{6592D2D1-A5BD-6149-AED4-10C1C3D97121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DB125772-3364-DE4D-8331-55277521F349}" type="pres">
      <dgm:prSet presAssocID="{6592D2D1-A5BD-6149-AED4-10C1C3D97121}" presName="quadrantPlaceholder" presStyleCnt="0"/>
      <dgm:spPr/>
    </dgm:pt>
    <dgm:pt modelId="{87EEC282-CBCD-C446-8130-6FC96275E0A9}" type="pres">
      <dgm:prSet presAssocID="{6592D2D1-A5BD-6149-AED4-10C1C3D97121}" presName="center1" presStyleLbl="fgShp" presStyleIdx="0" presStyleCnt="2"/>
      <dgm:spPr/>
    </dgm:pt>
    <dgm:pt modelId="{68330F24-3C9D-5D4A-9E9D-E00B17804423}" type="pres">
      <dgm:prSet presAssocID="{6592D2D1-A5BD-6149-AED4-10C1C3D97121}" presName="center2" presStyleLbl="fgShp" presStyleIdx="1" presStyleCnt="2"/>
      <dgm:spPr/>
    </dgm:pt>
  </dgm:ptLst>
  <dgm:cxnLst>
    <dgm:cxn modelId="{A4EF2615-E231-2E41-95F0-9F238D648843}" type="presOf" srcId="{B0F5A60B-A5D2-D949-9544-85D1DB012532}" destId="{F51087DC-B1F9-8D43-9C71-97BE9A4DFF88}" srcOrd="0" destOrd="0" presId="urn:microsoft.com/office/officeart/2005/8/layout/cycle4"/>
    <dgm:cxn modelId="{FBF1191C-8711-FA44-8FBD-D948F7CD9F2F}" type="presOf" srcId="{E6828A07-C385-DB42-9169-E29A4DAD9CB2}" destId="{E3164B2F-F4AB-F542-9A96-271F6484439B}" srcOrd="1" destOrd="0" presId="urn:microsoft.com/office/officeart/2005/8/layout/cycle4"/>
    <dgm:cxn modelId="{AFEC4637-1F75-9D42-95C6-DCE72F7B4C81}" type="presOf" srcId="{6592D2D1-A5BD-6149-AED4-10C1C3D97121}" destId="{EC908670-59FD-5E47-ACA1-7B9CB7978AB8}" srcOrd="0" destOrd="0" presId="urn:microsoft.com/office/officeart/2005/8/layout/cycle4"/>
    <dgm:cxn modelId="{1C76AC3F-61B9-4E4A-B04D-9468274286F0}" type="presOf" srcId="{5ADFF62B-3C47-274C-A99F-8B87EDC20F25}" destId="{FE85577A-DACC-0943-9F5D-63F2723AC98D}" srcOrd="0" destOrd="0" presId="urn:microsoft.com/office/officeart/2005/8/layout/cycle4"/>
    <dgm:cxn modelId="{F3AC3443-FCC7-D646-9F49-7841C899BFFC}" type="presOf" srcId="{740F68BA-2ED5-9442-8B7D-C4F3BD5E360E}" destId="{70F663AA-8DA8-CB4A-AD23-E9C14D4070AA}" srcOrd="1" destOrd="0" presId="urn:microsoft.com/office/officeart/2005/8/layout/cycle4"/>
    <dgm:cxn modelId="{120B6A51-E2F1-1F4E-8681-BC952BC776D2}" srcId="{6592D2D1-A5BD-6149-AED4-10C1C3D97121}" destId="{B0F5A60B-A5D2-D949-9544-85D1DB012532}" srcOrd="0" destOrd="0" parTransId="{32831AA1-ADB3-C141-8D63-6923CCC6B152}" sibTransId="{D34B0628-8EDA-C44F-9E58-4309DBF945FC}"/>
    <dgm:cxn modelId="{07D2C253-3463-4847-9A90-615CC42C8C0B}" srcId="{B0F5A60B-A5D2-D949-9544-85D1DB012532}" destId="{0D27F1DA-3A13-FA45-9D1A-17D0D3E09DC3}" srcOrd="0" destOrd="0" parTransId="{89DFA967-53AF-594C-B6E3-E07C80213F8C}" sibTransId="{4A65D030-0BFB-5A45-A50C-DDFE98D8255C}"/>
    <dgm:cxn modelId="{760C8565-C01C-3C49-9F25-E22B256092A0}" type="presOf" srcId="{10174AE0-DAE0-9F4D-A375-03D83757776F}" destId="{E00B74E4-8505-C449-89C2-A57C37AEB79C}" srcOrd="0" destOrd="0" presId="urn:microsoft.com/office/officeart/2005/8/layout/cycle4"/>
    <dgm:cxn modelId="{A7D1F46B-B735-EE40-A064-4CA45ACDB401}" srcId="{6592D2D1-A5BD-6149-AED4-10C1C3D97121}" destId="{5ADFF62B-3C47-274C-A99F-8B87EDC20F25}" srcOrd="1" destOrd="0" parTransId="{8637C737-B344-5D46-B2A0-F3BE909686F5}" sibTransId="{A84A9C75-E1B8-7942-90E0-5A553ED5EB23}"/>
    <dgm:cxn modelId="{D5C3FC6B-5297-2C43-82B0-156D44755D81}" type="presOf" srcId="{E6828A07-C385-DB42-9169-E29A4DAD9CB2}" destId="{9D70F335-4B9E-F149-BA93-9EE5C2BA48E0}" srcOrd="0" destOrd="0" presId="urn:microsoft.com/office/officeart/2005/8/layout/cycle4"/>
    <dgm:cxn modelId="{C1298282-095E-4C4C-89D8-0B133008F04D}" srcId="{6592D2D1-A5BD-6149-AED4-10C1C3D97121}" destId="{D92941AA-C6FF-024E-81F6-0F6EE1CABC10}" srcOrd="3" destOrd="0" parTransId="{34F46487-961C-8642-A664-E42C6D09164A}" sibTransId="{CF523A2B-4B0A-6441-99FA-BB00929E60D5}"/>
    <dgm:cxn modelId="{BDE76890-8CB8-5647-A928-ADF26619E7FC}" type="presOf" srcId="{10174AE0-DAE0-9F4D-A375-03D83757776F}" destId="{78E7590B-AD7E-1C45-AA00-163ECFBCD46A}" srcOrd="1" destOrd="0" presId="urn:microsoft.com/office/officeart/2005/8/layout/cycle4"/>
    <dgm:cxn modelId="{B8164591-70CD-4C47-9A9F-E1FC1358F9AC}" srcId="{D92941AA-C6FF-024E-81F6-0F6EE1CABC10}" destId="{E6828A07-C385-DB42-9169-E29A4DAD9CB2}" srcOrd="0" destOrd="0" parTransId="{3BE5680E-B72C-C841-B619-AB3E9D33FD06}" sibTransId="{6E4E840D-92AD-2643-B7FF-87C0524E9F3E}"/>
    <dgm:cxn modelId="{5AC0E194-587B-B14F-8FD9-49B6DD3AB4A5}" type="presOf" srcId="{D92941AA-C6FF-024E-81F6-0F6EE1CABC10}" destId="{5990D37F-7C1D-3F4A-9767-AF582D298947}" srcOrd="0" destOrd="0" presId="urn:microsoft.com/office/officeart/2005/8/layout/cycle4"/>
    <dgm:cxn modelId="{993300AA-FEEC-9F44-9016-FFA46A1E9C96}" type="presOf" srcId="{0D27F1DA-3A13-FA45-9D1A-17D0D3E09DC3}" destId="{FB4B38CF-2C82-744A-BC09-DD9D0DC971F1}" srcOrd="0" destOrd="0" presId="urn:microsoft.com/office/officeart/2005/8/layout/cycle4"/>
    <dgm:cxn modelId="{646059C6-5815-5A4F-BCD0-F73983E28ECA}" srcId="{6592D2D1-A5BD-6149-AED4-10C1C3D97121}" destId="{BDB793D0-8A3E-C645-91D2-C5D5793B3434}" srcOrd="2" destOrd="0" parTransId="{47987EB1-8195-1B4C-9C6E-3F023F612BE3}" sibTransId="{280DBCEE-5494-714A-9493-874665725366}"/>
    <dgm:cxn modelId="{CABF44CF-85C8-E443-8A7D-12D4DFA2A799}" srcId="{BDB793D0-8A3E-C645-91D2-C5D5793B3434}" destId="{10174AE0-DAE0-9F4D-A375-03D83757776F}" srcOrd="0" destOrd="0" parTransId="{BEA55C12-9744-F541-963D-8AE4A9EFC693}" sibTransId="{53595544-9AB8-3148-9ED6-156C1469208B}"/>
    <dgm:cxn modelId="{3EE8D7D4-1993-334D-A07D-C3D22F2AF40F}" type="presOf" srcId="{0D27F1DA-3A13-FA45-9D1A-17D0D3E09DC3}" destId="{2A4D2E05-27F5-C44D-9407-E0C1FA84E0D4}" srcOrd="1" destOrd="0" presId="urn:microsoft.com/office/officeart/2005/8/layout/cycle4"/>
    <dgm:cxn modelId="{6B21FDDF-66A6-2642-8BD3-FF10B58A16FF}" type="presOf" srcId="{740F68BA-2ED5-9442-8B7D-C4F3BD5E360E}" destId="{CEA10310-4A6E-7A41-946A-831890DD1ECD}" srcOrd="0" destOrd="0" presId="urn:microsoft.com/office/officeart/2005/8/layout/cycle4"/>
    <dgm:cxn modelId="{64386BE1-4158-D948-8CA0-6C1EB62ABCF6}" srcId="{5ADFF62B-3C47-274C-A99F-8B87EDC20F25}" destId="{740F68BA-2ED5-9442-8B7D-C4F3BD5E360E}" srcOrd="0" destOrd="0" parTransId="{EEAA1867-AB76-7A4F-8962-81438DB56FAB}" sibTransId="{48A129F4-516B-9944-B0B2-2D76DBEEB69F}"/>
    <dgm:cxn modelId="{2411D4F8-3152-2B4B-BEE4-DF057F303AA8}" type="presOf" srcId="{BDB793D0-8A3E-C645-91D2-C5D5793B3434}" destId="{B65D7D49-CC7F-6F45-9B91-FB9DE7035EDE}" srcOrd="0" destOrd="0" presId="urn:microsoft.com/office/officeart/2005/8/layout/cycle4"/>
    <dgm:cxn modelId="{A84CBFD9-5642-7B41-852E-FB4FBEA9E7AE}" type="presParOf" srcId="{EC908670-59FD-5E47-ACA1-7B9CB7978AB8}" destId="{65F5D9D9-39E9-974D-B2EB-99FB484C3414}" srcOrd="0" destOrd="0" presId="urn:microsoft.com/office/officeart/2005/8/layout/cycle4"/>
    <dgm:cxn modelId="{338A607C-8126-A041-8F38-BB3BA84310AE}" type="presParOf" srcId="{65F5D9D9-39E9-974D-B2EB-99FB484C3414}" destId="{7715092A-AAE3-3D44-9F82-7A149BA69179}" srcOrd="0" destOrd="0" presId="urn:microsoft.com/office/officeart/2005/8/layout/cycle4"/>
    <dgm:cxn modelId="{B1D8AC99-25FA-884C-BB75-FA40C9E9895E}" type="presParOf" srcId="{7715092A-AAE3-3D44-9F82-7A149BA69179}" destId="{FB4B38CF-2C82-744A-BC09-DD9D0DC971F1}" srcOrd="0" destOrd="0" presId="urn:microsoft.com/office/officeart/2005/8/layout/cycle4"/>
    <dgm:cxn modelId="{12F07CD6-C3DF-EC47-8A64-7598971EE8DB}" type="presParOf" srcId="{7715092A-AAE3-3D44-9F82-7A149BA69179}" destId="{2A4D2E05-27F5-C44D-9407-E0C1FA84E0D4}" srcOrd="1" destOrd="0" presId="urn:microsoft.com/office/officeart/2005/8/layout/cycle4"/>
    <dgm:cxn modelId="{ABB12A2A-6042-D044-953B-E31F6FEC3FAE}" type="presParOf" srcId="{65F5D9D9-39E9-974D-B2EB-99FB484C3414}" destId="{AD8D244B-09D7-164E-A052-33E2AE3F03C0}" srcOrd="1" destOrd="0" presId="urn:microsoft.com/office/officeart/2005/8/layout/cycle4"/>
    <dgm:cxn modelId="{A1F890D0-AA3F-3641-BF07-526DE6978FFA}" type="presParOf" srcId="{AD8D244B-09D7-164E-A052-33E2AE3F03C0}" destId="{CEA10310-4A6E-7A41-946A-831890DD1ECD}" srcOrd="0" destOrd="0" presId="urn:microsoft.com/office/officeart/2005/8/layout/cycle4"/>
    <dgm:cxn modelId="{44709BA3-AA7F-144A-81A8-3BA6D7DFD09D}" type="presParOf" srcId="{AD8D244B-09D7-164E-A052-33E2AE3F03C0}" destId="{70F663AA-8DA8-CB4A-AD23-E9C14D4070AA}" srcOrd="1" destOrd="0" presId="urn:microsoft.com/office/officeart/2005/8/layout/cycle4"/>
    <dgm:cxn modelId="{B488AB21-B383-C24A-90F5-FAD9245A610F}" type="presParOf" srcId="{65F5D9D9-39E9-974D-B2EB-99FB484C3414}" destId="{462944F2-3A64-654E-860B-2CD290235A25}" srcOrd="2" destOrd="0" presId="urn:microsoft.com/office/officeart/2005/8/layout/cycle4"/>
    <dgm:cxn modelId="{71BEFC51-EAE7-0449-9C47-0BDEB99158A8}" type="presParOf" srcId="{462944F2-3A64-654E-860B-2CD290235A25}" destId="{E00B74E4-8505-C449-89C2-A57C37AEB79C}" srcOrd="0" destOrd="0" presId="urn:microsoft.com/office/officeart/2005/8/layout/cycle4"/>
    <dgm:cxn modelId="{55CAA384-6EAF-294E-A51F-511C59CEAEF0}" type="presParOf" srcId="{462944F2-3A64-654E-860B-2CD290235A25}" destId="{78E7590B-AD7E-1C45-AA00-163ECFBCD46A}" srcOrd="1" destOrd="0" presId="urn:microsoft.com/office/officeart/2005/8/layout/cycle4"/>
    <dgm:cxn modelId="{B6009084-3AFE-244B-8E24-2A1B64C49F15}" type="presParOf" srcId="{65F5D9D9-39E9-974D-B2EB-99FB484C3414}" destId="{00B8A141-07AF-7B45-9B0B-6044656E07F1}" srcOrd="3" destOrd="0" presId="urn:microsoft.com/office/officeart/2005/8/layout/cycle4"/>
    <dgm:cxn modelId="{5A0991E6-6EA7-AC47-8694-6074E5FCCA5D}" type="presParOf" srcId="{00B8A141-07AF-7B45-9B0B-6044656E07F1}" destId="{9D70F335-4B9E-F149-BA93-9EE5C2BA48E0}" srcOrd="0" destOrd="0" presId="urn:microsoft.com/office/officeart/2005/8/layout/cycle4"/>
    <dgm:cxn modelId="{D7EB5178-FF5B-0347-98B0-F94A671456B5}" type="presParOf" srcId="{00B8A141-07AF-7B45-9B0B-6044656E07F1}" destId="{E3164B2F-F4AB-F542-9A96-271F6484439B}" srcOrd="1" destOrd="0" presId="urn:microsoft.com/office/officeart/2005/8/layout/cycle4"/>
    <dgm:cxn modelId="{63FADCED-9D18-8044-8A70-43A491791737}" type="presParOf" srcId="{65F5D9D9-39E9-974D-B2EB-99FB484C3414}" destId="{ED03D621-8293-934C-968D-81ADB55A5D24}" srcOrd="4" destOrd="0" presId="urn:microsoft.com/office/officeart/2005/8/layout/cycle4"/>
    <dgm:cxn modelId="{A8D940FF-B5B4-004F-847F-4814074EFBE2}" type="presParOf" srcId="{EC908670-59FD-5E47-ACA1-7B9CB7978AB8}" destId="{0BD22CCE-6041-A44B-8613-CF0C9DA850C4}" srcOrd="1" destOrd="0" presId="urn:microsoft.com/office/officeart/2005/8/layout/cycle4"/>
    <dgm:cxn modelId="{DD580FAA-7693-C745-BE84-595570941E3B}" type="presParOf" srcId="{0BD22CCE-6041-A44B-8613-CF0C9DA850C4}" destId="{F51087DC-B1F9-8D43-9C71-97BE9A4DFF88}" srcOrd="0" destOrd="0" presId="urn:microsoft.com/office/officeart/2005/8/layout/cycle4"/>
    <dgm:cxn modelId="{46878D1F-F413-AE49-9C48-76CAFD826456}" type="presParOf" srcId="{0BD22CCE-6041-A44B-8613-CF0C9DA850C4}" destId="{FE85577A-DACC-0943-9F5D-63F2723AC98D}" srcOrd="1" destOrd="0" presId="urn:microsoft.com/office/officeart/2005/8/layout/cycle4"/>
    <dgm:cxn modelId="{8346C400-CA1D-3948-BCC7-B09EA65F394B}" type="presParOf" srcId="{0BD22CCE-6041-A44B-8613-CF0C9DA850C4}" destId="{B65D7D49-CC7F-6F45-9B91-FB9DE7035EDE}" srcOrd="2" destOrd="0" presId="urn:microsoft.com/office/officeart/2005/8/layout/cycle4"/>
    <dgm:cxn modelId="{16248F00-48E2-A14E-A182-3B0105F518DC}" type="presParOf" srcId="{0BD22CCE-6041-A44B-8613-CF0C9DA850C4}" destId="{5990D37F-7C1D-3F4A-9767-AF582D298947}" srcOrd="3" destOrd="0" presId="urn:microsoft.com/office/officeart/2005/8/layout/cycle4"/>
    <dgm:cxn modelId="{A2BAF45A-41AD-9D4B-A3A1-A289059F75BB}" type="presParOf" srcId="{0BD22CCE-6041-A44B-8613-CF0C9DA850C4}" destId="{DB125772-3364-DE4D-8331-55277521F349}" srcOrd="4" destOrd="0" presId="urn:microsoft.com/office/officeart/2005/8/layout/cycle4"/>
    <dgm:cxn modelId="{2E3F8B64-7382-0942-AFBB-5FA9FC4C74F8}" type="presParOf" srcId="{EC908670-59FD-5E47-ACA1-7B9CB7978AB8}" destId="{87EEC282-CBCD-C446-8130-6FC96275E0A9}" srcOrd="2" destOrd="0" presId="urn:microsoft.com/office/officeart/2005/8/layout/cycle4"/>
    <dgm:cxn modelId="{A9E6EAFB-787A-4942-B49D-FE07FE6290FB}" type="presParOf" srcId="{EC908670-59FD-5E47-ACA1-7B9CB7978AB8}" destId="{68330F24-3C9D-5D4A-9E9D-E00B17804423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03B4A6-DDAD-2C48-8398-F7434094ECB5}" type="doc">
      <dgm:prSet loTypeId="urn:microsoft.com/office/officeart/2008/layout/HorizontalMultiLevelHierarchy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2C993C-4BDB-384B-B995-F33028E92943}">
      <dgm:prSet phldrT="[Text]"/>
      <dgm:spPr/>
      <dgm:t>
        <a:bodyPr/>
        <a:lstStyle/>
        <a:p>
          <a:r>
            <a:rPr lang="en-GB" dirty="0"/>
            <a:t>Late Project completion or building collapse</a:t>
          </a:r>
        </a:p>
      </dgm:t>
    </dgm:pt>
    <dgm:pt modelId="{DE34A734-0F5F-3344-A6A0-3D96E008F6C7}" type="parTrans" cxnId="{EC0DD3BC-F148-A74C-B395-1F5DEBFDD0E3}">
      <dgm:prSet/>
      <dgm:spPr/>
      <dgm:t>
        <a:bodyPr/>
        <a:lstStyle/>
        <a:p>
          <a:endParaRPr lang="en-GB"/>
        </a:p>
      </dgm:t>
    </dgm:pt>
    <dgm:pt modelId="{DD78E061-9CC0-824C-BA9E-0652F898D59F}" type="sibTrans" cxnId="{EC0DD3BC-F148-A74C-B395-1F5DEBFDD0E3}">
      <dgm:prSet/>
      <dgm:spPr/>
      <dgm:t>
        <a:bodyPr/>
        <a:lstStyle/>
        <a:p>
          <a:endParaRPr lang="en-GB"/>
        </a:p>
      </dgm:t>
    </dgm:pt>
    <dgm:pt modelId="{756B0E8A-C2CA-DB41-A512-215FCC989AF2}">
      <dgm:prSet phldrT="[Text]"/>
      <dgm:spPr/>
      <dgm:t>
        <a:bodyPr/>
        <a:lstStyle/>
        <a:p>
          <a:r>
            <a:rPr lang="en-GB" dirty="0"/>
            <a:t>Weather disasters</a:t>
          </a:r>
        </a:p>
      </dgm:t>
    </dgm:pt>
    <dgm:pt modelId="{06E32276-D57C-BB4C-B0B7-95EB72570B6B}" type="parTrans" cxnId="{89F42C00-2E65-D549-A888-8B7FEC43B2F8}">
      <dgm:prSet/>
      <dgm:spPr/>
      <dgm:t>
        <a:bodyPr/>
        <a:lstStyle/>
        <a:p>
          <a:endParaRPr lang="en-GB"/>
        </a:p>
      </dgm:t>
    </dgm:pt>
    <dgm:pt modelId="{1B5A5FD2-E8C5-444B-A04E-9711939F7238}" type="sibTrans" cxnId="{89F42C00-2E65-D549-A888-8B7FEC43B2F8}">
      <dgm:prSet/>
      <dgm:spPr/>
      <dgm:t>
        <a:bodyPr/>
        <a:lstStyle/>
        <a:p>
          <a:endParaRPr lang="en-GB"/>
        </a:p>
      </dgm:t>
    </dgm:pt>
    <dgm:pt modelId="{1F24AFC7-9E53-894A-B8E8-1423666B5590}">
      <dgm:prSet phldrT="[Text]"/>
      <dgm:spPr/>
      <dgm:t>
        <a:bodyPr/>
        <a:lstStyle/>
        <a:p>
          <a:r>
            <a:rPr lang="en-GB" dirty="0"/>
            <a:t>Errors in the construction schemes</a:t>
          </a:r>
        </a:p>
      </dgm:t>
    </dgm:pt>
    <dgm:pt modelId="{FFCD174C-5480-0343-963B-0AA1AC52FA60}" type="parTrans" cxnId="{69DB6218-E327-A647-B8DB-66F4BA3FC82C}">
      <dgm:prSet/>
      <dgm:spPr/>
      <dgm:t>
        <a:bodyPr/>
        <a:lstStyle/>
        <a:p>
          <a:endParaRPr lang="en-GB"/>
        </a:p>
      </dgm:t>
    </dgm:pt>
    <dgm:pt modelId="{E1560186-124B-6E4F-A90F-D76B31E0AE77}" type="sibTrans" cxnId="{69DB6218-E327-A647-B8DB-66F4BA3FC82C}">
      <dgm:prSet/>
      <dgm:spPr/>
      <dgm:t>
        <a:bodyPr/>
        <a:lstStyle/>
        <a:p>
          <a:endParaRPr lang="en-GB"/>
        </a:p>
      </dgm:t>
    </dgm:pt>
    <dgm:pt modelId="{B9F894DA-EC77-D247-8933-1B9D0389C45B}">
      <dgm:prSet phldrT="[Text]"/>
      <dgm:spPr/>
      <dgm:t>
        <a:bodyPr/>
        <a:lstStyle/>
        <a:p>
          <a:r>
            <a:rPr lang="en-GB" dirty="0"/>
            <a:t>Poor communication</a:t>
          </a:r>
        </a:p>
      </dgm:t>
    </dgm:pt>
    <dgm:pt modelId="{B880C711-B7B7-C64E-8890-69CC2B678F7A}" type="parTrans" cxnId="{6ED5A473-A40F-1242-9DF0-33FD7B4D8E1C}">
      <dgm:prSet/>
      <dgm:spPr/>
      <dgm:t>
        <a:bodyPr/>
        <a:lstStyle/>
        <a:p>
          <a:endParaRPr lang="en-GB"/>
        </a:p>
      </dgm:t>
    </dgm:pt>
    <dgm:pt modelId="{BB7E074B-4763-C84F-B381-C07C38BAC8C2}" type="sibTrans" cxnId="{6ED5A473-A40F-1242-9DF0-33FD7B4D8E1C}">
      <dgm:prSet/>
      <dgm:spPr/>
      <dgm:t>
        <a:bodyPr/>
        <a:lstStyle/>
        <a:p>
          <a:endParaRPr lang="en-GB"/>
        </a:p>
      </dgm:t>
    </dgm:pt>
    <dgm:pt modelId="{5A9CD7C1-B354-384B-A6CB-E752E816022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Changes of prices and suppliers disruptions</a:t>
          </a:r>
        </a:p>
      </dgm:t>
    </dgm:pt>
    <dgm:pt modelId="{9D10CB55-1E62-8649-98FB-50669423788A}" type="parTrans" cxnId="{ECAE2A8E-F70C-844E-8FAF-34682F0FEDBC}">
      <dgm:prSet/>
      <dgm:spPr/>
      <dgm:t>
        <a:bodyPr/>
        <a:lstStyle/>
        <a:p>
          <a:endParaRPr lang="en-GB"/>
        </a:p>
      </dgm:t>
    </dgm:pt>
    <dgm:pt modelId="{14F892F5-87D2-054B-9611-849C347A6CAE}" type="sibTrans" cxnId="{ECAE2A8E-F70C-844E-8FAF-34682F0FEDBC}">
      <dgm:prSet/>
      <dgm:spPr/>
      <dgm:t>
        <a:bodyPr/>
        <a:lstStyle/>
        <a:p>
          <a:endParaRPr lang="en-GB"/>
        </a:p>
      </dgm:t>
    </dgm:pt>
    <dgm:pt modelId="{9FB5FBD8-404E-FD41-B9AB-2F2AFDA96074}">
      <dgm:prSet phldrT="[Text]"/>
      <dgm:spPr/>
      <dgm:t>
        <a:bodyPr/>
        <a:lstStyle/>
        <a:p>
          <a:r>
            <a:rPr lang="en-GB" dirty="0"/>
            <a:t>Administrative delays</a:t>
          </a:r>
        </a:p>
      </dgm:t>
    </dgm:pt>
    <dgm:pt modelId="{57CDBF15-31FC-4B40-A2DE-00D6186666BA}" type="parTrans" cxnId="{0F0D47D8-63B8-D64B-977A-A91B36251B19}">
      <dgm:prSet/>
      <dgm:spPr/>
      <dgm:t>
        <a:bodyPr/>
        <a:lstStyle/>
        <a:p>
          <a:endParaRPr lang="en-GB"/>
        </a:p>
      </dgm:t>
    </dgm:pt>
    <dgm:pt modelId="{11E023BE-3E90-0449-8089-21C3C4737B3A}" type="sibTrans" cxnId="{0F0D47D8-63B8-D64B-977A-A91B36251B19}">
      <dgm:prSet/>
      <dgm:spPr/>
      <dgm:t>
        <a:bodyPr/>
        <a:lstStyle/>
        <a:p>
          <a:endParaRPr lang="en-GB"/>
        </a:p>
      </dgm:t>
    </dgm:pt>
    <dgm:pt modelId="{24DA5E74-D184-7742-8CFB-779800AA0D5A}">
      <dgm:prSet phldrT="[Text]"/>
      <dgm:spPr/>
      <dgm:t>
        <a:bodyPr/>
        <a:lstStyle/>
        <a:p>
          <a:r>
            <a:rPr lang="en-GB" dirty="0"/>
            <a:t>National or regional strikes</a:t>
          </a:r>
        </a:p>
      </dgm:t>
    </dgm:pt>
    <dgm:pt modelId="{5AD0B9E8-9F5B-574E-88D8-0457007A939A}" type="parTrans" cxnId="{C7CFD2A9-0737-1B42-89A3-08421C95DDE6}">
      <dgm:prSet/>
      <dgm:spPr/>
      <dgm:t>
        <a:bodyPr/>
        <a:lstStyle/>
        <a:p>
          <a:endParaRPr lang="en-GB"/>
        </a:p>
      </dgm:t>
    </dgm:pt>
    <dgm:pt modelId="{62C07687-E0EE-9A4A-BEEA-B4FB3D7F431E}" type="sibTrans" cxnId="{C7CFD2A9-0737-1B42-89A3-08421C95DDE6}">
      <dgm:prSet/>
      <dgm:spPr/>
      <dgm:t>
        <a:bodyPr/>
        <a:lstStyle/>
        <a:p>
          <a:endParaRPr lang="en-GB"/>
        </a:p>
      </dgm:t>
    </dgm:pt>
    <dgm:pt modelId="{F098905A-F80C-B247-AA7D-8041BA3CDD06}">
      <dgm:prSet phldrT="[Text]"/>
      <dgm:spPr/>
      <dgm:t>
        <a:bodyPr/>
        <a:lstStyle/>
        <a:p>
          <a:r>
            <a:rPr lang="en-GB" dirty="0"/>
            <a:t>incidents </a:t>
          </a:r>
        </a:p>
      </dgm:t>
    </dgm:pt>
    <dgm:pt modelId="{5BAE2D5D-86F1-484F-9069-5845BFDE0A6B}" type="parTrans" cxnId="{18CB9619-6BA6-4548-B34E-F6DF8B2E9C90}">
      <dgm:prSet/>
      <dgm:spPr/>
      <dgm:t>
        <a:bodyPr/>
        <a:lstStyle/>
        <a:p>
          <a:endParaRPr lang="en-GB"/>
        </a:p>
      </dgm:t>
    </dgm:pt>
    <dgm:pt modelId="{16E408B3-175C-564D-98A3-3FEF2884058D}" type="sibTrans" cxnId="{18CB9619-6BA6-4548-B34E-F6DF8B2E9C90}">
      <dgm:prSet/>
      <dgm:spPr/>
      <dgm:t>
        <a:bodyPr/>
        <a:lstStyle/>
        <a:p>
          <a:endParaRPr lang="en-GB"/>
        </a:p>
      </dgm:t>
    </dgm:pt>
    <dgm:pt modelId="{20AB0090-4BF3-FE4F-865F-491D374D48A8}" type="pres">
      <dgm:prSet presAssocID="{6803B4A6-DDAD-2C48-8398-F7434094ECB5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3C596EC-3128-6146-85D4-AA3F8C9A1CB4}" type="pres">
      <dgm:prSet presAssocID="{872C993C-4BDB-384B-B995-F33028E92943}" presName="root1" presStyleCnt="0"/>
      <dgm:spPr/>
    </dgm:pt>
    <dgm:pt modelId="{554A7FC8-2160-D24D-951F-8833E79AA039}" type="pres">
      <dgm:prSet presAssocID="{872C993C-4BDB-384B-B995-F33028E92943}" presName="LevelOneTextNode" presStyleLbl="node0" presStyleIdx="0" presStyleCnt="1">
        <dgm:presLayoutVars>
          <dgm:chPref val="3"/>
        </dgm:presLayoutVars>
      </dgm:prSet>
      <dgm:spPr/>
    </dgm:pt>
    <dgm:pt modelId="{BA4F9569-B716-534D-A499-1094848A0952}" type="pres">
      <dgm:prSet presAssocID="{872C993C-4BDB-384B-B995-F33028E92943}" presName="level2hierChild" presStyleCnt="0"/>
      <dgm:spPr/>
    </dgm:pt>
    <dgm:pt modelId="{8F883FA2-C213-B24D-A68A-1838821EDEA7}" type="pres">
      <dgm:prSet presAssocID="{06E32276-D57C-BB4C-B0B7-95EB72570B6B}" presName="conn2-1" presStyleLbl="parChTrans1D2" presStyleIdx="0" presStyleCnt="7"/>
      <dgm:spPr/>
    </dgm:pt>
    <dgm:pt modelId="{19740654-2699-A046-BD8F-6537A6EA198A}" type="pres">
      <dgm:prSet presAssocID="{06E32276-D57C-BB4C-B0B7-95EB72570B6B}" presName="connTx" presStyleLbl="parChTrans1D2" presStyleIdx="0" presStyleCnt="7"/>
      <dgm:spPr/>
    </dgm:pt>
    <dgm:pt modelId="{A1875EDC-3708-994F-AA39-47A0CF3D9055}" type="pres">
      <dgm:prSet presAssocID="{756B0E8A-C2CA-DB41-A512-215FCC989AF2}" presName="root2" presStyleCnt="0"/>
      <dgm:spPr/>
    </dgm:pt>
    <dgm:pt modelId="{FCD3FE4D-095F-2B48-9C4E-38486BEBD287}" type="pres">
      <dgm:prSet presAssocID="{756B0E8A-C2CA-DB41-A512-215FCC989AF2}" presName="LevelTwoTextNode" presStyleLbl="node2" presStyleIdx="0" presStyleCnt="7">
        <dgm:presLayoutVars>
          <dgm:chPref val="3"/>
        </dgm:presLayoutVars>
      </dgm:prSet>
      <dgm:spPr/>
    </dgm:pt>
    <dgm:pt modelId="{5B7557DA-0249-3C48-A49B-DFA6D9553CB6}" type="pres">
      <dgm:prSet presAssocID="{756B0E8A-C2CA-DB41-A512-215FCC989AF2}" presName="level3hierChild" presStyleCnt="0"/>
      <dgm:spPr/>
    </dgm:pt>
    <dgm:pt modelId="{67967701-DA5E-394F-A1F0-1353E6EA4809}" type="pres">
      <dgm:prSet presAssocID="{9D10CB55-1E62-8649-98FB-50669423788A}" presName="conn2-1" presStyleLbl="parChTrans1D2" presStyleIdx="1" presStyleCnt="7"/>
      <dgm:spPr/>
    </dgm:pt>
    <dgm:pt modelId="{B3400C4B-2FB0-3B4B-867D-EFB8AA4F8DD2}" type="pres">
      <dgm:prSet presAssocID="{9D10CB55-1E62-8649-98FB-50669423788A}" presName="connTx" presStyleLbl="parChTrans1D2" presStyleIdx="1" presStyleCnt="7"/>
      <dgm:spPr/>
    </dgm:pt>
    <dgm:pt modelId="{24946DFD-B232-AA41-B46C-FB32D3BE1C76}" type="pres">
      <dgm:prSet presAssocID="{5A9CD7C1-B354-384B-A6CB-E752E816022F}" presName="root2" presStyleCnt="0"/>
      <dgm:spPr/>
    </dgm:pt>
    <dgm:pt modelId="{26648475-6CD3-1440-B84E-92626F8F139F}" type="pres">
      <dgm:prSet presAssocID="{5A9CD7C1-B354-384B-A6CB-E752E816022F}" presName="LevelTwoTextNode" presStyleLbl="node2" presStyleIdx="1" presStyleCnt="7">
        <dgm:presLayoutVars>
          <dgm:chPref val="3"/>
        </dgm:presLayoutVars>
      </dgm:prSet>
      <dgm:spPr/>
    </dgm:pt>
    <dgm:pt modelId="{F644CB36-38BC-D444-BFED-F553AC443C61}" type="pres">
      <dgm:prSet presAssocID="{5A9CD7C1-B354-384B-A6CB-E752E816022F}" presName="level3hierChild" presStyleCnt="0"/>
      <dgm:spPr/>
    </dgm:pt>
    <dgm:pt modelId="{C200AF80-F309-1345-9B1F-220FF4356774}" type="pres">
      <dgm:prSet presAssocID="{FFCD174C-5480-0343-963B-0AA1AC52FA60}" presName="conn2-1" presStyleLbl="parChTrans1D2" presStyleIdx="2" presStyleCnt="7"/>
      <dgm:spPr/>
    </dgm:pt>
    <dgm:pt modelId="{C2730F56-5046-604B-9062-2FDC01AEC509}" type="pres">
      <dgm:prSet presAssocID="{FFCD174C-5480-0343-963B-0AA1AC52FA60}" presName="connTx" presStyleLbl="parChTrans1D2" presStyleIdx="2" presStyleCnt="7"/>
      <dgm:spPr/>
    </dgm:pt>
    <dgm:pt modelId="{FA0D8938-ED9E-6C47-AC5A-F4B108BE0AA2}" type="pres">
      <dgm:prSet presAssocID="{1F24AFC7-9E53-894A-B8E8-1423666B5590}" presName="root2" presStyleCnt="0"/>
      <dgm:spPr/>
    </dgm:pt>
    <dgm:pt modelId="{BE5F8B0D-4FE9-9D45-ABAF-3C94535D5D20}" type="pres">
      <dgm:prSet presAssocID="{1F24AFC7-9E53-894A-B8E8-1423666B5590}" presName="LevelTwoTextNode" presStyleLbl="node2" presStyleIdx="2" presStyleCnt="7">
        <dgm:presLayoutVars>
          <dgm:chPref val="3"/>
        </dgm:presLayoutVars>
      </dgm:prSet>
      <dgm:spPr/>
    </dgm:pt>
    <dgm:pt modelId="{E0EC3CAF-7A45-EA4B-80C2-CDD780671B2E}" type="pres">
      <dgm:prSet presAssocID="{1F24AFC7-9E53-894A-B8E8-1423666B5590}" presName="level3hierChild" presStyleCnt="0"/>
      <dgm:spPr/>
    </dgm:pt>
    <dgm:pt modelId="{364C5EF8-3E13-5443-B873-C8063BBDE93E}" type="pres">
      <dgm:prSet presAssocID="{B880C711-B7B7-C64E-8890-69CC2B678F7A}" presName="conn2-1" presStyleLbl="parChTrans1D2" presStyleIdx="3" presStyleCnt="7"/>
      <dgm:spPr/>
    </dgm:pt>
    <dgm:pt modelId="{8EEDFB9B-A6A8-B34B-9566-4F6D42A488B2}" type="pres">
      <dgm:prSet presAssocID="{B880C711-B7B7-C64E-8890-69CC2B678F7A}" presName="connTx" presStyleLbl="parChTrans1D2" presStyleIdx="3" presStyleCnt="7"/>
      <dgm:spPr/>
    </dgm:pt>
    <dgm:pt modelId="{CF4C6477-D1F7-3745-B608-1269D52F636F}" type="pres">
      <dgm:prSet presAssocID="{B9F894DA-EC77-D247-8933-1B9D0389C45B}" presName="root2" presStyleCnt="0"/>
      <dgm:spPr/>
    </dgm:pt>
    <dgm:pt modelId="{6E217878-F22C-2B4F-86DE-8B3062B397CD}" type="pres">
      <dgm:prSet presAssocID="{B9F894DA-EC77-D247-8933-1B9D0389C45B}" presName="LevelTwoTextNode" presStyleLbl="node2" presStyleIdx="3" presStyleCnt="7">
        <dgm:presLayoutVars>
          <dgm:chPref val="3"/>
        </dgm:presLayoutVars>
      </dgm:prSet>
      <dgm:spPr/>
    </dgm:pt>
    <dgm:pt modelId="{D7E4BDE1-8C8A-F34C-A04E-706D111569B5}" type="pres">
      <dgm:prSet presAssocID="{B9F894DA-EC77-D247-8933-1B9D0389C45B}" presName="level3hierChild" presStyleCnt="0"/>
      <dgm:spPr/>
    </dgm:pt>
    <dgm:pt modelId="{7CFEE293-AED8-2F47-90C3-FB83E21A166F}" type="pres">
      <dgm:prSet presAssocID="{57CDBF15-31FC-4B40-A2DE-00D6186666BA}" presName="conn2-1" presStyleLbl="parChTrans1D2" presStyleIdx="4" presStyleCnt="7"/>
      <dgm:spPr/>
    </dgm:pt>
    <dgm:pt modelId="{BC6C04D9-F6EB-7B46-8765-A2CE7BBD0EF8}" type="pres">
      <dgm:prSet presAssocID="{57CDBF15-31FC-4B40-A2DE-00D6186666BA}" presName="connTx" presStyleLbl="parChTrans1D2" presStyleIdx="4" presStyleCnt="7"/>
      <dgm:spPr/>
    </dgm:pt>
    <dgm:pt modelId="{040FACDB-1D28-DF43-AE64-7CF30CE5B636}" type="pres">
      <dgm:prSet presAssocID="{9FB5FBD8-404E-FD41-B9AB-2F2AFDA96074}" presName="root2" presStyleCnt="0"/>
      <dgm:spPr/>
    </dgm:pt>
    <dgm:pt modelId="{2DE3C545-8934-9B4D-A6E2-C9F78DAF681A}" type="pres">
      <dgm:prSet presAssocID="{9FB5FBD8-404E-FD41-B9AB-2F2AFDA96074}" presName="LevelTwoTextNode" presStyleLbl="node2" presStyleIdx="4" presStyleCnt="7">
        <dgm:presLayoutVars>
          <dgm:chPref val="3"/>
        </dgm:presLayoutVars>
      </dgm:prSet>
      <dgm:spPr/>
    </dgm:pt>
    <dgm:pt modelId="{47C2DCB4-D867-4847-B6CD-8F4C28B778CF}" type="pres">
      <dgm:prSet presAssocID="{9FB5FBD8-404E-FD41-B9AB-2F2AFDA96074}" presName="level3hierChild" presStyleCnt="0"/>
      <dgm:spPr/>
    </dgm:pt>
    <dgm:pt modelId="{92AA74AB-39E5-6A4A-B529-CFE3286A6CE0}" type="pres">
      <dgm:prSet presAssocID="{5AD0B9E8-9F5B-574E-88D8-0457007A939A}" presName="conn2-1" presStyleLbl="parChTrans1D2" presStyleIdx="5" presStyleCnt="7"/>
      <dgm:spPr/>
    </dgm:pt>
    <dgm:pt modelId="{C1333E79-9C5E-6645-BACD-FE1F4B995BA8}" type="pres">
      <dgm:prSet presAssocID="{5AD0B9E8-9F5B-574E-88D8-0457007A939A}" presName="connTx" presStyleLbl="parChTrans1D2" presStyleIdx="5" presStyleCnt="7"/>
      <dgm:spPr/>
    </dgm:pt>
    <dgm:pt modelId="{3041AB17-8987-7749-A083-D2E4D850AC8F}" type="pres">
      <dgm:prSet presAssocID="{24DA5E74-D184-7742-8CFB-779800AA0D5A}" presName="root2" presStyleCnt="0"/>
      <dgm:spPr/>
    </dgm:pt>
    <dgm:pt modelId="{D408AF02-9BB3-4E40-B7D7-A4B935AABB53}" type="pres">
      <dgm:prSet presAssocID="{24DA5E74-D184-7742-8CFB-779800AA0D5A}" presName="LevelTwoTextNode" presStyleLbl="node2" presStyleIdx="5" presStyleCnt="7">
        <dgm:presLayoutVars>
          <dgm:chPref val="3"/>
        </dgm:presLayoutVars>
      </dgm:prSet>
      <dgm:spPr/>
    </dgm:pt>
    <dgm:pt modelId="{A0960432-8492-244C-BC03-8CBB2033F343}" type="pres">
      <dgm:prSet presAssocID="{24DA5E74-D184-7742-8CFB-779800AA0D5A}" presName="level3hierChild" presStyleCnt="0"/>
      <dgm:spPr/>
    </dgm:pt>
    <dgm:pt modelId="{E39ECB81-B469-D04B-8EF0-36F710FDC2A8}" type="pres">
      <dgm:prSet presAssocID="{5BAE2D5D-86F1-484F-9069-5845BFDE0A6B}" presName="conn2-1" presStyleLbl="parChTrans1D2" presStyleIdx="6" presStyleCnt="7"/>
      <dgm:spPr/>
    </dgm:pt>
    <dgm:pt modelId="{B5DD3439-CA7D-1F4F-A30B-4D893B34118E}" type="pres">
      <dgm:prSet presAssocID="{5BAE2D5D-86F1-484F-9069-5845BFDE0A6B}" presName="connTx" presStyleLbl="parChTrans1D2" presStyleIdx="6" presStyleCnt="7"/>
      <dgm:spPr/>
    </dgm:pt>
    <dgm:pt modelId="{EF497466-1BB5-4444-88FB-840E40E3627A}" type="pres">
      <dgm:prSet presAssocID="{F098905A-F80C-B247-AA7D-8041BA3CDD06}" presName="root2" presStyleCnt="0"/>
      <dgm:spPr/>
    </dgm:pt>
    <dgm:pt modelId="{BAEDEC4A-816C-614C-AC8F-6022C04CDAE3}" type="pres">
      <dgm:prSet presAssocID="{F098905A-F80C-B247-AA7D-8041BA3CDD06}" presName="LevelTwoTextNode" presStyleLbl="node2" presStyleIdx="6" presStyleCnt="7">
        <dgm:presLayoutVars>
          <dgm:chPref val="3"/>
        </dgm:presLayoutVars>
      </dgm:prSet>
      <dgm:spPr/>
    </dgm:pt>
    <dgm:pt modelId="{1244EE62-0D0D-5A4B-BCA3-C990DE77C3B7}" type="pres">
      <dgm:prSet presAssocID="{F098905A-F80C-B247-AA7D-8041BA3CDD06}" presName="level3hierChild" presStyleCnt="0"/>
      <dgm:spPr/>
    </dgm:pt>
  </dgm:ptLst>
  <dgm:cxnLst>
    <dgm:cxn modelId="{89F42C00-2E65-D549-A888-8B7FEC43B2F8}" srcId="{872C993C-4BDB-384B-B995-F33028E92943}" destId="{756B0E8A-C2CA-DB41-A512-215FCC989AF2}" srcOrd="0" destOrd="0" parTransId="{06E32276-D57C-BB4C-B0B7-95EB72570B6B}" sibTransId="{1B5A5FD2-E8C5-444B-A04E-9711939F7238}"/>
    <dgm:cxn modelId="{77456913-EE89-D54A-B358-74F197241971}" type="presOf" srcId="{FFCD174C-5480-0343-963B-0AA1AC52FA60}" destId="{C2730F56-5046-604B-9062-2FDC01AEC509}" srcOrd="1" destOrd="0" presId="urn:microsoft.com/office/officeart/2008/layout/HorizontalMultiLevelHierarchy"/>
    <dgm:cxn modelId="{F8D10618-7791-FF43-BA66-1A3930DBECFC}" type="presOf" srcId="{B9F894DA-EC77-D247-8933-1B9D0389C45B}" destId="{6E217878-F22C-2B4F-86DE-8B3062B397CD}" srcOrd="0" destOrd="0" presId="urn:microsoft.com/office/officeart/2008/layout/HorizontalMultiLevelHierarchy"/>
    <dgm:cxn modelId="{69DB6218-E327-A647-B8DB-66F4BA3FC82C}" srcId="{872C993C-4BDB-384B-B995-F33028E92943}" destId="{1F24AFC7-9E53-894A-B8E8-1423666B5590}" srcOrd="2" destOrd="0" parTransId="{FFCD174C-5480-0343-963B-0AA1AC52FA60}" sibTransId="{E1560186-124B-6E4F-A90F-D76B31E0AE77}"/>
    <dgm:cxn modelId="{18CB9619-6BA6-4548-B34E-F6DF8B2E9C90}" srcId="{872C993C-4BDB-384B-B995-F33028E92943}" destId="{F098905A-F80C-B247-AA7D-8041BA3CDD06}" srcOrd="6" destOrd="0" parTransId="{5BAE2D5D-86F1-484F-9069-5845BFDE0A6B}" sibTransId="{16E408B3-175C-564D-98A3-3FEF2884058D}"/>
    <dgm:cxn modelId="{AD0EF519-5D60-2744-B342-3F76B086E4B4}" type="presOf" srcId="{9D10CB55-1E62-8649-98FB-50669423788A}" destId="{B3400C4B-2FB0-3B4B-867D-EFB8AA4F8DD2}" srcOrd="1" destOrd="0" presId="urn:microsoft.com/office/officeart/2008/layout/HorizontalMultiLevelHierarchy"/>
    <dgm:cxn modelId="{D586C540-3631-D94E-9735-FCC381947F63}" type="presOf" srcId="{06E32276-D57C-BB4C-B0B7-95EB72570B6B}" destId="{8F883FA2-C213-B24D-A68A-1838821EDEA7}" srcOrd="0" destOrd="0" presId="urn:microsoft.com/office/officeart/2008/layout/HorizontalMultiLevelHierarchy"/>
    <dgm:cxn modelId="{6AFFC741-D2E2-FA49-BA37-2B07C9FD6141}" type="presOf" srcId="{756B0E8A-C2CA-DB41-A512-215FCC989AF2}" destId="{FCD3FE4D-095F-2B48-9C4E-38486BEBD287}" srcOrd="0" destOrd="0" presId="urn:microsoft.com/office/officeart/2008/layout/HorizontalMultiLevelHierarchy"/>
    <dgm:cxn modelId="{9F40DC54-4F44-FC4E-A36C-4460EF48FF9D}" type="presOf" srcId="{6803B4A6-DDAD-2C48-8398-F7434094ECB5}" destId="{20AB0090-4BF3-FE4F-865F-491D374D48A8}" srcOrd="0" destOrd="0" presId="urn:microsoft.com/office/officeart/2008/layout/HorizontalMultiLevelHierarchy"/>
    <dgm:cxn modelId="{9B6BE055-46E7-6E41-8A9D-66FC2F02850A}" type="presOf" srcId="{B880C711-B7B7-C64E-8890-69CC2B678F7A}" destId="{8EEDFB9B-A6A8-B34B-9566-4F6D42A488B2}" srcOrd="1" destOrd="0" presId="urn:microsoft.com/office/officeart/2008/layout/HorizontalMultiLevelHierarchy"/>
    <dgm:cxn modelId="{96883C72-436B-4045-AFC4-B6654289C896}" type="presOf" srcId="{5BAE2D5D-86F1-484F-9069-5845BFDE0A6B}" destId="{E39ECB81-B469-D04B-8EF0-36F710FDC2A8}" srcOrd="0" destOrd="0" presId="urn:microsoft.com/office/officeart/2008/layout/HorizontalMultiLevelHierarchy"/>
    <dgm:cxn modelId="{6ED5A473-A40F-1242-9DF0-33FD7B4D8E1C}" srcId="{872C993C-4BDB-384B-B995-F33028E92943}" destId="{B9F894DA-EC77-D247-8933-1B9D0389C45B}" srcOrd="3" destOrd="0" parTransId="{B880C711-B7B7-C64E-8890-69CC2B678F7A}" sibTransId="{BB7E074B-4763-C84F-B381-C07C38BAC8C2}"/>
    <dgm:cxn modelId="{AE3C0A7B-F9DB-344C-B9EB-9387430B249E}" type="presOf" srcId="{57CDBF15-31FC-4B40-A2DE-00D6186666BA}" destId="{BC6C04D9-F6EB-7B46-8765-A2CE7BBD0EF8}" srcOrd="1" destOrd="0" presId="urn:microsoft.com/office/officeart/2008/layout/HorizontalMultiLevelHierarchy"/>
    <dgm:cxn modelId="{BD0F017E-6C60-124D-9EDA-63C07DF9CF72}" type="presOf" srcId="{24DA5E74-D184-7742-8CFB-779800AA0D5A}" destId="{D408AF02-9BB3-4E40-B7D7-A4B935AABB53}" srcOrd="0" destOrd="0" presId="urn:microsoft.com/office/officeart/2008/layout/HorizontalMultiLevelHierarchy"/>
    <dgm:cxn modelId="{ECAE2A8E-F70C-844E-8FAF-34682F0FEDBC}" srcId="{872C993C-4BDB-384B-B995-F33028E92943}" destId="{5A9CD7C1-B354-384B-A6CB-E752E816022F}" srcOrd="1" destOrd="0" parTransId="{9D10CB55-1E62-8649-98FB-50669423788A}" sibTransId="{14F892F5-87D2-054B-9611-849C347A6CAE}"/>
    <dgm:cxn modelId="{1B6FE896-DFA0-8D4F-8C2A-05164CDB261C}" type="presOf" srcId="{872C993C-4BDB-384B-B995-F33028E92943}" destId="{554A7FC8-2160-D24D-951F-8833E79AA039}" srcOrd="0" destOrd="0" presId="urn:microsoft.com/office/officeart/2008/layout/HorizontalMultiLevelHierarchy"/>
    <dgm:cxn modelId="{D82B3E99-9D69-1347-BC19-0CF3C246CD96}" type="presOf" srcId="{9D10CB55-1E62-8649-98FB-50669423788A}" destId="{67967701-DA5E-394F-A1F0-1353E6EA4809}" srcOrd="0" destOrd="0" presId="urn:microsoft.com/office/officeart/2008/layout/HorizontalMultiLevelHierarchy"/>
    <dgm:cxn modelId="{A221829C-C065-0845-AD4E-D08B8352989F}" type="presOf" srcId="{5AD0B9E8-9F5B-574E-88D8-0457007A939A}" destId="{C1333E79-9C5E-6645-BACD-FE1F4B995BA8}" srcOrd="1" destOrd="0" presId="urn:microsoft.com/office/officeart/2008/layout/HorizontalMultiLevelHierarchy"/>
    <dgm:cxn modelId="{5B79EEA5-1DD1-0B46-B8FF-86FE2F518D2B}" type="presOf" srcId="{B880C711-B7B7-C64E-8890-69CC2B678F7A}" destId="{364C5EF8-3E13-5443-B873-C8063BBDE93E}" srcOrd="0" destOrd="0" presId="urn:microsoft.com/office/officeart/2008/layout/HorizontalMultiLevelHierarchy"/>
    <dgm:cxn modelId="{C7CFD2A9-0737-1B42-89A3-08421C95DDE6}" srcId="{872C993C-4BDB-384B-B995-F33028E92943}" destId="{24DA5E74-D184-7742-8CFB-779800AA0D5A}" srcOrd="5" destOrd="0" parTransId="{5AD0B9E8-9F5B-574E-88D8-0457007A939A}" sibTransId="{62C07687-E0EE-9A4A-BEEA-B4FB3D7F431E}"/>
    <dgm:cxn modelId="{50D150AD-88D1-E641-82DD-35BF600803D7}" type="presOf" srcId="{5A9CD7C1-B354-384B-A6CB-E752E816022F}" destId="{26648475-6CD3-1440-B84E-92626F8F139F}" srcOrd="0" destOrd="0" presId="urn:microsoft.com/office/officeart/2008/layout/HorizontalMultiLevelHierarchy"/>
    <dgm:cxn modelId="{34F326B0-0CB2-4641-B905-25EECC95B026}" type="presOf" srcId="{5BAE2D5D-86F1-484F-9069-5845BFDE0A6B}" destId="{B5DD3439-CA7D-1F4F-A30B-4D893B34118E}" srcOrd="1" destOrd="0" presId="urn:microsoft.com/office/officeart/2008/layout/HorizontalMultiLevelHierarchy"/>
    <dgm:cxn modelId="{EC0DD3BC-F148-A74C-B395-1F5DEBFDD0E3}" srcId="{6803B4A6-DDAD-2C48-8398-F7434094ECB5}" destId="{872C993C-4BDB-384B-B995-F33028E92943}" srcOrd="0" destOrd="0" parTransId="{DE34A734-0F5F-3344-A6A0-3D96E008F6C7}" sibTransId="{DD78E061-9CC0-824C-BA9E-0652F898D59F}"/>
    <dgm:cxn modelId="{B898A1D4-4D8E-A148-81D8-D047D994813D}" type="presOf" srcId="{F098905A-F80C-B247-AA7D-8041BA3CDD06}" destId="{BAEDEC4A-816C-614C-AC8F-6022C04CDAE3}" srcOrd="0" destOrd="0" presId="urn:microsoft.com/office/officeart/2008/layout/HorizontalMultiLevelHierarchy"/>
    <dgm:cxn modelId="{0F0D47D8-63B8-D64B-977A-A91B36251B19}" srcId="{872C993C-4BDB-384B-B995-F33028E92943}" destId="{9FB5FBD8-404E-FD41-B9AB-2F2AFDA96074}" srcOrd="4" destOrd="0" parTransId="{57CDBF15-31FC-4B40-A2DE-00D6186666BA}" sibTransId="{11E023BE-3E90-0449-8089-21C3C4737B3A}"/>
    <dgm:cxn modelId="{BC9314E2-F7AF-644D-8961-B54153D072D1}" type="presOf" srcId="{5AD0B9E8-9F5B-574E-88D8-0457007A939A}" destId="{92AA74AB-39E5-6A4A-B529-CFE3286A6CE0}" srcOrd="0" destOrd="0" presId="urn:microsoft.com/office/officeart/2008/layout/HorizontalMultiLevelHierarchy"/>
    <dgm:cxn modelId="{6B9593E3-5A7E-0B49-9861-E52F79BEE76C}" type="presOf" srcId="{1F24AFC7-9E53-894A-B8E8-1423666B5590}" destId="{BE5F8B0D-4FE9-9D45-ABAF-3C94535D5D20}" srcOrd="0" destOrd="0" presId="urn:microsoft.com/office/officeart/2008/layout/HorizontalMultiLevelHierarchy"/>
    <dgm:cxn modelId="{C632BFEF-BA27-944E-93E3-7CCC8E213FF1}" type="presOf" srcId="{06E32276-D57C-BB4C-B0B7-95EB72570B6B}" destId="{19740654-2699-A046-BD8F-6537A6EA198A}" srcOrd="1" destOrd="0" presId="urn:microsoft.com/office/officeart/2008/layout/HorizontalMultiLevelHierarchy"/>
    <dgm:cxn modelId="{AA3735F5-3C96-C140-B62C-8CC61EFDCDE4}" type="presOf" srcId="{FFCD174C-5480-0343-963B-0AA1AC52FA60}" destId="{C200AF80-F309-1345-9B1F-220FF4356774}" srcOrd="0" destOrd="0" presId="urn:microsoft.com/office/officeart/2008/layout/HorizontalMultiLevelHierarchy"/>
    <dgm:cxn modelId="{339588F6-5921-2F46-8B3D-6F6F347C35F0}" type="presOf" srcId="{57CDBF15-31FC-4B40-A2DE-00D6186666BA}" destId="{7CFEE293-AED8-2F47-90C3-FB83E21A166F}" srcOrd="0" destOrd="0" presId="urn:microsoft.com/office/officeart/2008/layout/HorizontalMultiLevelHierarchy"/>
    <dgm:cxn modelId="{28F3D5FB-46AD-2C44-9B3B-2CF4C00CDDF7}" type="presOf" srcId="{9FB5FBD8-404E-FD41-B9AB-2F2AFDA96074}" destId="{2DE3C545-8934-9B4D-A6E2-C9F78DAF681A}" srcOrd="0" destOrd="0" presId="urn:microsoft.com/office/officeart/2008/layout/HorizontalMultiLevelHierarchy"/>
    <dgm:cxn modelId="{C8726073-0547-994E-B28D-C6025AD125F5}" type="presParOf" srcId="{20AB0090-4BF3-FE4F-865F-491D374D48A8}" destId="{43C596EC-3128-6146-85D4-AA3F8C9A1CB4}" srcOrd="0" destOrd="0" presId="urn:microsoft.com/office/officeart/2008/layout/HorizontalMultiLevelHierarchy"/>
    <dgm:cxn modelId="{B928076B-51C9-B241-B931-9A87BE56CE30}" type="presParOf" srcId="{43C596EC-3128-6146-85D4-AA3F8C9A1CB4}" destId="{554A7FC8-2160-D24D-951F-8833E79AA039}" srcOrd="0" destOrd="0" presId="urn:microsoft.com/office/officeart/2008/layout/HorizontalMultiLevelHierarchy"/>
    <dgm:cxn modelId="{70E08884-A5CD-134A-B8E4-36C48210E428}" type="presParOf" srcId="{43C596EC-3128-6146-85D4-AA3F8C9A1CB4}" destId="{BA4F9569-B716-534D-A499-1094848A0952}" srcOrd="1" destOrd="0" presId="urn:microsoft.com/office/officeart/2008/layout/HorizontalMultiLevelHierarchy"/>
    <dgm:cxn modelId="{682E7818-A25C-5240-909E-BA65C6551864}" type="presParOf" srcId="{BA4F9569-B716-534D-A499-1094848A0952}" destId="{8F883FA2-C213-B24D-A68A-1838821EDEA7}" srcOrd="0" destOrd="0" presId="urn:microsoft.com/office/officeart/2008/layout/HorizontalMultiLevelHierarchy"/>
    <dgm:cxn modelId="{EE931D87-7601-AD45-BD5F-66F2237982EA}" type="presParOf" srcId="{8F883FA2-C213-B24D-A68A-1838821EDEA7}" destId="{19740654-2699-A046-BD8F-6537A6EA198A}" srcOrd="0" destOrd="0" presId="urn:microsoft.com/office/officeart/2008/layout/HorizontalMultiLevelHierarchy"/>
    <dgm:cxn modelId="{E3EF4CC6-605F-F940-8861-8B4D24DE7D41}" type="presParOf" srcId="{BA4F9569-B716-534D-A499-1094848A0952}" destId="{A1875EDC-3708-994F-AA39-47A0CF3D9055}" srcOrd="1" destOrd="0" presId="urn:microsoft.com/office/officeart/2008/layout/HorizontalMultiLevelHierarchy"/>
    <dgm:cxn modelId="{753A9F30-9021-824D-96F2-60036A8852AC}" type="presParOf" srcId="{A1875EDC-3708-994F-AA39-47A0CF3D9055}" destId="{FCD3FE4D-095F-2B48-9C4E-38486BEBD287}" srcOrd="0" destOrd="0" presId="urn:microsoft.com/office/officeart/2008/layout/HorizontalMultiLevelHierarchy"/>
    <dgm:cxn modelId="{A9DA4C28-1020-2649-8C13-DBBDCCF29F6C}" type="presParOf" srcId="{A1875EDC-3708-994F-AA39-47A0CF3D9055}" destId="{5B7557DA-0249-3C48-A49B-DFA6D9553CB6}" srcOrd="1" destOrd="0" presId="urn:microsoft.com/office/officeart/2008/layout/HorizontalMultiLevelHierarchy"/>
    <dgm:cxn modelId="{2A4D29DE-B159-D14C-BF49-CAD23DB954E2}" type="presParOf" srcId="{BA4F9569-B716-534D-A499-1094848A0952}" destId="{67967701-DA5E-394F-A1F0-1353E6EA4809}" srcOrd="2" destOrd="0" presId="urn:microsoft.com/office/officeart/2008/layout/HorizontalMultiLevelHierarchy"/>
    <dgm:cxn modelId="{BE428378-18E8-B24B-BDAC-BDD1053EE004}" type="presParOf" srcId="{67967701-DA5E-394F-A1F0-1353E6EA4809}" destId="{B3400C4B-2FB0-3B4B-867D-EFB8AA4F8DD2}" srcOrd="0" destOrd="0" presId="urn:microsoft.com/office/officeart/2008/layout/HorizontalMultiLevelHierarchy"/>
    <dgm:cxn modelId="{6C8B42D6-2AC6-DA40-9BFB-6072B9A6E6A8}" type="presParOf" srcId="{BA4F9569-B716-534D-A499-1094848A0952}" destId="{24946DFD-B232-AA41-B46C-FB32D3BE1C76}" srcOrd="3" destOrd="0" presId="urn:microsoft.com/office/officeart/2008/layout/HorizontalMultiLevelHierarchy"/>
    <dgm:cxn modelId="{FAADCC60-F382-E74B-A624-625C2172FC65}" type="presParOf" srcId="{24946DFD-B232-AA41-B46C-FB32D3BE1C76}" destId="{26648475-6CD3-1440-B84E-92626F8F139F}" srcOrd="0" destOrd="0" presId="urn:microsoft.com/office/officeart/2008/layout/HorizontalMultiLevelHierarchy"/>
    <dgm:cxn modelId="{B8CA6F3E-551E-EC41-9D1F-25E299567566}" type="presParOf" srcId="{24946DFD-B232-AA41-B46C-FB32D3BE1C76}" destId="{F644CB36-38BC-D444-BFED-F553AC443C61}" srcOrd="1" destOrd="0" presId="urn:microsoft.com/office/officeart/2008/layout/HorizontalMultiLevelHierarchy"/>
    <dgm:cxn modelId="{6C360C07-BC4E-0F45-984C-442290BA547B}" type="presParOf" srcId="{BA4F9569-B716-534D-A499-1094848A0952}" destId="{C200AF80-F309-1345-9B1F-220FF4356774}" srcOrd="4" destOrd="0" presId="urn:microsoft.com/office/officeart/2008/layout/HorizontalMultiLevelHierarchy"/>
    <dgm:cxn modelId="{981ADD40-9C2D-AA44-BF5F-837E453B259B}" type="presParOf" srcId="{C200AF80-F309-1345-9B1F-220FF4356774}" destId="{C2730F56-5046-604B-9062-2FDC01AEC509}" srcOrd="0" destOrd="0" presId="urn:microsoft.com/office/officeart/2008/layout/HorizontalMultiLevelHierarchy"/>
    <dgm:cxn modelId="{B9F45A22-2718-A447-922D-835CB6891298}" type="presParOf" srcId="{BA4F9569-B716-534D-A499-1094848A0952}" destId="{FA0D8938-ED9E-6C47-AC5A-F4B108BE0AA2}" srcOrd="5" destOrd="0" presId="urn:microsoft.com/office/officeart/2008/layout/HorizontalMultiLevelHierarchy"/>
    <dgm:cxn modelId="{66228D35-36A4-9248-89AB-2934114F73D2}" type="presParOf" srcId="{FA0D8938-ED9E-6C47-AC5A-F4B108BE0AA2}" destId="{BE5F8B0D-4FE9-9D45-ABAF-3C94535D5D20}" srcOrd="0" destOrd="0" presId="urn:microsoft.com/office/officeart/2008/layout/HorizontalMultiLevelHierarchy"/>
    <dgm:cxn modelId="{4F9ABC7A-997E-A041-AD26-00CB4EEDA5FE}" type="presParOf" srcId="{FA0D8938-ED9E-6C47-AC5A-F4B108BE0AA2}" destId="{E0EC3CAF-7A45-EA4B-80C2-CDD780671B2E}" srcOrd="1" destOrd="0" presId="urn:microsoft.com/office/officeart/2008/layout/HorizontalMultiLevelHierarchy"/>
    <dgm:cxn modelId="{04AB8EBA-7B84-D641-83BE-E017FF635355}" type="presParOf" srcId="{BA4F9569-B716-534D-A499-1094848A0952}" destId="{364C5EF8-3E13-5443-B873-C8063BBDE93E}" srcOrd="6" destOrd="0" presId="urn:microsoft.com/office/officeart/2008/layout/HorizontalMultiLevelHierarchy"/>
    <dgm:cxn modelId="{145A959D-DF8C-4944-8DFD-DBAB0FD7BFCD}" type="presParOf" srcId="{364C5EF8-3E13-5443-B873-C8063BBDE93E}" destId="{8EEDFB9B-A6A8-B34B-9566-4F6D42A488B2}" srcOrd="0" destOrd="0" presId="urn:microsoft.com/office/officeart/2008/layout/HorizontalMultiLevelHierarchy"/>
    <dgm:cxn modelId="{BBD18817-36E6-7E46-9A23-B73E911C75EA}" type="presParOf" srcId="{BA4F9569-B716-534D-A499-1094848A0952}" destId="{CF4C6477-D1F7-3745-B608-1269D52F636F}" srcOrd="7" destOrd="0" presId="urn:microsoft.com/office/officeart/2008/layout/HorizontalMultiLevelHierarchy"/>
    <dgm:cxn modelId="{C4E5289D-1D4C-D840-9B04-39BFCF1957D4}" type="presParOf" srcId="{CF4C6477-D1F7-3745-B608-1269D52F636F}" destId="{6E217878-F22C-2B4F-86DE-8B3062B397CD}" srcOrd="0" destOrd="0" presId="urn:microsoft.com/office/officeart/2008/layout/HorizontalMultiLevelHierarchy"/>
    <dgm:cxn modelId="{6784F0C0-0850-484E-A238-6E506887FEFC}" type="presParOf" srcId="{CF4C6477-D1F7-3745-B608-1269D52F636F}" destId="{D7E4BDE1-8C8A-F34C-A04E-706D111569B5}" srcOrd="1" destOrd="0" presId="urn:microsoft.com/office/officeart/2008/layout/HorizontalMultiLevelHierarchy"/>
    <dgm:cxn modelId="{710C1425-424F-E444-B31A-F7E9ACA76985}" type="presParOf" srcId="{BA4F9569-B716-534D-A499-1094848A0952}" destId="{7CFEE293-AED8-2F47-90C3-FB83E21A166F}" srcOrd="8" destOrd="0" presId="urn:microsoft.com/office/officeart/2008/layout/HorizontalMultiLevelHierarchy"/>
    <dgm:cxn modelId="{F0D51416-4F79-954E-B183-18C9F1ACBDD7}" type="presParOf" srcId="{7CFEE293-AED8-2F47-90C3-FB83E21A166F}" destId="{BC6C04D9-F6EB-7B46-8765-A2CE7BBD0EF8}" srcOrd="0" destOrd="0" presId="urn:microsoft.com/office/officeart/2008/layout/HorizontalMultiLevelHierarchy"/>
    <dgm:cxn modelId="{9FA6EC87-858A-9447-9F65-01EF2884B31F}" type="presParOf" srcId="{BA4F9569-B716-534D-A499-1094848A0952}" destId="{040FACDB-1D28-DF43-AE64-7CF30CE5B636}" srcOrd="9" destOrd="0" presId="urn:microsoft.com/office/officeart/2008/layout/HorizontalMultiLevelHierarchy"/>
    <dgm:cxn modelId="{1B890AA7-1468-D241-AFAA-C4FEFA67721D}" type="presParOf" srcId="{040FACDB-1D28-DF43-AE64-7CF30CE5B636}" destId="{2DE3C545-8934-9B4D-A6E2-C9F78DAF681A}" srcOrd="0" destOrd="0" presId="urn:microsoft.com/office/officeart/2008/layout/HorizontalMultiLevelHierarchy"/>
    <dgm:cxn modelId="{4F9A88BC-AFDD-854B-8986-94914E5BA576}" type="presParOf" srcId="{040FACDB-1D28-DF43-AE64-7CF30CE5B636}" destId="{47C2DCB4-D867-4847-B6CD-8F4C28B778CF}" srcOrd="1" destOrd="0" presId="urn:microsoft.com/office/officeart/2008/layout/HorizontalMultiLevelHierarchy"/>
    <dgm:cxn modelId="{0DFB7ABD-2C05-9A46-8CEE-C4504EBA6DDC}" type="presParOf" srcId="{BA4F9569-B716-534D-A499-1094848A0952}" destId="{92AA74AB-39E5-6A4A-B529-CFE3286A6CE0}" srcOrd="10" destOrd="0" presId="urn:microsoft.com/office/officeart/2008/layout/HorizontalMultiLevelHierarchy"/>
    <dgm:cxn modelId="{281A78B5-2FA2-3D46-AC16-B839044DD215}" type="presParOf" srcId="{92AA74AB-39E5-6A4A-B529-CFE3286A6CE0}" destId="{C1333E79-9C5E-6645-BACD-FE1F4B995BA8}" srcOrd="0" destOrd="0" presId="urn:microsoft.com/office/officeart/2008/layout/HorizontalMultiLevelHierarchy"/>
    <dgm:cxn modelId="{F6E9F783-A8CF-8F41-BBAD-08C72707BE32}" type="presParOf" srcId="{BA4F9569-B716-534D-A499-1094848A0952}" destId="{3041AB17-8987-7749-A083-D2E4D850AC8F}" srcOrd="11" destOrd="0" presId="urn:microsoft.com/office/officeart/2008/layout/HorizontalMultiLevelHierarchy"/>
    <dgm:cxn modelId="{F09E5B5D-1151-E64C-8AF2-768B4DCCF622}" type="presParOf" srcId="{3041AB17-8987-7749-A083-D2E4D850AC8F}" destId="{D408AF02-9BB3-4E40-B7D7-A4B935AABB53}" srcOrd="0" destOrd="0" presId="urn:microsoft.com/office/officeart/2008/layout/HorizontalMultiLevelHierarchy"/>
    <dgm:cxn modelId="{FB02AF7B-8F21-084F-BCC1-585F2AB21B29}" type="presParOf" srcId="{3041AB17-8987-7749-A083-D2E4D850AC8F}" destId="{A0960432-8492-244C-BC03-8CBB2033F343}" srcOrd="1" destOrd="0" presId="urn:microsoft.com/office/officeart/2008/layout/HorizontalMultiLevelHierarchy"/>
    <dgm:cxn modelId="{FEAAA622-4FDF-A74E-8D86-26EFCB6F025A}" type="presParOf" srcId="{BA4F9569-B716-534D-A499-1094848A0952}" destId="{E39ECB81-B469-D04B-8EF0-36F710FDC2A8}" srcOrd="12" destOrd="0" presId="urn:microsoft.com/office/officeart/2008/layout/HorizontalMultiLevelHierarchy"/>
    <dgm:cxn modelId="{78AFBA8B-3621-8744-9AE0-C3741E581C64}" type="presParOf" srcId="{E39ECB81-B469-D04B-8EF0-36F710FDC2A8}" destId="{B5DD3439-CA7D-1F4F-A30B-4D893B34118E}" srcOrd="0" destOrd="0" presId="urn:microsoft.com/office/officeart/2008/layout/HorizontalMultiLevelHierarchy"/>
    <dgm:cxn modelId="{48F76960-21E1-0F42-A870-E34EF284AB29}" type="presParOf" srcId="{BA4F9569-B716-534D-A499-1094848A0952}" destId="{EF497466-1BB5-4444-88FB-840E40E3627A}" srcOrd="13" destOrd="0" presId="urn:microsoft.com/office/officeart/2008/layout/HorizontalMultiLevelHierarchy"/>
    <dgm:cxn modelId="{B0C0671A-AB7F-8544-91CB-86FBA64F4399}" type="presParOf" srcId="{EF497466-1BB5-4444-88FB-840E40E3627A}" destId="{BAEDEC4A-816C-614C-AC8F-6022C04CDAE3}" srcOrd="0" destOrd="0" presId="urn:microsoft.com/office/officeart/2008/layout/HorizontalMultiLevelHierarchy"/>
    <dgm:cxn modelId="{18383DBB-060E-C544-9373-50E103F2D780}" type="presParOf" srcId="{EF497466-1BB5-4444-88FB-840E40E3627A}" destId="{1244EE62-0D0D-5A4B-BCA3-C990DE77C3B7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5B3080-5A04-4841-8D1A-081AAA36DB4C}" type="doc">
      <dgm:prSet loTypeId="urn:microsoft.com/office/officeart/2005/8/layout/venn3" loCatId="" qsTypeId="urn:microsoft.com/office/officeart/2005/8/quickstyle/simple1" qsCatId="simple" csTypeId="urn:microsoft.com/office/officeart/2005/8/colors/accent1_2" csCatId="accent1" phldr="1"/>
      <dgm:spPr/>
    </dgm:pt>
    <dgm:pt modelId="{D0CE9D10-1D80-8D47-96F5-DA0445A9CBD4}">
      <dgm:prSet phldrT="[Text]"/>
      <dgm:spPr/>
      <dgm:t>
        <a:bodyPr/>
        <a:lstStyle/>
        <a:p>
          <a:r>
            <a:rPr lang="en-GB" dirty="0"/>
            <a:t>Managing the construction of 6 new blocks of hostel accommodation for UWTSD.</a:t>
          </a:r>
        </a:p>
      </dgm:t>
    </dgm:pt>
    <dgm:pt modelId="{DAB1BD3F-D5D2-6C41-B7AD-0014484E19E1}" type="parTrans" cxnId="{27D82A60-B266-9542-9A1C-B88FEF0C9D85}">
      <dgm:prSet/>
      <dgm:spPr/>
      <dgm:t>
        <a:bodyPr/>
        <a:lstStyle/>
        <a:p>
          <a:endParaRPr lang="en-GB"/>
        </a:p>
      </dgm:t>
    </dgm:pt>
    <dgm:pt modelId="{647CCC9B-2593-604A-A2D2-CA8454E4A1A2}" type="sibTrans" cxnId="{27D82A60-B266-9542-9A1C-B88FEF0C9D85}">
      <dgm:prSet/>
      <dgm:spPr/>
      <dgm:t>
        <a:bodyPr/>
        <a:lstStyle/>
        <a:p>
          <a:endParaRPr lang="en-GB"/>
        </a:p>
      </dgm:t>
    </dgm:pt>
    <dgm:pt modelId="{79E8BAB3-C7C9-8146-8E73-2138ACCF7C0E}">
      <dgm:prSet phldrT="[Text]"/>
      <dgm:spPr/>
      <dgm:t>
        <a:bodyPr/>
        <a:lstStyle/>
        <a:p>
          <a:r>
            <a:rPr lang="en-GB" dirty="0"/>
            <a:t>Successful building of these hostels aims to increase student intake and student satisfaction.</a:t>
          </a:r>
        </a:p>
      </dgm:t>
    </dgm:pt>
    <dgm:pt modelId="{D6A1D092-3E4F-8F4A-A42C-5228535D7521}" type="parTrans" cxnId="{FA5B2B7D-681C-3D42-AAD5-8B03D1DBE052}">
      <dgm:prSet/>
      <dgm:spPr/>
      <dgm:t>
        <a:bodyPr/>
        <a:lstStyle/>
        <a:p>
          <a:endParaRPr lang="en-GB"/>
        </a:p>
      </dgm:t>
    </dgm:pt>
    <dgm:pt modelId="{57F81A5D-864C-FC46-BC02-28B6C37147BE}" type="sibTrans" cxnId="{FA5B2B7D-681C-3D42-AAD5-8B03D1DBE052}">
      <dgm:prSet/>
      <dgm:spPr/>
      <dgm:t>
        <a:bodyPr/>
        <a:lstStyle/>
        <a:p>
          <a:endParaRPr lang="en-GB"/>
        </a:p>
      </dgm:t>
    </dgm:pt>
    <dgm:pt modelId="{E9524506-3ECE-1345-BBDA-96B28E61E778}" type="pres">
      <dgm:prSet presAssocID="{3D5B3080-5A04-4841-8D1A-081AAA36DB4C}" presName="Name0" presStyleCnt="0">
        <dgm:presLayoutVars>
          <dgm:dir/>
          <dgm:resizeHandles val="exact"/>
        </dgm:presLayoutVars>
      </dgm:prSet>
      <dgm:spPr/>
    </dgm:pt>
    <dgm:pt modelId="{F8D20C29-38EC-664A-9E99-2DEAE3262B79}" type="pres">
      <dgm:prSet presAssocID="{D0CE9D10-1D80-8D47-96F5-DA0445A9CBD4}" presName="Name5" presStyleLbl="vennNode1" presStyleIdx="0" presStyleCnt="2" custLinFactNeighborX="-50000" custLinFactNeighborY="-9">
        <dgm:presLayoutVars>
          <dgm:bulletEnabled val="1"/>
        </dgm:presLayoutVars>
      </dgm:prSet>
      <dgm:spPr/>
    </dgm:pt>
    <dgm:pt modelId="{5916D88F-69CF-C34C-B31B-0AC1A07AB2B0}" type="pres">
      <dgm:prSet presAssocID="{647CCC9B-2593-604A-A2D2-CA8454E4A1A2}" presName="space" presStyleCnt="0"/>
      <dgm:spPr/>
    </dgm:pt>
    <dgm:pt modelId="{B7ACF929-9F49-1148-BB6F-B64883337B33}" type="pres">
      <dgm:prSet presAssocID="{79E8BAB3-C7C9-8146-8E73-2138ACCF7C0E}" presName="Name5" presStyleLbl="vennNode1" presStyleIdx="1" presStyleCnt="2" custLinFactNeighborX="13929" custLinFactNeighborY="-352">
        <dgm:presLayoutVars>
          <dgm:bulletEnabled val="1"/>
        </dgm:presLayoutVars>
      </dgm:prSet>
      <dgm:spPr/>
    </dgm:pt>
  </dgm:ptLst>
  <dgm:cxnLst>
    <dgm:cxn modelId="{27D82A60-B266-9542-9A1C-B88FEF0C9D85}" srcId="{3D5B3080-5A04-4841-8D1A-081AAA36DB4C}" destId="{D0CE9D10-1D80-8D47-96F5-DA0445A9CBD4}" srcOrd="0" destOrd="0" parTransId="{DAB1BD3F-D5D2-6C41-B7AD-0014484E19E1}" sibTransId="{647CCC9B-2593-604A-A2D2-CA8454E4A1A2}"/>
    <dgm:cxn modelId="{FA5B2B7D-681C-3D42-AAD5-8B03D1DBE052}" srcId="{3D5B3080-5A04-4841-8D1A-081AAA36DB4C}" destId="{79E8BAB3-C7C9-8146-8E73-2138ACCF7C0E}" srcOrd="1" destOrd="0" parTransId="{D6A1D092-3E4F-8F4A-A42C-5228535D7521}" sibTransId="{57F81A5D-864C-FC46-BC02-28B6C37147BE}"/>
    <dgm:cxn modelId="{790DBC8E-298C-4640-BF88-EE3CD9D92E1B}" type="presOf" srcId="{3D5B3080-5A04-4841-8D1A-081AAA36DB4C}" destId="{E9524506-3ECE-1345-BBDA-96B28E61E778}" srcOrd="0" destOrd="0" presId="urn:microsoft.com/office/officeart/2005/8/layout/venn3"/>
    <dgm:cxn modelId="{45561094-1EC3-CC49-87A8-59E7E78659BD}" type="presOf" srcId="{79E8BAB3-C7C9-8146-8E73-2138ACCF7C0E}" destId="{B7ACF929-9F49-1148-BB6F-B64883337B33}" srcOrd="0" destOrd="0" presId="urn:microsoft.com/office/officeart/2005/8/layout/venn3"/>
    <dgm:cxn modelId="{EC4CE7CE-0DD7-7848-B1EE-EB5B9C25B40E}" type="presOf" srcId="{D0CE9D10-1D80-8D47-96F5-DA0445A9CBD4}" destId="{F8D20C29-38EC-664A-9E99-2DEAE3262B79}" srcOrd="0" destOrd="0" presId="urn:microsoft.com/office/officeart/2005/8/layout/venn3"/>
    <dgm:cxn modelId="{62FF3E61-2384-1B45-A7BD-099B5D8A1AD0}" type="presParOf" srcId="{E9524506-3ECE-1345-BBDA-96B28E61E778}" destId="{F8D20C29-38EC-664A-9E99-2DEAE3262B79}" srcOrd="0" destOrd="0" presId="urn:microsoft.com/office/officeart/2005/8/layout/venn3"/>
    <dgm:cxn modelId="{FA27B60B-7D4B-5243-8F24-17C5C56AC604}" type="presParOf" srcId="{E9524506-3ECE-1345-BBDA-96B28E61E778}" destId="{5916D88F-69CF-C34C-B31B-0AC1A07AB2B0}" srcOrd="1" destOrd="0" presId="urn:microsoft.com/office/officeart/2005/8/layout/venn3"/>
    <dgm:cxn modelId="{1B5BA40F-10C6-8C47-9D42-83C6FA6CE3A2}" type="presParOf" srcId="{E9524506-3ECE-1345-BBDA-96B28E61E778}" destId="{B7ACF929-9F49-1148-BB6F-B64883337B33}" srcOrd="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390B5-6781-8442-AD27-E3F6DA69E657}">
      <dsp:nvSpPr>
        <dsp:cNvPr id="0" name=""/>
        <dsp:cNvSpPr/>
      </dsp:nvSpPr>
      <dsp:spPr>
        <a:xfrm>
          <a:off x="3589" y="827925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Finding the best available location for the hostels</a:t>
          </a:r>
        </a:p>
      </dsp:txBody>
      <dsp:txXfrm>
        <a:off x="3589" y="827925"/>
        <a:ext cx="2847855" cy="1708713"/>
      </dsp:txXfrm>
    </dsp:sp>
    <dsp:sp modelId="{D76D867E-BA64-4049-AE55-A7BE6E3255F1}">
      <dsp:nvSpPr>
        <dsp:cNvPr id="0" name=""/>
        <dsp:cNvSpPr/>
      </dsp:nvSpPr>
      <dsp:spPr>
        <a:xfrm>
          <a:off x="3136231" y="827925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Getting quotes from engineers and building companies</a:t>
          </a:r>
        </a:p>
      </dsp:txBody>
      <dsp:txXfrm>
        <a:off x="3136231" y="827925"/>
        <a:ext cx="2847855" cy="1708713"/>
      </dsp:txXfrm>
    </dsp:sp>
    <dsp:sp modelId="{2FF5FC8E-00E8-7847-A944-6A3FEAC041A2}">
      <dsp:nvSpPr>
        <dsp:cNvPr id="0" name=""/>
        <dsp:cNvSpPr/>
      </dsp:nvSpPr>
      <dsp:spPr>
        <a:xfrm>
          <a:off x="6268872" y="827925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 engineer contractors</a:t>
          </a:r>
        </a:p>
      </dsp:txBody>
      <dsp:txXfrm>
        <a:off x="6268872" y="827925"/>
        <a:ext cx="2847855" cy="1708713"/>
      </dsp:txXfrm>
    </dsp:sp>
    <dsp:sp modelId="{FF95FB35-3242-834E-AB91-8F7281AC8BB5}">
      <dsp:nvSpPr>
        <dsp:cNvPr id="0" name=""/>
        <dsp:cNvSpPr/>
      </dsp:nvSpPr>
      <dsp:spPr>
        <a:xfrm>
          <a:off x="9401514" y="827925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building contractors</a:t>
          </a:r>
        </a:p>
      </dsp:txBody>
      <dsp:txXfrm>
        <a:off x="9401514" y="827925"/>
        <a:ext cx="2847855" cy="1708713"/>
      </dsp:txXfrm>
    </dsp:sp>
    <dsp:sp modelId="{4DE1D6D5-93DE-8540-9BDE-409A9E67C1F9}">
      <dsp:nvSpPr>
        <dsp:cNvPr id="0" name=""/>
        <dsp:cNvSpPr/>
      </dsp:nvSpPr>
      <dsp:spPr>
        <a:xfrm>
          <a:off x="3589" y="2821424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Getting insurance quotas</a:t>
          </a:r>
        </a:p>
      </dsp:txBody>
      <dsp:txXfrm>
        <a:off x="3589" y="2821424"/>
        <a:ext cx="2847855" cy="1708713"/>
      </dsp:txXfrm>
    </dsp:sp>
    <dsp:sp modelId="{BB2DAFA8-5824-B840-BC18-63460F56AD95}">
      <dsp:nvSpPr>
        <dsp:cNvPr id="0" name=""/>
        <dsp:cNvSpPr/>
      </dsp:nvSpPr>
      <dsp:spPr>
        <a:xfrm>
          <a:off x="3136231" y="2821424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Arrange Insurance policies</a:t>
          </a:r>
        </a:p>
      </dsp:txBody>
      <dsp:txXfrm>
        <a:off x="3136231" y="2821424"/>
        <a:ext cx="2847855" cy="1708713"/>
      </dsp:txXfrm>
    </dsp:sp>
    <dsp:sp modelId="{0EE0FF0B-83F5-214D-937A-A3414069C123}">
      <dsp:nvSpPr>
        <dsp:cNvPr id="0" name=""/>
        <dsp:cNvSpPr/>
      </dsp:nvSpPr>
      <dsp:spPr>
        <a:xfrm>
          <a:off x="6268872" y="2821424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Hiring maintaining staff</a:t>
          </a:r>
        </a:p>
      </dsp:txBody>
      <dsp:txXfrm>
        <a:off x="6268872" y="2821424"/>
        <a:ext cx="2847855" cy="1708713"/>
      </dsp:txXfrm>
    </dsp:sp>
    <dsp:sp modelId="{3D881987-3085-6346-BD5F-D1185C602C14}">
      <dsp:nvSpPr>
        <dsp:cNvPr id="0" name=""/>
        <dsp:cNvSpPr/>
      </dsp:nvSpPr>
      <dsp:spPr>
        <a:xfrm>
          <a:off x="9401514" y="2821424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Getting quotas from building materials suppliers</a:t>
          </a:r>
        </a:p>
      </dsp:txBody>
      <dsp:txXfrm>
        <a:off x="9401514" y="2821424"/>
        <a:ext cx="2847855" cy="1708713"/>
      </dsp:txXfrm>
    </dsp:sp>
    <dsp:sp modelId="{50C5916D-AF93-1C4C-9755-8D825332478F}">
      <dsp:nvSpPr>
        <dsp:cNvPr id="0" name=""/>
        <dsp:cNvSpPr/>
      </dsp:nvSpPr>
      <dsp:spPr>
        <a:xfrm>
          <a:off x="3589" y="4814923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Arrange building materials suppliers schedule</a:t>
          </a:r>
        </a:p>
      </dsp:txBody>
      <dsp:txXfrm>
        <a:off x="3589" y="4814923"/>
        <a:ext cx="2847855" cy="1708713"/>
      </dsp:txXfrm>
    </dsp:sp>
    <dsp:sp modelId="{DF145F62-93DC-F94D-B58D-BCD290B16283}">
      <dsp:nvSpPr>
        <dsp:cNvPr id="0" name=""/>
        <dsp:cNvSpPr/>
      </dsp:nvSpPr>
      <dsp:spPr>
        <a:xfrm>
          <a:off x="3136231" y="4814923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plumbers services</a:t>
          </a:r>
        </a:p>
      </dsp:txBody>
      <dsp:txXfrm>
        <a:off x="3136231" y="4814923"/>
        <a:ext cx="2847855" cy="1708713"/>
      </dsp:txXfrm>
    </dsp:sp>
    <dsp:sp modelId="{1F145F79-7985-A048-AC0E-B2E54686EC37}">
      <dsp:nvSpPr>
        <dsp:cNvPr id="0" name=""/>
        <dsp:cNvSpPr/>
      </dsp:nvSpPr>
      <dsp:spPr>
        <a:xfrm>
          <a:off x="6268872" y="4814923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Interior designers contactors</a:t>
          </a:r>
        </a:p>
      </dsp:txBody>
      <dsp:txXfrm>
        <a:off x="6268872" y="4814923"/>
        <a:ext cx="2847855" cy="1708713"/>
      </dsp:txXfrm>
    </dsp:sp>
    <dsp:sp modelId="{4089A480-DBE2-3442-A3D1-05B907D09E47}">
      <dsp:nvSpPr>
        <dsp:cNvPr id="0" name=""/>
        <dsp:cNvSpPr/>
      </dsp:nvSpPr>
      <dsp:spPr>
        <a:xfrm>
          <a:off x="9401514" y="4814923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gas and electricity suppliers, quotas and contacts </a:t>
          </a:r>
        </a:p>
      </dsp:txBody>
      <dsp:txXfrm>
        <a:off x="9401514" y="4814923"/>
        <a:ext cx="2847855" cy="1708713"/>
      </dsp:txXfrm>
    </dsp:sp>
    <dsp:sp modelId="{5675EF25-CAD6-A740-BE5D-262908E32D7F}">
      <dsp:nvSpPr>
        <dsp:cNvPr id="0" name=""/>
        <dsp:cNvSpPr/>
      </dsp:nvSpPr>
      <dsp:spPr>
        <a:xfrm>
          <a:off x="3589" y="68084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Buying bathroom equipment</a:t>
          </a:r>
        </a:p>
      </dsp:txBody>
      <dsp:txXfrm>
        <a:off x="3589" y="6808422"/>
        <a:ext cx="2847855" cy="1708713"/>
      </dsp:txXfrm>
    </dsp:sp>
    <dsp:sp modelId="{A43D3FB6-8B52-6541-9757-11F45BE09450}">
      <dsp:nvSpPr>
        <dsp:cNvPr id="0" name=""/>
        <dsp:cNvSpPr/>
      </dsp:nvSpPr>
      <dsp:spPr>
        <a:xfrm>
          <a:off x="3136231" y="68084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Buying electrical equipment</a:t>
          </a:r>
        </a:p>
      </dsp:txBody>
      <dsp:txXfrm>
        <a:off x="3136231" y="6808422"/>
        <a:ext cx="2847855" cy="1708713"/>
      </dsp:txXfrm>
    </dsp:sp>
    <dsp:sp modelId="{9857D0D2-48F2-9148-A2FA-4E344C3480E4}">
      <dsp:nvSpPr>
        <dsp:cNvPr id="0" name=""/>
        <dsp:cNvSpPr/>
      </dsp:nvSpPr>
      <dsp:spPr>
        <a:xfrm>
          <a:off x="6268872" y="68084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Buying Computers and printers</a:t>
          </a:r>
        </a:p>
      </dsp:txBody>
      <dsp:txXfrm>
        <a:off x="6268872" y="6808422"/>
        <a:ext cx="2847855" cy="1708713"/>
      </dsp:txXfrm>
    </dsp:sp>
    <dsp:sp modelId="{49008E5C-F754-D448-AB47-671B0105C341}">
      <dsp:nvSpPr>
        <dsp:cNvPr id="0" name=""/>
        <dsp:cNvSpPr/>
      </dsp:nvSpPr>
      <dsp:spPr>
        <a:xfrm>
          <a:off x="9401514" y="68084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gas, electricity, fire and seismic resistance certificates </a:t>
          </a:r>
        </a:p>
      </dsp:txBody>
      <dsp:txXfrm>
        <a:off x="9401514" y="6808422"/>
        <a:ext cx="2847855" cy="1708713"/>
      </dsp:txXfrm>
    </dsp:sp>
    <dsp:sp modelId="{93CDD8C6-3D02-CF4B-99EF-0EDE7E7BA8E9}">
      <dsp:nvSpPr>
        <dsp:cNvPr id="0" name=""/>
        <dsp:cNvSpPr/>
      </dsp:nvSpPr>
      <dsp:spPr>
        <a:xfrm>
          <a:off x="4702552" y="88019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Buying bathroom equipment</a:t>
          </a:r>
        </a:p>
      </dsp:txBody>
      <dsp:txXfrm>
        <a:off x="4702552" y="8801922"/>
        <a:ext cx="2847855" cy="17087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0B74E4-8505-C449-89C2-A57C37AEB79C}">
      <dsp:nvSpPr>
        <dsp:cNvPr id="0" name=""/>
        <dsp:cNvSpPr/>
      </dsp:nvSpPr>
      <dsp:spPr>
        <a:xfrm>
          <a:off x="6687551" y="5846705"/>
          <a:ext cx="4098821" cy="26551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Low Power, High Interest</a:t>
          </a:r>
        </a:p>
      </dsp:txBody>
      <dsp:txXfrm>
        <a:off x="7975521" y="6568806"/>
        <a:ext cx="2752527" cy="1874682"/>
      </dsp:txXfrm>
    </dsp:sp>
    <dsp:sp modelId="{9D70F335-4B9E-F149-BA93-9EE5C2BA48E0}">
      <dsp:nvSpPr>
        <dsp:cNvPr id="0" name=""/>
        <dsp:cNvSpPr/>
      </dsp:nvSpPr>
      <dsp:spPr>
        <a:xfrm>
          <a:off x="0" y="5846705"/>
          <a:ext cx="4098821" cy="26551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Low Power, Low Interest</a:t>
          </a:r>
        </a:p>
      </dsp:txBody>
      <dsp:txXfrm>
        <a:off x="58324" y="6568806"/>
        <a:ext cx="2752527" cy="1874682"/>
      </dsp:txXfrm>
    </dsp:sp>
    <dsp:sp modelId="{CEA10310-4A6E-7A41-946A-831890DD1ECD}">
      <dsp:nvSpPr>
        <dsp:cNvPr id="0" name=""/>
        <dsp:cNvSpPr/>
      </dsp:nvSpPr>
      <dsp:spPr>
        <a:xfrm>
          <a:off x="6687551" y="204603"/>
          <a:ext cx="4098821" cy="26551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High Power, High Interest</a:t>
          </a:r>
        </a:p>
      </dsp:txBody>
      <dsp:txXfrm>
        <a:off x="7975521" y="262927"/>
        <a:ext cx="2752527" cy="1874682"/>
      </dsp:txXfrm>
    </dsp:sp>
    <dsp:sp modelId="{FB4B38CF-2C82-744A-BC09-DD9D0DC971F1}">
      <dsp:nvSpPr>
        <dsp:cNvPr id="0" name=""/>
        <dsp:cNvSpPr/>
      </dsp:nvSpPr>
      <dsp:spPr>
        <a:xfrm>
          <a:off x="0" y="204603"/>
          <a:ext cx="4098821" cy="26551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High power, Low Interest</a:t>
          </a:r>
        </a:p>
      </dsp:txBody>
      <dsp:txXfrm>
        <a:off x="58324" y="262927"/>
        <a:ext cx="2752527" cy="1874682"/>
      </dsp:txXfrm>
    </dsp:sp>
    <dsp:sp modelId="{F51087DC-B1F9-8D43-9C71-97BE9A4DFF88}">
      <dsp:nvSpPr>
        <dsp:cNvPr id="0" name=""/>
        <dsp:cNvSpPr/>
      </dsp:nvSpPr>
      <dsp:spPr>
        <a:xfrm>
          <a:off x="1717522" y="677543"/>
          <a:ext cx="3592691" cy="359269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Government</a:t>
          </a:r>
        </a:p>
      </dsp:txBody>
      <dsp:txXfrm>
        <a:off x="2769797" y="1729818"/>
        <a:ext cx="2540416" cy="2540416"/>
      </dsp:txXfrm>
    </dsp:sp>
    <dsp:sp modelId="{FE85577A-DACC-0943-9F5D-63F2723AC98D}">
      <dsp:nvSpPr>
        <dsp:cNvPr id="0" name=""/>
        <dsp:cNvSpPr/>
      </dsp:nvSpPr>
      <dsp:spPr>
        <a:xfrm rot="5400000">
          <a:off x="5476158" y="677543"/>
          <a:ext cx="3592691" cy="359269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UWTSD</a:t>
          </a:r>
        </a:p>
      </dsp:txBody>
      <dsp:txXfrm rot="-5400000">
        <a:off x="5476158" y="1729818"/>
        <a:ext cx="2540416" cy="2540416"/>
      </dsp:txXfrm>
    </dsp:sp>
    <dsp:sp modelId="{B65D7D49-CC7F-6F45-9B91-FB9DE7035EDE}">
      <dsp:nvSpPr>
        <dsp:cNvPr id="0" name=""/>
        <dsp:cNvSpPr/>
      </dsp:nvSpPr>
      <dsp:spPr>
        <a:xfrm rot="10800000">
          <a:off x="5476158" y="4436180"/>
          <a:ext cx="3592691" cy="359269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Students</a:t>
          </a:r>
        </a:p>
      </dsp:txBody>
      <dsp:txXfrm rot="10800000">
        <a:off x="5476158" y="4436180"/>
        <a:ext cx="2540416" cy="2540416"/>
      </dsp:txXfrm>
    </dsp:sp>
    <dsp:sp modelId="{5990D37F-7C1D-3F4A-9767-AF582D298947}">
      <dsp:nvSpPr>
        <dsp:cNvPr id="0" name=""/>
        <dsp:cNvSpPr/>
      </dsp:nvSpPr>
      <dsp:spPr>
        <a:xfrm rot="16200000">
          <a:off x="1717522" y="4436180"/>
          <a:ext cx="3592691" cy="359269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Community Around</a:t>
          </a:r>
        </a:p>
      </dsp:txBody>
      <dsp:txXfrm rot="5400000">
        <a:off x="2769797" y="4436180"/>
        <a:ext cx="2540416" cy="2540416"/>
      </dsp:txXfrm>
    </dsp:sp>
    <dsp:sp modelId="{87EEC282-CBCD-C446-8130-6FC96275E0A9}">
      <dsp:nvSpPr>
        <dsp:cNvPr id="0" name=""/>
        <dsp:cNvSpPr/>
      </dsp:nvSpPr>
      <dsp:spPr>
        <a:xfrm>
          <a:off x="4772970" y="3606459"/>
          <a:ext cx="1240432" cy="1078637"/>
        </a:xfrm>
        <a:prstGeom prst="circular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68330F24-3C9D-5D4A-9E9D-E00B17804423}">
      <dsp:nvSpPr>
        <dsp:cNvPr id="0" name=""/>
        <dsp:cNvSpPr/>
      </dsp:nvSpPr>
      <dsp:spPr>
        <a:xfrm rot="10800000">
          <a:off x="4772970" y="4021319"/>
          <a:ext cx="1240432" cy="1078637"/>
        </a:xfrm>
        <a:prstGeom prst="circular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ECB81-B469-D04B-8EF0-36F710FDC2A8}">
      <dsp:nvSpPr>
        <dsp:cNvPr id="0" name=""/>
        <dsp:cNvSpPr/>
      </dsp:nvSpPr>
      <dsp:spPr>
        <a:xfrm>
          <a:off x="1811498" y="5029199"/>
          <a:ext cx="776203" cy="44371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8101" y="0"/>
              </a:lnTo>
              <a:lnTo>
                <a:pt x="388101" y="4437138"/>
              </a:lnTo>
              <a:lnTo>
                <a:pt x="776203" y="443713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086986" y="7135155"/>
        <a:ext cx="225225" cy="225225"/>
      </dsp:txXfrm>
    </dsp:sp>
    <dsp:sp modelId="{92AA74AB-39E5-6A4A-B529-CFE3286A6CE0}">
      <dsp:nvSpPr>
        <dsp:cNvPr id="0" name=""/>
        <dsp:cNvSpPr/>
      </dsp:nvSpPr>
      <dsp:spPr>
        <a:xfrm>
          <a:off x="1811498" y="5029199"/>
          <a:ext cx="776203" cy="29580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8101" y="0"/>
              </a:lnTo>
              <a:lnTo>
                <a:pt x="388101" y="2958092"/>
              </a:lnTo>
              <a:lnTo>
                <a:pt x="776203" y="295809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123143" y="6431789"/>
        <a:ext cx="152911" cy="152911"/>
      </dsp:txXfrm>
    </dsp:sp>
    <dsp:sp modelId="{7CFEE293-AED8-2F47-90C3-FB83E21A166F}">
      <dsp:nvSpPr>
        <dsp:cNvPr id="0" name=""/>
        <dsp:cNvSpPr/>
      </dsp:nvSpPr>
      <dsp:spPr>
        <a:xfrm>
          <a:off x="1811498" y="5029199"/>
          <a:ext cx="776203" cy="14790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8101" y="0"/>
              </a:lnTo>
              <a:lnTo>
                <a:pt x="388101" y="1479046"/>
              </a:lnTo>
              <a:lnTo>
                <a:pt x="776203" y="147904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2157841" y="5726963"/>
        <a:ext cx="83517" cy="83517"/>
      </dsp:txXfrm>
    </dsp:sp>
    <dsp:sp modelId="{364C5EF8-3E13-5443-B873-C8063BBDE93E}">
      <dsp:nvSpPr>
        <dsp:cNvPr id="0" name=""/>
        <dsp:cNvSpPr/>
      </dsp:nvSpPr>
      <dsp:spPr>
        <a:xfrm>
          <a:off x="1811498" y="4983479"/>
          <a:ext cx="7762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76203" y="4572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80194" y="5009794"/>
        <a:ext cx="38810" cy="38810"/>
      </dsp:txXfrm>
    </dsp:sp>
    <dsp:sp modelId="{C200AF80-F309-1345-9B1F-220FF4356774}">
      <dsp:nvSpPr>
        <dsp:cNvPr id="0" name=""/>
        <dsp:cNvSpPr/>
      </dsp:nvSpPr>
      <dsp:spPr>
        <a:xfrm>
          <a:off x="1811498" y="3550153"/>
          <a:ext cx="776203" cy="1479046"/>
        </a:xfrm>
        <a:custGeom>
          <a:avLst/>
          <a:gdLst/>
          <a:ahLst/>
          <a:cxnLst/>
          <a:rect l="0" t="0" r="0" b="0"/>
          <a:pathLst>
            <a:path>
              <a:moveTo>
                <a:pt x="0" y="1479046"/>
              </a:moveTo>
              <a:lnTo>
                <a:pt x="388101" y="1479046"/>
              </a:lnTo>
              <a:lnTo>
                <a:pt x="388101" y="0"/>
              </a:lnTo>
              <a:lnTo>
                <a:pt x="776203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2157841" y="4247917"/>
        <a:ext cx="83517" cy="83517"/>
      </dsp:txXfrm>
    </dsp:sp>
    <dsp:sp modelId="{67967701-DA5E-394F-A1F0-1353E6EA4809}">
      <dsp:nvSpPr>
        <dsp:cNvPr id="0" name=""/>
        <dsp:cNvSpPr/>
      </dsp:nvSpPr>
      <dsp:spPr>
        <a:xfrm>
          <a:off x="1811498" y="2071106"/>
          <a:ext cx="776203" cy="2958092"/>
        </a:xfrm>
        <a:custGeom>
          <a:avLst/>
          <a:gdLst/>
          <a:ahLst/>
          <a:cxnLst/>
          <a:rect l="0" t="0" r="0" b="0"/>
          <a:pathLst>
            <a:path>
              <a:moveTo>
                <a:pt x="0" y="2958092"/>
              </a:moveTo>
              <a:lnTo>
                <a:pt x="388101" y="2958092"/>
              </a:lnTo>
              <a:lnTo>
                <a:pt x="388101" y="0"/>
              </a:lnTo>
              <a:lnTo>
                <a:pt x="776203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123143" y="3473697"/>
        <a:ext cx="152911" cy="152911"/>
      </dsp:txXfrm>
    </dsp:sp>
    <dsp:sp modelId="{8F883FA2-C213-B24D-A68A-1838821EDEA7}">
      <dsp:nvSpPr>
        <dsp:cNvPr id="0" name=""/>
        <dsp:cNvSpPr/>
      </dsp:nvSpPr>
      <dsp:spPr>
        <a:xfrm>
          <a:off x="1811498" y="592060"/>
          <a:ext cx="776203" cy="4437138"/>
        </a:xfrm>
        <a:custGeom>
          <a:avLst/>
          <a:gdLst/>
          <a:ahLst/>
          <a:cxnLst/>
          <a:rect l="0" t="0" r="0" b="0"/>
          <a:pathLst>
            <a:path>
              <a:moveTo>
                <a:pt x="0" y="4437138"/>
              </a:moveTo>
              <a:lnTo>
                <a:pt x="388101" y="4437138"/>
              </a:lnTo>
              <a:lnTo>
                <a:pt x="388101" y="0"/>
              </a:lnTo>
              <a:lnTo>
                <a:pt x="776203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086986" y="2698017"/>
        <a:ext cx="225225" cy="225225"/>
      </dsp:txXfrm>
    </dsp:sp>
    <dsp:sp modelId="{554A7FC8-2160-D24D-951F-8833E79AA039}">
      <dsp:nvSpPr>
        <dsp:cNvPr id="0" name=""/>
        <dsp:cNvSpPr/>
      </dsp:nvSpPr>
      <dsp:spPr>
        <a:xfrm rot="16200000">
          <a:off x="-1893902" y="4437580"/>
          <a:ext cx="6227563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Late Project completion or building collapse</a:t>
          </a:r>
        </a:p>
      </dsp:txBody>
      <dsp:txXfrm>
        <a:off x="-1893902" y="4437580"/>
        <a:ext cx="6227563" cy="1183237"/>
      </dsp:txXfrm>
    </dsp:sp>
    <dsp:sp modelId="{FCD3FE4D-095F-2B48-9C4E-38486BEBD287}">
      <dsp:nvSpPr>
        <dsp:cNvPr id="0" name=""/>
        <dsp:cNvSpPr/>
      </dsp:nvSpPr>
      <dsp:spPr>
        <a:xfrm>
          <a:off x="2587701" y="442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Weather disasters</a:t>
          </a:r>
        </a:p>
      </dsp:txBody>
      <dsp:txXfrm>
        <a:off x="2587701" y="442"/>
        <a:ext cx="3881017" cy="1183237"/>
      </dsp:txXfrm>
    </dsp:sp>
    <dsp:sp modelId="{26648475-6CD3-1440-B84E-92626F8F139F}">
      <dsp:nvSpPr>
        <dsp:cNvPr id="0" name=""/>
        <dsp:cNvSpPr/>
      </dsp:nvSpPr>
      <dsp:spPr>
        <a:xfrm>
          <a:off x="2587701" y="1479488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900" kern="1200" dirty="0"/>
            <a:t>Changes of prices and suppliers disruptions</a:t>
          </a:r>
        </a:p>
      </dsp:txBody>
      <dsp:txXfrm>
        <a:off x="2587701" y="1479488"/>
        <a:ext cx="3881017" cy="1183237"/>
      </dsp:txXfrm>
    </dsp:sp>
    <dsp:sp modelId="{BE5F8B0D-4FE9-9D45-ABAF-3C94535D5D20}">
      <dsp:nvSpPr>
        <dsp:cNvPr id="0" name=""/>
        <dsp:cNvSpPr/>
      </dsp:nvSpPr>
      <dsp:spPr>
        <a:xfrm>
          <a:off x="2587701" y="2958534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Errors in the construction schemes</a:t>
          </a:r>
        </a:p>
      </dsp:txBody>
      <dsp:txXfrm>
        <a:off x="2587701" y="2958534"/>
        <a:ext cx="3881017" cy="1183237"/>
      </dsp:txXfrm>
    </dsp:sp>
    <dsp:sp modelId="{6E217878-F22C-2B4F-86DE-8B3062B397CD}">
      <dsp:nvSpPr>
        <dsp:cNvPr id="0" name=""/>
        <dsp:cNvSpPr/>
      </dsp:nvSpPr>
      <dsp:spPr>
        <a:xfrm>
          <a:off x="2587701" y="4437580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Poor communication</a:t>
          </a:r>
        </a:p>
      </dsp:txBody>
      <dsp:txXfrm>
        <a:off x="2587701" y="4437580"/>
        <a:ext cx="3881017" cy="1183237"/>
      </dsp:txXfrm>
    </dsp:sp>
    <dsp:sp modelId="{2DE3C545-8934-9B4D-A6E2-C9F78DAF681A}">
      <dsp:nvSpPr>
        <dsp:cNvPr id="0" name=""/>
        <dsp:cNvSpPr/>
      </dsp:nvSpPr>
      <dsp:spPr>
        <a:xfrm>
          <a:off x="2587701" y="5916627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Administrative delays</a:t>
          </a:r>
        </a:p>
      </dsp:txBody>
      <dsp:txXfrm>
        <a:off x="2587701" y="5916627"/>
        <a:ext cx="3881017" cy="1183237"/>
      </dsp:txXfrm>
    </dsp:sp>
    <dsp:sp modelId="{D408AF02-9BB3-4E40-B7D7-A4B935AABB53}">
      <dsp:nvSpPr>
        <dsp:cNvPr id="0" name=""/>
        <dsp:cNvSpPr/>
      </dsp:nvSpPr>
      <dsp:spPr>
        <a:xfrm>
          <a:off x="2587701" y="7395673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National or regional strikes</a:t>
          </a:r>
        </a:p>
      </dsp:txBody>
      <dsp:txXfrm>
        <a:off x="2587701" y="7395673"/>
        <a:ext cx="3881017" cy="1183237"/>
      </dsp:txXfrm>
    </dsp:sp>
    <dsp:sp modelId="{BAEDEC4A-816C-614C-AC8F-6022C04CDAE3}">
      <dsp:nvSpPr>
        <dsp:cNvPr id="0" name=""/>
        <dsp:cNvSpPr/>
      </dsp:nvSpPr>
      <dsp:spPr>
        <a:xfrm>
          <a:off x="2587701" y="8874719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incidents </a:t>
          </a:r>
        </a:p>
      </dsp:txBody>
      <dsp:txXfrm>
        <a:off x="2587701" y="8874719"/>
        <a:ext cx="3881017" cy="11832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D20C29-38EC-664A-9E99-2DEAE3262B79}">
      <dsp:nvSpPr>
        <dsp:cNvPr id="0" name=""/>
        <dsp:cNvSpPr/>
      </dsp:nvSpPr>
      <dsp:spPr>
        <a:xfrm>
          <a:off x="284495" y="5"/>
          <a:ext cx="5660878" cy="5660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11537" tIns="45720" rIns="311537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Managing the construction of 6 new blocks of hostel accommodation for UWTSD.</a:t>
          </a:r>
        </a:p>
      </dsp:txBody>
      <dsp:txXfrm>
        <a:off x="1113511" y="829021"/>
        <a:ext cx="4002846" cy="4002846"/>
      </dsp:txXfrm>
    </dsp:sp>
    <dsp:sp modelId="{B7ACF929-9F49-1148-BB6F-B64883337B33}">
      <dsp:nvSpPr>
        <dsp:cNvPr id="0" name=""/>
        <dsp:cNvSpPr/>
      </dsp:nvSpPr>
      <dsp:spPr>
        <a:xfrm>
          <a:off x="5536986" y="0"/>
          <a:ext cx="5660878" cy="5660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11537" tIns="45720" rIns="311537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Successful building of these hostels aims to increase student intake and student satisfaction.</a:t>
          </a:r>
        </a:p>
      </dsp:txBody>
      <dsp:txXfrm>
        <a:off x="6366002" y="829016"/>
        <a:ext cx="4002846" cy="40028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4CAE06-750E-8446-9EBC-E7E886C87516}" type="datetimeFigureOut">
              <a:rPr lang="en-US" smtClean="0"/>
              <a:t>7/16/22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04888" y="1143000"/>
            <a:ext cx="4848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FA162-DA12-D54E-8E6F-6ED7A2676C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400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1pPr>
    <a:lvl2pPr marL="548594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2pPr>
    <a:lvl3pPr marL="1097189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3pPr>
    <a:lvl4pPr marL="1645783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4pPr>
    <a:lvl5pPr marL="2194377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5pPr>
    <a:lvl6pPr marL="2742971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6pPr>
    <a:lvl7pPr marL="3291566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7pPr>
    <a:lvl8pPr marL="3840160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8pPr>
    <a:lvl9pPr marL="4388754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04888" y="1143000"/>
            <a:ext cx="484822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6FA162-DA12-D54E-8E6F-6ED7A2676C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522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63411" y="2948076"/>
            <a:ext cx="28053618" cy="10732268"/>
          </a:xfrm>
        </p:spPr>
        <p:txBody>
          <a:bodyPr bIns="0" anchor="b">
            <a:normAutofit/>
          </a:bodyPr>
          <a:lstStyle>
            <a:lvl1pPr algn="ctr">
              <a:defRPr sz="21437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63412" y="13684249"/>
            <a:ext cx="28053615" cy="3592305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5846" b="0" cap="all" baseline="0">
                <a:solidFill>
                  <a:schemeClr val="tx1"/>
                </a:solidFill>
              </a:defRPr>
            </a:lvl1pPr>
            <a:lvl2pPr marL="1484986" indent="0" algn="ctr">
              <a:buNone/>
              <a:defRPr sz="5846"/>
            </a:lvl2pPr>
            <a:lvl3pPr marL="2969971" indent="0" algn="ctr">
              <a:buNone/>
              <a:defRPr sz="5846"/>
            </a:lvl3pPr>
            <a:lvl4pPr marL="4454957" indent="0" algn="ctr">
              <a:buNone/>
              <a:defRPr sz="5197"/>
            </a:lvl4pPr>
            <a:lvl5pPr marL="5939942" indent="0" algn="ctr">
              <a:buNone/>
              <a:defRPr sz="5197"/>
            </a:lvl5pPr>
            <a:lvl6pPr marL="7424928" indent="0" algn="ctr">
              <a:buNone/>
              <a:defRPr sz="5197"/>
            </a:lvl6pPr>
            <a:lvl7pPr marL="8909914" indent="0" algn="ctr">
              <a:buNone/>
              <a:defRPr sz="5197"/>
            </a:lvl7pPr>
            <a:lvl8pPr marL="10394899" indent="0" algn="ctr">
              <a:buNone/>
              <a:defRPr sz="5197"/>
            </a:lvl8pPr>
            <a:lvl9pPr marL="11879885" indent="0" algn="ctr">
              <a:buNone/>
              <a:defRPr sz="519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714797" y="1210052"/>
            <a:ext cx="18276026" cy="113617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48781" y="2935856"/>
            <a:ext cx="2634228" cy="1850416"/>
          </a:xfrm>
        </p:spPr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245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329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3409" y="6452967"/>
            <a:ext cx="28073370" cy="7235189"/>
          </a:xfrm>
        </p:spPr>
        <p:txBody>
          <a:bodyPr anchor="b">
            <a:normAutofit/>
          </a:bodyPr>
          <a:lstStyle>
            <a:lvl1pPr algn="ctr">
              <a:defRPr sz="1169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3409" y="13688156"/>
            <a:ext cx="28073370" cy="4019896"/>
          </a:xfrm>
        </p:spPr>
        <p:txBody>
          <a:bodyPr tIns="91440">
            <a:normAutofit/>
          </a:bodyPr>
          <a:lstStyle>
            <a:lvl1pPr marL="0" indent="0" algn="ctr">
              <a:buNone/>
              <a:defRPr sz="5846">
                <a:solidFill>
                  <a:schemeClr val="tx1"/>
                </a:solidFill>
              </a:defRPr>
            </a:lvl1pPr>
            <a:lvl2pPr marL="1484986" indent="0">
              <a:buNone/>
              <a:defRPr sz="5846">
                <a:solidFill>
                  <a:schemeClr val="tx1">
                    <a:tint val="75000"/>
                  </a:schemeClr>
                </a:solidFill>
              </a:defRPr>
            </a:lvl2pPr>
            <a:lvl3pPr marL="2969971" indent="0">
              <a:buNone/>
              <a:defRPr sz="5846">
                <a:solidFill>
                  <a:schemeClr val="tx1">
                    <a:tint val="75000"/>
                  </a:schemeClr>
                </a:solidFill>
              </a:defRPr>
            </a:lvl3pPr>
            <a:lvl4pPr marL="4454957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4pPr>
            <a:lvl5pPr marL="5939942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5pPr>
            <a:lvl6pPr marL="7424928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6pPr>
            <a:lvl7pPr marL="8909914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7pPr>
            <a:lvl8pPr marL="10394899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8pPr>
            <a:lvl9pPr marL="11879885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872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7126" y="2957597"/>
            <a:ext cx="30185974" cy="389245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00999" y="7389048"/>
            <a:ext cx="14579359" cy="1267199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313740" y="7412801"/>
            <a:ext cx="14579359" cy="126459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195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0546" y="2954929"/>
            <a:ext cx="30192555" cy="388148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00544" y="7420910"/>
            <a:ext cx="14579814" cy="2946769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7146" b="0" cap="all" baseline="0">
                <a:solidFill>
                  <a:schemeClr val="accent1"/>
                </a:solidFill>
              </a:defRPr>
            </a:lvl1pPr>
            <a:lvl2pPr marL="1484986" indent="0">
              <a:buNone/>
              <a:defRPr sz="6496" b="1"/>
            </a:lvl2pPr>
            <a:lvl3pPr marL="2969971" indent="0">
              <a:buNone/>
              <a:defRPr sz="5846" b="1"/>
            </a:lvl3pPr>
            <a:lvl4pPr marL="4454957" indent="0">
              <a:buNone/>
              <a:defRPr sz="5197" b="1"/>
            </a:lvl4pPr>
            <a:lvl5pPr marL="5939942" indent="0">
              <a:buNone/>
              <a:defRPr sz="5197" b="1"/>
            </a:lvl5pPr>
            <a:lvl6pPr marL="7424928" indent="0">
              <a:buNone/>
              <a:defRPr sz="5197" b="1"/>
            </a:lvl6pPr>
            <a:lvl7pPr marL="8909914" indent="0">
              <a:buNone/>
              <a:defRPr sz="5197" b="1"/>
            </a:lvl7pPr>
            <a:lvl8pPr marL="10394899" indent="0">
              <a:buNone/>
              <a:defRPr sz="5197" b="1"/>
            </a:lvl8pPr>
            <a:lvl9pPr marL="11879885" indent="0">
              <a:buNone/>
              <a:defRPr sz="51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544" y="10377883"/>
            <a:ext cx="14579814" cy="97171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0319862" y="7433601"/>
            <a:ext cx="14579814" cy="294785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7146" b="0" cap="all" baseline="0">
                <a:solidFill>
                  <a:schemeClr val="accent1"/>
                </a:solidFill>
              </a:defRPr>
            </a:lvl1pPr>
            <a:lvl2pPr marL="1484986" indent="0">
              <a:buNone/>
              <a:defRPr sz="6496" b="1"/>
            </a:lvl2pPr>
            <a:lvl3pPr marL="2969971" indent="0">
              <a:buNone/>
              <a:defRPr sz="5846" b="1"/>
            </a:lvl3pPr>
            <a:lvl4pPr marL="4454957" indent="0">
              <a:buNone/>
              <a:defRPr sz="5197" b="1"/>
            </a:lvl4pPr>
            <a:lvl5pPr marL="5939942" indent="0">
              <a:buNone/>
              <a:defRPr sz="5197" b="1"/>
            </a:lvl5pPr>
            <a:lvl6pPr marL="7424928" indent="0">
              <a:buNone/>
              <a:defRPr sz="5197" b="1"/>
            </a:lvl6pPr>
            <a:lvl7pPr marL="8909914" indent="0">
              <a:buNone/>
              <a:defRPr sz="5197" b="1"/>
            </a:lvl7pPr>
            <a:lvl8pPr marL="10394899" indent="0">
              <a:buNone/>
              <a:defRPr sz="5197" b="1"/>
            </a:lvl8pPr>
            <a:lvl9pPr marL="11879885" indent="0">
              <a:buNone/>
              <a:defRPr sz="51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319862" y="10367675"/>
            <a:ext cx="14579814" cy="969111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999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102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75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2361" y="2935856"/>
            <a:ext cx="9620608" cy="8842840"/>
          </a:xfrm>
        </p:spPr>
        <p:txBody>
          <a:bodyPr anchor="b">
            <a:normAutofit/>
          </a:bodyPr>
          <a:lstStyle>
            <a:lvl1pPr algn="l">
              <a:defRPr sz="77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64314" y="2935859"/>
            <a:ext cx="19528785" cy="17119029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92361" y="11778697"/>
            <a:ext cx="9620608" cy="8261024"/>
          </a:xfrm>
        </p:spPr>
        <p:txBody>
          <a:bodyPr/>
          <a:lstStyle>
            <a:lvl1pPr marL="0" indent="0" algn="l">
              <a:buNone/>
              <a:defRPr sz="5197"/>
            </a:lvl1pPr>
            <a:lvl2pPr marL="1484986" indent="0">
              <a:buNone/>
              <a:defRPr sz="4547"/>
            </a:lvl2pPr>
            <a:lvl3pPr marL="2969971" indent="0">
              <a:buNone/>
              <a:defRPr sz="3898"/>
            </a:lvl3pPr>
            <a:lvl4pPr marL="4454957" indent="0">
              <a:buNone/>
              <a:defRPr sz="3248"/>
            </a:lvl4pPr>
            <a:lvl5pPr marL="5939942" indent="0">
              <a:buNone/>
              <a:defRPr sz="3248"/>
            </a:lvl5pPr>
            <a:lvl6pPr marL="7424928" indent="0">
              <a:buNone/>
              <a:defRPr sz="3248"/>
            </a:lvl6pPr>
            <a:lvl7pPr marL="8909914" indent="0">
              <a:buNone/>
              <a:defRPr sz="3248"/>
            </a:lvl7pPr>
            <a:lvl8pPr marL="10394899" indent="0">
              <a:buNone/>
              <a:defRPr sz="3248"/>
            </a:lvl8pPr>
            <a:lvl9pPr marL="11879885" indent="0">
              <a:buNone/>
              <a:defRPr sz="324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283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24286906" y="1771754"/>
            <a:ext cx="13234274" cy="18920562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3585" y="4150435"/>
            <a:ext cx="17969261" cy="7063559"/>
          </a:xfrm>
        </p:spPr>
        <p:txBody>
          <a:bodyPr anchor="b">
            <a:normAutofit/>
          </a:bodyPr>
          <a:lstStyle>
            <a:lvl1pPr>
              <a:defRPr sz="103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388398" y="4124824"/>
            <a:ext cx="9065854" cy="14206962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0394" dirty="0"/>
            </a:lvl1pPr>
          </a:lstStyle>
          <a:p>
            <a:pPr lvl="0" algn="ctr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737" y="11242613"/>
            <a:ext cx="17943523" cy="7680275"/>
          </a:xfrm>
        </p:spPr>
        <p:txBody>
          <a:bodyPr>
            <a:normAutofit/>
          </a:bodyPr>
          <a:lstStyle>
            <a:lvl1pPr marL="0" indent="0" algn="ctr">
              <a:buNone/>
              <a:defRPr sz="5846"/>
            </a:lvl1pPr>
            <a:lvl2pPr marL="1484986" indent="0">
              <a:buNone/>
              <a:defRPr sz="4547"/>
            </a:lvl2pPr>
            <a:lvl3pPr marL="2969971" indent="0">
              <a:buNone/>
              <a:defRPr sz="3898"/>
            </a:lvl3pPr>
            <a:lvl4pPr marL="4454957" indent="0">
              <a:buNone/>
              <a:defRPr sz="3248"/>
            </a:lvl4pPr>
            <a:lvl5pPr marL="5939942" indent="0">
              <a:buNone/>
              <a:defRPr sz="3248"/>
            </a:lvl5pPr>
            <a:lvl6pPr marL="7424928" indent="0">
              <a:buNone/>
              <a:defRPr sz="3248"/>
            </a:lvl6pPr>
            <a:lvl7pPr marL="8909914" indent="0">
              <a:buNone/>
              <a:defRPr sz="3248"/>
            </a:lvl7pPr>
            <a:lvl8pPr marL="10394899" indent="0">
              <a:buNone/>
              <a:defRPr sz="3248"/>
            </a:lvl8pPr>
            <a:lvl9pPr marL="11879885" indent="0">
              <a:buNone/>
              <a:defRPr sz="324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01166" y="20099190"/>
            <a:ext cx="17953095" cy="1176304"/>
          </a:xfrm>
        </p:spPr>
        <p:txBody>
          <a:bodyPr/>
          <a:lstStyle>
            <a:lvl1pPr algn="l">
              <a:defRPr/>
            </a:lvl1pPr>
          </a:lstStyle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01165" y="1170856"/>
            <a:ext cx="17997441" cy="117927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222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386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9645093" y="2935858"/>
            <a:ext cx="5248006" cy="1712293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92362" y="2935858"/>
            <a:ext cx="24420941" cy="1712293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734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798" y="2956237"/>
            <a:ext cx="30178302" cy="38554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798" y="7406884"/>
            <a:ext cx="30178302" cy="126794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522614" y="1213958"/>
            <a:ext cx="11370487" cy="1136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4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714797" y="1210052"/>
            <a:ext cx="18276026" cy="1136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4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59259" y="2935856"/>
            <a:ext cx="2634228" cy="1850416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9094">
                <a:solidFill>
                  <a:schemeClr val="accent1"/>
                </a:solidFill>
              </a:defRPr>
            </a:lvl1pPr>
          </a:lstStyle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13310242"/>
            <a:ext cx="39600188" cy="920833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22522480"/>
            <a:ext cx="39600188" cy="2729997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22554830"/>
            <a:ext cx="39600188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53092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2969971" rtl="0" eaLnBrk="1" latinLnBrk="0" hangingPunct="1">
        <a:lnSpc>
          <a:spcPct val="90000"/>
        </a:lnSpc>
        <a:spcBef>
          <a:spcPct val="0"/>
        </a:spcBef>
        <a:buNone/>
        <a:defRPr sz="10394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742493" indent="-742493" algn="l" defTabSz="2969971" rtl="0" eaLnBrk="1" latinLnBrk="0" hangingPunct="1">
        <a:lnSpc>
          <a:spcPct val="120000"/>
        </a:lnSpc>
        <a:spcBef>
          <a:spcPts val="3248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6496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2227478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846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3712464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197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5197450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4547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6682435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8167421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9652406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11137392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12622378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1pPr>
      <a:lvl2pPr marL="1484986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2pPr>
      <a:lvl3pPr marL="2969971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3pPr>
      <a:lvl4pPr marL="4454957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4pPr>
      <a:lvl5pPr marL="5939942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5pPr>
      <a:lvl6pPr marL="7424928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6pPr>
      <a:lvl7pPr marL="8909914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7pPr>
      <a:lvl8pPr marL="10394899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8pPr>
      <a:lvl9pPr marL="11879885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18" Type="http://schemas.openxmlformats.org/officeDocument/2006/relationships/diagramColors" Target="../diagrams/colors3.xml"/><Relationship Id="rId3" Type="http://schemas.openxmlformats.org/officeDocument/2006/relationships/image" Target="../media/image3.jpeg"/><Relationship Id="rId21" Type="http://schemas.openxmlformats.org/officeDocument/2006/relationships/diagramLayout" Target="../diagrams/layout4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diagramQuickStyle" Target="../diagrams/quickStyle3.xml"/><Relationship Id="rId25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6" Type="http://schemas.openxmlformats.org/officeDocument/2006/relationships/diagramLayout" Target="../diagrams/layout3.xml"/><Relationship Id="rId20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24" Type="http://schemas.microsoft.com/office/2007/relationships/diagramDrawing" Target="../diagrams/drawing4.xml"/><Relationship Id="rId5" Type="http://schemas.openxmlformats.org/officeDocument/2006/relationships/diagramLayout" Target="../diagrams/layout1.xml"/><Relationship Id="rId15" Type="http://schemas.openxmlformats.org/officeDocument/2006/relationships/diagramData" Target="../diagrams/data3.xml"/><Relationship Id="rId23" Type="http://schemas.openxmlformats.org/officeDocument/2006/relationships/diagramColors" Target="../diagrams/colors4.xml"/><Relationship Id="rId10" Type="http://schemas.openxmlformats.org/officeDocument/2006/relationships/diagramLayout" Target="../diagrams/layout2.xml"/><Relationship Id="rId19" Type="http://schemas.microsoft.com/office/2007/relationships/diagramDrawing" Target="../diagrams/drawing3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4.jpeg"/><Relationship Id="rId22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034EAB01-D66F-FDF3-1638-3C1CA91F5B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97160" y="601732"/>
            <a:ext cx="8871323" cy="8706417"/>
          </a:xfrm>
          <a:prstGeom prst="rect">
            <a:avLst/>
          </a:prstGeom>
        </p:spPr>
      </p:pic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6C63C5DC-B9F2-852E-7C26-6FD828307F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8022229"/>
              </p:ext>
            </p:extLst>
          </p:nvPr>
        </p:nvGraphicFramePr>
        <p:xfrm>
          <a:off x="10195560" y="10607037"/>
          <a:ext cx="12252960" cy="11338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E16FBD4-E1C5-8DC8-D191-D5E28AE4BA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2506195"/>
              </p:ext>
            </p:extLst>
          </p:nvPr>
        </p:nvGraphicFramePr>
        <p:xfrm>
          <a:off x="320040" y="548641"/>
          <a:ext cx="10786373" cy="8706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3C06515-F124-1AEA-3EF1-CA2663B00AB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9129" y="10998901"/>
            <a:ext cx="9317792" cy="10946699"/>
          </a:xfrm>
          <a:prstGeom prst="rect">
            <a:avLst/>
          </a:prstGeom>
        </p:spPr>
      </p:pic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109B4FF-F0F6-9CC2-81D1-218AF11C32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5864925"/>
              </p:ext>
            </p:extLst>
          </p:nvPr>
        </p:nvGraphicFramePr>
        <p:xfrm>
          <a:off x="31722588" y="548641"/>
          <a:ext cx="7096980" cy="10058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D0763A9-DB7A-0840-A93D-53EE6AFB7E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0660130"/>
              </p:ext>
            </p:extLst>
          </p:nvPr>
        </p:nvGraphicFramePr>
        <p:xfrm>
          <a:off x="11106413" y="601733"/>
          <a:ext cx="11890747" cy="5661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22F3F90-8F07-449E-CEE1-BED28FD1ABA6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22997160" y="10998901"/>
            <a:ext cx="15361920" cy="1094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71609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1633</TotalTime>
  <Words>161</Words>
  <Application>Microsoft Macintosh PowerPoint</Application>
  <PresentationFormat>Custom</PresentationFormat>
  <Paragraphs>36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Rockwell</vt:lpstr>
      <vt:lpstr>Gallery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Dilyana Fileva-Nikolova (1920825)</dc:creator>
  <cp:lastModifiedBy>Dilyana Fileva-Nikolova (1920825)</cp:lastModifiedBy>
  <cp:revision>6</cp:revision>
  <cp:lastPrinted>2022-07-16T08:09:18Z</cp:lastPrinted>
  <dcterms:created xsi:type="dcterms:W3CDTF">2022-07-14T14:38:04Z</dcterms:created>
  <dcterms:modified xsi:type="dcterms:W3CDTF">2022-07-16T13:47:22Z</dcterms:modified>
</cp:coreProperties>
</file>