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588"/>
    <p:restoredTop sz="93702"/>
  </p:normalViewPr>
  <p:slideViewPr>
    <p:cSldViewPr snapToGrid="0" snapToObjects="1">
      <p:cViewPr>
        <p:scale>
          <a:sx n="85" d="100"/>
          <a:sy n="85" d="100"/>
        </p:scale>
        <p:origin x="1512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E173C94-EFBA-C143-A697-287FE0619390}" type="datetimeFigureOut">
              <a:rPr lang="en-US" smtClean="0"/>
              <a:t>11/26/18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5264F2-888C-204C-968B-3CE3DA9E7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996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E173C94-EFBA-C143-A697-287FE0619390}" type="datetimeFigureOut">
              <a:rPr lang="en-US" smtClean="0"/>
              <a:t>11/26/18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5264F2-888C-204C-968B-3CE3DA9E7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371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E173C94-EFBA-C143-A697-287FE0619390}" type="datetimeFigureOut">
              <a:rPr lang="en-US" smtClean="0"/>
              <a:t>11/26/18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5264F2-888C-204C-968B-3CE3DA9E7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314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E173C94-EFBA-C143-A697-287FE0619390}" type="datetimeFigureOut">
              <a:rPr lang="en-US" smtClean="0"/>
              <a:t>11/26/18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5264F2-888C-204C-968B-3CE3DA9E7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976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E173C94-EFBA-C143-A697-287FE0619390}" type="datetimeFigureOut">
              <a:rPr lang="en-US" smtClean="0"/>
              <a:t>11/26/18</a:t>
            </a:fld>
            <a:endParaRPr lang="en-US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5264F2-888C-204C-968B-3CE3DA9E7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984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E173C94-EFBA-C143-A697-287FE0619390}" type="datetimeFigureOut">
              <a:rPr lang="en-US" smtClean="0"/>
              <a:t>11/26/18</a:t>
            </a:fld>
            <a:endParaRPr 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5264F2-888C-204C-968B-3CE3DA9E7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556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E173C94-EFBA-C143-A697-287FE0619390}" type="datetimeFigureOut">
              <a:rPr lang="en-US" smtClean="0"/>
              <a:t>11/26/18</a:t>
            </a:fld>
            <a:endParaRPr 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5264F2-888C-204C-968B-3CE3DA9E7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825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E173C94-EFBA-C143-A697-287FE0619390}" type="datetimeFigureOut">
              <a:rPr lang="en-US" smtClean="0"/>
              <a:t>11/26/18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5264F2-888C-204C-968B-3CE3DA9E7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849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E173C94-EFBA-C143-A697-287FE0619390}" type="datetimeFigureOut">
              <a:rPr lang="en-US" smtClean="0"/>
              <a:t>11/26/18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5264F2-888C-204C-968B-3CE3DA9E7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917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E173C94-EFBA-C143-A697-287FE0619390}" type="datetimeFigureOut">
              <a:rPr lang="en-US" smtClean="0"/>
              <a:t>11/26/18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5264F2-888C-204C-968B-3CE3DA9E7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301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E173C94-EFBA-C143-A697-287FE0619390}" type="datetimeFigureOut">
              <a:rPr lang="en-US" smtClean="0"/>
              <a:t>11/26/18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5264F2-888C-204C-968B-3CE3DA9E7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8799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6233" y="304801"/>
            <a:ext cx="10668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755651" y="1752600"/>
            <a:ext cx="52324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1251" y="1752600"/>
            <a:ext cx="52324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173C94-EFBA-C143-A697-287FE0619390}" type="datetimeFigureOut">
              <a:rPr lang="en-US" smtClean="0"/>
              <a:t>11/26/18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264F2-888C-204C-968B-3CE3DA9E7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82526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AE173C94-EFBA-C143-A697-287FE0619390}" type="datetimeFigureOut">
              <a:rPr lang="en-US" smtClean="0"/>
              <a:t>11/26/18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A95264F2-888C-204C-968B-3CE3DA9E7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757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ropbox.com/sh/6v2fe33ypyx7g4w/AAC6wz9O75uYx9F0huJvncnja?dl=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F5B06-7373-2F46-872D-A862A20502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Managing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049A0F-E74E-954F-97C0-A0114EA51D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Stuart Morgan</a:t>
            </a:r>
          </a:p>
          <a:p>
            <a:r>
              <a:rPr lang="en-US" dirty="0">
                <a:solidFill>
                  <a:schemeClr val="bg1"/>
                </a:solidFill>
              </a:rPr>
              <a:t>28 November 2018</a:t>
            </a:r>
          </a:p>
        </p:txBody>
      </p:sp>
    </p:spTree>
    <p:extLst>
      <p:ext uri="{BB962C8B-B14F-4D97-AF65-F5344CB8AC3E}">
        <p14:creationId xmlns:p14="http://schemas.microsoft.com/office/powerpoint/2010/main" val="2620119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BCF05-DA13-E546-BD58-D18F22176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5ECAD-18FF-9D47-B360-4A5B636CC6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This session is activity based.  </a:t>
            </a:r>
          </a:p>
          <a:p>
            <a:r>
              <a:rPr lang="en-GB" sz="2400" dirty="0"/>
              <a:t>For you to complete these activities, you need to know the details of the employee engagement strategy of your own organisation.</a:t>
            </a:r>
          </a:p>
          <a:p>
            <a:r>
              <a:rPr lang="en-GB" sz="2400" dirty="0"/>
              <a:t>The previous sessions dealt with various aspects of people management. Using the learning from those earlier sessions and from new material we shall work together to:-</a:t>
            </a:r>
          </a:p>
          <a:p>
            <a:pPr lvl="1"/>
            <a:r>
              <a:rPr lang="en-GB" sz="2000" dirty="0"/>
              <a:t>reflect on and consolidate your learning, and</a:t>
            </a:r>
          </a:p>
          <a:p>
            <a:pPr lvl="1"/>
            <a:r>
              <a:rPr lang="en-GB" sz="2000" dirty="0"/>
              <a:t>critically evaluate the employee engagement strategy of your own organisation.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464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4B9DA-6E27-DA4D-97B5-0E786C497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2DD12-5C5C-FA4B-9695-55F14B387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/>
              <a:t>Work in a group of 3 people.</a:t>
            </a:r>
          </a:p>
          <a:p>
            <a:r>
              <a:rPr lang="en-GB" sz="2200" dirty="0"/>
              <a:t>Download the files available from following the link:-</a:t>
            </a:r>
          </a:p>
          <a:p>
            <a:pPr lvl="1"/>
            <a:r>
              <a:rPr lang="en-GB" sz="1800" dirty="0"/>
              <a:t>URL: </a:t>
            </a:r>
            <a:r>
              <a:rPr lang="en-GB" sz="1800" dirty="0">
                <a:hlinkClick r:id="rId2"/>
              </a:rPr>
              <a:t>https://www.dropbox.com/sh/6v2fe33ypyx7g4w/AAC6wz9O75uYx9F0huJvncnja?dl=0</a:t>
            </a:r>
            <a:endParaRPr lang="en-GB" sz="1800" dirty="0"/>
          </a:p>
          <a:p>
            <a:pPr>
              <a:spcBef>
                <a:spcPts val="0"/>
              </a:spcBef>
            </a:pPr>
            <a:r>
              <a:rPr lang="en-GB" sz="2200" dirty="0"/>
              <a:t>Review the documents (1/2 hour);</a:t>
            </a:r>
          </a:p>
          <a:p>
            <a:pPr>
              <a:spcBef>
                <a:spcPts val="0"/>
              </a:spcBef>
            </a:pPr>
            <a:r>
              <a:rPr lang="en-GB" sz="2200" dirty="0"/>
              <a:t>Identify the key learning points from these documents. (45 mins);</a:t>
            </a:r>
          </a:p>
          <a:p>
            <a:pPr>
              <a:spcBef>
                <a:spcPts val="0"/>
              </a:spcBef>
            </a:pPr>
            <a:r>
              <a:rPr lang="en-GB" sz="2200" dirty="0"/>
              <a:t>Make a five minute long presentation (4 slides maximum) of the key learning points. (45 mins);</a:t>
            </a:r>
          </a:p>
          <a:p>
            <a:pPr>
              <a:spcBef>
                <a:spcPts val="0"/>
              </a:spcBef>
            </a:pPr>
            <a:r>
              <a:rPr lang="en-GB" sz="2200" dirty="0"/>
              <a:t>Reflecting too on learning from the other sessions in this programme:-</a:t>
            </a:r>
          </a:p>
          <a:p>
            <a:pPr lvl="1">
              <a:spcBef>
                <a:spcPts val="0"/>
              </a:spcBef>
            </a:pPr>
            <a:r>
              <a:rPr lang="en-GB" sz="1800" dirty="0"/>
              <a:t>Critically evaluate the employee engagement strategy of your own organisation; </a:t>
            </a:r>
          </a:p>
          <a:p>
            <a:pPr lvl="1">
              <a:spcBef>
                <a:spcPts val="0"/>
              </a:spcBef>
            </a:pPr>
            <a:r>
              <a:rPr lang="en-GB" sz="1800" dirty="0"/>
              <a:t>Identify and prioritise the issues that your organisation ought to address. (45 mins);</a:t>
            </a:r>
          </a:p>
          <a:p>
            <a:pPr>
              <a:spcBef>
                <a:spcPts val="0"/>
              </a:spcBef>
            </a:pPr>
            <a:r>
              <a:rPr lang="en-GB" sz="2200" dirty="0"/>
              <a:t>Produce a 7 point SMART action plan for your own organisation  (45 mins);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546825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EE0D-4A42-5944-82F9-AA5BC22EF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8226A-9B39-8244-BB91-E09AD52B46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Work alone to: -</a:t>
            </a:r>
          </a:p>
          <a:p>
            <a:r>
              <a:rPr lang="en-GB" dirty="0"/>
              <a:t>Produce a 7 point SMART action plan for yourself (1/2 hour)</a:t>
            </a:r>
          </a:p>
        </p:txBody>
      </p:sp>
    </p:spTree>
    <p:extLst>
      <p:ext uri="{BB962C8B-B14F-4D97-AF65-F5344CB8AC3E}">
        <p14:creationId xmlns:p14="http://schemas.microsoft.com/office/powerpoint/2010/main" val="94220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F5AD-5338-9141-9E8B-3DBF6B8A0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E6E308-70BC-8641-AA07-C3257706D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Any 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828378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SfWP 2018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fWP 2018" id="{5BD53337-0753-E940-A1CA-D66FA182D33E}" vid="{E7F6AE6D-893B-9B40-9F12-3A629E0715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SfWP 2018</Template>
  <TotalTime>30</TotalTime>
  <Words>42</Words>
  <Application>Microsoft Macintosh PowerPoint</Application>
  <PresentationFormat>Widescreen</PresentationFormat>
  <Paragraphs>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Arial Rounded MT Bold</vt:lpstr>
      <vt:lpstr>Calibri</vt:lpstr>
      <vt:lpstr>Corbel</vt:lpstr>
      <vt:lpstr>Myriad Pro</vt:lpstr>
      <vt:lpstr>Trebuchet MS</vt:lpstr>
      <vt:lpstr>UWTSD SfWP 2018</vt:lpstr>
      <vt:lpstr>Managing People</vt:lpstr>
      <vt:lpstr>Introduction</vt:lpstr>
      <vt:lpstr>Activities</vt:lpstr>
      <vt:lpstr>Activities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</dc:title>
  <dc:creator>Stuart Morgan</dc:creator>
  <cp:lastModifiedBy>Stuart Morgan</cp:lastModifiedBy>
  <cp:revision>4</cp:revision>
  <dcterms:created xsi:type="dcterms:W3CDTF">2018-11-26T19:34:03Z</dcterms:created>
  <dcterms:modified xsi:type="dcterms:W3CDTF">2018-11-26T20:11:56Z</dcterms:modified>
</cp:coreProperties>
</file>