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>
        <p:scale>
          <a:sx n="102" d="100"/>
          <a:sy n="102" d="100"/>
        </p:scale>
        <p:origin x="992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82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506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61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77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111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46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310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863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01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18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46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67809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393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770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7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5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926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10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3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3@student.uwtsd.ac.uk" TargetMode="External"/><Relationship Id="rId2" Type="http://schemas.openxmlformats.org/officeDocument/2006/relationships/hyperlink" Target="https://es.hoteles.com/ho352413/crowne-plaza-madrid-airport-madrid-espana/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AAFED32-ED9B-2F47-97C6-0B39096E487B}"/>
              </a:ext>
            </a:extLst>
          </p:cNvPr>
          <p:cNvSpPr txBox="1"/>
          <p:nvPr/>
        </p:nvSpPr>
        <p:spPr>
          <a:xfrm>
            <a:off x="1540701" y="1102290"/>
            <a:ext cx="9144000" cy="1566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5A6B1D-9FFB-F244-8B65-A1A3DEEAE043}"/>
              </a:ext>
            </a:extLst>
          </p:cNvPr>
          <p:cNvSpPr txBox="1"/>
          <p:nvPr/>
        </p:nvSpPr>
        <p:spPr>
          <a:xfrm>
            <a:off x="1665962" y="1315233"/>
            <a:ext cx="9018739" cy="4757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Rodrigo.faguilera@uwtsd.ac.uk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Khaled Bin Shams Chowdhury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2112453@student.uwtsd.ac.uk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871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3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E50892-D6ED-9D85-4FDA-04B80487BDD7}"/>
              </a:ext>
            </a:extLst>
          </p:cNvPr>
          <p:cNvSpPr txBox="1"/>
          <p:nvPr/>
        </p:nvSpPr>
        <p:spPr>
          <a:xfrm>
            <a:off x="468572" y="1366365"/>
            <a:ext cx="57264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gency FB" panose="020B0503020202020204" pitchFamily="34" charset="0"/>
              </a:rPr>
              <a:t>El Director – Khaled Bin Shams Chowdhury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sz="2800" dirty="0">
                <a:latin typeface="Agency FB" panose="020B0503020202020204" pitchFamily="34" charset="0"/>
                <a:cs typeface="Aharoni" panose="02010803020104030203" pitchFamily="2" charset="-79"/>
              </a:rPr>
              <a:t>El sitio web – </a:t>
            </a:r>
            <a:r>
              <a:rPr lang="es-ES" sz="2800" dirty="0">
                <a:latin typeface="Agency FB" panose="020B0503020202020204" pitchFamily="34" charset="0"/>
                <a:cs typeface="Aharoni" panose="02010803020104030203" pitchFamily="2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https://es.hoteles.com/ho352413/crowne-plaza-madrid-airport-madrid-espana/</a:t>
            </a:r>
            <a:endParaRPr lang="es-ES" sz="2800" dirty="0"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s-ES" sz="2800" dirty="0"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>
                <a:latin typeface="Agency FB" panose="020B0503020202020204" pitchFamily="34" charset="0"/>
                <a:cs typeface="Aharoni" panose="02010803020104030203" pitchFamily="2" charset="-79"/>
              </a:rPr>
              <a:t>La </a:t>
            </a:r>
            <a:r>
              <a:rPr lang="en-GB" sz="2800" dirty="0" err="1">
                <a:latin typeface="Agency FB" panose="020B0503020202020204" pitchFamily="34" charset="0"/>
                <a:cs typeface="Aharoni" panose="02010803020104030203" pitchFamily="2" charset="-79"/>
              </a:rPr>
              <a:t>ubicacion</a:t>
            </a:r>
            <a:r>
              <a:rPr lang="en-GB" sz="2800" dirty="0">
                <a:latin typeface="Agency FB" panose="020B0503020202020204" pitchFamily="34" charset="0"/>
                <a:cs typeface="Aharoni" panose="02010803020104030203" pitchFamily="2" charset="-79"/>
              </a:rPr>
              <a:t> – </a:t>
            </a:r>
            <a:r>
              <a:rPr lang="es-ES" sz="2800" b="0" i="0" dirty="0">
                <a:effectLst/>
                <a:latin typeface="Agency FB" panose="020B0503020202020204" pitchFamily="34" charset="0"/>
              </a:rPr>
              <a:t>Calle de Lola Flores, 1, Access </a:t>
            </a:r>
            <a:r>
              <a:rPr lang="es-ES" sz="2800" b="0" i="0" dirty="0" err="1">
                <a:effectLst/>
                <a:latin typeface="Agency FB" panose="020B0503020202020204" pitchFamily="34" charset="0"/>
              </a:rPr>
              <a:t>By</a:t>
            </a:r>
            <a:r>
              <a:rPr lang="es-ES" sz="2800" b="0" i="0" dirty="0">
                <a:effectLst/>
                <a:latin typeface="Agency FB" panose="020B0503020202020204" pitchFamily="34" charset="0"/>
              </a:rPr>
              <a:t> Avenida de </a:t>
            </a:r>
            <a:r>
              <a:rPr lang="es-ES" sz="2800" b="0" i="0" dirty="0" err="1">
                <a:effectLst/>
                <a:latin typeface="Agency FB" panose="020B0503020202020204" pitchFamily="34" charset="0"/>
              </a:rPr>
              <a:t>Aragon</a:t>
            </a:r>
            <a:r>
              <a:rPr lang="es-ES" sz="2800" b="0" i="0" dirty="0">
                <a:effectLst/>
                <a:latin typeface="Agency FB" panose="020B0503020202020204" pitchFamily="34" charset="0"/>
              </a:rPr>
              <a:t>, 402, Madrid, Madrid, </a:t>
            </a:r>
            <a:endParaRPr lang="en-GB" sz="2800" dirty="0"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800" dirty="0"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 err="1">
                <a:latin typeface="Agency FB" panose="020B0503020202020204" pitchFamily="34" charset="0"/>
                <a:cs typeface="Aharoni" panose="02010803020104030203" pitchFamily="2" charset="-79"/>
              </a:rPr>
              <a:t>D</a:t>
            </a:r>
            <a:r>
              <a:rPr lang="en-GB" sz="28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irección</a:t>
            </a:r>
            <a:r>
              <a:rPr lang="en-GB" sz="2800" i="0" dirty="0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 de </a:t>
            </a:r>
            <a:r>
              <a:rPr lang="en-GB" sz="2800" dirty="0" err="1">
                <a:latin typeface="Agency FB" panose="020B0503020202020204" pitchFamily="34" charset="0"/>
                <a:cs typeface="Aharoni" panose="02010803020104030203" pitchFamily="2" charset="-79"/>
              </a:rPr>
              <a:t>C</a:t>
            </a:r>
            <a:r>
              <a:rPr lang="en-GB" sz="28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orreo</a:t>
            </a:r>
            <a:r>
              <a:rPr lang="en-GB" sz="2800" i="0" dirty="0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 </a:t>
            </a:r>
            <a:r>
              <a:rPr lang="en-GB" sz="2800" dirty="0" err="1">
                <a:latin typeface="Agency FB" panose="020B0503020202020204" pitchFamily="34" charset="0"/>
                <a:cs typeface="Aharoni" panose="02010803020104030203" pitchFamily="2" charset="-79"/>
              </a:rPr>
              <a:t>E</a:t>
            </a:r>
            <a:r>
              <a:rPr lang="en-GB" sz="28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lectrónico</a:t>
            </a:r>
            <a:r>
              <a:rPr lang="es-ES" sz="2800" dirty="0">
                <a:latin typeface="Agency FB" panose="020B0503020202020204" pitchFamily="34" charset="0"/>
                <a:cs typeface="Aharoni" panose="02010803020104030203" pitchFamily="2" charset="-79"/>
              </a:rPr>
              <a:t>– </a:t>
            </a:r>
            <a:r>
              <a:rPr lang="en-GB" sz="2800" i="0" strike="noStrike" dirty="0">
                <a:effectLst/>
                <a:latin typeface="Agency FB" panose="020B0503020202020204" pitchFamily="34" charset="0"/>
                <a:cs typeface="Aharoni" panose="02010803020104030203" pitchFamily="2" charset="-79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2112453@student.uwtsd.ac.uk</a:t>
            </a:r>
            <a:endParaRPr lang="en-GB" sz="2800" i="0" strike="noStrike" dirty="0">
              <a:effectLst/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s-ES" sz="2800" dirty="0"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Teléfono</a:t>
            </a:r>
            <a:r>
              <a:rPr lang="en-GB" sz="2800" i="0" dirty="0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 +34 912 06 34 10</a:t>
            </a:r>
            <a:endParaRPr lang="en-GB" sz="2800" dirty="0">
              <a:latin typeface="Agency FB" panose="020B0503020202020204" pitchFamily="34" charset="0"/>
            </a:endParaRPr>
          </a:p>
        </p:txBody>
      </p:sp>
      <p:pic>
        <p:nvPicPr>
          <p:cNvPr id="1026" name="Picture 2" descr="Crowne Plaza Madrid Airport - Madrid, Spain">
            <a:extLst>
              <a:ext uri="{FF2B5EF4-FFF2-40B4-BE49-F238E27FC236}">
                <a16:creationId xmlns:a16="http://schemas.microsoft.com/office/drawing/2014/main" id="{C057A6AF-35A8-8AD9-F295-BC25EF78E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960" y="2146610"/>
            <a:ext cx="4869780" cy="3231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HG Hotels &amp; Resorts | Book hotels online at 6,000+ destinations worldwide">
            <a:extLst>
              <a:ext uri="{FF2B5EF4-FFF2-40B4-BE49-F238E27FC236}">
                <a16:creationId xmlns:a16="http://schemas.microsoft.com/office/drawing/2014/main" id="{D0C79062-9BA2-ED60-1878-0928519CD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816" y="28754"/>
            <a:ext cx="5528367" cy="147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6753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182</TotalTime>
  <Words>111</Words>
  <Application>Microsoft Macintosh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Agency FB</vt:lpstr>
      <vt:lpstr>Arial</vt:lpstr>
      <vt:lpstr>Calibri</vt:lpstr>
      <vt:lpstr>Tw Cen MT</vt:lpstr>
      <vt:lpstr>Wingdings</vt:lpstr>
      <vt:lpstr>Droplet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Minha Chowdhury</dc:creator>
  <cp:lastModifiedBy>Mohammad Arifur Rahman Khan (2022401)</cp:lastModifiedBy>
  <cp:revision>8</cp:revision>
  <dcterms:created xsi:type="dcterms:W3CDTF">2022-05-16T20:11:04Z</dcterms:created>
  <dcterms:modified xsi:type="dcterms:W3CDTF">2022-11-03T11:39:48Z</dcterms:modified>
</cp:coreProperties>
</file>