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2" d="100"/>
          <a:sy n="72" d="100"/>
        </p:scale>
        <p:origin x="-204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955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452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81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636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618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456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264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186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039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314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644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A337789-5C24-9D45-8A58-E8B8E63197A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238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72BE24-27C9-4A4A-8A94-55C15F0087C0}" type="datetimeFigureOut">
              <a:rPr lang="en-US" smtClean="0"/>
              <a:t>25/02/2013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8D73D-422A-AF41-85A6-5C50F6550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273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000">
                <a:ea typeface="+mj-ea"/>
              </a:rPr>
              <a:t>Theories that explain change in communities and community action for health. </a:t>
            </a:r>
            <a:br>
              <a:rPr lang="en-GB" sz="2000">
                <a:ea typeface="+mj-ea"/>
              </a:rPr>
            </a:br>
            <a:endParaRPr lang="en-GB" sz="2000">
              <a:ea typeface="+mj-ea"/>
            </a:endParaRP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>
                <a:latin typeface="Calibri" charset="0"/>
              </a:rPr>
              <a:t>Including;</a:t>
            </a:r>
          </a:p>
          <a:p>
            <a:pPr>
              <a:buFontTx/>
              <a:buNone/>
            </a:pPr>
            <a:endParaRPr lang="en-GB">
              <a:latin typeface="Calibri" charset="0"/>
            </a:endParaRPr>
          </a:p>
          <a:p>
            <a:pPr>
              <a:buFontTx/>
              <a:buNone/>
            </a:pPr>
            <a:r>
              <a:rPr lang="en-GB">
                <a:latin typeface="Calibri" charset="0"/>
              </a:rPr>
              <a:t>Theories of Community mobilisation </a:t>
            </a:r>
          </a:p>
          <a:p>
            <a:pPr lvl="1"/>
            <a:r>
              <a:rPr lang="en-GB">
                <a:latin typeface="Calibri" charset="0"/>
              </a:rPr>
              <a:t>social planning </a:t>
            </a:r>
          </a:p>
          <a:p>
            <a:pPr lvl="1"/>
            <a:r>
              <a:rPr lang="en-GB">
                <a:latin typeface="Calibri" charset="0"/>
              </a:rPr>
              <a:t>social action </a:t>
            </a:r>
          </a:p>
          <a:p>
            <a:pPr lvl="1"/>
            <a:r>
              <a:rPr lang="en-GB">
                <a:latin typeface="Calibri" charset="0"/>
              </a:rPr>
              <a:t>community development</a:t>
            </a:r>
          </a:p>
          <a:p>
            <a:pPr lvl="1">
              <a:buFontTx/>
              <a:buNone/>
            </a:pPr>
            <a:endParaRPr lang="en-GB">
              <a:latin typeface="Calibri" charset="0"/>
            </a:endParaRPr>
          </a:p>
          <a:p>
            <a:r>
              <a:rPr lang="en-GB">
                <a:latin typeface="Calibri" charset="0"/>
              </a:rPr>
              <a:t>Diffusion of innovation </a:t>
            </a:r>
          </a:p>
          <a:p>
            <a:endParaRPr lang="en-GB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2260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000">
                <a:ea typeface="+mj-ea"/>
              </a:rPr>
              <a:t>Models that explain changes in organisations and the creation of health- supportive organisational practices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>
                <a:latin typeface="Calibri" charset="0"/>
              </a:rPr>
              <a:t>Including;</a:t>
            </a:r>
          </a:p>
          <a:p>
            <a:pPr>
              <a:buFontTx/>
              <a:buNone/>
            </a:pPr>
            <a:endParaRPr lang="en-GB">
              <a:latin typeface="Calibri" charset="0"/>
            </a:endParaRPr>
          </a:p>
          <a:p>
            <a:pPr>
              <a:buFontTx/>
              <a:buNone/>
            </a:pPr>
            <a:r>
              <a:rPr lang="en-GB">
                <a:latin typeface="Calibri" charset="0"/>
              </a:rPr>
              <a:t>Theories of organisational change </a:t>
            </a:r>
          </a:p>
        </p:txBody>
      </p:sp>
    </p:spTree>
    <p:extLst>
      <p:ext uri="{BB962C8B-B14F-4D97-AF65-F5344CB8AC3E}">
        <p14:creationId xmlns:p14="http://schemas.microsoft.com/office/powerpoint/2010/main" val="129036757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ea typeface="+mj-ea"/>
              </a:rPr>
              <a:t>Task 1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Calibri" charset="0"/>
              </a:rPr>
              <a:t>Choose one model and outline how it might be relevant to health and or health promotion.</a:t>
            </a:r>
          </a:p>
        </p:txBody>
      </p:sp>
    </p:spTree>
    <p:extLst>
      <p:ext uri="{BB962C8B-B14F-4D97-AF65-F5344CB8AC3E}">
        <p14:creationId xmlns:p14="http://schemas.microsoft.com/office/powerpoint/2010/main" val="3091950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4213" y="549275"/>
            <a:ext cx="7920037" cy="58166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791270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80963"/>
            <a:ext cx="8820150" cy="63912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237420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7850188" cy="597535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63192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4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03350" y="188913"/>
            <a:ext cx="5867400" cy="64801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592602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260350"/>
            <a:ext cx="6048375" cy="548798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875994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27088" y="0"/>
            <a:ext cx="7632700" cy="6215063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740052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333375"/>
            <a:ext cx="7416800" cy="5934075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25095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ea typeface="+mj-ea"/>
              </a:rPr>
              <a:t>Task 2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Calibri" charset="0"/>
              </a:rPr>
              <a:t>Choose one model and using an example, real of theoretical outline how it might be applied to health and or health promotion.</a:t>
            </a:r>
          </a:p>
        </p:txBody>
      </p:sp>
    </p:spTree>
    <p:extLst>
      <p:ext uri="{BB962C8B-B14F-4D97-AF65-F5344CB8AC3E}">
        <p14:creationId xmlns:p14="http://schemas.microsoft.com/office/powerpoint/2010/main" val="22639072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</Words>
  <Application>Microsoft Macintosh PowerPoint</Application>
  <PresentationFormat>On-screen Show (4:3)</PresentationFormat>
  <Paragraphs>17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Theories that explain change in communities and community action for health.  </vt:lpstr>
      <vt:lpstr>Models that explain changes in organisations and the creation of health- supportive organisational practices</vt:lpstr>
      <vt:lpstr>Task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Task 2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that explain change in communities and community action for health.  </dc:title>
  <dc:creator>Hayley Herbert</dc:creator>
  <cp:lastModifiedBy>Hayley Herbert</cp:lastModifiedBy>
  <cp:revision>1</cp:revision>
  <dcterms:created xsi:type="dcterms:W3CDTF">2013-02-25T21:07:41Z</dcterms:created>
  <dcterms:modified xsi:type="dcterms:W3CDTF">2013-02-25T21:08:36Z</dcterms:modified>
</cp:coreProperties>
</file>