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1881" r:id="rId2"/>
    <p:sldId id="257" r:id="rId3"/>
    <p:sldId id="258" r:id="rId4"/>
    <p:sldId id="264" r:id="rId5"/>
    <p:sldId id="268" r:id="rId6"/>
    <p:sldId id="265" r:id="rId7"/>
    <p:sldId id="272" r:id="rId8"/>
    <p:sldId id="262" r:id="rId9"/>
    <p:sldId id="266" r:id="rId10"/>
    <p:sldId id="269" r:id="rId11"/>
    <p:sldId id="259" r:id="rId12"/>
    <p:sldId id="270" r:id="rId13"/>
    <p:sldId id="273" r:id="rId14"/>
    <p:sldId id="274" r:id="rId15"/>
    <p:sldId id="276" r:id="rId16"/>
    <p:sldId id="275" r:id="rId17"/>
  </p:sldIdLst>
  <p:sldSz cx="18288000" cy="10287000"/>
  <p:notesSz cx="6858000" cy="9144000"/>
  <p:embeddedFontLst>
    <p:embeddedFont>
      <p:font typeface="Anton" pitchFamily="2" charset="0"/>
      <p:regular r:id="rId19"/>
    </p:embeddedFont>
    <p:embeddedFont>
      <p:font typeface="Cambria Math" panose="02040503050406030204" pitchFamily="18" charset="0"/>
      <p:regular r:id="rId20"/>
    </p:embeddedFont>
    <p:embeddedFont>
      <p:font typeface="Cy Grotesk Key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0408" autoAdjust="0"/>
  </p:normalViewPr>
  <p:slideViewPr>
    <p:cSldViewPr>
      <p:cViewPr varScale="1">
        <p:scale>
          <a:sx n="35" d="100"/>
          <a:sy n="35" d="100"/>
        </p:scale>
        <p:origin x="118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him Uddin" userId="76445bb28c884b4a" providerId="LiveId" clId="{13E93DBA-40D1-44EC-A685-C7F0C51530AD}"/>
    <pc:docChg chg="undo custSel addSld delSld modSld sldOrd">
      <pc:chgData name="Jashim Uddin" userId="76445bb28c884b4a" providerId="LiveId" clId="{13E93DBA-40D1-44EC-A685-C7F0C51530AD}" dt="2025-12-05T22:37:11.788" v="1062" actId="123"/>
      <pc:docMkLst>
        <pc:docMk/>
      </pc:docMkLst>
      <pc:sldChg chg="del">
        <pc:chgData name="Jashim Uddin" userId="76445bb28c884b4a" providerId="LiveId" clId="{13E93DBA-40D1-44EC-A685-C7F0C51530AD}" dt="2025-12-05T22:30:01.486" v="1034" actId="47"/>
        <pc:sldMkLst>
          <pc:docMk/>
          <pc:sldMk cId="0" sldId="256"/>
        </pc:sldMkLst>
      </pc:sldChg>
      <pc:sldChg chg="addSp delSp modSp mod modNotesTx">
        <pc:chgData name="Jashim Uddin" userId="76445bb28c884b4a" providerId="LiveId" clId="{13E93DBA-40D1-44EC-A685-C7F0C51530AD}" dt="2025-12-05T20:46:45.152" v="172" actId="113"/>
        <pc:sldMkLst>
          <pc:docMk/>
          <pc:sldMk cId="0" sldId="257"/>
        </pc:sldMkLst>
        <pc:spChg chg="del mod">
          <ac:chgData name="Jashim Uddin" userId="76445bb28c884b4a" providerId="LiveId" clId="{13E93DBA-40D1-44EC-A685-C7F0C51530AD}" dt="2025-12-05T20:41:56.006" v="158" actId="478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0:26:51.062" v="113" actId="478"/>
          <ac:spMkLst>
            <pc:docMk/>
            <pc:sldMk cId="0" sldId="257"/>
            <ac:spMk id="4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08:41.342" v="11" actId="1076"/>
          <ac:spMkLst>
            <pc:docMk/>
            <pc:sldMk cId="0" sldId="257"/>
            <ac:spMk id="5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0:26:58.298" v="115" actId="478"/>
          <ac:spMkLst>
            <pc:docMk/>
            <pc:sldMk cId="0" sldId="257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27:28.747" v="116" actId="1076"/>
          <ac:spMkLst>
            <pc:docMk/>
            <pc:sldMk cId="0" sldId="257"/>
            <ac:spMk id="9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0:26:54.666" v="114" actId="478"/>
          <ac:spMkLst>
            <pc:docMk/>
            <pc:sldMk cId="0" sldId="257"/>
            <ac:spMk id="10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0:11:19.626" v="30" actId="478"/>
          <ac:spMkLst>
            <pc:docMk/>
            <pc:sldMk cId="0" sldId="257"/>
            <ac:spMk id="11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08:03.714" v="1" actId="478"/>
          <ac:spMkLst>
            <pc:docMk/>
            <pc:sldMk cId="0" sldId="257"/>
            <ac:spMk id="12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13:21.396" v="47" actId="1035"/>
          <ac:spMkLst>
            <pc:docMk/>
            <pc:sldMk cId="0" sldId="257"/>
            <ac:spMk id="13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37:09.593" v="134" actId="1076"/>
          <ac:spMkLst>
            <pc:docMk/>
            <pc:sldMk cId="0" sldId="257"/>
            <ac:spMk id="1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19:53.048" v="69" actId="478"/>
          <ac:spMkLst>
            <pc:docMk/>
            <pc:sldMk cId="0" sldId="257"/>
            <ac:spMk id="15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17:30.662" v="59" actId="14100"/>
          <ac:spMkLst>
            <pc:docMk/>
            <pc:sldMk cId="0" sldId="257"/>
            <ac:spMk id="1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22:41.832" v="93" actId="2710"/>
          <ac:spMkLst>
            <pc:docMk/>
            <pc:sldMk cId="0" sldId="257"/>
            <ac:spMk id="17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0:19:30.572" v="66" actId="478"/>
          <ac:spMkLst>
            <pc:docMk/>
            <pc:sldMk cId="0" sldId="257"/>
            <ac:spMk id="18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37:07.415" v="133" actId="1076"/>
          <ac:spMkLst>
            <pc:docMk/>
            <pc:sldMk cId="0" sldId="257"/>
            <ac:spMk id="19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17:38.909" v="61" actId="478"/>
          <ac:spMkLst>
            <pc:docMk/>
            <pc:sldMk cId="0" sldId="257"/>
            <ac:spMk id="20" creationId="{00000000-0000-0000-0000-000000000000}"/>
          </ac:spMkLst>
        </pc:spChg>
        <pc:spChg chg="add mod">
          <ac:chgData name="Jashim Uddin" userId="76445bb28c884b4a" providerId="LiveId" clId="{13E93DBA-40D1-44EC-A685-C7F0C51530AD}" dt="2025-12-05T20:11:29.153" v="33" actId="1035"/>
          <ac:spMkLst>
            <pc:docMk/>
            <pc:sldMk cId="0" sldId="257"/>
            <ac:spMk id="21" creationId="{11B09A3D-B68C-1C54-ECB8-8D17C345D869}"/>
          </ac:spMkLst>
        </pc:spChg>
        <pc:spChg chg="add mod">
          <ac:chgData name="Jashim Uddin" userId="76445bb28c884b4a" providerId="LiveId" clId="{13E93DBA-40D1-44EC-A685-C7F0C51530AD}" dt="2025-12-05T20:11:23.043" v="31" actId="1076"/>
          <ac:spMkLst>
            <pc:docMk/>
            <pc:sldMk cId="0" sldId="257"/>
            <ac:spMk id="22" creationId="{4CC0D4B3-6CBE-1D29-E23A-4B88651D646B}"/>
          </ac:spMkLst>
        </pc:spChg>
        <pc:spChg chg="add mod">
          <ac:chgData name="Jashim Uddin" userId="76445bb28c884b4a" providerId="LiveId" clId="{13E93DBA-40D1-44EC-A685-C7F0C51530AD}" dt="2025-12-05T20:37:02.987" v="132" actId="1076"/>
          <ac:spMkLst>
            <pc:docMk/>
            <pc:sldMk cId="0" sldId="257"/>
            <ac:spMk id="25" creationId="{5E6169E5-3D5A-1824-FA7C-0550C1D036E6}"/>
          </ac:spMkLst>
        </pc:spChg>
        <pc:spChg chg="add">
          <ac:chgData name="Jashim Uddin" userId="76445bb28c884b4a" providerId="LiveId" clId="{13E93DBA-40D1-44EC-A685-C7F0C51530AD}" dt="2025-12-05T20:21:35.236" v="77"/>
          <ac:spMkLst>
            <pc:docMk/>
            <pc:sldMk cId="0" sldId="257"/>
            <ac:spMk id="26" creationId="{BB6627BF-DEDE-005D-F36D-8B06756B45C1}"/>
          </ac:spMkLst>
        </pc:spChg>
        <pc:grpChg chg="del">
          <ac:chgData name="Jashim Uddin" userId="76445bb28c884b4a" providerId="LiveId" clId="{13E93DBA-40D1-44EC-A685-C7F0C51530AD}" dt="2025-12-05T20:08:13.935" v="5" actId="478"/>
          <ac:grpSpMkLst>
            <pc:docMk/>
            <pc:sldMk cId="0" sldId="257"/>
            <ac:grpSpMk id="7" creationId="{00000000-0000-0000-0000-000000000000}"/>
          </ac:grpSpMkLst>
        </pc:grpChg>
        <pc:picChg chg="add del mod">
          <ac:chgData name="Jashim Uddin" userId="76445bb28c884b4a" providerId="LiveId" clId="{13E93DBA-40D1-44EC-A685-C7F0C51530AD}" dt="2025-12-05T20:41:03.867" v="150" actId="478"/>
          <ac:picMkLst>
            <pc:docMk/>
            <pc:sldMk cId="0" sldId="257"/>
            <ac:picMk id="24" creationId="{FBAD3FD7-537E-4878-9B14-9405C2D06774}"/>
          </ac:picMkLst>
        </pc:picChg>
        <pc:picChg chg="add del mod">
          <ac:chgData name="Jashim Uddin" userId="76445bb28c884b4a" providerId="LiveId" clId="{13E93DBA-40D1-44EC-A685-C7F0C51530AD}" dt="2025-12-05T20:41:45.238" v="154" actId="478"/>
          <ac:picMkLst>
            <pc:docMk/>
            <pc:sldMk cId="0" sldId="257"/>
            <ac:picMk id="28" creationId="{0B93A999-0062-692A-6B09-5067E05B7B93}"/>
          </ac:picMkLst>
        </pc:picChg>
        <pc:picChg chg="add del mod">
          <ac:chgData name="Jashim Uddin" userId="76445bb28c884b4a" providerId="LiveId" clId="{13E93DBA-40D1-44EC-A685-C7F0C51530AD}" dt="2025-12-05T20:39:18.976" v="149" actId="478"/>
          <ac:picMkLst>
            <pc:docMk/>
            <pc:sldMk cId="0" sldId="257"/>
            <ac:picMk id="29" creationId="{5C77F299-514C-3DAF-AA78-4377F3A2B497}"/>
          </ac:picMkLst>
        </pc:picChg>
        <pc:picChg chg="add mod">
          <ac:chgData name="Jashim Uddin" userId="76445bb28c884b4a" providerId="LiveId" clId="{13E93DBA-40D1-44EC-A685-C7F0C51530AD}" dt="2025-12-05T20:39:02.063" v="148" actId="1076"/>
          <ac:picMkLst>
            <pc:docMk/>
            <pc:sldMk cId="0" sldId="257"/>
            <ac:picMk id="30" creationId="{32574A03-8801-64FA-8D59-32DE790736D9}"/>
          </ac:picMkLst>
        </pc:picChg>
        <pc:picChg chg="add mod">
          <ac:chgData name="Jashim Uddin" userId="76445bb28c884b4a" providerId="LiveId" clId="{13E93DBA-40D1-44EC-A685-C7F0C51530AD}" dt="2025-12-05T20:41:10.005" v="153" actId="14100"/>
          <ac:picMkLst>
            <pc:docMk/>
            <pc:sldMk cId="0" sldId="257"/>
            <ac:picMk id="32" creationId="{94DE7BF1-F2C9-07FC-3937-E29C19EEEDFC}"/>
          </ac:picMkLst>
        </pc:picChg>
        <pc:picChg chg="add mod">
          <ac:chgData name="Jashim Uddin" userId="76445bb28c884b4a" providerId="LiveId" clId="{13E93DBA-40D1-44EC-A685-C7F0C51530AD}" dt="2025-12-05T20:42:04.679" v="160" actId="1076"/>
          <ac:picMkLst>
            <pc:docMk/>
            <pc:sldMk cId="0" sldId="257"/>
            <ac:picMk id="34" creationId="{BCBFE25A-0971-2AFC-DBE0-9B3BCE986A03}"/>
          </ac:picMkLst>
        </pc:picChg>
      </pc:sldChg>
      <pc:sldChg chg="addSp delSp modSp mod modNotesTx">
        <pc:chgData name="Jashim Uddin" userId="76445bb28c884b4a" providerId="LiveId" clId="{13E93DBA-40D1-44EC-A685-C7F0C51530AD}" dt="2025-12-05T21:02:45.591" v="333" actId="1035"/>
        <pc:sldMkLst>
          <pc:docMk/>
          <pc:sldMk cId="0" sldId="258"/>
        </pc:sldMkLst>
        <pc:spChg chg="mod">
          <ac:chgData name="Jashim Uddin" userId="76445bb28c884b4a" providerId="LiveId" clId="{13E93DBA-40D1-44EC-A685-C7F0C51530AD}" dt="2025-12-05T21:02:03.981" v="295" actId="1076"/>
          <ac:spMkLst>
            <pc:docMk/>
            <pc:sldMk cId="0" sldId="258"/>
            <ac:spMk id="2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50:59.535" v="174" actId="478"/>
          <ac:spMkLst>
            <pc:docMk/>
            <pc:sldMk cId="0" sldId="258"/>
            <ac:spMk id="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50:54.365" v="173" actId="478"/>
          <ac:spMkLst>
            <pc:docMk/>
            <pc:sldMk cId="0" sldId="258"/>
            <ac:spMk id="5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02:10.481" v="296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02:14.821" v="305" actId="1035"/>
          <ac:spMkLst>
            <pc:docMk/>
            <pc:sldMk cId="0" sldId="258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02:23.995" v="315" actId="1035"/>
          <ac:spMkLst>
            <pc:docMk/>
            <pc:sldMk cId="0" sldId="258"/>
            <ac:spMk id="8" creationId="{00000000-0000-0000-0000-000000000000}"/>
          </ac:spMkLst>
        </pc:spChg>
        <pc:spChg chg="mod">
          <ac:chgData name="Jashim Uddin" userId="76445bb28c884b4a" providerId="LiveId" clId="{13E93DBA-40D1-44EC-A685-C7F0C51530AD}" dt="2025-12-05T20:58:59.262" v="262" actId="1076"/>
          <ac:spMkLst>
            <pc:docMk/>
            <pc:sldMk cId="0" sldId="258"/>
            <ac:spMk id="9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51:08.914" v="178" actId="478"/>
          <ac:spMkLst>
            <pc:docMk/>
            <pc:sldMk cId="0" sldId="258"/>
            <ac:spMk id="10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51:02.677" v="175" actId="478"/>
          <ac:spMkLst>
            <pc:docMk/>
            <pc:sldMk cId="0" sldId="258"/>
            <ac:spMk id="11" creationId="{00000000-0000-0000-0000-000000000000}"/>
          </ac:spMkLst>
        </pc:spChg>
        <pc:spChg chg="del">
          <ac:chgData name="Jashim Uddin" userId="76445bb28c884b4a" providerId="LiveId" clId="{13E93DBA-40D1-44EC-A685-C7F0C51530AD}" dt="2025-12-05T20:51:06.542" v="177" actId="478"/>
          <ac:spMkLst>
            <pc:docMk/>
            <pc:sldMk cId="0" sldId="258"/>
            <ac:spMk id="16" creationId="{00000000-0000-0000-0000-000000000000}"/>
          </ac:spMkLst>
        </pc:spChg>
        <pc:spChg chg="add mod">
          <ac:chgData name="Jashim Uddin" userId="76445bb28c884b4a" providerId="LiveId" clId="{13E93DBA-40D1-44EC-A685-C7F0C51530AD}" dt="2025-12-05T21:02:19.552" v="310" actId="1035"/>
          <ac:spMkLst>
            <pc:docMk/>
            <pc:sldMk cId="0" sldId="258"/>
            <ac:spMk id="17" creationId="{DCF43F5A-096B-7978-55F3-D80D27544685}"/>
          </ac:spMkLst>
        </pc:spChg>
        <pc:spChg chg="add del mod">
          <ac:chgData name="Jashim Uddin" userId="76445bb28c884b4a" providerId="LiveId" clId="{13E93DBA-40D1-44EC-A685-C7F0C51530AD}" dt="2025-12-05T20:58:19.375" v="253" actId="478"/>
          <ac:spMkLst>
            <pc:docMk/>
            <pc:sldMk cId="0" sldId="258"/>
            <ac:spMk id="19" creationId="{C1C47B2D-8CDF-E69D-23ED-BDB696558033}"/>
          </ac:spMkLst>
        </pc:spChg>
        <pc:spChg chg="add mod">
          <ac:chgData name="Jashim Uddin" userId="76445bb28c884b4a" providerId="LiveId" clId="{13E93DBA-40D1-44EC-A685-C7F0C51530AD}" dt="2025-12-05T20:59:13.533" v="267" actId="122"/>
          <ac:spMkLst>
            <pc:docMk/>
            <pc:sldMk cId="0" sldId="258"/>
            <ac:spMk id="20" creationId="{9ABF324D-0E45-0D03-4930-9C891DE7C2E6}"/>
          </ac:spMkLst>
        </pc:spChg>
        <pc:spChg chg="add mod">
          <ac:chgData name="Jashim Uddin" userId="76445bb28c884b4a" providerId="LiveId" clId="{13E93DBA-40D1-44EC-A685-C7F0C51530AD}" dt="2025-12-05T21:02:45.591" v="333" actId="1035"/>
          <ac:spMkLst>
            <pc:docMk/>
            <pc:sldMk cId="0" sldId="258"/>
            <ac:spMk id="23" creationId="{DD92942C-33BD-0E5F-B4AC-A5F747ECE66A}"/>
          </ac:spMkLst>
        </pc:spChg>
        <pc:spChg chg="add mod">
          <ac:chgData name="Jashim Uddin" userId="76445bb28c884b4a" providerId="LiveId" clId="{13E93DBA-40D1-44EC-A685-C7F0C51530AD}" dt="2025-12-05T21:02:39.623" v="326" actId="1035"/>
          <ac:spMkLst>
            <pc:docMk/>
            <pc:sldMk cId="0" sldId="258"/>
            <ac:spMk id="24" creationId="{2DF39809-DDCD-E6D5-4C81-6E0109AD9AD7}"/>
          </ac:spMkLst>
        </pc:spChg>
        <pc:grpChg chg="del">
          <ac:chgData name="Jashim Uddin" userId="76445bb28c884b4a" providerId="LiveId" clId="{13E93DBA-40D1-44EC-A685-C7F0C51530AD}" dt="2025-12-05T20:51:10.792" v="179" actId="478"/>
          <ac:grpSpMkLst>
            <pc:docMk/>
            <pc:sldMk cId="0" sldId="258"/>
            <ac:grpSpMk id="12" creationId="{00000000-0000-0000-0000-000000000000}"/>
          </ac:grpSpMkLst>
        </pc:grpChg>
        <pc:grpChg chg="mod">
          <ac:chgData name="Jashim Uddin" userId="76445bb28c884b4a" providerId="LiveId" clId="{13E93DBA-40D1-44EC-A685-C7F0C51530AD}" dt="2025-12-05T21:02:30.865" v="322" actId="1035"/>
          <ac:grpSpMkLst>
            <pc:docMk/>
            <pc:sldMk cId="0" sldId="258"/>
            <ac:grpSpMk id="14" creationId="{00000000-0000-0000-0000-000000000000}"/>
          </ac:grpSpMkLst>
        </pc:grpChg>
        <pc:picChg chg="add del mod">
          <ac:chgData name="Jashim Uddin" userId="76445bb28c884b4a" providerId="LiveId" clId="{13E93DBA-40D1-44EC-A685-C7F0C51530AD}" dt="2025-12-05T20:58:14.187" v="251" actId="478"/>
          <ac:picMkLst>
            <pc:docMk/>
            <pc:sldMk cId="0" sldId="258"/>
            <ac:picMk id="18" creationId="{AD7E1F45-828B-CB62-7479-5F05B7FDA95E}"/>
          </ac:picMkLst>
        </pc:picChg>
        <pc:picChg chg="add mod">
          <ac:chgData name="Jashim Uddin" userId="76445bb28c884b4a" providerId="LiveId" clId="{13E93DBA-40D1-44EC-A685-C7F0C51530AD}" dt="2025-12-05T21:02:28.296" v="320" actId="1035"/>
          <ac:picMkLst>
            <pc:docMk/>
            <pc:sldMk cId="0" sldId="258"/>
            <ac:picMk id="22" creationId="{F8A066D1-7550-F7C9-15A5-1BAD49675D4C}"/>
          </ac:picMkLst>
        </pc:picChg>
        <pc:picChg chg="add del mod">
          <ac:chgData name="Jashim Uddin" userId="76445bb28c884b4a" providerId="LiveId" clId="{13E93DBA-40D1-44EC-A685-C7F0C51530AD}" dt="2025-12-05T21:01:47.133" v="290" actId="478"/>
          <ac:picMkLst>
            <pc:docMk/>
            <pc:sldMk cId="0" sldId="258"/>
            <ac:picMk id="26" creationId="{1AC3FE04-2425-E9AE-2031-8FC4E35B7FA3}"/>
          </ac:picMkLst>
        </pc:picChg>
      </pc:sldChg>
      <pc:sldChg chg="delSp modSp mod modNotesTx">
        <pc:chgData name="Jashim Uddin" userId="76445bb28c884b4a" providerId="LiveId" clId="{13E93DBA-40D1-44EC-A685-C7F0C51530AD}" dt="2025-12-05T22:16:38.268" v="905" actId="12"/>
        <pc:sldMkLst>
          <pc:docMk/>
          <pc:sldMk cId="0" sldId="259"/>
        </pc:sldMkLst>
        <pc:spChg chg="mod">
          <ac:chgData name="Jashim Uddin" userId="76445bb28c884b4a" providerId="LiveId" clId="{13E93DBA-40D1-44EC-A685-C7F0C51530AD}" dt="2025-12-05T22:15:00.280" v="885" actId="1076"/>
          <ac:spMkLst>
            <pc:docMk/>
            <pc:sldMk cId="0" sldId="259"/>
            <ac:spMk id="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4:41.734" v="878" actId="478"/>
          <ac:spMkLst>
            <pc:docMk/>
            <pc:sldMk cId="0" sldId="259"/>
            <ac:spMk id="5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5:33.723" v="892" actId="478"/>
          <ac:spMkLst>
            <pc:docMk/>
            <pc:sldMk cId="0" sldId="259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16:14.986" v="904" actId="15"/>
          <ac:spMkLst>
            <pc:docMk/>
            <pc:sldMk cId="0" sldId="259"/>
            <ac:spMk id="7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5:36.320" v="893" actId="478"/>
          <ac:spMkLst>
            <pc:docMk/>
            <pc:sldMk cId="0" sldId="259"/>
            <ac:spMk id="8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5:07.662" v="886" actId="478"/>
          <ac:spMkLst>
            <pc:docMk/>
            <pc:sldMk cId="0" sldId="259"/>
            <ac:spMk id="9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4:47.435" v="879" actId="478"/>
          <ac:spMkLst>
            <pc:docMk/>
            <pc:sldMk cId="0" sldId="259"/>
            <ac:spMk id="12" creationId="{00000000-0000-0000-0000-000000000000}"/>
          </ac:spMkLst>
        </pc:spChg>
      </pc:sldChg>
      <pc:sldChg chg="del">
        <pc:chgData name="Jashim Uddin" userId="76445bb28c884b4a" providerId="LiveId" clId="{13E93DBA-40D1-44EC-A685-C7F0C51530AD}" dt="2025-12-05T22:23:22.999" v="949" actId="47"/>
        <pc:sldMkLst>
          <pc:docMk/>
          <pc:sldMk cId="0" sldId="260"/>
        </pc:sldMkLst>
      </pc:sldChg>
      <pc:sldChg chg="del">
        <pc:chgData name="Jashim Uddin" userId="76445bb28c884b4a" providerId="LiveId" clId="{13E93DBA-40D1-44EC-A685-C7F0C51530AD}" dt="2025-12-05T22:23:24.396" v="950" actId="47"/>
        <pc:sldMkLst>
          <pc:docMk/>
          <pc:sldMk cId="0" sldId="261"/>
        </pc:sldMkLst>
      </pc:sldChg>
      <pc:sldChg chg="addSp delSp modSp mod ord modNotesTx">
        <pc:chgData name="Jashim Uddin" userId="76445bb28c884b4a" providerId="LiveId" clId="{13E93DBA-40D1-44EC-A685-C7F0C51530AD}" dt="2025-12-05T22:04:37.183" v="800" actId="20577"/>
        <pc:sldMkLst>
          <pc:docMk/>
          <pc:sldMk cId="0" sldId="262"/>
        </pc:sldMkLst>
        <pc:spChg chg="mod">
          <ac:chgData name="Jashim Uddin" userId="76445bb28c884b4a" providerId="LiveId" clId="{13E93DBA-40D1-44EC-A685-C7F0C51530AD}" dt="2025-12-05T22:02:28.570" v="779" actId="1076"/>
          <ac:spMkLst>
            <pc:docMk/>
            <pc:sldMk cId="0" sldId="262"/>
            <ac:spMk id="2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59:55.340" v="725" actId="478"/>
          <ac:spMkLst>
            <pc:docMk/>
            <pc:sldMk cId="0" sldId="262"/>
            <ac:spMk id="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59:38.007" v="720" actId="478"/>
          <ac:spMkLst>
            <pc:docMk/>
            <pc:sldMk cId="0" sldId="262"/>
            <ac:spMk id="5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59:49.783" v="723" actId="478"/>
          <ac:spMkLst>
            <pc:docMk/>
            <pc:sldMk cId="0" sldId="262"/>
            <ac:spMk id="6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59:47.441" v="722" actId="478"/>
          <ac:spMkLst>
            <pc:docMk/>
            <pc:sldMk cId="0" sldId="262"/>
            <ac:spMk id="9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1:04.692" v="752" actId="1076"/>
          <ac:spMkLst>
            <pc:docMk/>
            <pc:sldMk cId="0" sldId="262"/>
            <ac:spMk id="1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59:51.949" v="724" actId="478"/>
          <ac:spMkLst>
            <pc:docMk/>
            <pc:sldMk cId="0" sldId="262"/>
            <ac:spMk id="19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1:43.161" v="771" actId="1037"/>
          <ac:spMkLst>
            <pc:docMk/>
            <pc:sldMk cId="0" sldId="262"/>
            <ac:spMk id="20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2:36.318" v="782" actId="478"/>
          <ac:spMkLst>
            <pc:docMk/>
            <pc:sldMk cId="0" sldId="262"/>
            <ac:spMk id="21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0:11.642" v="733" actId="1076"/>
          <ac:spMkLst>
            <pc:docMk/>
            <pc:sldMk cId="0" sldId="262"/>
            <ac:spMk id="22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1:50.638" v="773" actId="14100"/>
          <ac:spMkLst>
            <pc:docMk/>
            <pc:sldMk cId="0" sldId="262"/>
            <ac:spMk id="23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2:34.841" v="781" actId="478"/>
          <ac:spMkLst>
            <pc:docMk/>
            <pc:sldMk cId="0" sldId="262"/>
            <ac:spMk id="2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2:38.914" v="784" actId="478"/>
          <ac:spMkLst>
            <pc:docMk/>
            <pc:sldMk cId="0" sldId="262"/>
            <ac:spMk id="25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1:58.010" v="774" actId="571"/>
          <ac:spMkLst>
            <pc:docMk/>
            <pc:sldMk cId="0" sldId="262"/>
            <ac:spMk id="27" creationId="{B2E9C08C-AF28-D680-F846-D4E2E0F9DC00}"/>
          </ac:spMkLst>
        </pc:spChg>
        <pc:spChg chg="mod">
          <ac:chgData name="Jashim Uddin" userId="76445bb28c884b4a" providerId="LiveId" clId="{13E93DBA-40D1-44EC-A685-C7F0C51530AD}" dt="2025-12-05T22:01:58.010" v="774" actId="571"/>
          <ac:spMkLst>
            <pc:docMk/>
            <pc:sldMk cId="0" sldId="262"/>
            <ac:spMk id="28" creationId="{0A5EA67F-1551-D8A8-1866-8FFC5BBFD1E1}"/>
          </ac:spMkLst>
        </pc:spChg>
        <pc:spChg chg="add mod">
          <ac:chgData name="Jashim Uddin" userId="76445bb28c884b4a" providerId="LiveId" clId="{13E93DBA-40D1-44EC-A685-C7F0C51530AD}" dt="2025-12-05T22:02:51.699" v="789" actId="1035"/>
          <ac:spMkLst>
            <pc:docMk/>
            <pc:sldMk cId="0" sldId="262"/>
            <ac:spMk id="29" creationId="{5582473C-965D-5FC1-2B00-C3A71325C412}"/>
          </ac:spMkLst>
        </pc:spChg>
        <pc:spChg chg="add mod">
          <ac:chgData name="Jashim Uddin" userId="76445bb28c884b4a" providerId="LiveId" clId="{13E93DBA-40D1-44EC-A685-C7F0C51530AD}" dt="2025-12-05T22:03:59.271" v="792" actId="113"/>
          <ac:spMkLst>
            <pc:docMk/>
            <pc:sldMk cId="0" sldId="262"/>
            <ac:spMk id="30" creationId="{6B46D806-877E-F7FA-107B-586C175F0AEC}"/>
          </ac:spMkLst>
        </pc:spChg>
        <pc:grpChg chg="mod">
          <ac:chgData name="Jashim Uddin" userId="76445bb28c884b4a" providerId="LiveId" clId="{13E93DBA-40D1-44EC-A685-C7F0C51530AD}" dt="2025-12-05T22:01:34.483" v="761" actId="1076"/>
          <ac:grpSpMkLst>
            <pc:docMk/>
            <pc:sldMk cId="0" sldId="262"/>
            <ac:grpSpMk id="7" creationId="{00000000-0000-0000-0000-000000000000}"/>
          </ac:grpSpMkLst>
        </pc:grpChg>
        <pc:grpChg chg="mod">
          <ac:chgData name="Jashim Uddin" userId="76445bb28c884b4a" providerId="LiveId" clId="{13E93DBA-40D1-44EC-A685-C7F0C51530AD}" dt="2025-12-05T22:01:35.752" v="762" actId="1076"/>
          <ac:grpSpMkLst>
            <pc:docMk/>
            <pc:sldMk cId="0" sldId="262"/>
            <ac:grpSpMk id="10" creationId="{00000000-0000-0000-0000-000000000000}"/>
          </ac:grpSpMkLst>
        </pc:grpChg>
        <pc:grpChg chg="mod">
          <ac:chgData name="Jashim Uddin" userId="76445bb28c884b4a" providerId="LiveId" clId="{13E93DBA-40D1-44EC-A685-C7F0C51530AD}" dt="2025-12-05T22:01:43.161" v="771" actId="1037"/>
          <ac:grpSpMkLst>
            <pc:docMk/>
            <pc:sldMk cId="0" sldId="262"/>
            <ac:grpSpMk id="13" creationId="{00000000-0000-0000-0000-000000000000}"/>
          </ac:grpSpMkLst>
        </pc:grpChg>
        <pc:grpChg chg="del">
          <ac:chgData name="Jashim Uddin" userId="76445bb28c884b4a" providerId="LiveId" clId="{13E93DBA-40D1-44EC-A685-C7F0C51530AD}" dt="2025-12-05T22:02:36.820" v="783" actId="478"/>
          <ac:grpSpMkLst>
            <pc:docMk/>
            <pc:sldMk cId="0" sldId="262"/>
            <ac:grpSpMk id="16" creationId="{00000000-0000-0000-0000-000000000000}"/>
          </ac:grpSpMkLst>
        </pc:grpChg>
        <pc:grpChg chg="add mod">
          <ac:chgData name="Jashim Uddin" userId="76445bb28c884b4a" providerId="LiveId" clId="{13E93DBA-40D1-44EC-A685-C7F0C51530AD}" dt="2025-12-05T22:02:48.023" v="788" actId="1036"/>
          <ac:grpSpMkLst>
            <pc:docMk/>
            <pc:sldMk cId="0" sldId="262"/>
            <ac:grpSpMk id="26" creationId="{11649ECD-87B0-28D7-C2D8-87E9318BC1D3}"/>
          </ac:grpSpMkLst>
        </pc:grpChg>
        <pc:picChg chg="add mod modCrop">
          <ac:chgData name="Jashim Uddin" userId="76445bb28c884b4a" providerId="LiveId" clId="{13E93DBA-40D1-44EC-A685-C7F0C51530AD}" dt="2025-12-05T22:04:15.888" v="799" actId="1076"/>
          <ac:picMkLst>
            <pc:docMk/>
            <pc:sldMk cId="0" sldId="262"/>
            <ac:picMk id="31" creationId="{07521FCB-488D-01AA-00FC-E5B7B3CE0C48}"/>
          </ac:picMkLst>
        </pc:picChg>
      </pc:sldChg>
      <pc:sldChg chg="del">
        <pc:chgData name="Jashim Uddin" userId="76445bb28c884b4a" providerId="LiveId" clId="{13E93DBA-40D1-44EC-A685-C7F0C51530AD}" dt="2025-12-05T22:23:25.608" v="951" actId="47"/>
        <pc:sldMkLst>
          <pc:docMk/>
          <pc:sldMk cId="0" sldId="263"/>
        </pc:sldMkLst>
      </pc:sldChg>
      <pc:sldChg chg="addSp delSp modSp mod ord modNotesTx">
        <pc:chgData name="Jashim Uddin" userId="76445bb28c884b4a" providerId="LiveId" clId="{13E93DBA-40D1-44EC-A685-C7F0C51530AD}" dt="2025-12-05T22:36:46.931" v="1061" actId="20577"/>
        <pc:sldMkLst>
          <pc:docMk/>
          <pc:sldMk cId="0" sldId="264"/>
        </pc:sldMkLst>
        <pc:spChg chg="del">
          <ac:chgData name="Jashim Uddin" userId="76445bb28c884b4a" providerId="LiveId" clId="{13E93DBA-40D1-44EC-A685-C7F0C51530AD}" dt="2025-12-05T21:04:45.208" v="343" actId="478"/>
          <ac:spMkLst>
            <pc:docMk/>
            <pc:sldMk cId="0" sldId="264"/>
            <ac:spMk id="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04:42.261" v="342" actId="478"/>
          <ac:spMkLst>
            <pc:docMk/>
            <pc:sldMk cId="0" sldId="264"/>
            <ac:spMk id="5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05:13.261" v="353" actId="1076"/>
          <ac:spMkLst>
            <pc:docMk/>
            <pc:sldMk cId="0" sldId="264"/>
            <ac:spMk id="6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04:39.919" v="341" actId="478"/>
          <ac:spMkLst>
            <pc:docMk/>
            <pc:sldMk cId="0" sldId="264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07:58.852" v="378" actId="1076"/>
          <ac:spMkLst>
            <pc:docMk/>
            <pc:sldMk cId="0" sldId="264"/>
            <ac:spMk id="8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08:50.865" v="386" actId="478"/>
          <ac:spMkLst>
            <pc:docMk/>
            <pc:sldMk cId="0" sldId="264"/>
            <ac:spMk id="9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1:04:37.696" v="340" actId="478"/>
          <ac:spMkLst>
            <pc:docMk/>
            <pc:sldMk cId="0" sldId="264"/>
            <ac:spMk id="10" creationId="{00000000-0000-0000-0000-000000000000}"/>
          </ac:spMkLst>
        </pc:spChg>
        <pc:spChg chg="add mod">
          <ac:chgData name="Jashim Uddin" userId="76445bb28c884b4a" providerId="LiveId" clId="{13E93DBA-40D1-44EC-A685-C7F0C51530AD}" dt="2025-12-05T21:08:01.928" v="379" actId="1076"/>
          <ac:spMkLst>
            <pc:docMk/>
            <pc:sldMk cId="0" sldId="264"/>
            <ac:spMk id="13" creationId="{B9EE39D3-974B-AE9F-FE13-BBC0C87331A1}"/>
          </ac:spMkLst>
        </pc:spChg>
        <pc:spChg chg="add mod">
          <ac:chgData name="Jashim Uddin" userId="76445bb28c884b4a" providerId="LiveId" clId="{13E93DBA-40D1-44EC-A685-C7F0C51530AD}" dt="2025-12-05T21:10:33.571" v="409" actId="1076"/>
          <ac:spMkLst>
            <pc:docMk/>
            <pc:sldMk cId="0" sldId="264"/>
            <ac:spMk id="14" creationId="{B80A8208-8D9D-359A-031E-FA50953782D9}"/>
          </ac:spMkLst>
        </pc:spChg>
        <pc:spChg chg="add mod">
          <ac:chgData name="Jashim Uddin" userId="76445bb28c884b4a" providerId="LiveId" clId="{13E93DBA-40D1-44EC-A685-C7F0C51530AD}" dt="2025-12-05T21:13:13.156" v="442" actId="13926"/>
          <ac:spMkLst>
            <pc:docMk/>
            <pc:sldMk cId="0" sldId="264"/>
            <ac:spMk id="15" creationId="{38B71125-D8E0-7D3C-8B26-272F0F8394C5}"/>
          </ac:spMkLst>
        </pc:spChg>
        <pc:spChg chg="add mod">
          <ac:chgData name="Jashim Uddin" userId="76445bb28c884b4a" providerId="LiveId" clId="{13E93DBA-40D1-44EC-A685-C7F0C51530AD}" dt="2025-12-05T21:13:46.339" v="449" actId="1038"/>
          <ac:spMkLst>
            <pc:docMk/>
            <pc:sldMk cId="0" sldId="264"/>
            <ac:spMk id="16" creationId="{2B33788B-8C97-A629-1DED-72E5CB4C1230}"/>
          </ac:spMkLst>
        </pc:spChg>
        <pc:spChg chg="add mod">
          <ac:chgData name="Jashim Uddin" userId="76445bb28c884b4a" providerId="LiveId" clId="{13E93DBA-40D1-44EC-A685-C7F0C51530AD}" dt="2025-12-05T21:11:00.604" v="422" actId="113"/>
          <ac:spMkLst>
            <pc:docMk/>
            <pc:sldMk cId="0" sldId="264"/>
            <ac:spMk id="17" creationId="{3FD63051-A406-A5A8-CCCE-C54A1FDD8A62}"/>
          </ac:spMkLst>
        </pc:spChg>
        <pc:spChg chg="add mod">
          <ac:chgData name="Jashim Uddin" userId="76445bb28c884b4a" providerId="LiveId" clId="{13E93DBA-40D1-44EC-A685-C7F0C51530AD}" dt="2025-12-05T21:13:42.549" v="447" actId="1076"/>
          <ac:spMkLst>
            <pc:docMk/>
            <pc:sldMk cId="0" sldId="264"/>
            <ac:spMk id="19" creationId="{E1A706F3-EB7F-0375-DF75-785FFEF272A8}"/>
          </ac:spMkLst>
        </pc:spChg>
        <pc:grpChg chg="del">
          <ac:chgData name="Jashim Uddin" userId="76445bb28c884b4a" providerId="LiveId" clId="{13E93DBA-40D1-44EC-A685-C7F0C51530AD}" dt="2025-12-05T21:04:36.859" v="339" actId="478"/>
          <ac:grpSpMkLst>
            <pc:docMk/>
            <pc:sldMk cId="0" sldId="264"/>
            <ac:grpSpMk id="2" creationId="{00000000-0000-0000-0000-000000000000}"/>
          </ac:grpSpMkLst>
        </pc:grpChg>
        <pc:picChg chg="add mod modCrop">
          <ac:chgData name="Jashim Uddin" userId="76445bb28c884b4a" providerId="LiveId" clId="{13E93DBA-40D1-44EC-A685-C7F0C51530AD}" dt="2025-12-05T21:12:31.211" v="432" actId="1076"/>
          <ac:picMkLst>
            <pc:docMk/>
            <pc:sldMk cId="0" sldId="264"/>
            <ac:picMk id="18" creationId="{F7AE080F-9D92-A004-5AB8-089AD5F72E79}"/>
          </ac:picMkLst>
        </pc:picChg>
      </pc:sldChg>
      <pc:sldChg chg="modSp mod ord modNotesTx">
        <pc:chgData name="Jashim Uddin" userId="76445bb28c884b4a" providerId="LiveId" clId="{13E93DBA-40D1-44EC-A685-C7F0C51530AD}" dt="2025-12-05T21:41:38.145" v="606" actId="12"/>
        <pc:sldMkLst>
          <pc:docMk/>
          <pc:sldMk cId="0" sldId="265"/>
        </pc:sldMkLst>
        <pc:spChg chg="mod">
          <ac:chgData name="Jashim Uddin" userId="76445bb28c884b4a" providerId="LiveId" clId="{13E93DBA-40D1-44EC-A685-C7F0C51530AD}" dt="2025-12-05T21:38:11.712" v="570" actId="14100"/>
          <ac:spMkLst>
            <pc:docMk/>
            <pc:sldMk cId="0" sldId="265"/>
            <ac:spMk id="3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41:11.803" v="605" actId="1036"/>
          <ac:spMkLst>
            <pc:docMk/>
            <pc:sldMk cId="0" sldId="265"/>
            <ac:spMk id="4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39:47.963" v="583" actId="113"/>
          <ac:spMkLst>
            <pc:docMk/>
            <pc:sldMk cId="0" sldId="265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40:23.293" v="590" actId="14100"/>
          <ac:spMkLst>
            <pc:docMk/>
            <pc:sldMk cId="0" sldId="265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40:44.960" v="595" actId="113"/>
          <ac:spMkLst>
            <pc:docMk/>
            <pc:sldMk cId="0" sldId="265"/>
            <ac:spMk id="11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41:05.487" v="602" actId="113"/>
          <ac:spMkLst>
            <pc:docMk/>
            <pc:sldMk cId="0" sldId="265"/>
            <ac:spMk id="12" creationId="{00000000-0000-0000-0000-000000000000}"/>
          </ac:spMkLst>
        </pc:spChg>
      </pc:sldChg>
      <pc:sldChg chg="addSp delSp modSp mod ord modNotesTx">
        <pc:chgData name="Jashim Uddin" userId="76445bb28c884b4a" providerId="LiveId" clId="{13E93DBA-40D1-44EC-A685-C7F0C51530AD}" dt="2025-12-05T22:09:04.354" v="846" actId="12"/>
        <pc:sldMkLst>
          <pc:docMk/>
          <pc:sldMk cId="0" sldId="266"/>
        </pc:sldMkLst>
        <pc:spChg chg="del">
          <ac:chgData name="Jashim Uddin" userId="76445bb28c884b4a" providerId="LiveId" clId="{13E93DBA-40D1-44EC-A685-C7F0C51530AD}" dt="2025-12-05T22:06:51.615" v="815" actId="478"/>
          <ac:spMkLst>
            <pc:docMk/>
            <pc:sldMk cId="0" sldId="266"/>
            <ac:spMk id="5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50.794" v="814" actId="478"/>
          <ac:spMkLst>
            <pc:docMk/>
            <pc:sldMk cId="0" sldId="266"/>
            <ac:spMk id="6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50.276" v="813" actId="478"/>
          <ac:spMkLst>
            <pc:docMk/>
            <pc:sldMk cId="0" sldId="266"/>
            <ac:spMk id="7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8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10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52.327" v="816" actId="478"/>
          <ac:spMkLst>
            <pc:docMk/>
            <pc:sldMk cId="0" sldId="266"/>
            <ac:spMk id="11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12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6:36.868" v="811" actId="113"/>
          <ac:spMkLst>
            <pc:docMk/>
            <pc:sldMk cId="0" sldId="266"/>
            <ac:spMk id="13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08:36.343" v="844" actId="113"/>
          <ac:spMkLst>
            <pc:docMk/>
            <pc:sldMk cId="0" sldId="266"/>
            <ac:spMk id="1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15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16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17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06:48.315" v="812" actId="478"/>
          <ac:spMkLst>
            <pc:docMk/>
            <pc:sldMk cId="0" sldId="266"/>
            <ac:spMk id="18" creationId="{00000000-0000-0000-0000-000000000000}"/>
          </ac:spMkLst>
        </pc:spChg>
        <pc:grpChg chg="del mod">
          <ac:chgData name="Jashim Uddin" userId="76445bb28c884b4a" providerId="LiveId" clId="{13E93DBA-40D1-44EC-A685-C7F0C51530AD}" dt="2025-12-05T22:06:53.116" v="818" actId="478"/>
          <ac:grpSpMkLst>
            <pc:docMk/>
            <pc:sldMk cId="0" sldId="266"/>
            <ac:grpSpMk id="2" creationId="{00000000-0000-0000-0000-000000000000}"/>
          </ac:grpSpMkLst>
        </pc:grpChg>
        <pc:picChg chg="add mod">
          <ac:chgData name="Jashim Uddin" userId="76445bb28c884b4a" providerId="LiveId" clId="{13E93DBA-40D1-44EC-A685-C7F0C51530AD}" dt="2025-12-05T22:08:20.023" v="841" actId="14100"/>
          <ac:picMkLst>
            <pc:docMk/>
            <pc:sldMk cId="0" sldId="266"/>
            <ac:picMk id="19" creationId="{16CBBFD6-3B59-E5BC-C934-96C12C63F2CA}"/>
          </ac:picMkLst>
        </pc:picChg>
      </pc:sldChg>
      <pc:sldChg chg="del">
        <pc:chgData name="Jashim Uddin" userId="76445bb28c884b4a" providerId="LiveId" clId="{13E93DBA-40D1-44EC-A685-C7F0C51530AD}" dt="2025-12-05T22:23:28.246" v="952" actId="47"/>
        <pc:sldMkLst>
          <pc:docMk/>
          <pc:sldMk cId="0" sldId="267"/>
        </pc:sldMkLst>
      </pc:sldChg>
      <pc:sldChg chg="addSp delSp modSp mod ord modNotesTx">
        <pc:chgData name="Jashim Uddin" userId="76445bb28c884b4a" providerId="LiveId" clId="{13E93DBA-40D1-44EC-A685-C7F0C51530AD}" dt="2025-12-05T21:35:10.154" v="558" actId="6549"/>
        <pc:sldMkLst>
          <pc:docMk/>
          <pc:sldMk cId="0" sldId="268"/>
        </pc:sldMkLst>
        <pc:spChg chg="del">
          <ac:chgData name="Jashim Uddin" userId="76445bb28c884b4a" providerId="LiveId" clId="{13E93DBA-40D1-44EC-A685-C7F0C51530AD}" dt="2025-12-05T21:18:58.313" v="466" actId="478"/>
          <ac:spMkLst>
            <pc:docMk/>
            <pc:sldMk cId="0" sldId="268"/>
            <ac:spMk id="10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1:18:42.232" v="462" actId="478"/>
          <ac:spMkLst>
            <pc:docMk/>
            <pc:sldMk cId="0" sldId="268"/>
            <ac:spMk id="32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18:03.991" v="453" actId="478"/>
          <ac:spMkLst>
            <pc:docMk/>
            <pc:sldMk cId="0" sldId="268"/>
            <ac:spMk id="33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20:20.618" v="472" actId="478"/>
          <ac:spMkLst>
            <pc:docMk/>
            <pc:sldMk cId="0" sldId="268"/>
            <ac:spMk id="3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26:06.635" v="508" actId="478"/>
          <ac:spMkLst>
            <pc:docMk/>
            <pc:sldMk cId="0" sldId="268"/>
            <ac:spMk id="35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21:03.799" v="484" actId="20577"/>
          <ac:spMkLst>
            <pc:docMk/>
            <pc:sldMk cId="0" sldId="268"/>
            <ac:spMk id="36" creationId="{00000000-0000-0000-0000-000000000000}"/>
          </ac:spMkLst>
        </pc:spChg>
        <pc:spChg chg="del mod">
          <ac:chgData name="Jashim Uddin" userId="76445bb28c884b4a" providerId="LiveId" clId="{13E93DBA-40D1-44EC-A685-C7F0C51530AD}" dt="2025-12-05T21:26:05.169" v="507" actId="478"/>
          <ac:spMkLst>
            <pc:docMk/>
            <pc:sldMk cId="0" sldId="268"/>
            <ac:spMk id="37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26:03.445" v="506" actId="478"/>
          <ac:spMkLst>
            <pc:docMk/>
            <pc:sldMk cId="0" sldId="268"/>
            <ac:spMk id="38" creationId="{00000000-0000-0000-0000-000000000000}"/>
          </ac:spMkLst>
        </pc:spChg>
        <pc:spChg chg="add mod">
          <ac:chgData name="Jashim Uddin" userId="76445bb28c884b4a" providerId="LiveId" clId="{13E93DBA-40D1-44EC-A685-C7F0C51530AD}" dt="2025-12-05T21:25:54.349" v="504" actId="14100"/>
          <ac:spMkLst>
            <pc:docMk/>
            <pc:sldMk cId="0" sldId="268"/>
            <ac:spMk id="42" creationId="{938A8FDE-B360-FBE6-375E-A5B9ECDA01B0}"/>
          </ac:spMkLst>
        </pc:spChg>
        <pc:spChg chg="add mod">
          <ac:chgData name="Jashim Uddin" userId="76445bb28c884b4a" providerId="LiveId" clId="{13E93DBA-40D1-44EC-A685-C7F0C51530AD}" dt="2025-12-05T21:18:53.638" v="463" actId="1076"/>
          <ac:spMkLst>
            <pc:docMk/>
            <pc:sldMk cId="0" sldId="268"/>
            <ac:spMk id="43" creationId="{02B4D56D-8A83-D791-A8A3-E484C3935990}"/>
          </ac:spMkLst>
        </pc:spChg>
        <pc:spChg chg="add mod">
          <ac:chgData name="Jashim Uddin" userId="76445bb28c884b4a" providerId="LiveId" clId="{13E93DBA-40D1-44EC-A685-C7F0C51530AD}" dt="2025-12-05T21:28:50.818" v="532" actId="1035"/>
          <ac:spMkLst>
            <pc:docMk/>
            <pc:sldMk cId="0" sldId="268"/>
            <ac:spMk id="46" creationId="{B8CDDC20-B14D-443D-F801-066590CDB646}"/>
          </ac:spMkLst>
        </pc:spChg>
        <pc:spChg chg="add mod">
          <ac:chgData name="Jashim Uddin" userId="76445bb28c884b4a" providerId="LiveId" clId="{13E93DBA-40D1-44EC-A685-C7F0C51530AD}" dt="2025-12-05T21:34:57.546" v="550" actId="6549"/>
          <ac:spMkLst>
            <pc:docMk/>
            <pc:sldMk cId="0" sldId="268"/>
            <ac:spMk id="47" creationId="{AE1B8541-5017-F0DE-B161-85CA1C3B31CE}"/>
          </ac:spMkLst>
        </pc:spChg>
        <pc:spChg chg="add mod">
          <ac:chgData name="Jashim Uddin" userId="76445bb28c884b4a" providerId="LiveId" clId="{13E93DBA-40D1-44EC-A685-C7F0C51530AD}" dt="2025-12-05T21:28:36.317" v="530" actId="14100"/>
          <ac:spMkLst>
            <pc:docMk/>
            <pc:sldMk cId="0" sldId="268"/>
            <ac:spMk id="48" creationId="{5B70BAAA-2F39-5984-A93D-7C14CF303B31}"/>
          </ac:spMkLst>
        </pc:spChg>
        <pc:grpChg chg="del">
          <ac:chgData name="Jashim Uddin" userId="76445bb28c884b4a" providerId="LiveId" clId="{13E93DBA-40D1-44EC-A685-C7F0C51530AD}" dt="2025-12-05T21:18:57.206" v="465" actId="478"/>
          <ac:grpSpMkLst>
            <pc:docMk/>
            <pc:sldMk cId="0" sldId="268"/>
            <ac:grpSpMk id="2" creationId="{00000000-0000-0000-0000-000000000000}"/>
          </ac:grpSpMkLst>
        </pc:grpChg>
        <pc:grpChg chg="del">
          <ac:chgData name="Jashim Uddin" userId="76445bb28c884b4a" providerId="LiveId" clId="{13E93DBA-40D1-44EC-A685-C7F0C51530AD}" dt="2025-12-05T21:18:58.904" v="467" actId="478"/>
          <ac:grpSpMkLst>
            <pc:docMk/>
            <pc:sldMk cId="0" sldId="268"/>
            <ac:grpSpMk id="5" creationId="{00000000-0000-0000-0000-000000000000}"/>
          </ac:grpSpMkLst>
        </pc:grpChg>
        <pc:grpChg chg="del">
          <ac:chgData name="Jashim Uddin" userId="76445bb28c884b4a" providerId="LiveId" clId="{13E93DBA-40D1-44EC-A685-C7F0C51530AD}" dt="2025-12-05T21:18:56.532" v="464" actId="478"/>
          <ac:grpSpMkLst>
            <pc:docMk/>
            <pc:sldMk cId="0" sldId="268"/>
            <ac:grpSpMk id="8" creationId="{00000000-0000-0000-0000-000000000000}"/>
          </ac:grpSpMkLst>
        </pc:grpChg>
        <pc:picChg chg="add del mod">
          <ac:chgData name="Jashim Uddin" userId="76445bb28c884b4a" providerId="LiveId" clId="{13E93DBA-40D1-44EC-A685-C7F0C51530AD}" dt="2025-12-05T21:23:28.968" v="491" actId="478"/>
          <ac:picMkLst>
            <pc:docMk/>
            <pc:sldMk cId="0" sldId="268"/>
            <ac:picMk id="44" creationId="{3EA448EE-F7F3-714F-088F-43D81BBF359F}"/>
          </ac:picMkLst>
        </pc:picChg>
        <pc:picChg chg="add mod">
          <ac:chgData name="Jashim Uddin" userId="76445bb28c884b4a" providerId="LiveId" clId="{13E93DBA-40D1-44EC-A685-C7F0C51530AD}" dt="2025-12-05T21:28:04.662" v="522" actId="14100"/>
          <ac:picMkLst>
            <pc:docMk/>
            <pc:sldMk cId="0" sldId="268"/>
            <ac:picMk id="45" creationId="{8BAEAFFB-3955-086A-434E-274AF9B81922}"/>
          </ac:picMkLst>
        </pc:picChg>
        <pc:picChg chg="add mod">
          <ac:chgData name="Jashim Uddin" userId="76445bb28c884b4a" providerId="LiveId" clId="{13E93DBA-40D1-44EC-A685-C7F0C51530AD}" dt="2025-12-05T21:30:27.481" v="536" actId="1076"/>
          <ac:picMkLst>
            <pc:docMk/>
            <pc:sldMk cId="0" sldId="268"/>
            <ac:picMk id="49" creationId="{2B88F2BF-BD0D-BDD4-E21E-B054D94759D6}"/>
          </ac:picMkLst>
        </pc:picChg>
        <pc:picChg chg="add mod">
          <ac:chgData name="Jashim Uddin" userId="76445bb28c884b4a" providerId="LiveId" clId="{13E93DBA-40D1-44EC-A685-C7F0C51530AD}" dt="2025-12-05T21:31:31.146" v="542" actId="1076"/>
          <ac:picMkLst>
            <pc:docMk/>
            <pc:sldMk cId="0" sldId="268"/>
            <ac:picMk id="50" creationId="{78942F23-C86B-874C-F51A-F1E6B853F98B}"/>
          </ac:picMkLst>
        </pc:picChg>
      </pc:sldChg>
      <pc:sldChg chg="delSp modSp mod ord modNotesTx">
        <pc:chgData name="Jashim Uddin" userId="76445bb28c884b4a" providerId="LiveId" clId="{13E93DBA-40D1-44EC-A685-C7F0C51530AD}" dt="2025-12-05T22:13:17.137" v="876" actId="12"/>
        <pc:sldMkLst>
          <pc:docMk/>
          <pc:sldMk cId="0" sldId="269"/>
        </pc:sldMkLst>
        <pc:spChg chg="mod">
          <ac:chgData name="Jashim Uddin" userId="76445bb28c884b4a" providerId="LiveId" clId="{13E93DBA-40D1-44EC-A685-C7F0C51530AD}" dt="2025-12-05T22:11:22.129" v="856" actId="2711"/>
          <ac:spMkLst>
            <pc:docMk/>
            <pc:sldMk cId="0" sldId="269"/>
            <ac:spMk id="22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0:58.579" v="851" actId="478"/>
          <ac:spMkLst>
            <pc:docMk/>
            <pc:sldMk cId="0" sldId="269"/>
            <ac:spMk id="23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12:02.560" v="863" actId="2711"/>
          <ac:spMkLst>
            <pc:docMk/>
            <pc:sldMk cId="0" sldId="269"/>
            <ac:spMk id="24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12:31.518" v="868" actId="2711"/>
          <ac:spMkLst>
            <pc:docMk/>
            <pc:sldMk cId="0" sldId="269"/>
            <ac:spMk id="25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12:50.046" v="873" actId="404"/>
          <ac:spMkLst>
            <pc:docMk/>
            <pc:sldMk cId="0" sldId="269"/>
            <ac:spMk id="2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12:55.284" v="874" actId="2711"/>
          <ac:spMkLst>
            <pc:docMk/>
            <pc:sldMk cId="0" sldId="269"/>
            <ac:spMk id="27" creationId="{00000000-0000-0000-0000-000000000000}"/>
          </ac:spMkLst>
        </pc:spChg>
      </pc:sldChg>
      <pc:sldChg chg="addSp delSp modSp mod ord modNotesTx">
        <pc:chgData name="Jashim Uddin" userId="76445bb28c884b4a" providerId="LiveId" clId="{13E93DBA-40D1-44EC-A685-C7F0C51530AD}" dt="2025-12-05T22:23:17.853" v="948" actId="6549"/>
        <pc:sldMkLst>
          <pc:docMk/>
          <pc:sldMk cId="0" sldId="270"/>
        </pc:sldMkLst>
        <pc:spChg chg="mod">
          <ac:chgData name="Jashim Uddin" userId="76445bb28c884b4a" providerId="LiveId" clId="{13E93DBA-40D1-44EC-A685-C7F0C51530AD}" dt="2025-12-05T22:22:28.026" v="939" actId="1076"/>
          <ac:spMkLst>
            <pc:docMk/>
            <pc:sldMk cId="0" sldId="270"/>
            <ac:spMk id="2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9:57.857" v="915" actId="478"/>
          <ac:spMkLst>
            <pc:docMk/>
            <pc:sldMk cId="0" sldId="270"/>
            <ac:spMk id="3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22:43.425" v="945" actId="14100"/>
          <ac:spMkLst>
            <pc:docMk/>
            <pc:sldMk cId="0" sldId="270"/>
            <ac:spMk id="4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20:01.304" v="916" actId="478"/>
          <ac:spMkLst>
            <pc:docMk/>
            <pc:sldMk cId="0" sldId="270"/>
            <ac:spMk id="5" creationId="{00000000-0000-0000-0000-000000000000}"/>
          </ac:spMkLst>
        </pc:spChg>
        <pc:spChg chg="del">
          <ac:chgData name="Jashim Uddin" userId="76445bb28c884b4a" providerId="LiveId" clId="{13E93DBA-40D1-44EC-A685-C7F0C51530AD}" dt="2025-12-05T22:19:55.775" v="914" actId="478"/>
          <ac:spMkLst>
            <pc:docMk/>
            <pc:sldMk cId="0" sldId="270"/>
            <ac:spMk id="27" creationId="{00000000-0000-0000-0000-000000000000}"/>
          </ac:spMkLst>
        </pc:spChg>
        <pc:picChg chg="add mod">
          <ac:chgData name="Jashim Uddin" userId="76445bb28c884b4a" providerId="LiveId" clId="{13E93DBA-40D1-44EC-A685-C7F0C51530AD}" dt="2025-12-05T22:22:29.658" v="940" actId="1076"/>
          <ac:picMkLst>
            <pc:docMk/>
            <pc:sldMk cId="0" sldId="270"/>
            <ac:picMk id="29" creationId="{87A50FCA-681E-9540-BECF-1571ED06387C}"/>
          </ac:picMkLst>
        </pc:picChg>
      </pc:sldChg>
      <pc:sldChg chg="del">
        <pc:chgData name="Jashim Uddin" userId="76445bb28c884b4a" providerId="LiveId" clId="{13E93DBA-40D1-44EC-A685-C7F0C51530AD}" dt="2025-12-05T22:23:31.737" v="953" actId="47"/>
        <pc:sldMkLst>
          <pc:docMk/>
          <pc:sldMk cId="0" sldId="271"/>
        </pc:sldMkLst>
      </pc:sldChg>
      <pc:sldChg chg="addSp delSp modSp mod ord modNotesTx">
        <pc:chgData name="Jashim Uddin" userId="76445bb28c884b4a" providerId="LiveId" clId="{13E93DBA-40D1-44EC-A685-C7F0C51530AD}" dt="2025-12-05T21:56:20.406" v="716" actId="113"/>
        <pc:sldMkLst>
          <pc:docMk/>
          <pc:sldMk cId="0" sldId="272"/>
        </pc:sldMkLst>
        <pc:spChg chg="mod">
          <ac:chgData name="Jashim Uddin" userId="76445bb28c884b4a" providerId="LiveId" clId="{13E93DBA-40D1-44EC-A685-C7F0C51530AD}" dt="2025-12-05T21:46:23.679" v="624" actId="2711"/>
          <ac:spMkLst>
            <pc:docMk/>
            <pc:sldMk cId="0" sldId="272"/>
            <ac:spMk id="2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52:43.279" v="692" actId="20577"/>
          <ac:spMkLst>
            <pc:docMk/>
            <pc:sldMk cId="0" sldId="272"/>
            <ac:spMk id="3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47:35.847" v="646" actId="478"/>
          <ac:spMkLst>
            <pc:docMk/>
            <pc:sldMk cId="0" sldId="272"/>
            <ac:spMk id="4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53:00.521" v="700" actId="1076"/>
          <ac:spMkLst>
            <pc:docMk/>
            <pc:sldMk cId="0" sldId="272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2-05T21:47:19.107" v="642" actId="20577"/>
          <ac:spMkLst>
            <pc:docMk/>
            <pc:sldMk cId="0" sldId="272"/>
            <ac:spMk id="7" creationId="{00000000-0000-0000-0000-000000000000}"/>
          </ac:spMkLst>
        </pc:spChg>
        <pc:spChg chg="del">
          <ac:chgData name="Jashim Uddin" userId="76445bb28c884b4a" providerId="LiveId" clId="{13E93DBA-40D1-44EC-A685-C7F0C51530AD}" dt="2025-12-05T21:47:32.205" v="645" actId="478"/>
          <ac:spMkLst>
            <pc:docMk/>
            <pc:sldMk cId="0" sldId="272"/>
            <ac:spMk id="8" creationId="{00000000-0000-0000-0000-000000000000}"/>
          </ac:spMkLst>
        </pc:spChg>
        <pc:spChg chg="add mod">
          <ac:chgData name="Jashim Uddin" userId="76445bb28c884b4a" providerId="LiveId" clId="{13E93DBA-40D1-44EC-A685-C7F0C51530AD}" dt="2025-12-05T21:53:09.719" v="704" actId="1038"/>
          <ac:spMkLst>
            <pc:docMk/>
            <pc:sldMk cId="0" sldId="272"/>
            <ac:spMk id="9" creationId="{936D2BF3-8B7D-B7B3-5C8F-B4C194F420A6}"/>
          </ac:spMkLst>
        </pc:spChg>
        <pc:spChg chg="add mod">
          <ac:chgData name="Jashim Uddin" userId="76445bb28c884b4a" providerId="LiveId" clId="{13E93DBA-40D1-44EC-A685-C7F0C51530AD}" dt="2025-12-05T21:53:14.618" v="708" actId="1037"/>
          <ac:spMkLst>
            <pc:docMk/>
            <pc:sldMk cId="0" sldId="272"/>
            <ac:spMk id="10" creationId="{7AB7CFFF-A1CD-0997-C378-D6C080A84D36}"/>
          </ac:spMkLst>
        </pc:spChg>
        <pc:spChg chg="add mod">
          <ac:chgData name="Jashim Uddin" userId="76445bb28c884b4a" providerId="LiveId" clId="{13E93DBA-40D1-44EC-A685-C7F0C51530AD}" dt="2025-12-05T21:48:46.735" v="664"/>
          <ac:spMkLst>
            <pc:docMk/>
            <pc:sldMk cId="0" sldId="272"/>
            <ac:spMk id="11" creationId="{591D808A-8313-3126-53D0-623DDFEBEEA6}"/>
          </ac:spMkLst>
        </pc:spChg>
        <pc:spChg chg="add mod">
          <ac:chgData name="Jashim Uddin" userId="76445bb28c884b4a" providerId="LiveId" clId="{13E93DBA-40D1-44EC-A685-C7F0C51530AD}" dt="2025-12-05T21:50:40.363" v="673" actId="6549"/>
          <ac:spMkLst>
            <pc:docMk/>
            <pc:sldMk cId="0" sldId="272"/>
            <ac:spMk id="12" creationId="{DC5A9ABE-2373-0332-4001-19092FA7AAC4}"/>
          </ac:spMkLst>
        </pc:spChg>
        <pc:picChg chg="add del mod">
          <ac:chgData name="Jashim Uddin" userId="76445bb28c884b4a" providerId="LiveId" clId="{13E93DBA-40D1-44EC-A685-C7F0C51530AD}" dt="2025-12-05T21:50:32.832" v="670" actId="478"/>
          <ac:picMkLst>
            <pc:docMk/>
            <pc:sldMk cId="0" sldId="272"/>
            <ac:picMk id="13" creationId="{E1FC89C0-267B-0965-762B-ED74EBCF40C6}"/>
          </ac:picMkLst>
        </pc:picChg>
        <pc:picChg chg="add mod">
          <ac:chgData name="Jashim Uddin" userId="76445bb28c884b4a" providerId="LiveId" clId="{13E93DBA-40D1-44EC-A685-C7F0C51530AD}" dt="2025-12-05T21:50:45.390" v="675" actId="14100"/>
          <ac:picMkLst>
            <pc:docMk/>
            <pc:sldMk cId="0" sldId="272"/>
            <ac:picMk id="15" creationId="{640306FB-76FE-970F-129A-3EEB5EC5EF05}"/>
          </ac:picMkLst>
        </pc:picChg>
        <pc:picChg chg="add mod">
          <ac:chgData name="Jashim Uddin" userId="76445bb28c884b4a" providerId="LiveId" clId="{13E93DBA-40D1-44EC-A685-C7F0C51530AD}" dt="2025-12-05T21:53:17.563" v="712" actId="1038"/>
          <ac:picMkLst>
            <pc:docMk/>
            <pc:sldMk cId="0" sldId="272"/>
            <ac:picMk id="16" creationId="{32C329CD-CBAB-740F-4451-9A1D066910F0}"/>
          </ac:picMkLst>
        </pc:picChg>
        <pc:picChg chg="add mod">
          <ac:chgData name="Jashim Uddin" userId="76445bb28c884b4a" providerId="LiveId" clId="{13E93DBA-40D1-44EC-A685-C7F0C51530AD}" dt="2025-12-05T21:53:03.110" v="701" actId="1076"/>
          <ac:picMkLst>
            <pc:docMk/>
            <pc:sldMk cId="0" sldId="272"/>
            <ac:picMk id="17" creationId="{3B58C86F-E2FE-DAAB-3071-BDA19BB14D44}"/>
          </ac:picMkLst>
        </pc:picChg>
      </pc:sldChg>
      <pc:sldChg chg="modSp mod">
        <pc:chgData name="Jashim Uddin" userId="76445bb28c884b4a" providerId="LiveId" clId="{13E93DBA-40D1-44EC-A685-C7F0C51530AD}" dt="2025-12-05T22:37:11.788" v="1062" actId="123"/>
        <pc:sldMkLst>
          <pc:docMk/>
          <pc:sldMk cId="0" sldId="273"/>
        </pc:sldMkLst>
        <pc:spChg chg="mod">
          <ac:chgData name="Jashim Uddin" userId="76445bb28c884b4a" providerId="LiveId" clId="{13E93DBA-40D1-44EC-A685-C7F0C51530AD}" dt="2025-12-05T22:24:20.933" v="975" actId="2711"/>
          <ac:spMkLst>
            <pc:docMk/>
            <pc:sldMk cId="0" sldId="273"/>
            <ac:spMk id="2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37:11.788" v="1062" actId="123"/>
          <ac:spMkLst>
            <pc:docMk/>
            <pc:sldMk cId="0" sldId="273"/>
            <ac:spMk id="3" creationId="{00000000-0000-0000-0000-000000000000}"/>
          </ac:spMkLst>
        </pc:spChg>
      </pc:sldChg>
      <pc:sldChg chg="addSp delSp modSp mod">
        <pc:chgData name="Jashim Uddin" userId="76445bb28c884b4a" providerId="LiveId" clId="{13E93DBA-40D1-44EC-A685-C7F0C51530AD}" dt="2025-12-05T22:26:39.219" v="1020" actId="478"/>
        <pc:sldMkLst>
          <pc:docMk/>
          <pc:sldMk cId="0" sldId="274"/>
        </pc:sldMkLst>
        <pc:spChg chg="mod">
          <ac:chgData name="Jashim Uddin" userId="76445bb28c884b4a" providerId="LiveId" clId="{13E93DBA-40D1-44EC-A685-C7F0C51530AD}" dt="2025-12-05T22:25:01.032" v="1002" actId="2711"/>
          <ac:spMkLst>
            <pc:docMk/>
            <pc:sldMk cId="0" sldId="274"/>
            <ac:spMk id="2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26:03.880" v="1016" actId="14100"/>
          <ac:spMkLst>
            <pc:docMk/>
            <pc:sldMk cId="0" sldId="274"/>
            <ac:spMk id="3" creationId="{00000000-0000-0000-0000-000000000000}"/>
          </ac:spMkLst>
        </pc:spChg>
        <pc:spChg chg="mod">
          <ac:chgData name="Jashim Uddin" userId="76445bb28c884b4a" providerId="LiveId" clId="{13E93DBA-40D1-44EC-A685-C7F0C51530AD}" dt="2025-12-05T22:24:43.871" v="982" actId="1076"/>
          <ac:spMkLst>
            <pc:docMk/>
            <pc:sldMk cId="0" sldId="274"/>
            <ac:spMk id="6" creationId="{00000000-0000-0000-0000-000000000000}"/>
          </ac:spMkLst>
        </pc:spChg>
        <pc:spChg chg="add">
          <ac:chgData name="Jashim Uddin" userId="76445bb28c884b4a" providerId="LiveId" clId="{13E93DBA-40D1-44EC-A685-C7F0C51530AD}" dt="2025-12-05T22:25:43.582" v="1004"/>
          <ac:spMkLst>
            <pc:docMk/>
            <pc:sldMk cId="0" sldId="274"/>
            <ac:spMk id="7" creationId="{031BCDB0-3E0C-01E1-E995-A4C2765E52AE}"/>
          </ac:spMkLst>
        </pc:spChg>
        <pc:picChg chg="add del mod">
          <ac:chgData name="Jashim Uddin" userId="76445bb28c884b4a" providerId="LiveId" clId="{13E93DBA-40D1-44EC-A685-C7F0C51530AD}" dt="2025-12-05T22:26:39.219" v="1020" actId="478"/>
          <ac:picMkLst>
            <pc:docMk/>
            <pc:sldMk cId="0" sldId="274"/>
            <ac:picMk id="8" creationId="{94BECEE4-E7ED-8DB6-21AC-5B6AA9F87F7C}"/>
          </ac:picMkLst>
        </pc:picChg>
      </pc:sldChg>
      <pc:sldChg chg="delSp mod">
        <pc:chgData name="Jashim Uddin" userId="76445bb28c884b4a" providerId="LiveId" clId="{13E93DBA-40D1-44EC-A685-C7F0C51530AD}" dt="2025-12-05T22:26:44.614" v="1021" actId="478"/>
        <pc:sldMkLst>
          <pc:docMk/>
          <pc:sldMk cId="0" sldId="275"/>
        </pc:sldMkLst>
        <pc:spChg chg="del">
          <ac:chgData name="Jashim Uddin" userId="76445bb28c884b4a" providerId="LiveId" clId="{13E93DBA-40D1-44EC-A685-C7F0C51530AD}" dt="2025-12-05T22:26:44.614" v="1021" actId="478"/>
          <ac:spMkLst>
            <pc:docMk/>
            <pc:sldMk cId="0" sldId="275"/>
            <ac:spMk id="3" creationId="{00000000-0000-0000-0000-000000000000}"/>
          </ac:spMkLst>
        </pc:spChg>
      </pc:sldChg>
      <pc:sldChg chg="modSp add mod">
        <pc:chgData name="Jashim Uddin" userId="76445bb28c884b4a" providerId="LiveId" clId="{13E93DBA-40D1-44EC-A685-C7F0C51530AD}" dt="2025-12-05T22:28:57.409" v="1032" actId="12"/>
        <pc:sldMkLst>
          <pc:docMk/>
          <pc:sldMk cId="2554196386" sldId="276"/>
        </pc:sldMkLst>
        <pc:spChg chg="mod">
          <ac:chgData name="Jashim Uddin" userId="76445bb28c884b4a" providerId="LiveId" clId="{13E93DBA-40D1-44EC-A685-C7F0C51530AD}" dt="2025-12-05T22:28:57.409" v="1032" actId="12"/>
          <ac:spMkLst>
            <pc:docMk/>
            <pc:sldMk cId="2554196386" sldId="276"/>
            <ac:spMk id="3" creationId="{2756528D-6764-AD61-AC72-FA972666BB21}"/>
          </ac:spMkLst>
        </pc:spChg>
      </pc:sldChg>
      <pc:sldChg chg="modSp add mod">
        <pc:chgData name="Jashim Uddin" userId="76445bb28c884b4a" providerId="LiveId" clId="{13E93DBA-40D1-44EC-A685-C7F0C51530AD}" dt="2025-12-05T22:36:29.617" v="1060" actId="1076"/>
        <pc:sldMkLst>
          <pc:docMk/>
          <pc:sldMk cId="1458964649" sldId="1881"/>
        </pc:sldMkLst>
        <pc:spChg chg="mod">
          <ac:chgData name="Jashim Uddin" userId="76445bb28c884b4a" providerId="LiveId" clId="{13E93DBA-40D1-44EC-A685-C7F0C51530AD}" dt="2025-12-05T22:36:25.335" v="1059" actId="6549"/>
          <ac:spMkLst>
            <pc:docMk/>
            <pc:sldMk cId="1458964649" sldId="1881"/>
            <ac:spMk id="2" creationId="{DF9FC242-F018-18CE-4669-56060E4BFFE0}"/>
          </ac:spMkLst>
        </pc:spChg>
        <pc:spChg chg="mod">
          <ac:chgData name="Jashim Uddin" userId="76445bb28c884b4a" providerId="LiveId" clId="{13E93DBA-40D1-44EC-A685-C7F0C51530AD}" dt="2025-12-05T22:31:17.158" v="1037"/>
          <ac:spMkLst>
            <pc:docMk/>
            <pc:sldMk cId="1458964649" sldId="1881"/>
            <ac:spMk id="8" creationId="{695FBE97-BC28-B750-47B0-9885FE72F53E}"/>
          </ac:spMkLst>
        </pc:spChg>
        <pc:spChg chg="mod">
          <ac:chgData name="Jashim Uddin" userId="76445bb28c884b4a" providerId="LiveId" clId="{13E93DBA-40D1-44EC-A685-C7F0C51530AD}" dt="2025-12-05T22:36:29.617" v="1060" actId="1076"/>
          <ac:spMkLst>
            <pc:docMk/>
            <pc:sldMk cId="1458964649" sldId="1881"/>
            <ac:spMk id="9" creationId="{A55A57ED-E1D4-3DD5-8158-68A453AFA8D5}"/>
          </ac:spMkLst>
        </pc:spChg>
        <pc:spChg chg="mod">
          <ac:chgData name="Jashim Uddin" userId="76445bb28c884b4a" providerId="LiveId" clId="{13E93DBA-40D1-44EC-A685-C7F0C51530AD}" dt="2025-12-05T22:33:15.332" v="1056" actId="1076"/>
          <ac:spMkLst>
            <pc:docMk/>
            <pc:sldMk cId="1458964649" sldId="1881"/>
            <ac:spMk id="13" creationId="{03AF5E0D-3ECA-EF50-ACE9-0A0C363DFC10}"/>
          </ac:spMkLst>
        </pc:spChg>
        <pc:spChg chg="mod">
          <ac:chgData name="Jashim Uddin" userId="76445bb28c884b4a" providerId="LiveId" clId="{13E93DBA-40D1-44EC-A685-C7F0C51530AD}" dt="2025-12-05T22:33:06.109" v="1052" actId="1076"/>
          <ac:spMkLst>
            <pc:docMk/>
            <pc:sldMk cId="1458964649" sldId="1881"/>
            <ac:spMk id="14" creationId="{D51459DF-C0C0-BA65-F365-1A0627B84513}"/>
          </ac:spMkLst>
        </pc:spChg>
        <pc:graphicFrameChg chg="mod modGraphic">
          <ac:chgData name="Jashim Uddin" userId="76445bb28c884b4a" providerId="LiveId" clId="{13E93DBA-40D1-44EC-A685-C7F0C51530AD}" dt="2025-12-05T22:33:08.394" v="1053" actId="1076"/>
          <ac:graphicFrameMkLst>
            <pc:docMk/>
            <pc:sldMk cId="1458964649" sldId="1881"/>
            <ac:graphicFrameMk id="12" creationId="{7BE845A1-9C41-B92B-D3F6-CC6AA9DF67FD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0C6499-662D-4BB1-887B-592A05B73BD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850DD6-DC82-4D03-AEE7-40F680B21C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03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0CFEA4-47A4-40A0-AC99-60B15F86C76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56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25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2124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987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7545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7777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417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178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5786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0834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7578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50DD6-DC82-4D03-AEE7-40F680B21CE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3823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F6A408-B0AB-4CAF-8A42-618892A7F99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047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1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9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36.svg"/><Relationship Id="rId10" Type="http://schemas.openxmlformats.org/officeDocument/2006/relationships/image" Target="../media/image39.svg"/><Relationship Id="rId4" Type="http://schemas.openxmlformats.org/officeDocument/2006/relationships/image" Target="../media/image35.png"/><Relationship Id="rId9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sv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md.com/diabetes/type-2-diabetes" TargetMode="External"/><Relationship Id="rId13" Type="http://schemas.openxmlformats.org/officeDocument/2006/relationships/hyperlink" Target="https://www.nice.org.uk/guidance/ng28" TargetMode="External"/><Relationship Id="rId3" Type="http://schemas.openxmlformats.org/officeDocument/2006/relationships/hyperlink" Target="https://www.diabetes.org.uk/about-us/about-the-charity/our-strategy/statistics" TargetMode="External"/><Relationship Id="rId7" Type="http://schemas.openxmlformats.org/officeDocument/2006/relationships/hyperlink" Target="https://www.niddk.nih.gov/health-information/diabetes/overview/what-is-diabetes/type-2-diabetes" TargetMode="External"/><Relationship Id="rId12" Type="http://schemas.openxmlformats.org/officeDocument/2006/relationships/hyperlink" Target="https://www.researchgate.net/publication/381545509_Estimation_of_the_direct_health_and_indirect_societal_costs_of_diabetes_in_the_UK_using_a_cost_of_illness_mode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edlineplus.gov/ency/article/000313.htm" TargetMode="External"/><Relationship Id="rId11" Type="http://schemas.openxmlformats.org/officeDocument/2006/relationships/hyperlink" Target="https://www.gov.uk/government/publications/health-matters-preventing-type-2-diabetes/health-matters-preventing-type-2-diabetes" TargetMode="External"/><Relationship Id="rId5" Type="http://schemas.openxmlformats.org/officeDocument/2006/relationships/hyperlink" Target="https://www.mayoclinic.org/diseases-conditions/type-2-diabetes/symptoms-causes/syc-20351193" TargetMode="External"/><Relationship Id="rId10" Type="http://schemas.openxmlformats.org/officeDocument/2006/relationships/hyperlink" Target="https://diabetesatlas.org/" TargetMode="External"/><Relationship Id="rId4" Type="http://schemas.openxmlformats.org/officeDocument/2006/relationships/hyperlink" Target="https://idf.org/about-diabetes/types-of-diabetes/type-2/" TargetMode="External"/><Relationship Id="rId9" Type="http://schemas.openxmlformats.org/officeDocument/2006/relationships/hyperlink" Target="https://www.who.int/news-room/fact-sheets/detail/diabete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E52AAE-765E-8887-230C-442BCB4BA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74147" y="357213"/>
            <a:ext cx="5172270" cy="1717998"/>
          </a:xfrm>
          <a:prstGeom prst="rect">
            <a:avLst/>
          </a:prstGeom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6CA2E41B-6442-D42C-7650-926E13B882CB}"/>
              </a:ext>
            </a:extLst>
          </p:cNvPr>
          <p:cNvSpPr txBox="1">
            <a:spLocks/>
          </p:cNvSpPr>
          <p:nvPr/>
        </p:nvSpPr>
        <p:spPr>
          <a:xfrm>
            <a:off x="826718" y="2312605"/>
            <a:ext cx="17267129" cy="1123712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5FBE97-BC28-B750-47B0-9885FE72F53E}"/>
              </a:ext>
            </a:extLst>
          </p:cNvPr>
          <p:cNvSpPr txBox="1"/>
          <p:nvPr/>
        </p:nvSpPr>
        <p:spPr>
          <a:xfrm>
            <a:off x="7031799" y="3021069"/>
            <a:ext cx="542544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85835">
              <a:defRPr/>
            </a:pPr>
            <a:r>
              <a:rPr lang="en-US" sz="27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LCHS7003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5A57ED-E1D4-3DD5-8158-68A453AFA8D5}"/>
              </a:ext>
            </a:extLst>
          </p:cNvPr>
          <p:cNvSpPr txBox="1"/>
          <p:nvPr/>
        </p:nvSpPr>
        <p:spPr>
          <a:xfrm>
            <a:off x="7584928" y="5204300"/>
            <a:ext cx="5216672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3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Brian Mashumba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BE845A1-9C41-B92B-D3F6-CC6AA9DF67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410196"/>
              </p:ext>
            </p:extLst>
          </p:nvPr>
        </p:nvGraphicFramePr>
        <p:xfrm>
          <a:off x="3066030" y="6254083"/>
          <a:ext cx="13356978" cy="1596368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6678489">
                  <a:extLst>
                    <a:ext uri="{9D8B030D-6E8A-4147-A177-3AD203B41FA5}">
                      <a16:colId xmlns:a16="http://schemas.microsoft.com/office/drawing/2014/main" val="319627994"/>
                    </a:ext>
                  </a:extLst>
                </a:gridCol>
                <a:gridCol w="6678489">
                  <a:extLst>
                    <a:ext uri="{9D8B030D-6E8A-4147-A177-3AD203B41FA5}">
                      <a16:colId xmlns:a16="http://schemas.microsoft.com/office/drawing/2014/main" val="1916085107"/>
                    </a:ext>
                  </a:extLst>
                </a:gridCol>
              </a:tblGrid>
              <a:tr h="905604">
                <a:tc>
                  <a:txBody>
                    <a:bodyPr/>
                    <a:lstStyle/>
                    <a:p>
                      <a:pPr algn="ctr"/>
                      <a:r>
                        <a:rPr lang="en-GB" sz="3000" dirty="0"/>
                        <a:t>Name</a:t>
                      </a:r>
                      <a:endParaRPr lang="en-US" sz="3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dirty="0"/>
                        <a:t>I.D.</a:t>
                      </a:r>
                      <a:endParaRPr lang="en-US" sz="3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04085249"/>
                  </a:ext>
                </a:extLst>
              </a:tr>
              <a:tr h="690764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/>
                        <a:t>Md. </a:t>
                      </a:r>
                      <a:r>
                        <a:rPr lang="en-US" sz="3000" b="1" dirty="0" err="1"/>
                        <a:t>Mukhlesur</a:t>
                      </a:r>
                      <a:r>
                        <a:rPr lang="en-US" sz="3000" b="1" dirty="0"/>
                        <a:t> Rahman </a:t>
                      </a:r>
                      <a:r>
                        <a:rPr lang="en-US" sz="3000" b="1" dirty="0" err="1"/>
                        <a:t>Shepon</a:t>
                      </a:r>
                      <a:endParaRPr lang="en-US" sz="3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000" dirty="0"/>
                        <a:t>2435264</a:t>
                      </a:r>
                      <a:endParaRPr lang="en-US" sz="3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21888873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03AF5E0D-3ECA-EF50-ACE9-0A0C363DFC10}"/>
              </a:ext>
            </a:extLst>
          </p:cNvPr>
          <p:cNvSpPr txBox="1"/>
          <p:nvPr/>
        </p:nvSpPr>
        <p:spPr>
          <a:xfrm>
            <a:off x="5029200" y="3661843"/>
            <a:ext cx="1120634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35">
              <a:defRPr/>
            </a:pPr>
            <a:r>
              <a:rPr lang="en-US" sz="27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Community Care and Management of Longer-term Conditions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1459DF-C0C0-BA65-F365-1A0627B84513}"/>
              </a:ext>
            </a:extLst>
          </p:cNvPr>
          <p:cNvSpPr txBox="1"/>
          <p:nvPr/>
        </p:nvSpPr>
        <p:spPr>
          <a:xfrm>
            <a:off x="7019607" y="8624169"/>
            <a:ext cx="669264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35">
              <a:defRPr/>
            </a:pPr>
            <a:r>
              <a:rPr lang="en-US" sz="2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Date: 10</a:t>
            </a:r>
            <a:r>
              <a:rPr lang="en-US" sz="27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2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2025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9FC242-F018-18CE-4669-56060E4BFFE0}"/>
              </a:ext>
            </a:extLst>
          </p:cNvPr>
          <p:cNvSpPr txBox="1"/>
          <p:nvPr/>
        </p:nvSpPr>
        <p:spPr>
          <a:xfrm>
            <a:off x="3831144" y="4343392"/>
            <a:ext cx="12212877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7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Treatment &amp; Care of Type 2 Diabetes""</a:t>
            </a:r>
          </a:p>
        </p:txBody>
      </p:sp>
    </p:spTree>
    <p:extLst>
      <p:ext uri="{BB962C8B-B14F-4D97-AF65-F5344CB8AC3E}">
        <p14:creationId xmlns:p14="http://schemas.microsoft.com/office/powerpoint/2010/main" val="1458964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flipH="1" flipV="1">
            <a:off x="0" y="0"/>
            <a:ext cx="4844702" cy="1878462"/>
          </a:xfrm>
          <a:custGeom>
            <a:avLst/>
            <a:gdLst/>
            <a:ahLst/>
            <a:cxnLst/>
            <a:rect l="l" t="t" r="r" b="b"/>
            <a:pathLst>
              <a:path w="4844702" h="1878462">
                <a:moveTo>
                  <a:pt x="4844702" y="1878462"/>
                </a:moveTo>
                <a:lnTo>
                  <a:pt x="0" y="1878462"/>
                </a:lnTo>
                <a:lnTo>
                  <a:pt x="0" y="0"/>
                </a:lnTo>
                <a:lnTo>
                  <a:pt x="4844702" y="0"/>
                </a:lnTo>
                <a:lnTo>
                  <a:pt x="4844702" y="1878462"/>
                </a:lnTo>
                <a:close/>
              </a:path>
            </a:pathLst>
          </a:custGeom>
          <a:blipFill>
            <a:blip r:embed="rId3"/>
            <a:stretch>
              <a:fillRect l="-269273" t="-173814" r="-21829" b="-1590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flipH="1">
            <a:off x="13400722" y="6228982"/>
            <a:ext cx="4887278" cy="4058018"/>
          </a:xfrm>
          <a:custGeom>
            <a:avLst/>
            <a:gdLst/>
            <a:ahLst/>
            <a:cxnLst/>
            <a:rect l="l" t="t" r="r" b="b"/>
            <a:pathLst>
              <a:path w="4887278" h="4058018">
                <a:moveTo>
                  <a:pt x="4887278" y="0"/>
                </a:moveTo>
                <a:lnTo>
                  <a:pt x="0" y="0"/>
                </a:lnTo>
                <a:lnTo>
                  <a:pt x="0" y="4058018"/>
                </a:lnTo>
                <a:lnTo>
                  <a:pt x="4887278" y="4058018"/>
                </a:lnTo>
                <a:lnTo>
                  <a:pt x="4887278" y="0"/>
                </a:lnTo>
                <a:close/>
              </a:path>
            </a:pathLst>
          </a:custGeom>
          <a:blipFill>
            <a:blip r:embed="rId4"/>
            <a:stretch>
              <a:fillRect l="-48112" r="-73370" b="-4137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207958" y="151801"/>
            <a:ext cx="1993442" cy="2431027"/>
          </a:xfrm>
          <a:custGeom>
            <a:avLst/>
            <a:gdLst/>
            <a:ahLst/>
            <a:cxnLst/>
            <a:rect l="l" t="t" r="r" b="b"/>
            <a:pathLst>
              <a:path w="1993442" h="2431027">
                <a:moveTo>
                  <a:pt x="0" y="0"/>
                </a:moveTo>
                <a:lnTo>
                  <a:pt x="1993442" y="0"/>
                </a:lnTo>
                <a:lnTo>
                  <a:pt x="1993442" y="2431028"/>
                </a:lnTo>
                <a:lnTo>
                  <a:pt x="0" y="24310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1028700" y="4305300"/>
            <a:ext cx="5298676" cy="514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2400" b="1" dirty="0">
                <a:solidFill>
                  <a:srgbClr val="3AB6D2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Symptoms: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372600" y="3665734"/>
            <a:ext cx="5298676" cy="5088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2400" b="1" dirty="0" err="1">
                <a:solidFill>
                  <a:srgbClr val="3AB6D2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Aetiology</a:t>
            </a:r>
            <a:r>
              <a:rPr lang="en-US" sz="2400" b="1" dirty="0">
                <a:solidFill>
                  <a:srgbClr val="3AB6D2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/Risk Factors: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921132"/>
            <a:ext cx="8801100" cy="10458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T2DM is a chronic metabolic disorder defined by insulin resistance and progressively impaired insulin secretion, resulting in </a:t>
            </a:r>
            <a:r>
              <a:rPr lang="en-US" sz="2000" dirty="0" err="1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hyperglycaemia</a:t>
            </a:r>
            <a:r>
              <a:rPr lang="en-US" sz="2000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 (Mayo Clinic, 2024).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5143500"/>
            <a:ext cx="6286500" cy="7797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67032" lvl="1" indent="-183516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Often subtle, they include polyuria, polydipsia, fatigue, slow-healing wounds, and blurred vision (NIDDK, 2024).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678380" y="4778979"/>
            <a:ext cx="6957086" cy="591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83516" lvl="1" algn="just">
              <a:lnSpc>
                <a:spcPts val="2380"/>
              </a:lnSpc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T2DM arises from genetic and environmental interactions (IDF, 2024):</a:t>
            </a: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11B09A3D-B68C-1C54-ECB8-8D17C345D869}"/>
              </a:ext>
            </a:extLst>
          </p:cNvPr>
          <p:cNvSpPr/>
          <p:nvPr/>
        </p:nvSpPr>
        <p:spPr>
          <a:xfrm>
            <a:off x="2057400" y="419100"/>
            <a:ext cx="7086600" cy="17526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TextBox 11">
            <a:extLst>
              <a:ext uri="{FF2B5EF4-FFF2-40B4-BE49-F238E27FC236}">
                <a16:creationId xmlns:a16="http://schemas.microsoft.com/office/drawing/2014/main" id="{4CC0D4B3-6CBE-1D29-E23A-4B88651D646B}"/>
              </a:ext>
            </a:extLst>
          </p:cNvPr>
          <p:cNvSpPr txBox="1"/>
          <p:nvPr/>
        </p:nvSpPr>
        <p:spPr>
          <a:xfrm>
            <a:off x="2174734" y="315028"/>
            <a:ext cx="6707819" cy="16760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000"/>
              </a:lnSpc>
            </a:pPr>
            <a:r>
              <a:rPr lang="en-US" sz="3600" b="1" dirty="0">
                <a:solidFill>
                  <a:srgbClr val="3AB6D2"/>
                </a:solidFill>
                <a:latin typeface="Arial" panose="020B0604020202020204" pitchFamily="34" charset="0"/>
                <a:ea typeface="Neue Machina Ultra-Bold"/>
                <a:cs typeface="Arial" panose="020B0604020202020204" pitchFamily="34" charset="0"/>
                <a:sym typeface="Neue Machina Ultra-Bold"/>
              </a:rPr>
              <a:t>Overview of Type 2 Diabetes Mellitus (T2DM)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19">
                <a:extLst>
                  <a:ext uri="{FF2B5EF4-FFF2-40B4-BE49-F238E27FC236}">
                    <a16:creationId xmlns:a16="http://schemas.microsoft.com/office/drawing/2014/main" id="{5E6169E5-3D5A-1824-FA7C-0550C1D036E6}"/>
                  </a:ext>
                </a:extLst>
              </p:cNvPr>
              <p:cNvSpPr txBox="1"/>
              <p:nvPr/>
            </p:nvSpPr>
            <p:spPr>
              <a:xfrm>
                <a:off x="10021992" y="5672282"/>
                <a:ext cx="6460330" cy="244169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marL="469266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b="1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Genetics and Age </a:t>
                </a:r>
                <a14:m>
                  <m:oMath xmlns:m="http://schemas.openxmlformats.org/officeDocument/2006/math">
                    <m:r>
                      <a:rPr lang="en-US" b="1" i="1" smtClean="0">
                        <a:solidFill>
                          <a:srgbClr val="00173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  <a:sym typeface="Montserrat"/>
                      </a:rPr>
                      <m:t>≥</m:t>
                    </m:r>
                  </m:oMath>
                </a14:m>
                <a:r>
                  <a:rPr lang="en-US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 40 in White groups; 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rgbClr val="00173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  <a:sym typeface="Montserrat"/>
                      </a:rPr>
                      <m:t>≥ </m:t>
                    </m:r>
                  </m:oMath>
                </a14:m>
                <a:r>
                  <a:rPr lang="en-US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in high-risk ethnic groups).</a:t>
                </a:r>
              </a:p>
              <a:p>
                <a:pPr marL="469266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b="1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Modifiable factors: </a:t>
                </a:r>
                <a:r>
                  <a:rPr lang="en-US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Obesity (especially central adiposity), sedentary lifestyle, and poor diet (Mayo Clinic, 2024).</a:t>
                </a:r>
              </a:p>
              <a:p>
                <a:pPr marL="469266" lvl="1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b="1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Social factors: </a:t>
                </a:r>
                <a:r>
                  <a:rPr lang="en-US" dirty="0">
                    <a:solidFill>
                      <a:srgbClr val="001732"/>
                    </a:solidFill>
                    <a:latin typeface="Arial" panose="020B0604020202020204" pitchFamily="34" charset="0"/>
                    <a:ea typeface="Montserrat"/>
                    <a:cs typeface="Arial" panose="020B0604020202020204" pitchFamily="34" charset="0"/>
                    <a:sym typeface="Montserrat"/>
                  </a:rPr>
                  <a:t>Lower income and socioeconomic status increase risk (Diabetes UK, 2024).</a:t>
                </a:r>
              </a:p>
            </p:txBody>
          </p:sp>
        </mc:Choice>
        <mc:Fallback xmlns="">
          <p:sp>
            <p:nvSpPr>
              <p:cNvPr id="25" name="TextBox 19">
                <a:extLst>
                  <a:ext uri="{FF2B5EF4-FFF2-40B4-BE49-F238E27FC236}">
                    <a16:creationId xmlns:a16="http://schemas.microsoft.com/office/drawing/2014/main" id="{5E6169E5-3D5A-1824-FA7C-0550C1D036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21992" y="5672282"/>
                <a:ext cx="6460330" cy="2441694"/>
              </a:xfrm>
              <a:prstGeom prst="rect">
                <a:avLst/>
              </a:prstGeom>
              <a:blipFill>
                <a:blip r:embed="rId6"/>
                <a:stretch>
                  <a:fillRect r="-2264" b="-498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" name="Picture 29">
            <a:extLst>
              <a:ext uri="{FF2B5EF4-FFF2-40B4-BE49-F238E27FC236}">
                <a16:creationId xmlns:a16="http://schemas.microsoft.com/office/drawing/2014/main" id="{32574A03-8801-64FA-8D59-32DE79073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52660" y="533477"/>
            <a:ext cx="3853601" cy="400066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4DE7BF1-F2C9-07FC-3937-E29C19EEEDF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95355" y="6632948"/>
            <a:ext cx="2621103" cy="254915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CBFE25A-0971-2AFC-DBE0-9B3BCE986A0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7226" y="6632948"/>
            <a:ext cx="2400300" cy="26765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381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779" t="-15748" r="-37890" b="-32638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 flipV="1">
            <a:off x="0" y="0"/>
            <a:ext cx="4887278" cy="4058018"/>
          </a:xfrm>
          <a:custGeom>
            <a:avLst/>
            <a:gdLst/>
            <a:ahLst/>
            <a:cxnLst/>
            <a:rect l="l" t="t" r="r" b="b"/>
            <a:pathLst>
              <a:path w="4887278" h="4058018">
                <a:moveTo>
                  <a:pt x="0" y="4058018"/>
                </a:moveTo>
                <a:lnTo>
                  <a:pt x="4887278" y="4058018"/>
                </a:lnTo>
                <a:lnTo>
                  <a:pt x="4887278" y="0"/>
                </a:lnTo>
                <a:lnTo>
                  <a:pt x="0" y="0"/>
                </a:lnTo>
                <a:lnTo>
                  <a:pt x="0" y="4058018"/>
                </a:lnTo>
                <a:close/>
              </a:path>
            </a:pathLst>
          </a:custGeom>
          <a:blipFill>
            <a:blip r:embed="rId4"/>
            <a:stretch>
              <a:fillRect l="-48112" r="-73370" b="-4137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3733800" y="1083545"/>
            <a:ext cx="11734800" cy="7783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3600" b="1" dirty="0">
                <a:solidFill>
                  <a:srgbClr val="3AB6D2"/>
                </a:solidFill>
                <a:latin typeface="Arial" panose="020B0604020202020204" pitchFamily="34" charset="0"/>
                <a:ea typeface="Neue Machina Ultra-Bold"/>
                <a:cs typeface="Arial" panose="020B0604020202020204" pitchFamily="34" charset="0"/>
                <a:sym typeface="Neue Machina Ultra-Bold"/>
              </a:rPr>
              <a:t>Prevalence: UK and Global Burden of T2DM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19400" y="2095500"/>
            <a:ext cx="13030200" cy="7797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15901" lvl="1" algn="just">
              <a:lnSpc>
                <a:spcPct val="150000"/>
              </a:lnSpc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T2DM is taking alarming rates around the world as well as in the UK and this demands proactive action by health and social care team members, including the pharmacy team.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8200" y="4152900"/>
            <a:ext cx="6057900" cy="2857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 the UK, the diagnosis of diabetes is found in nearly 4.6 million individuals (around 90% T2DM).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It is estimated that there are 1.3 million individuals with undiagnosed T2DM (Diabetes UK, 2024).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This figure of over 5.8 million individuals who are living with diabetes is historic, and the number continues to rise every year.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0" y="7326438"/>
            <a:ext cx="6957086" cy="202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Globally, diabetes is estimated to be living in 589 million adults (20-79 years) (IDF, 2024).</a:t>
            </a:r>
          </a:p>
          <a:p>
            <a:pPr marL="431801" lvl="1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This figure is estimated to increase very high to 853 million in 2050 and this reflects the speed of the global epidemic (IDF, 2024).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7086600" y="4229100"/>
            <a:ext cx="2614332" cy="2784181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25046" r="-25046"/>
              </a:stretch>
            </a:blipFill>
            <a:ln w="85725" cap="sq">
              <a:solidFill>
                <a:srgbClr val="00ABE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7" name="TextBox 13">
            <a:extLst>
              <a:ext uri="{FF2B5EF4-FFF2-40B4-BE49-F238E27FC236}">
                <a16:creationId xmlns:a16="http://schemas.microsoft.com/office/drawing/2014/main" id="{DCF43F5A-096B-7978-55F3-D80D27544685}"/>
              </a:ext>
            </a:extLst>
          </p:cNvPr>
          <p:cNvSpPr txBox="1"/>
          <p:nvPr/>
        </p:nvSpPr>
        <p:spPr>
          <a:xfrm>
            <a:off x="1066800" y="3390900"/>
            <a:ext cx="6057900" cy="502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2400" b="1" dirty="0">
                <a:solidFill>
                  <a:srgbClr val="3AB6D2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UK Prevalence (Diabetes UK, 2024):</a:t>
            </a:r>
          </a:p>
        </p:txBody>
      </p:sp>
      <p:sp>
        <p:nvSpPr>
          <p:cNvPr id="20" name="TextBox 13">
            <a:extLst>
              <a:ext uri="{FF2B5EF4-FFF2-40B4-BE49-F238E27FC236}">
                <a16:creationId xmlns:a16="http://schemas.microsoft.com/office/drawing/2014/main" id="{9ABF324D-0E45-0D03-4930-9C891DE7C2E6}"/>
              </a:ext>
            </a:extLst>
          </p:cNvPr>
          <p:cNvSpPr txBox="1"/>
          <p:nvPr/>
        </p:nvSpPr>
        <p:spPr>
          <a:xfrm>
            <a:off x="10977282" y="6544875"/>
            <a:ext cx="6057900" cy="502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2400" b="1" dirty="0">
                <a:solidFill>
                  <a:srgbClr val="3AB6D2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Worldwide Prevalence (IDF, 2024)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8A066D1-7550-F7C9-15A5-1BAD49675D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42271" y="2933700"/>
            <a:ext cx="7061000" cy="3286050"/>
          </a:xfrm>
          <a:prstGeom prst="rect">
            <a:avLst/>
          </a:prstGeom>
        </p:spPr>
      </p:pic>
      <p:sp>
        <p:nvSpPr>
          <p:cNvPr id="23" name="TextBox 9">
            <a:extLst>
              <a:ext uri="{FF2B5EF4-FFF2-40B4-BE49-F238E27FC236}">
                <a16:creationId xmlns:a16="http://schemas.microsoft.com/office/drawing/2014/main" id="{DD92942C-33BD-0E5F-B4AC-A5F747ECE66A}"/>
              </a:ext>
            </a:extLst>
          </p:cNvPr>
          <p:cNvSpPr txBox="1"/>
          <p:nvPr/>
        </p:nvSpPr>
        <p:spPr>
          <a:xfrm>
            <a:off x="486099" y="8115300"/>
            <a:ext cx="9243085" cy="7797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31801" lvl="1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The rapid rise in prevalence is strongly linked to ageing populations, increasing rates of overweight and obesity, and decreasing levels of physical activity globally (IDF, 2024).</a:t>
            </a:r>
          </a:p>
        </p:txBody>
      </p:sp>
      <p:sp>
        <p:nvSpPr>
          <p:cNvPr id="24" name="TextBox 13">
            <a:extLst>
              <a:ext uri="{FF2B5EF4-FFF2-40B4-BE49-F238E27FC236}">
                <a16:creationId xmlns:a16="http://schemas.microsoft.com/office/drawing/2014/main" id="{2DF39809-DDCD-E6D5-4C81-6E0109AD9AD7}"/>
              </a:ext>
            </a:extLst>
          </p:cNvPr>
          <p:cNvSpPr txBox="1"/>
          <p:nvPr/>
        </p:nvSpPr>
        <p:spPr>
          <a:xfrm>
            <a:off x="2114550" y="7505700"/>
            <a:ext cx="6057900" cy="502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2400" b="1" dirty="0">
                <a:solidFill>
                  <a:srgbClr val="3AB6D2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Driving Factors: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4648200" y="495300"/>
            <a:ext cx="12534900" cy="682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  <a:spcBef>
                <a:spcPct val="0"/>
              </a:spcBef>
            </a:pPr>
            <a:r>
              <a:rPr lang="en-US" sz="3600" b="1" i="1" spc="274" dirty="0">
                <a:solidFill>
                  <a:srgbClr val="05347E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Economic and Social Burden of T2DM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09800" y="1792506"/>
            <a:ext cx="14706600" cy="3642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The financial and societal toll of T2DM is substantial, with the majority of expenditure linked to managing preventable complications.</a:t>
            </a:r>
          </a:p>
        </p:txBody>
      </p:sp>
      <p:sp>
        <p:nvSpPr>
          <p:cNvPr id="11" name="Freeform 11"/>
          <p:cNvSpPr/>
          <p:nvPr/>
        </p:nvSpPr>
        <p:spPr>
          <a:xfrm rot="-5400000">
            <a:off x="-3332455" y="6405897"/>
            <a:ext cx="7156408" cy="605799"/>
          </a:xfrm>
          <a:custGeom>
            <a:avLst/>
            <a:gdLst/>
            <a:ahLst/>
            <a:cxnLst/>
            <a:rect l="l" t="t" r="r" b="b"/>
            <a:pathLst>
              <a:path w="7156408" h="605799">
                <a:moveTo>
                  <a:pt x="0" y="0"/>
                </a:moveTo>
                <a:lnTo>
                  <a:pt x="7156408" y="0"/>
                </a:lnTo>
                <a:lnTo>
                  <a:pt x="7156408" y="605798"/>
                </a:lnTo>
                <a:lnTo>
                  <a:pt x="0" y="60579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474717" r="-2179" b="-60195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-5400000" flipH="1" flipV="1">
            <a:off x="14435472" y="3275305"/>
            <a:ext cx="7156408" cy="605799"/>
          </a:xfrm>
          <a:custGeom>
            <a:avLst/>
            <a:gdLst/>
            <a:ahLst/>
            <a:cxnLst/>
            <a:rect l="l" t="t" r="r" b="b"/>
            <a:pathLst>
              <a:path w="7156408" h="605799">
                <a:moveTo>
                  <a:pt x="7156408" y="605798"/>
                </a:moveTo>
                <a:lnTo>
                  <a:pt x="0" y="605798"/>
                </a:lnTo>
                <a:lnTo>
                  <a:pt x="0" y="0"/>
                </a:lnTo>
                <a:lnTo>
                  <a:pt x="7156408" y="0"/>
                </a:lnTo>
                <a:lnTo>
                  <a:pt x="7156408" y="605798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474717" r="-2179" b="-60195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6">
            <a:extLst>
              <a:ext uri="{FF2B5EF4-FFF2-40B4-BE49-F238E27FC236}">
                <a16:creationId xmlns:a16="http://schemas.microsoft.com/office/drawing/2014/main" id="{B9EE39D3-974B-AE9F-FE13-BBC0C87331A1}"/>
              </a:ext>
            </a:extLst>
          </p:cNvPr>
          <p:cNvSpPr txBox="1"/>
          <p:nvPr/>
        </p:nvSpPr>
        <p:spPr>
          <a:xfrm>
            <a:off x="1094254" y="2483492"/>
            <a:ext cx="7059146" cy="64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  <a:spcBef>
                <a:spcPct val="0"/>
              </a:spcBef>
            </a:pPr>
            <a:r>
              <a:rPr lang="en-US" sz="2400" b="1" spc="274" dirty="0">
                <a:solidFill>
                  <a:srgbClr val="05347E"/>
                </a:solidFill>
                <a:highlight>
                  <a:srgbClr val="00FFFF"/>
                </a:highlight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Direct Economic Costs (NHS Burden):</a:t>
            </a:r>
          </a:p>
        </p:txBody>
      </p:sp>
      <p:sp>
        <p:nvSpPr>
          <p:cNvPr id="14" name="TextBox 6">
            <a:extLst>
              <a:ext uri="{FF2B5EF4-FFF2-40B4-BE49-F238E27FC236}">
                <a16:creationId xmlns:a16="http://schemas.microsoft.com/office/drawing/2014/main" id="{B80A8208-8D9D-359A-031E-FA50953782D9}"/>
              </a:ext>
            </a:extLst>
          </p:cNvPr>
          <p:cNvSpPr txBox="1"/>
          <p:nvPr/>
        </p:nvSpPr>
        <p:spPr>
          <a:xfrm>
            <a:off x="11013703" y="5300449"/>
            <a:ext cx="2686050" cy="64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999"/>
              </a:lnSpc>
              <a:spcBef>
                <a:spcPct val="0"/>
              </a:spcBef>
            </a:pPr>
            <a:r>
              <a:rPr lang="en-US" sz="2400" b="1" spc="274" dirty="0">
                <a:solidFill>
                  <a:srgbClr val="05347E"/>
                </a:solidFill>
                <a:highlight>
                  <a:srgbClr val="FF00FF"/>
                </a:highlight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Social Impact:</a:t>
            </a:r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id="{38B71125-D8E0-7D3C-8B26-272F0F8394C5}"/>
              </a:ext>
            </a:extLst>
          </p:cNvPr>
          <p:cNvSpPr txBox="1"/>
          <p:nvPr/>
        </p:nvSpPr>
        <p:spPr>
          <a:xfrm>
            <a:off x="729505" y="6708796"/>
            <a:ext cx="8033496" cy="64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999"/>
              </a:lnSpc>
              <a:spcBef>
                <a:spcPct val="0"/>
              </a:spcBef>
            </a:pPr>
            <a:r>
              <a:rPr lang="en-US" sz="2400" b="1" spc="274" dirty="0">
                <a:solidFill>
                  <a:srgbClr val="05347E"/>
                </a:solidFill>
                <a:highlight>
                  <a:srgbClr val="FFFF00"/>
                </a:highlight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Indirect Economic Costs (Societal Burden):</a:t>
            </a:r>
          </a:p>
        </p:txBody>
      </p:sp>
      <p:sp>
        <p:nvSpPr>
          <p:cNvPr id="16" name="TextBox 8">
            <a:extLst>
              <a:ext uri="{FF2B5EF4-FFF2-40B4-BE49-F238E27FC236}">
                <a16:creationId xmlns:a16="http://schemas.microsoft.com/office/drawing/2014/main" id="{2B33788B-8C97-A629-1DED-72E5CB4C1230}"/>
              </a:ext>
            </a:extLst>
          </p:cNvPr>
          <p:cNvSpPr txBox="1"/>
          <p:nvPr/>
        </p:nvSpPr>
        <p:spPr>
          <a:xfrm>
            <a:off x="1103219" y="3390900"/>
            <a:ext cx="6288181" cy="2857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The direct cost of diabetes (Type 1, Type 2, and gestational) to the NHS in the UK was estimated at £10.7 billion in 2021/22 (Diabetes UK, 2024).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Crucially, around 60% (£6.2 billion) of the direct NHS expenditure is spent on treating the largely preventable complications of diabetes, such as stroke, amputation, and kidney failure (Hex et al., 2024).</a:t>
            </a:r>
          </a:p>
        </p:txBody>
      </p:sp>
      <p:sp>
        <p:nvSpPr>
          <p:cNvPr id="17" name="TextBox 8">
            <a:extLst>
              <a:ext uri="{FF2B5EF4-FFF2-40B4-BE49-F238E27FC236}">
                <a16:creationId xmlns:a16="http://schemas.microsoft.com/office/drawing/2014/main" id="{3FD63051-A406-A5A8-CCCE-C54A1FDD8A62}"/>
              </a:ext>
            </a:extLst>
          </p:cNvPr>
          <p:cNvSpPr txBox="1"/>
          <p:nvPr/>
        </p:nvSpPr>
        <p:spPr>
          <a:xfrm>
            <a:off x="9372600" y="6134100"/>
            <a:ext cx="8185895" cy="32726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Reduced Quality of Life: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T2DM and its complications lead to significant disability and loss of quality-adjusted life years (Hex et al., 2024).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Mental Health Strain: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People with diabetes have a higher prevalence of depression and anxiety due to the demanding nature of self-management and fear of complications (GOV.UK, 2018).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Health Inequalities: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T2DM is disproportionately high in deprived communities and specific ethnic minority groups, exacerbating existing health and socioeconomic inequalities (Diabetes UK, 2024).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7AE080F-9D92-A004-5AB8-089AD5F72E7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980"/>
          <a:stretch>
            <a:fillRect/>
          </a:stretch>
        </p:blipFill>
        <p:spPr>
          <a:xfrm>
            <a:off x="9549933" y="2643784"/>
            <a:ext cx="6746379" cy="2857193"/>
          </a:xfrm>
          <a:prstGeom prst="rect">
            <a:avLst/>
          </a:prstGeom>
        </p:spPr>
      </p:pic>
      <p:sp>
        <p:nvSpPr>
          <p:cNvPr id="19" name="TextBox 8">
            <a:extLst>
              <a:ext uri="{FF2B5EF4-FFF2-40B4-BE49-F238E27FC236}">
                <a16:creationId xmlns:a16="http://schemas.microsoft.com/office/drawing/2014/main" id="{E1A706F3-EB7F-0375-DF75-785FFEF272A8}"/>
              </a:ext>
            </a:extLst>
          </p:cNvPr>
          <p:cNvSpPr txBox="1"/>
          <p:nvPr/>
        </p:nvSpPr>
        <p:spPr>
          <a:xfrm>
            <a:off x="911879" y="7371584"/>
            <a:ext cx="7668747" cy="11951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The indirect costs of diabetes, arising from loss of productivity due to illness, sickness absence from work, disability, and premature mortality, were estimated at £3.3 billion annually in the UK (Hex et al., 2024).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 rot="-10800000">
            <a:off x="-1343582" y="9258300"/>
            <a:ext cx="5546666" cy="3086100"/>
            <a:chOff x="0" y="0"/>
            <a:chExt cx="146085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60850" cy="812800"/>
            </a:xfrm>
            <a:custGeom>
              <a:avLst/>
              <a:gdLst/>
              <a:ahLst/>
              <a:cxnLst/>
              <a:rect l="l" t="t" r="r" b="b"/>
              <a:pathLst>
                <a:path w="1460850" h="812800">
                  <a:moveTo>
                    <a:pt x="0" y="0"/>
                  </a:moveTo>
                  <a:lnTo>
                    <a:pt x="1460850" y="0"/>
                  </a:lnTo>
                  <a:lnTo>
                    <a:pt x="146085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8086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46085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-10800000">
            <a:off x="5193031" y="9557879"/>
            <a:ext cx="3841022" cy="3086100"/>
            <a:chOff x="0" y="0"/>
            <a:chExt cx="1011627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11627" cy="812800"/>
            </a:xfrm>
            <a:custGeom>
              <a:avLst/>
              <a:gdLst/>
              <a:ahLst/>
              <a:cxnLst/>
              <a:rect l="l" t="t" r="r" b="b"/>
              <a:pathLst>
                <a:path w="1011627" h="812800">
                  <a:moveTo>
                    <a:pt x="0" y="0"/>
                  </a:moveTo>
                  <a:lnTo>
                    <a:pt x="1011627" y="0"/>
                  </a:lnTo>
                  <a:lnTo>
                    <a:pt x="101162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011627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 rot="-10800000">
            <a:off x="1791252" y="9258300"/>
            <a:ext cx="4823663" cy="5871211"/>
            <a:chOff x="0" y="0"/>
            <a:chExt cx="667779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080864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 rot="-10800000">
            <a:off x="4203084" y="9557879"/>
            <a:ext cx="1960845" cy="2386678"/>
            <a:chOff x="0" y="0"/>
            <a:chExt cx="667779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4173200" y="-2057400"/>
            <a:ext cx="4905894" cy="3086100"/>
            <a:chOff x="0" y="0"/>
            <a:chExt cx="1292087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292087" cy="812800"/>
            </a:xfrm>
            <a:custGeom>
              <a:avLst/>
              <a:gdLst/>
              <a:ahLst/>
              <a:cxnLst/>
              <a:rect l="l" t="t" r="r" b="b"/>
              <a:pathLst>
                <a:path w="1292087" h="812800">
                  <a:moveTo>
                    <a:pt x="0" y="0"/>
                  </a:moveTo>
                  <a:lnTo>
                    <a:pt x="1292087" y="0"/>
                  </a:lnTo>
                  <a:lnTo>
                    <a:pt x="129208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8086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1292087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1761368" y="-4842511"/>
            <a:ext cx="4823663" cy="5871211"/>
            <a:chOff x="0" y="0"/>
            <a:chExt cx="667779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080864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2212355" y="-1657557"/>
            <a:ext cx="1960845" cy="2386678"/>
            <a:chOff x="0" y="0"/>
            <a:chExt cx="667779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028700" y="3534162"/>
            <a:ext cx="5546667" cy="41036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Type 2 Diabetes Mellitus (T2DM) is confirmed using specific biochemical criteria in the absence of unequivocal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hyperglycaemia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NICE (2024)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diagnosis can be made using one of the following measures: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HbA1c ≥ 48 mmol/mol (≥ 6.5%)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Fasting Plasma Glucose (FPG) ≥ 7.0 mmol/L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Random Plasma Glucose ≥ 11.1 mmol/L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</p:txBody>
      </p:sp>
      <p:grpSp>
        <p:nvGrpSpPr>
          <p:cNvPr id="39" name="Group 39"/>
          <p:cNvGrpSpPr/>
          <p:nvPr/>
        </p:nvGrpSpPr>
        <p:grpSpPr>
          <a:xfrm rot="-10800000">
            <a:off x="9351756" y="-2356979"/>
            <a:ext cx="3841022" cy="3086100"/>
            <a:chOff x="0" y="0"/>
            <a:chExt cx="1011627" cy="81280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011627" cy="812800"/>
            </a:xfrm>
            <a:custGeom>
              <a:avLst/>
              <a:gdLst/>
              <a:ahLst/>
              <a:cxnLst/>
              <a:rect l="l" t="t" r="r" b="b"/>
              <a:pathLst>
                <a:path w="1011627" h="812800">
                  <a:moveTo>
                    <a:pt x="0" y="0"/>
                  </a:moveTo>
                  <a:lnTo>
                    <a:pt x="1011627" y="0"/>
                  </a:lnTo>
                  <a:lnTo>
                    <a:pt x="101162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57150"/>
              <a:ext cx="1011627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938A8FDE-B360-FBE6-375E-A5B9ECDA01B0}"/>
              </a:ext>
            </a:extLst>
          </p:cNvPr>
          <p:cNvSpPr/>
          <p:nvPr/>
        </p:nvSpPr>
        <p:spPr>
          <a:xfrm>
            <a:off x="715788" y="1125808"/>
            <a:ext cx="6523212" cy="1724619"/>
          </a:xfrm>
          <a:prstGeom prst="homePlat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TextBox 32">
            <a:extLst>
              <a:ext uri="{FF2B5EF4-FFF2-40B4-BE49-F238E27FC236}">
                <a16:creationId xmlns:a16="http://schemas.microsoft.com/office/drawing/2014/main" id="{02B4D56D-8A83-D791-A8A3-E484C3935990}"/>
              </a:ext>
            </a:extLst>
          </p:cNvPr>
          <p:cNvSpPr txBox="1"/>
          <p:nvPr/>
        </p:nvSpPr>
        <p:spPr>
          <a:xfrm>
            <a:off x="1043088" y="1189029"/>
            <a:ext cx="3542748" cy="15189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60644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Diagnostic Blood Tests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8BAEAFFB-3955-086A-434E-274AF9B819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2946" y="4539415"/>
            <a:ext cx="2331107" cy="2749924"/>
          </a:xfrm>
          <a:prstGeom prst="rect">
            <a:avLst/>
          </a:prstGeom>
        </p:spPr>
      </p:pic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B8CDDC20-B14D-443D-F801-066590CDB646}"/>
              </a:ext>
            </a:extLst>
          </p:cNvPr>
          <p:cNvSpPr/>
          <p:nvPr/>
        </p:nvSpPr>
        <p:spPr>
          <a:xfrm>
            <a:off x="9351757" y="1104900"/>
            <a:ext cx="6802644" cy="1724619"/>
          </a:xfrm>
          <a:prstGeom prst="homePlat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32">
            <a:extLst>
              <a:ext uri="{FF2B5EF4-FFF2-40B4-BE49-F238E27FC236}">
                <a16:creationId xmlns:a16="http://schemas.microsoft.com/office/drawing/2014/main" id="{AE1B8541-5017-F0DE-B161-85CA1C3B31CE}"/>
              </a:ext>
            </a:extLst>
          </p:cNvPr>
          <p:cNvSpPr txBox="1"/>
          <p:nvPr/>
        </p:nvSpPr>
        <p:spPr>
          <a:xfrm>
            <a:off x="9677401" y="1181100"/>
            <a:ext cx="6078568" cy="15189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60644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Initial Assessment (Multifaceted)</a:t>
            </a:r>
          </a:p>
        </p:txBody>
      </p:sp>
      <p:sp>
        <p:nvSpPr>
          <p:cNvPr id="48" name="TextBox 36">
            <a:extLst>
              <a:ext uri="{FF2B5EF4-FFF2-40B4-BE49-F238E27FC236}">
                <a16:creationId xmlns:a16="http://schemas.microsoft.com/office/drawing/2014/main" id="{5B70BAAA-2F39-5984-A93D-7C14CF303B31}"/>
              </a:ext>
            </a:extLst>
          </p:cNvPr>
          <p:cNvSpPr txBox="1"/>
          <p:nvPr/>
        </p:nvSpPr>
        <p:spPr>
          <a:xfrm>
            <a:off x="9351756" y="3408723"/>
            <a:ext cx="7233275" cy="3688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Following diagnosis, a comprehensive assessment is crucial to establish baseline health, risk factors, and care needs (NICE, 2024):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Measure BMI, Blood Pressure (BP), and complete a detailed foot examination (for neuropathy/ulcers).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Check full lipid profile and renal function (e.g., eGFR and urine albumin-creatinine ratio).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Assess psychosocial needs (e.g., depression, anxiety, or fear of complications) and current lifestyle risks (e.g., diet, smoking, and alcohol intake) to tailor care plans (NICE, 2024).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2B88F2BF-BD0D-BDD4-E21E-B054D94759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79513" y="6896100"/>
            <a:ext cx="1933575" cy="2362200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78942F23-C86B-874C-F51A-F1E6B853F9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11566" y="7340840"/>
            <a:ext cx="3290917" cy="262724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17332" y="4236911"/>
            <a:ext cx="12453335" cy="3315701"/>
          </a:xfrm>
          <a:custGeom>
            <a:avLst/>
            <a:gdLst/>
            <a:ahLst/>
            <a:cxnLst/>
            <a:rect l="l" t="t" r="r" b="b"/>
            <a:pathLst>
              <a:path w="12453335" h="3315701">
                <a:moveTo>
                  <a:pt x="0" y="0"/>
                </a:moveTo>
                <a:lnTo>
                  <a:pt x="12453336" y="0"/>
                </a:lnTo>
                <a:lnTo>
                  <a:pt x="12453336" y="3315700"/>
                </a:lnTo>
                <a:lnTo>
                  <a:pt x="0" y="33157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028700" y="1367218"/>
            <a:ext cx="10782300" cy="14632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00"/>
              </a:lnSpc>
              <a:spcBef>
                <a:spcPct val="0"/>
              </a:spcBef>
            </a:pPr>
            <a:r>
              <a:rPr lang="en-US" sz="3600" b="1" spc="275" dirty="0">
                <a:solidFill>
                  <a:srgbClr val="05347E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Management According to UK/NICE Guidelines (NG28)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04900" y="3167144"/>
            <a:ext cx="15354300" cy="6809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799"/>
              </a:lnSpc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The management approach for Type 2 Diabetes Mellitus (T2DM) in the UK is centered on empowering the individual and managing cardiovascular risk alongside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glycaemic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 control.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560232" y="4655382"/>
            <a:ext cx="763931" cy="412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2"/>
              </a:lnSpc>
              <a:spcBef>
                <a:spcPct val="0"/>
              </a:spcBef>
            </a:pPr>
            <a:r>
              <a:rPr lang="en-US" sz="2776" spc="152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433269" y="5810119"/>
            <a:ext cx="2201836" cy="799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32"/>
              </a:lnSpc>
              <a:spcBef>
                <a:spcPct val="0"/>
              </a:spcBef>
            </a:pPr>
            <a:r>
              <a:rPr lang="en-US" sz="2000" b="1" spc="152" dirty="0">
                <a:solidFill>
                  <a:srgbClr val="FFFFFF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Person-</a:t>
            </a:r>
            <a:r>
              <a:rPr lang="en-US" sz="2000" b="1" spc="152" dirty="0" err="1">
                <a:solidFill>
                  <a:srgbClr val="FFFFFF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Centred</a:t>
            </a:r>
            <a:r>
              <a:rPr lang="en-US" sz="2000" b="1" spc="152" dirty="0">
                <a:solidFill>
                  <a:srgbClr val="FFFFFF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 Care Model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20514" y="5810119"/>
            <a:ext cx="2201836" cy="12221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32"/>
              </a:lnSpc>
              <a:spcBef>
                <a:spcPct val="0"/>
              </a:spcBef>
            </a:pPr>
            <a:r>
              <a:rPr lang="en-US" sz="2000" b="1" spc="152" dirty="0">
                <a:solidFill>
                  <a:srgbClr val="05347E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Shared Decision-Making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530276" y="4639512"/>
            <a:ext cx="763931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2"/>
              </a:lnSpc>
              <a:spcBef>
                <a:spcPct val="0"/>
              </a:spcBef>
            </a:pPr>
            <a:r>
              <a:rPr lang="en-US" sz="2776" spc="152">
                <a:solidFill>
                  <a:srgbClr val="05347E"/>
                </a:solidFill>
                <a:latin typeface="Anton"/>
                <a:ea typeface="Anton"/>
                <a:cs typeface="Anton"/>
                <a:sym typeface="Anton"/>
              </a:rPr>
              <a:t>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547804" y="4639512"/>
            <a:ext cx="763931" cy="412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2"/>
              </a:lnSpc>
              <a:spcBef>
                <a:spcPct val="0"/>
              </a:spcBef>
            </a:pPr>
            <a:r>
              <a:rPr lang="en-US" sz="2776" spc="152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560169" y="4623641"/>
            <a:ext cx="763931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2"/>
              </a:lnSpc>
              <a:spcBef>
                <a:spcPct val="0"/>
              </a:spcBef>
            </a:pPr>
            <a:r>
              <a:rPr lang="en-US" sz="2776" spc="152">
                <a:solidFill>
                  <a:srgbClr val="05347E"/>
                </a:solidFill>
                <a:latin typeface="Anton"/>
                <a:ea typeface="Anton"/>
                <a:cs typeface="Anton"/>
                <a:sym typeface="Anton"/>
              </a:rPr>
              <a:t>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771042" y="5810119"/>
            <a:ext cx="2612146" cy="807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32"/>
              </a:lnSpc>
              <a:spcBef>
                <a:spcPct val="0"/>
              </a:spcBef>
            </a:pPr>
            <a:r>
              <a:rPr lang="en-US" sz="2000" b="1" spc="152" dirty="0" err="1">
                <a:solidFill>
                  <a:srgbClr val="FFFFFF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Individualised</a:t>
            </a:r>
            <a:r>
              <a:rPr lang="en-US" sz="2000" b="1" spc="152" dirty="0">
                <a:solidFill>
                  <a:srgbClr val="FFFFFF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 Targets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748829" y="5810119"/>
            <a:ext cx="1854650" cy="126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32"/>
              </a:lnSpc>
              <a:spcBef>
                <a:spcPct val="0"/>
              </a:spcBef>
            </a:pPr>
            <a:r>
              <a:rPr lang="en-US" sz="2000" b="1" spc="152" dirty="0">
                <a:solidFill>
                  <a:srgbClr val="05347E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Structured Diabetes Education</a:t>
            </a:r>
          </a:p>
        </p:txBody>
      </p:sp>
      <p:sp>
        <p:nvSpPr>
          <p:cNvPr id="13" name="Freeform 13"/>
          <p:cNvSpPr/>
          <p:nvPr/>
        </p:nvSpPr>
        <p:spPr>
          <a:xfrm rot="-10800000" flipV="1">
            <a:off x="8811881" y="8413904"/>
            <a:ext cx="9975005" cy="844396"/>
          </a:xfrm>
          <a:custGeom>
            <a:avLst/>
            <a:gdLst/>
            <a:ahLst/>
            <a:cxnLst/>
            <a:rect l="l" t="t" r="r" b="b"/>
            <a:pathLst>
              <a:path w="9975005" h="844396">
                <a:moveTo>
                  <a:pt x="0" y="844396"/>
                </a:moveTo>
                <a:lnTo>
                  <a:pt x="9975005" y="844396"/>
                </a:lnTo>
                <a:lnTo>
                  <a:pt x="9975005" y="0"/>
                </a:lnTo>
                <a:lnTo>
                  <a:pt x="0" y="0"/>
                </a:lnTo>
                <a:lnTo>
                  <a:pt x="0" y="84439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474717" r="-2179" b="-60195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-10800000" flipH="1" flipV="1">
            <a:off x="0" y="184304"/>
            <a:ext cx="9975005" cy="844396"/>
          </a:xfrm>
          <a:custGeom>
            <a:avLst/>
            <a:gdLst/>
            <a:ahLst/>
            <a:cxnLst/>
            <a:rect l="l" t="t" r="r" b="b"/>
            <a:pathLst>
              <a:path w="9975005" h="844396">
                <a:moveTo>
                  <a:pt x="9975005" y="844396"/>
                </a:moveTo>
                <a:lnTo>
                  <a:pt x="0" y="844396"/>
                </a:lnTo>
                <a:lnTo>
                  <a:pt x="0" y="0"/>
                </a:lnTo>
                <a:lnTo>
                  <a:pt x="9975005" y="0"/>
                </a:lnTo>
                <a:lnTo>
                  <a:pt x="9975005" y="84439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474717" r="-2179" b="-601956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19200" y="495300"/>
            <a:ext cx="11430000" cy="8841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107"/>
              </a:lnSpc>
            </a:pPr>
            <a:r>
              <a:rPr lang="en-US" sz="3600" b="1" dirty="0">
                <a:solidFill>
                  <a:srgbClr val="273348"/>
                </a:solidFill>
                <a:latin typeface="Arial" panose="020B0604020202020204" pitchFamily="34" charset="0"/>
                <a:ea typeface="Cy Grotesk Key Bold"/>
                <a:cs typeface="Arial" panose="020B0604020202020204" pitchFamily="34" charset="0"/>
                <a:sym typeface="Cy Grotesk Key Bold"/>
              </a:rPr>
              <a:t>Models &amp; Frameworks for Improved Outcomes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3063465"/>
            <a:ext cx="4419600" cy="34285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700"/>
              </a:lnSpc>
            </a:pP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A UK-adapted version of the Chronic Care Model, the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HoC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is a framework for coordinated services that puts the Care and Support Planning conversation at its core (Health and Social Care Alliance Scotland, 2024). It aims to enable patients with long-term conditions (LTCs) to live well by fostering collaborative partnership between informed, empowered individuals and prepared healthcare teams.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14204131" y="-4069018"/>
            <a:ext cx="8167737" cy="8138036"/>
          </a:xfrm>
          <a:custGeom>
            <a:avLst/>
            <a:gdLst/>
            <a:ahLst/>
            <a:cxnLst/>
            <a:rect l="l" t="t" r="r" b="b"/>
            <a:pathLst>
              <a:path w="8167737" h="8138036">
                <a:moveTo>
                  <a:pt x="0" y="0"/>
                </a:moveTo>
                <a:lnTo>
                  <a:pt x="8167738" y="0"/>
                </a:lnTo>
                <a:lnTo>
                  <a:pt x="8167738" y="8138036"/>
                </a:lnTo>
                <a:lnTo>
                  <a:pt x="0" y="81380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-5400000">
            <a:off x="-4324558" y="7065850"/>
            <a:ext cx="7599736" cy="7572100"/>
          </a:xfrm>
          <a:custGeom>
            <a:avLst/>
            <a:gdLst/>
            <a:ahLst/>
            <a:cxnLst/>
            <a:rect l="l" t="t" r="r" b="b"/>
            <a:pathLst>
              <a:path w="7599736" h="7572100">
                <a:moveTo>
                  <a:pt x="0" y="0"/>
                </a:moveTo>
                <a:lnTo>
                  <a:pt x="7599736" y="0"/>
                </a:lnTo>
                <a:lnTo>
                  <a:pt x="7599736" y="7572100"/>
                </a:lnTo>
                <a:lnTo>
                  <a:pt x="0" y="75721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1219200" y="2063789"/>
            <a:ext cx="4114800" cy="788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192"/>
              </a:lnSpc>
            </a:pPr>
            <a:r>
              <a:rPr lang="en-US" sz="2400" b="1" dirty="0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1. House of Care Model (</a:t>
            </a:r>
            <a:r>
              <a:rPr lang="en-US" sz="2400" b="1" dirty="0" err="1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HoC</a:t>
            </a:r>
            <a:r>
              <a:rPr lang="en-US" sz="2400" b="1" dirty="0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)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936D2BF3-8B7D-B7B3-5C8F-B4C194F420A6}"/>
              </a:ext>
            </a:extLst>
          </p:cNvPr>
          <p:cNvSpPr txBox="1"/>
          <p:nvPr/>
        </p:nvSpPr>
        <p:spPr>
          <a:xfrm>
            <a:off x="6324600" y="5059140"/>
            <a:ext cx="4114800" cy="788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192"/>
              </a:lnSpc>
            </a:pPr>
            <a:r>
              <a:rPr lang="en-US" sz="2400" b="1" dirty="0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2. NICE Person-</a:t>
            </a:r>
            <a:r>
              <a:rPr lang="en-US" sz="2400" b="1" dirty="0" err="1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Centred</a:t>
            </a:r>
            <a:r>
              <a:rPr lang="en-US" sz="2400" b="1" dirty="0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 Approaches Toolkit</a:t>
            </a: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7AB7CFFF-A1CD-0997-C378-D6C080A84D36}"/>
              </a:ext>
            </a:extLst>
          </p:cNvPr>
          <p:cNvSpPr txBox="1"/>
          <p:nvPr/>
        </p:nvSpPr>
        <p:spPr>
          <a:xfrm>
            <a:off x="6248400" y="6261668"/>
            <a:ext cx="4419600" cy="16972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700"/>
              </a:lnSpc>
            </a:pP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Developed to support General Practitioners (GPs) and primary care teams, this toolkit encourages a shift in conversation from "what's the matter with you" to "what matters to you" (RCGP Learning, 2024). </a:t>
            </a:r>
          </a:p>
        </p:txBody>
      </p:sp>
      <p:sp>
        <p:nvSpPr>
          <p:cNvPr id="11" name="TextBox 7">
            <a:extLst>
              <a:ext uri="{FF2B5EF4-FFF2-40B4-BE49-F238E27FC236}">
                <a16:creationId xmlns:a16="http://schemas.microsoft.com/office/drawing/2014/main" id="{591D808A-8313-3126-53D0-623DDFEBEEA6}"/>
              </a:ext>
            </a:extLst>
          </p:cNvPr>
          <p:cNvSpPr txBox="1"/>
          <p:nvPr/>
        </p:nvSpPr>
        <p:spPr>
          <a:xfrm>
            <a:off x="10972800" y="2063789"/>
            <a:ext cx="4114800" cy="7881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192"/>
              </a:lnSpc>
            </a:pPr>
            <a:r>
              <a:rPr lang="en-US" sz="2400" b="1" dirty="0">
                <a:solidFill>
                  <a:srgbClr val="273348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3. Chronic Care Model (CCM)</a:t>
            </a: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DC5A9ABE-2373-0332-4001-19092FA7AAC4}"/>
              </a:ext>
            </a:extLst>
          </p:cNvPr>
          <p:cNvSpPr txBox="1"/>
          <p:nvPr/>
        </p:nvSpPr>
        <p:spPr>
          <a:xfrm>
            <a:off x="11113608" y="3063465"/>
            <a:ext cx="4419600" cy="23897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700"/>
              </a:lnSpc>
            </a:pP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CCM is an internationally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recognised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, evidence-based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organisational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framework designed to transform care from reactive to proactive, particularly for chronic diseases like diabetes (EBSCO, 2024; Improving care by delivering the Chronic Care Model for diabetes, 2013).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40306FB-76FE-970F-129A-3EEB5EC5EF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2188142" y="6010582"/>
            <a:ext cx="4271058" cy="31876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C329CD-CBAB-740F-4451-9A1D066910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4203" y="1904520"/>
            <a:ext cx="4145197" cy="30311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B58C86F-E2FE-DAAB-3071-BDA19BB14D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95" y="6662822"/>
            <a:ext cx="4533805" cy="302631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371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779" t="-15748" r="-37890" b="-32638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 flipV="1">
            <a:off x="12769712" y="-44345"/>
            <a:ext cx="5518288" cy="1979999"/>
          </a:xfrm>
          <a:custGeom>
            <a:avLst/>
            <a:gdLst/>
            <a:ahLst/>
            <a:cxnLst/>
            <a:rect l="l" t="t" r="r" b="b"/>
            <a:pathLst>
              <a:path w="5518288" h="1979999">
                <a:moveTo>
                  <a:pt x="0" y="1979999"/>
                </a:moveTo>
                <a:lnTo>
                  <a:pt x="5518288" y="1979999"/>
                </a:lnTo>
                <a:lnTo>
                  <a:pt x="5518288" y="0"/>
                </a:lnTo>
                <a:lnTo>
                  <a:pt x="0" y="0"/>
                </a:lnTo>
                <a:lnTo>
                  <a:pt x="0" y="1979999"/>
                </a:lnTo>
                <a:close/>
              </a:path>
            </a:pathLst>
          </a:custGeom>
          <a:blipFill>
            <a:blip r:embed="rId4"/>
            <a:stretch>
              <a:fillRect l="-241722" t="-173814" r="-20201" b="-159079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915861" y="1844168"/>
            <a:ext cx="3090862" cy="3265720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14678" r="-35184"/>
              </a:stretch>
            </a:blipFill>
            <a:ln w="85725" cap="sq">
              <a:solidFill>
                <a:srgbClr val="00ABE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48382" y="5382167"/>
            <a:ext cx="3191509" cy="307771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4931" r="-24931"/>
              </a:stretch>
            </a:blipFill>
            <a:ln w="85725" cap="sq">
              <a:solidFill>
                <a:srgbClr val="00ABE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" name="Freeform 12"/>
          <p:cNvSpPr/>
          <p:nvPr/>
        </p:nvSpPr>
        <p:spPr>
          <a:xfrm flipH="1">
            <a:off x="0" y="7209289"/>
            <a:ext cx="8577630" cy="3077711"/>
          </a:xfrm>
          <a:custGeom>
            <a:avLst/>
            <a:gdLst/>
            <a:ahLst/>
            <a:cxnLst/>
            <a:rect l="l" t="t" r="r" b="b"/>
            <a:pathLst>
              <a:path w="8577630" h="3077711">
                <a:moveTo>
                  <a:pt x="8577630" y="0"/>
                </a:moveTo>
                <a:lnTo>
                  <a:pt x="0" y="0"/>
                </a:lnTo>
                <a:lnTo>
                  <a:pt x="0" y="3077711"/>
                </a:lnTo>
                <a:lnTo>
                  <a:pt x="8577630" y="3077711"/>
                </a:lnTo>
                <a:lnTo>
                  <a:pt x="8577630" y="0"/>
                </a:lnTo>
                <a:close/>
              </a:path>
            </a:pathLst>
          </a:custGeom>
          <a:blipFill>
            <a:blip r:embed="rId4"/>
            <a:stretch>
              <a:fillRect l="-241722" t="-173814" r="-20201" b="-159079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3" name="Group 13"/>
          <p:cNvGrpSpPr/>
          <p:nvPr/>
        </p:nvGrpSpPr>
        <p:grpSpPr>
          <a:xfrm>
            <a:off x="4267201" y="1772698"/>
            <a:ext cx="5674168" cy="1620735"/>
            <a:chOff x="-158334" y="-226051"/>
            <a:chExt cx="1494431" cy="426859"/>
          </a:xfrm>
        </p:grpSpPr>
        <p:sp>
          <p:nvSpPr>
            <p:cNvPr id="14" name="Freeform 14"/>
            <p:cNvSpPr/>
            <p:nvPr/>
          </p:nvSpPr>
          <p:spPr>
            <a:xfrm>
              <a:off x="-158334" y="-226051"/>
              <a:ext cx="1336097" cy="200808"/>
            </a:xfrm>
            <a:custGeom>
              <a:avLst/>
              <a:gdLst/>
              <a:ahLst/>
              <a:cxnLst/>
              <a:rect l="l" t="t" r="r" b="b"/>
              <a:pathLst>
                <a:path w="1336097" h="200808">
                  <a:moveTo>
                    <a:pt x="18313" y="0"/>
                  </a:moveTo>
                  <a:lnTo>
                    <a:pt x="1317784" y="0"/>
                  </a:lnTo>
                  <a:cubicBezTo>
                    <a:pt x="1327898" y="0"/>
                    <a:pt x="1336097" y="8199"/>
                    <a:pt x="1336097" y="18313"/>
                  </a:cubicBezTo>
                  <a:lnTo>
                    <a:pt x="1336097" y="182495"/>
                  </a:lnTo>
                  <a:cubicBezTo>
                    <a:pt x="1336097" y="192609"/>
                    <a:pt x="1327898" y="200808"/>
                    <a:pt x="1317784" y="200808"/>
                  </a:cubicBezTo>
                  <a:lnTo>
                    <a:pt x="18313" y="200808"/>
                  </a:lnTo>
                  <a:cubicBezTo>
                    <a:pt x="8199" y="200808"/>
                    <a:pt x="0" y="192609"/>
                    <a:pt x="0" y="182495"/>
                  </a:cubicBezTo>
                  <a:lnTo>
                    <a:pt x="0" y="18313"/>
                  </a:lnTo>
                  <a:cubicBezTo>
                    <a:pt x="0" y="8199"/>
                    <a:pt x="8199" y="0"/>
                    <a:pt x="18313" y="0"/>
                  </a:cubicBezTo>
                  <a:close/>
                </a:path>
              </a:pathLst>
            </a:custGeom>
            <a:solidFill>
              <a:srgbClr val="3AB6D2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336097" cy="2389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4267200" y="1844168"/>
            <a:ext cx="5072994" cy="5220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11"/>
              </a:lnSpc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Pharmacological Interventions: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72924" y="475839"/>
            <a:ext cx="7342692" cy="684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00"/>
              </a:lnSpc>
            </a:pPr>
            <a:r>
              <a:rPr lang="en-US" sz="3600" b="1" dirty="0">
                <a:solidFill>
                  <a:srgbClr val="3AB6D2"/>
                </a:solidFill>
                <a:latin typeface="Arial" panose="020B0604020202020204" pitchFamily="34" charset="0"/>
                <a:ea typeface="Neue Machina Ultra-Bold"/>
                <a:cs typeface="Arial" panose="020B0604020202020204" pitchFamily="34" charset="0"/>
                <a:sym typeface="Neue Machina Ultra-Bold"/>
              </a:rPr>
              <a:t> Treatment Options (UK)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267201" y="2967381"/>
            <a:ext cx="5443171" cy="53501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First-line: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Metformin is the primary choice. If established cardiovascular disease (CVD) is present, a Sodium-Glucose Co-transporter 2 (SGLT2) inhibitor may be offered immediately alongside Metformin (NICE, 2022).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Second-line/Dual Therapy: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glycaemic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targets are unmet, common second agents include SGLT2 inhibitors, Glucagon-Like Peptide-1 (GLP-1) receptor agonists, or Dipeptidyl Peptidase-4 (DPP-4) inhibitors (NICE, 2022).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Intensified Treatment: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Insulin therapy is considered when oral and injectable agents fail to achieve agreed blood glucose targets (NICE, 2022).</a:t>
            </a:r>
          </a:p>
        </p:txBody>
      </p:sp>
      <p:grpSp>
        <p:nvGrpSpPr>
          <p:cNvPr id="26" name="Group 13">
            <a:extLst>
              <a:ext uri="{FF2B5EF4-FFF2-40B4-BE49-F238E27FC236}">
                <a16:creationId xmlns:a16="http://schemas.microsoft.com/office/drawing/2014/main" id="{11649ECD-87B0-28D7-C2D8-87E9318BC1D3}"/>
              </a:ext>
            </a:extLst>
          </p:cNvPr>
          <p:cNvGrpSpPr/>
          <p:nvPr/>
        </p:nvGrpSpPr>
        <p:grpSpPr>
          <a:xfrm>
            <a:off x="11132746" y="1770165"/>
            <a:ext cx="6469453" cy="1620735"/>
            <a:chOff x="-158334" y="-226051"/>
            <a:chExt cx="1494431" cy="426859"/>
          </a:xfrm>
        </p:grpSpPr>
        <p:sp>
          <p:nvSpPr>
            <p:cNvPr id="27" name="Freeform 14">
              <a:extLst>
                <a:ext uri="{FF2B5EF4-FFF2-40B4-BE49-F238E27FC236}">
                  <a16:creationId xmlns:a16="http://schemas.microsoft.com/office/drawing/2014/main" id="{B2E9C08C-AF28-D680-F846-D4E2E0F9DC00}"/>
                </a:ext>
              </a:extLst>
            </p:cNvPr>
            <p:cNvSpPr/>
            <p:nvPr/>
          </p:nvSpPr>
          <p:spPr>
            <a:xfrm>
              <a:off x="-158334" y="-226051"/>
              <a:ext cx="1336097" cy="200808"/>
            </a:xfrm>
            <a:custGeom>
              <a:avLst/>
              <a:gdLst/>
              <a:ahLst/>
              <a:cxnLst/>
              <a:rect l="l" t="t" r="r" b="b"/>
              <a:pathLst>
                <a:path w="1336097" h="200808">
                  <a:moveTo>
                    <a:pt x="18313" y="0"/>
                  </a:moveTo>
                  <a:lnTo>
                    <a:pt x="1317784" y="0"/>
                  </a:lnTo>
                  <a:cubicBezTo>
                    <a:pt x="1327898" y="0"/>
                    <a:pt x="1336097" y="8199"/>
                    <a:pt x="1336097" y="18313"/>
                  </a:cubicBezTo>
                  <a:lnTo>
                    <a:pt x="1336097" y="182495"/>
                  </a:lnTo>
                  <a:cubicBezTo>
                    <a:pt x="1336097" y="192609"/>
                    <a:pt x="1327898" y="200808"/>
                    <a:pt x="1317784" y="200808"/>
                  </a:cubicBezTo>
                  <a:lnTo>
                    <a:pt x="18313" y="200808"/>
                  </a:lnTo>
                  <a:cubicBezTo>
                    <a:pt x="8199" y="200808"/>
                    <a:pt x="0" y="192609"/>
                    <a:pt x="0" y="182495"/>
                  </a:cubicBezTo>
                  <a:lnTo>
                    <a:pt x="0" y="18313"/>
                  </a:lnTo>
                  <a:cubicBezTo>
                    <a:pt x="0" y="8199"/>
                    <a:pt x="8199" y="0"/>
                    <a:pt x="18313" y="0"/>
                  </a:cubicBezTo>
                  <a:close/>
                </a:path>
              </a:pathLst>
            </a:custGeom>
            <a:solidFill>
              <a:srgbClr val="3AB6D2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8" name="TextBox 15">
              <a:extLst>
                <a:ext uri="{FF2B5EF4-FFF2-40B4-BE49-F238E27FC236}">
                  <a16:creationId xmlns:a16="http://schemas.microsoft.com/office/drawing/2014/main" id="{0A5EA67F-1551-D8A8-1866-8FFC5BBFD1E1}"/>
                </a:ext>
              </a:extLst>
            </p:cNvPr>
            <p:cNvSpPr txBox="1"/>
            <p:nvPr/>
          </p:nvSpPr>
          <p:spPr>
            <a:xfrm>
              <a:off x="0" y="-38100"/>
              <a:ext cx="1336097" cy="2389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TextBox 20">
            <a:extLst>
              <a:ext uri="{FF2B5EF4-FFF2-40B4-BE49-F238E27FC236}">
                <a16:creationId xmlns:a16="http://schemas.microsoft.com/office/drawing/2014/main" id="{5582473C-965D-5FC1-2B00-C3A71325C412}"/>
              </a:ext>
            </a:extLst>
          </p:cNvPr>
          <p:cNvSpPr txBox="1"/>
          <p:nvPr/>
        </p:nvSpPr>
        <p:spPr>
          <a:xfrm>
            <a:off x="11347337" y="1866900"/>
            <a:ext cx="5328556" cy="5220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11"/>
              </a:lnSpc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Non-Pharmacological Interventions:</a:t>
            </a:r>
          </a:p>
        </p:txBody>
      </p:sp>
      <p:sp>
        <p:nvSpPr>
          <p:cNvPr id="30" name="TextBox 23">
            <a:extLst>
              <a:ext uri="{FF2B5EF4-FFF2-40B4-BE49-F238E27FC236}">
                <a16:creationId xmlns:a16="http://schemas.microsoft.com/office/drawing/2014/main" id="{6B46D806-877E-F7FA-107B-586C175F0AEC}"/>
              </a:ext>
            </a:extLst>
          </p:cNvPr>
          <p:cNvSpPr txBox="1"/>
          <p:nvPr/>
        </p:nvSpPr>
        <p:spPr>
          <a:xfrm>
            <a:off x="11177148" y="2967381"/>
            <a:ext cx="5443171" cy="1610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are essential and include structured education, diet modification, increased physical activity, weight management, and smoking cessation, tailored to the individual (NICE, 2015).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7521FCB-488D-01AA-00FC-E5B7B3CE0C4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10938"/>
          <a:stretch>
            <a:fillRect/>
          </a:stretch>
        </p:blipFill>
        <p:spPr>
          <a:xfrm>
            <a:off x="11205948" y="4878361"/>
            <a:ext cx="4479314" cy="363847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 rot="-10800000" flipV="1">
            <a:off x="8519018" y="8836102"/>
            <a:ext cx="9975005" cy="844396"/>
          </a:xfrm>
          <a:custGeom>
            <a:avLst/>
            <a:gdLst/>
            <a:ahLst/>
            <a:cxnLst/>
            <a:rect l="l" t="t" r="r" b="b"/>
            <a:pathLst>
              <a:path w="9975005" h="844396">
                <a:moveTo>
                  <a:pt x="0" y="844396"/>
                </a:moveTo>
                <a:lnTo>
                  <a:pt x="9975005" y="844396"/>
                </a:lnTo>
                <a:lnTo>
                  <a:pt x="9975005" y="0"/>
                </a:lnTo>
                <a:lnTo>
                  <a:pt x="0" y="0"/>
                </a:lnTo>
                <a:lnTo>
                  <a:pt x="0" y="8443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474717" r="-2179" b="-60195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002720" y="5000453"/>
            <a:ext cx="487323" cy="487323"/>
          </a:xfrm>
          <a:custGeom>
            <a:avLst/>
            <a:gdLst/>
            <a:ahLst/>
            <a:cxnLst/>
            <a:rect l="l" t="t" r="r" b="b"/>
            <a:pathLst>
              <a:path w="487323" h="487323">
                <a:moveTo>
                  <a:pt x="0" y="0"/>
                </a:moveTo>
                <a:lnTo>
                  <a:pt x="487323" y="0"/>
                </a:lnTo>
                <a:lnTo>
                  <a:pt x="487323" y="487323"/>
                </a:lnTo>
                <a:lnTo>
                  <a:pt x="0" y="4873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1028700" y="1315785"/>
            <a:ext cx="4704034" cy="884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99"/>
              </a:lnSpc>
              <a:spcBef>
                <a:spcPct val="0"/>
              </a:spcBef>
            </a:pPr>
            <a:r>
              <a:rPr lang="en-US" sz="3600" b="1" spc="357" dirty="0">
                <a:solidFill>
                  <a:srgbClr val="05347E"/>
                </a:solidFill>
                <a:latin typeface="Arial" panose="020B0604020202020204" pitchFamily="34" charset="0"/>
                <a:ea typeface="Anton"/>
                <a:cs typeface="Arial" panose="020B0604020202020204" pitchFamily="34" charset="0"/>
                <a:sym typeface="Anton"/>
              </a:rPr>
              <a:t>Comorbidities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2607022"/>
            <a:ext cx="8161377" cy="49346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Type 2 Diabetes Mellitus (T2DM) is frequently accompanied by a cluster of related conditions and complications, often referred to as multimorbidity (Diabetes UK, 2023).</a:t>
            </a:r>
          </a:p>
          <a:p>
            <a:pPr marL="342900" indent="-342900" algn="just">
              <a:lnSpc>
                <a:spcPct val="150000"/>
              </a:lnSpc>
              <a:spcBef>
                <a:spcPct val="0"/>
              </a:spcBef>
              <a:buFont typeface="+mj-lt"/>
              <a:buAutoNum type="arabicPeriod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Cardiovascular &amp; Metabolic: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Hypertension (high blood pressure), obesity, and Cardiovascular Disease (CVD) are strongly associated with T2DM and its underlying risk factors (AHA, 2022).</a:t>
            </a:r>
          </a:p>
          <a:p>
            <a:pPr marL="342900" indent="-342900" algn="just">
              <a:lnSpc>
                <a:spcPct val="150000"/>
              </a:lnSpc>
              <a:spcBef>
                <a:spcPct val="0"/>
              </a:spcBef>
              <a:buFont typeface="+mj-lt"/>
              <a:buAutoNum type="arabicPeriod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Microvascular: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Long-term poor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glycaemic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 control commonly leads to microvascular damage, resulting in Chronic Kidney Disease (CKD), Neuropathy (nerve damage), and Retinopathy (eye damage) (NHS, 2024).</a:t>
            </a:r>
          </a:p>
          <a:p>
            <a:pPr marL="342900" indent="-342900" algn="just">
              <a:lnSpc>
                <a:spcPct val="150000"/>
              </a:lnSpc>
              <a:spcBef>
                <a:spcPct val="0"/>
              </a:spcBef>
              <a:buFont typeface="+mj-lt"/>
              <a:buAutoNum type="arabicPeriod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Mental Health: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ublic Sans"/>
                <a:cs typeface="Arial" panose="020B0604020202020204" pitchFamily="34" charset="0"/>
                <a:sym typeface="Public Sans"/>
              </a:rPr>
              <a:t>Depression and anxiety are recognized as common comorbidities, impacting quality of life and self-management ability in those with T2DM (Diabetes UK, 2023).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CBBFD6-3B59-E5BC-C934-96C12C63F2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9399" y="616794"/>
            <a:ext cx="7536605" cy="753660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1078" y="6002045"/>
            <a:ext cx="8032922" cy="6256020"/>
            <a:chOff x="0" y="0"/>
            <a:chExt cx="2115667" cy="164767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15667" cy="1647676"/>
            </a:xfrm>
            <a:custGeom>
              <a:avLst/>
              <a:gdLst/>
              <a:ahLst/>
              <a:cxnLst/>
              <a:rect l="l" t="t" r="r" b="b"/>
              <a:pathLst>
                <a:path w="2115667" h="1647676">
                  <a:moveTo>
                    <a:pt x="0" y="0"/>
                  </a:moveTo>
                  <a:lnTo>
                    <a:pt x="2115667" y="0"/>
                  </a:lnTo>
                  <a:lnTo>
                    <a:pt x="2115667" y="1647676"/>
                  </a:lnTo>
                  <a:lnTo>
                    <a:pt x="0" y="1647676"/>
                  </a:lnTo>
                  <a:close/>
                </a:path>
              </a:pathLst>
            </a:custGeom>
            <a:solidFill>
              <a:srgbClr val="08086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115667" cy="17048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6002045"/>
            <a:ext cx="8032922" cy="6256020"/>
            <a:chOff x="0" y="0"/>
            <a:chExt cx="2115667" cy="164767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15667" cy="1647676"/>
            </a:xfrm>
            <a:custGeom>
              <a:avLst/>
              <a:gdLst/>
              <a:ahLst/>
              <a:cxnLst/>
              <a:rect l="l" t="t" r="r" b="b"/>
              <a:pathLst>
                <a:path w="2115667" h="1647676">
                  <a:moveTo>
                    <a:pt x="0" y="0"/>
                  </a:moveTo>
                  <a:lnTo>
                    <a:pt x="2115667" y="0"/>
                  </a:lnTo>
                  <a:lnTo>
                    <a:pt x="2115667" y="1647676"/>
                  </a:lnTo>
                  <a:lnTo>
                    <a:pt x="0" y="1647676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115667" cy="17048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11078" y="3130253"/>
            <a:ext cx="8032922" cy="5743584"/>
            <a:chOff x="0" y="0"/>
            <a:chExt cx="527636" cy="3772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27636" cy="377262"/>
            </a:xfrm>
            <a:custGeom>
              <a:avLst/>
              <a:gdLst/>
              <a:ahLst/>
              <a:cxnLst/>
              <a:rect l="l" t="t" r="r" b="b"/>
              <a:pathLst>
                <a:path w="527636" h="377262">
                  <a:moveTo>
                    <a:pt x="263818" y="0"/>
                  </a:moveTo>
                  <a:lnTo>
                    <a:pt x="527636" y="188631"/>
                  </a:lnTo>
                  <a:lnTo>
                    <a:pt x="263818" y="377262"/>
                  </a:lnTo>
                  <a:lnTo>
                    <a:pt x="0" y="188631"/>
                  </a:lnTo>
                  <a:lnTo>
                    <a:pt x="263818" y="0"/>
                  </a:lnTo>
                  <a:close/>
                </a:path>
              </a:pathLst>
            </a:custGeom>
            <a:solidFill>
              <a:srgbClr val="080864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90687" y="7692"/>
              <a:ext cx="346261" cy="3047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144000" y="3130253"/>
            <a:ext cx="8032922" cy="5743584"/>
            <a:chOff x="0" y="0"/>
            <a:chExt cx="527636" cy="37726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27636" cy="377262"/>
            </a:xfrm>
            <a:custGeom>
              <a:avLst/>
              <a:gdLst/>
              <a:ahLst/>
              <a:cxnLst/>
              <a:rect l="l" t="t" r="r" b="b"/>
              <a:pathLst>
                <a:path w="527636" h="377262">
                  <a:moveTo>
                    <a:pt x="263818" y="0"/>
                  </a:moveTo>
                  <a:lnTo>
                    <a:pt x="527636" y="188631"/>
                  </a:lnTo>
                  <a:lnTo>
                    <a:pt x="263818" y="377262"/>
                  </a:lnTo>
                  <a:lnTo>
                    <a:pt x="0" y="188631"/>
                  </a:lnTo>
                  <a:lnTo>
                    <a:pt x="263818" y="0"/>
                  </a:lnTo>
                  <a:close/>
                </a:path>
              </a:pathLst>
            </a:custGeom>
            <a:solidFill>
              <a:srgbClr val="5F7A9D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0687" y="7692"/>
              <a:ext cx="346261" cy="3047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008062" y="2885110"/>
            <a:ext cx="2238954" cy="1924101"/>
            <a:chOff x="0" y="0"/>
            <a:chExt cx="812800" cy="6985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5F7A9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040984" y="2885110"/>
            <a:ext cx="2238954" cy="1924101"/>
            <a:chOff x="0" y="0"/>
            <a:chExt cx="812800" cy="6985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08086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625163" y="3267901"/>
            <a:ext cx="1004752" cy="1158520"/>
          </a:xfrm>
          <a:custGeom>
            <a:avLst/>
            <a:gdLst/>
            <a:ahLst/>
            <a:cxnLst/>
            <a:rect l="l" t="t" r="r" b="b"/>
            <a:pathLst>
              <a:path w="1004752" h="1158520">
                <a:moveTo>
                  <a:pt x="0" y="0"/>
                </a:moveTo>
                <a:lnTo>
                  <a:pt x="1004752" y="0"/>
                </a:lnTo>
                <a:lnTo>
                  <a:pt x="1004752" y="1158519"/>
                </a:lnTo>
                <a:lnTo>
                  <a:pt x="0" y="11585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>
            <a:off x="12455342" y="3267901"/>
            <a:ext cx="1410237" cy="1166651"/>
          </a:xfrm>
          <a:custGeom>
            <a:avLst/>
            <a:gdLst/>
            <a:ahLst/>
            <a:cxnLst/>
            <a:rect l="l" t="t" r="r" b="b"/>
            <a:pathLst>
              <a:path w="1410237" h="1166651">
                <a:moveTo>
                  <a:pt x="0" y="0"/>
                </a:moveTo>
                <a:lnTo>
                  <a:pt x="1410237" y="0"/>
                </a:lnTo>
                <a:lnTo>
                  <a:pt x="1410237" y="1166650"/>
                </a:lnTo>
                <a:lnTo>
                  <a:pt x="0" y="11666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TextBox 22"/>
          <p:cNvSpPr txBox="1"/>
          <p:nvPr/>
        </p:nvSpPr>
        <p:spPr>
          <a:xfrm>
            <a:off x="1028700" y="1489918"/>
            <a:ext cx="8707791" cy="735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60644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Prevention of T2DM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57398" y="5410859"/>
            <a:ext cx="4340283" cy="1096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fr-FR" sz="2400" b="1" dirty="0">
                <a:solidFill>
                  <a:srgbClr val="FFFFFF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NHS </a:t>
            </a:r>
            <a:r>
              <a:rPr lang="fr-FR" sz="2400" b="1" dirty="0" err="1">
                <a:solidFill>
                  <a:srgbClr val="FFFFFF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Diabetes</a:t>
            </a:r>
            <a:r>
              <a:rPr lang="fr-FR" sz="2400" b="1" dirty="0">
                <a:solidFill>
                  <a:srgbClr val="FFFFFF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 Prevention Programme (NHS DPP): </a:t>
            </a:r>
            <a:endParaRPr lang="en-US" sz="2400" b="1" dirty="0">
              <a:solidFill>
                <a:srgbClr val="FFFFFF"/>
              </a:solidFill>
              <a:latin typeface="Arial" panose="020B0604020202020204" pitchFamily="34" charset="0"/>
              <a:ea typeface="Poppins Bold"/>
              <a:cs typeface="Arial" panose="020B0604020202020204" pitchFamily="34" charset="0"/>
              <a:sym typeface="Poppins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990319" y="5410859"/>
            <a:ext cx="4340283" cy="502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Equity and Outreach: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652759" y="6840402"/>
            <a:ext cx="5042749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7"/>
              </a:lnSpc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 nine-month, evidence-based </a:t>
            </a:r>
            <a:r>
              <a:rPr lang="en-US" dirty="0" err="1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behavioural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change </a:t>
            </a:r>
            <a:r>
              <a:rPr lang="en-US" dirty="0" err="1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programme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delivered to individuals identified as being at high risk of developing T2DM (NHS England, 2016).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639086" y="6224033"/>
            <a:ext cx="5042749" cy="1822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7"/>
              </a:lnSpc>
            </a:pPr>
            <a:r>
              <a:rPr lang="en-US" dirty="0" err="1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Programmes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are designed to reduce health inequalities through community and culturally tailored outreach, including lower BMI referral criteria for high-risk ethnic groups like Black African, African-Caribbean, and Asian populations (NHS England, 2016; Right Decisions, 2024).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0779" t="-15748" r="-37890" b="-32638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>
            <a:off x="1028700" y="933450"/>
            <a:ext cx="1229310" cy="1107915"/>
          </a:xfrm>
          <a:custGeom>
            <a:avLst/>
            <a:gdLst/>
            <a:ahLst/>
            <a:cxnLst/>
            <a:rect l="l" t="t" r="r" b="b"/>
            <a:pathLst>
              <a:path w="1229310" h="1107915">
                <a:moveTo>
                  <a:pt x="0" y="0"/>
                </a:moveTo>
                <a:lnTo>
                  <a:pt x="1229310" y="0"/>
                </a:lnTo>
                <a:lnTo>
                  <a:pt x="1229310" y="1107915"/>
                </a:lnTo>
                <a:lnTo>
                  <a:pt x="0" y="11079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626687" y="920955"/>
            <a:ext cx="7342692" cy="1685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3600" b="1" dirty="0">
                <a:solidFill>
                  <a:srgbClr val="3AB6D2"/>
                </a:solidFill>
                <a:latin typeface="Arial" panose="020B0604020202020204" pitchFamily="34" charset="0"/>
                <a:ea typeface="Neue Machina Ultra-Bold"/>
                <a:cs typeface="Arial" panose="020B0604020202020204" pitchFamily="34" charset="0"/>
                <a:sym typeface="Neue Machina Ultra-Bold"/>
              </a:rPr>
              <a:t>Skills, Values &amp; </a:t>
            </a:r>
            <a:r>
              <a:rPr lang="en-US" sz="3600" b="1" dirty="0" err="1">
                <a:solidFill>
                  <a:srgbClr val="3AB6D2"/>
                </a:solidFill>
                <a:latin typeface="Arial" panose="020B0604020202020204" pitchFamily="34" charset="0"/>
                <a:ea typeface="Neue Machina Ultra-Bold"/>
                <a:cs typeface="Arial" panose="020B0604020202020204" pitchFamily="34" charset="0"/>
                <a:sym typeface="Neue Machina Ultra-Bold"/>
              </a:rPr>
              <a:t>Behaviours</a:t>
            </a:r>
            <a:r>
              <a:rPr lang="en-US" sz="3600" b="1" dirty="0">
                <a:solidFill>
                  <a:srgbClr val="3AB6D2"/>
                </a:solidFill>
                <a:latin typeface="Arial" panose="020B0604020202020204" pitchFamily="34" charset="0"/>
                <a:ea typeface="Neue Machina Ultra-Bold"/>
                <a:cs typeface="Arial" panose="020B0604020202020204" pitchFamily="34" charset="0"/>
                <a:sym typeface="Neue Machina Ultra-Bold"/>
              </a:rPr>
              <a:t> for Co-productive Care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70216" y="3271347"/>
            <a:ext cx="6957086" cy="3272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15901" lvl="1" algn="just">
              <a:lnSpc>
                <a:spcPct val="150000"/>
              </a:lnSpc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Healthcare professionals must demonstrate: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Active listening &amp; empathy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Motivational interviewing skills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Cultural competence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Shared decision-making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Respect for autonomy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Non-</a:t>
            </a:r>
            <a:r>
              <a:rPr lang="en-US" dirty="0" err="1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judgemental</a:t>
            </a: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 communication</a:t>
            </a:r>
          </a:p>
          <a:p>
            <a:pPr marL="889001" lvl="2" indent="-215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rgbClr val="001732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Ability to empower patients to take ownership of care</a:t>
            </a:r>
          </a:p>
        </p:txBody>
      </p:sp>
      <p:sp>
        <p:nvSpPr>
          <p:cNvPr id="10" name="Freeform 10"/>
          <p:cNvSpPr/>
          <p:nvPr/>
        </p:nvSpPr>
        <p:spPr>
          <a:xfrm>
            <a:off x="9710370" y="7209289"/>
            <a:ext cx="8577630" cy="3077711"/>
          </a:xfrm>
          <a:custGeom>
            <a:avLst/>
            <a:gdLst/>
            <a:ahLst/>
            <a:cxnLst/>
            <a:rect l="l" t="t" r="r" b="b"/>
            <a:pathLst>
              <a:path w="8577630" h="3077711">
                <a:moveTo>
                  <a:pt x="0" y="0"/>
                </a:moveTo>
                <a:lnTo>
                  <a:pt x="8577630" y="0"/>
                </a:lnTo>
                <a:lnTo>
                  <a:pt x="8577630" y="3077711"/>
                </a:lnTo>
                <a:lnTo>
                  <a:pt x="0" y="30777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41722" t="-173814" r="-20201" b="-15907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flipH="1" flipV="1">
            <a:off x="13400722" y="0"/>
            <a:ext cx="4887278" cy="4058018"/>
          </a:xfrm>
          <a:custGeom>
            <a:avLst/>
            <a:gdLst/>
            <a:ahLst/>
            <a:cxnLst/>
            <a:rect l="l" t="t" r="r" b="b"/>
            <a:pathLst>
              <a:path w="4887278" h="4058018">
                <a:moveTo>
                  <a:pt x="4887278" y="4058018"/>
                </a:moveTo>
                <a:lnTo>
                  <a:pt x="0" y="4058018"/>
                </a:lnTo>
                <a:lnTo>
                  <a:pt x="0" y="0"/>
                </a:lnTo>
                <a:lnTo>
                  <a:pt x="4887278" y="0"/>
                </a:lnTo>
                <a:lnTo>
                  <a:pt x="4887278" y="4058018"/>
                </a:lnTo>
                <a:close/>
              </a:path>
            </a:pathLst>
          </a:custGeom>
          <a:blipFill>
            <a:blip r:embed="rId7"/>
            <a:stretch>
              <a:fillRect l="-48112" r="-73370" b="-4137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3" name="Group 13"/>
          <p:cNvGrpSpPr/>
          <p:nvPr/>
        </p:nvGrpSpPr>
        <p:grpSpPr>
          <a:xfrm>
            <a:off x="9360699" y="1487408"/>
            <a:ext cx="7400402" cy="740040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8"/>
              <a:stretch>
                <a:fillRect l="-25046" r="-25046"/>
              </a:stretch>
            </a:blipFill>
            <a:ln w="85725" cap="sq">
              <a:solidFill>
                <a:srgbClr val="00ABE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" name="Freeform 15"/>
          <p:cNvSpPr/>
          <p:nvPr/>
        </p:nvSpPr>
        <p:spPr>
          <a:xfrm>
            <a:off x="8178589" y="8792489"/>
            <a:ext cx="1930822" cy="465811"/>
          </a:xfrm>
          <a:custGeom>
            <a:avLst/>
            <a:gdLst/>
            <a:ahLst/>
            <a:cxnLst/>
            <a:rect l="l" t="t" r="r" b="b"/>
            <a:pathLst>
              <a:path w="1930822" h="465811">
                <a:moveTo>
                  <a:pt x="0" y="0"/>
                </a:moveTo>
                <a:lnTo>
                  <a:pt x="1930822" y="0"/>
                </a:lnTo>
                <a:lnTo>
                  <a:pt x="1930822" y="465811"/>
                </a:lnTo>
                <a:lnTo>
                  <a:pt x="0" y="46581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60181" y="729121"/>
            <a:ext cx="9720765" cy="711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60644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Comprehensive Model of </a:t>
            </a:r>
            <a:r>
              <a:rPr lang="en-US" sz="3600" b="1" dirty="0" err="1">
                <a:solidFill>
                  <a:srgbClr val="060644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Personalised</a:t>
            </a:r>
            <a:r>
              <a:rPr lang="en-US" sz="3600" b="1" dirty="0">
                <a:solidFill>
                  <a:srgbClr val="060644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 Care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38894" y="5076074"/>
            <a:ext cx="14791706" cy="3688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Comprehensive Model of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 is delivered through six evidence-based components: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Clinicians and patients collaboratively choose care options based on clinical evidence and personal preferences.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Care &amp; Support Planning: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Focuses on holistic care centered on "what matters to me."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Supported Self-Management: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Empowers individuals with the skills and confidence for health management.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Enabling Choice: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Provides access to various options, including digital tools and informed medication choices.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Social Prescribing: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Connects individuals to non-clinical, community-based support services.</a:t>
            </a:r>
          </a:p>
          <a:p>
            <a:pPr marL="800100" lvl="1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Personal Health Budgets: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Used for complex care needs, allowing management of funds for agreed arrangements (NHS England, 2024).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4173200" y="-2057400"/>
            <a:ext cx="4905894" cy="3086100"/>
            <a:chOff x="0" y="0"/>
            <a:chExt cx="1292087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92087" cy="812800"/>
            </a:xfrm>
            <a:custGeom>
              <a:avLst/>
              <a:gdLst/>
              <a:ahLst/>
              <a:cxnLst/>
              <a:rect l="l" t="t" r="r" b="b"/>
              <a:pathLst>
                <a:path w="1292087" h="812800">
                  <a:moveTo>
                    <a:pt x="0" y="0"/>
                  </a:moveTo>
                  <a:lnTo>
                    <a:pt x="1292087" y="0"/>
                  </a:lnTo>
                  <a:lnTo>
                    <a:pt x="129208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8086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292087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61368" y="-4842511"/>
            <a:ext cx="4823663" cy="5871211"/>
            <a:chOff x="0" y="0"/>
            <a:chExt cx="667779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080864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212355" y="-1657557"/>
            <a:ext cx="1960845" cy="2386678"/>
            <a:chOff x="0" y="0"/>
            <a:chExt cx="667779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 rot="-10800000">
            <a:off x="9351756" y="-2356979"/>
            <a:ext cx="3841022" cy="3086100"/>
            <a:chOff x="0" y="0"/>
            <a:chExt cx="1011627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011627" cy="812800"/>
            </a:xfrm>
            <a:custGeom>
              <a:avLst/>
              <a:gdLst/>
              <a:ahLst/>
              <a:cxnLst/>
              <a:rect l="l" t="t" r="r" b="b"/>
              <a:pathLst>
                <a:path w="1011627" h="812800">
                  <a:moveTo>
                    <a:pt x="0" y="0"/>
                  </a:moveTo>
                  <a:lnTo>
                    <a:pt x="1011627" y="0"/>
                  </a:lnTo>
                  <a:lnTo>
                    <a:pt x="101162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1011627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 rot="-10800000">
            <a:off x="-1343582" y="9258300"/>
            <a:ext cx="5546666" cy="3086100"/>
            <a:chOff x="0" y="0"/>
            <a:chExt cx="146085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60850" cy="812800"/>
            </a:xfrm>
            <a:custGeom>
              <a:avLst/>
              <a:gdLst/>
              <a:ahLst/>
              <a:cxnLst/>
              <a:rect l="l" t="t" r="r" b="b"/>
              <a:pathLst>
                <a:path w="1460850" h="812800">
                  <a:moveTo>
                    <a:pt x="0" y="0"/>
                  </a:moveTo>
                  <a:lnTo>
                    <a:pt x="1460850" y="0"/>
                  </a:lnTo>
                  <a:lnTo>
                    <a:pt x="146085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8086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146085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 rot="-10800000">
            <a:off x="5193031" y="9557879"/>
            <a:ext cx="3841022" cy="3086100"/>
            <a:chOff x="0" y="0"/>
            <a:chExt cx="1011627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11627" cy="812800"/>
            </a:xfrm>
            <a:custGeom>
              <a:avLst/>
              <a:gdLst/>
              <a:ahLst/>
              <a:cxnLst/>
              <a:rect l="l" t="t" r="r" b="b"/>
              <a:pathLst>
                <a:path w="1011627" h="812800">
                  <a:moveTo>
                    <a:pt x="0" y="0"/>
                  </a:moveTo>
                  <a:lnTo>
                    <a:pt x="1011627" y="0"/>
                  </a:lnTo>
                  <a:lnTo>
                    <a:pt x="101162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5F7A9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57150"/>
              <a:ext cx="1011627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10800000">
            <a:off x="1791252" y="9258300"/>
            <a:ext cx="4823663" cy="5871211"/>
            <a:chOff x="0" y="0"/>
            <a:chExt cx="667779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667779" cy="812800"/>
            </a:xfrm>
            <a:custGeom>
              <a:avLst/>
              <a:gdLst/>
              <a:ahLst/>
              <a:cxnLst/>
              <a:rect l="l" t="t" r="r" b="b"/>
              <a:pathLst>
                <a:path w="667779" h="812800">
                  <a:moveTo>
                    <a:pt x="333890" y="0"/>
                  </a:moveTo>
                  <a:lnTo>
                    <a:pt x="667779" y="406400"/>
                  </a:lnTo>
                  <a:lnTo>
                    <a:pt x="333890" y="812800"/>
                  </a:lnTo>
                  <a:lnTo>
                    <a:pt x="0" y="406400"/>
                  </a:lnTo>
                  <a:lnTo>
                    <a:pt x="333890" y="0"/>
                  </a:lnTo>
                  <a:close/>
                </a:path>
              </a:pathLst>
            </a:custGeom>
            <a:solidFill>
              <a:srgbClr val="080864">
                <a:alpha val="9686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14775" y="82550"/>
              <a:ext cx="438230" cy="590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87A50FCA-681E-9540-BECF-1571ED0638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7186" y="1531229"/>
            <a:ext cx="11772900" cy="350500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630219" y="2795197"/>
            <a:ext cx="13027561" cy="727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20"/>
              </a:lnSpc>
            </a:pPr>
            <a:r>
              <a:rPr lang="en-US" sz="3600" b="1" dirty="0">
                <a:solidFill>
                  <a:srgbClr val="273348"/>
                </a:solidFill>
                <a:latin typeface="Arial" panose="020B0604020202020204" pitchFamily="34" charset="0"/>
                <a:ea typeface="Cy Grotesk Key Bold"/>
                <a:cs typeface="Arial" panose="020B0604020202020204" pitchFamily="34" charset="0"/>
                <a:sym typeface="Cy Grotesk Key Bold"/>
              </a:rPr>
              <a:t>Recommendation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86427" y="4014471"/>
            <a:ext cx="10515144" cy="333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66"/>
              </a:lnSpc>
            </a:pP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To successfully implement the Comprehensive Model of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Personalised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Care, healthcare systems must prioritize dual investment. First, embed the essential skills—such as active listening, empathy, and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non-judgemental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communication—through mandatory staff training and continuous professional development. Second, structurally integrate the six components (including Shared Decision-Making and Social Prescribing) into routine clinical pathways. This strategic shift moves the culture from reactive treatment to proactive, person-centered partnership. By making co-production the default approach,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organisations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can ensure services are delivered collaboratively, respecting patient autonomy and achieving improved individual and population health outcomes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13802314" y="-4069018"/>
            <a:ext cx="8167737" cy="8138036"/>
          </a:xfrm>
          <a:custGeom>
            <a:avLst/>
            <a:gdLst/>
            <a:ahLst/>
            <a:cxnLst/>
            <a:rect l="l" t="t" r="r" b="b"/>
            <a:pathLst>
              <a:path w="8167737" h="8138036">
                <a:moveTo>
                  <a:pt x="0" y="0"/>
                </a:moveTo>
                <a:lnTo>
                  <a:pt x="8167737" y="0"/>
                </a:lnTo>
                <a:lnTo>
                  <a:pt x="8167737" y="8138036"/>
                </a:lnTo>
                <a:lnTo>
                  <a:pt x="0" y="81380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400000">
            <a:off x="-3333942" y="5923296"/>
            <a:ext cx="7599736" cy="7572100"/>
          </a:xfrm>
          <a:custGeom>
            <a:avLst/>
            <a:gdLst/>
            <a:ahLst/>
            <a:cxnLst/>
            <a:rect l="l" t="t" r="r" b="b"/>
            <a:pathLst>
              <a:path w="7599736" h="7572100">
                <a:moveTo>
                  <a:pt x="0" y="0"/>
                </a:moveTo>
                <a:lnTo>
                  <a:pt x="7599736" y="0"/>
                </a:lnTo>
                <a:lnTo>
                  <a:pt x="7599736" y="7572101"/>
                </a:lnTo>
                <a:lnTo>
                  <a:pt x="0" y="75721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4095572" y="4083869"/>
            <a:ext cx="5220679" cy="6525849"/>
          </a:xfrm>
          <a:custGeom>
            <a:avLst/>
            <a:gdLst/>
            <a:ahLst/>
            <a:cxnLst/>
            <a:rect l="l" t="t" r="r" b="b"/>
            <a:pathLst>
              <a:path w="5220679" h="6525849">
                <a:moveTo>
                  <a:pt x="0" y="0"/>
                </a:moveTo>
                <a:lnTo>
                  <a:pt x="5220679" y="0"/>
                </a:lnTo>
                <a:lnTo>
                  <a:pt x="5220679" y="6525848"/>
                </a:lnTo>
                <a:lnTo>
                  <a:pt x="0" y="65258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391334" y="974071"/>
            <a:ext cx="8306039" cy="863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837"/>
              </a:lnSpc>
            </a:pPr>
            <a:r>
              <a:rPr lang="en-US" sz="3600" b="1" dirty="0">
                <a:solidFill>
                  <a:srgbClr val="273348"/>
                </a:solidFill>
                <a:latin typeface="Arial" panose="020B0604020202020204" pitchFamily="34" charset="0"/>
                <a:ea typeface="Cy Grotesk Key Bold"/>
                <a:cs typeface="Arial" panose="020B0604020202020204" pitchFamily="34" charset="0"/>
                <a:sym typeface="Cy Grotesk Key Bold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572000" y="2540370"/>
            <a:ext cx="11811000" cy="28571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In conclusion, achieving true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personalised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care requires a dual commitment: a cultural shift and a robust framework. Healthcare professionals must cultivate core competencies, including profound empathy,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non-judgemental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communication, and dedicated active listening, to foster equal partnerships with </a:t>
            </a:r>
            <a:r>
              <a:rPr lang="en-US" dirty="0" err="1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patients.ShutterstockExplore</a:t>
            </a:r>
            <a:r>
              <a:rPr lang="en-US" dirty="0">
                <a:solidFill>
                  <a:srgbClr val="273348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. This is structurally supported by the six-component Comprehensive Model—integrating elements like Shared Decision-Making, Social Prescribing, and Supported Self-Management. By making co-production the default, care transitions from a paternalistic model to one that respects autonomy, empowers the individual, and delivers truly holistic, needs-aligned health outcomes (NHS England, 2024).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14204131" y="-4069018"/>
            <a:ext cx="8167737" cy="8138036"/>
          </a:xfrm>
          <a:custGeom>
            <a:avLst/>
            <a:gdLst/>
            <a:ahLst/>
            <a:cxnLst/>
            <a:rect l="l" t="t" r="r" b="b"/>
            <a:pathLst>
              <a:path w="8167737" h="8138036">
                <a:moveTo>
                  <a:pt x="0" y="0"/>
                </a:moveTo>
                <a:lnTo>
                  <a:pt x="8167738" y="0"/>
                </a:lnTo>
                <a:lnTo>
                  <a:pt x="8167738" y="8138036"/>
                </a:lnTo>
                <a:lnTo>
                  <a:pt x="0" y="81380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400000">
            <a:off x="-3741822" y="6283140"/>
            <a:ext cx="7599736" cy="7572100"/>
          </a:xfrm>
          <a:custGeom>
            <a:avLst/>
            <a:gdLst/>
            <a:ahLst/>
            <a:cxnLst/>
            <a:rect l="l" t="t" r="r" b="b"/>
            <a:pathLst>
              <a:path w="7599736" h="7572100">
                <a:moveTo>
                  <a:pt x="0" y="0"/>
                </a:moveTo>
                <a:lnTo>
                  <a:pt x="7599736" y="0"/>
                </a:lnTo>
                <a:lnTo>
                  <a:pt x="7599736" y="7572100"/>
                </a:lnTo>
                <a:lnTo>
                  <a:pt x="0" y="75721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-1169945" y="2011633"/>
            <a:ext cx="7911561" cy="8515378"/>
          </a:xfrm>
          <a:custGeom>
            <a:avLst/>
            <a:gdLst/>
            <a:ahLst/>
            <a:cxnLst/>
            <a:rect l="l" t="t" r="r" b="b"/>
            <a:pathLst>
              <a:path w="7911561" h="8515378">
                <a:moveTo>
                  <a:pt x="0" y="0"/>
                </a:moveTo>
                <a:lnTo>
                  <a:pt x="7911561" y="0"/>
                </a:lnTo>
                <a:lnTo>
                  <a:pt x="7911561" y="8515378"/>
                </a:lnTo>
                <a:lnTo>
                  <a:pt x="0" y="85153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062509" y="293633"/>
            <a:ext cx="4977438" cy="7335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3"/>
              </a:lnSpc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756528D-6764-AD61-AC72-FA972666BB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027167"/>
            <a:ext cx="16590725" cy="9002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37160" tIns="68580" rIns="137160" bIns="6858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Diabetes UK. (2024). </a:t>
            </a:r>
            <a:r>
              <a:rPr lang="en-US" i="1" dirty="0"/>
              <a:t>How many people in the UK have diabetes?</a:t>
            </a:r>
            <a:r>
              <a:rPr lang="en-US" dirty="0"/>
              <a:t> Available at: </a:t>
            </a:r>
            <a:r>
              <a:rPr lang="en-US" dirty="0">
                <a:hlinkClick r:id="rId3"/>
              </a:rPr>
              <a:t>https://www.diabetes.org.uk/about-us/about-the-charity/our-strategy/statistics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International Diabetes Federation (IDF). (2024). </a:t>
            </a:r>
            <a:r>
              <a:rPr lang="en-US" i="1" dirty="0"/>
              <a:t>Type 2 diabetes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https://idf.org/about-diabetes/types-of-diabetes/type-2/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Mayo Clinic. (2024). </a:t>
            </a:r>
            <a:r>
              <a:rPr lang="en-US" i="1" dirty="0"/>
              <a:t>Type 2 diabetes - Symptoms and causes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https://www.mayoclinic.org/diseases-conditions/type-2-diabetes/symptoms-causes/syc-20351193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MedlinePlus. (2024). </a:t>
            </a:r>
            <a:r>
              <a:rPr lang="en-US" i="1" dirty="0"/>
              <a:t>Type 2 diabetes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https://medlineplus.gov/ency/article/000313.htm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National Institute of Diabetes and Digestive and Kidney Diseases (NIDDK). (2024). </a:t>
            </a:r>
            <a:r>
              <a:rPr lang="en-US" i="1" dirty="0"/>
              <a:t>Type 2 Diabetes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https://www.niddk.nih.gov/health-information/diabetes/overview/what-is-diabetes/type-2-diabetes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WebMD. (2024). </a:t>
            </a:r>
            <a:r>
              <a:rPr lang="en-US" i="1" dirty="0"/>
              <a:t>Type 2 Diabetes: Symptoms, Causes, Diagnosis, and Treatment</a:t>
            </a:r>
            <a:r>
              <a:rPr lang="en-US" dirty="0"/>
              <a:t>. Available at: </a:t>
            </a:r>
            <a:r>
              <a:rPr lang="en-US" dirty="0">
                <a:hlinkClick r:id="rId8"/>
              </a:rPr>
              <a:t>https://www.webmd.com/diabetes/type-2-diabetes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World Health Organization (WHO). (2024). </a:t>
            </a:r>
            <a:r>
              <a:rPr lang="en-US" i="1" dirty="0"/>
              <a:t>Diabetes</a:t>
            </a:r>
            <a:r>
              <a:rPr lang="en-US" dirty="0"/>
              <a:t>. Available at: </a:t>
            </a:r>
            <a:r>
              <a:rPr lang="en-US" dirty="0">
                <a:hlinkClick r:id="rId9"/>
              </a:rPr>
              <a:t>https://www.who.int/news-room/fact-sheets/detail/diabetes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International Diabetes Federation (IDF). (2024). </a:t>
            </a:r>
            <a:r>
              <a:rPr lang="en-US" i="1" dirty="0"/>
              <a:t>IDF Diabetes Atlas 11th Edition</a:t>
            </a:r>
            <a:r>
              <a:rPr lang="en-US" dirty="0"/>
              <a:t>. Available at: </a:t>
            </a:r>
            <a:r>
              <a:rPr lang="en-US" dirty="0">
                <a:hlinkClick r:id="rId10"/>
              </a:rPr>
              <a:t>https://diabetesatlas.org/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GOV.UK. (2018). </a:t>
            </a:r>
            <a:r>
              <a:rPr lang="en-US" i="1" dirty="0"/>
              <a:t>Health matters: preventing Type 2 Diabetes</a:t>
            </a:r>
            <a:r>
              <a:rPr lang="en-US" dirty="0"/>
              <a:t>. Available at: </a:t>
            </a:r>
            <a:r>
              <a:rPr lang="en-US" dirty="0">
                <a:hlinkClick r:id="rId11"/>
              </a:rPr>
              <a:t>https://www.gov.uk/government/publications/health-matters-preventing-type-2-diabetes/health-matters-preventing-type-2-diabetes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Hex, N., </a:t>
            </a:r>
            <a:r>
              <a:rPr lang="en-US" i="1" dirty="0"/>
              <a:t>et al.</a:t>
            </a:r>
            <a:r>
              <a:rPr lang="en-US" dirty="0"/>
              <a:t> (2024). 'Estimation of the direct health and indirect societal costs of diabetes in the UK using a cost of illness model', </a:t>
            </a:r>
            <a:r>
              <a:rPr lang="en-US" i="1" dirty="0"/>
              <a:t>Diabetic Medicine</a:t>
            </a:r>
            <a:r>
              <a:rPr lang="en-US" dirty="0"/>
              <a:t>, 41(9), e15326. Available at: </a:t>
            </a:r>
            <a:r>
              <a:rPr lang="en-US" dirty="0">
                <a:hlinkClick r:id="rId12"/>
              </a:rPr>
              <a:t>https://www.researchgate.net/publication/381545509_Estimation_of_the_direct_health_and_indirect_societal_costs_of_diabetes_in_the_UK_using_a_cost_of_illness_model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National Institute for Health and Care Excellence (NICE). (2024). </a:t>
            </a:r>
            <a:r>
              <a:rPr lang="en-US" i="1" dirty="0"/>
              <a:t>Type 2 diabetes in adults: management (NICE Guideline NG28)</a:t>
            </a:r>
            <a:r>
              <a:rPr lang="en-US" dirty="0"/>
              <a:t>. Available at: </a:t>
            </a:r>
            <a:r>
              <a:rPr lang="en-US" dirty="0">
                <a:hlinkClick r:id="rId13"/>
              </a:rPr>
              <a:t>https://www.nice.org.uk/guidance/ng28</a:t>
            </a:r>
            <a:r>
              <a:rPr lang="en-US" dirty="0"/>
              <a:t>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Building the House of Care for people with long-term conditions: the foundation of the House of Care framework (2016). </a:t>
            </a:r>
            <a:r>
              <a:rPr lang="en-US" i="1" dirty="0"/>
              <a:t>British Journal of General Practice</a:t>
            </a:r>
            <a:r>
              <a:rPr lang="en-US" dirty="0"/>
              <a:t>. [Online]. Available at: https://bjgp.org/content/66/645/e288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EBSCO (2024). </a:t>
            </a:r>
            <a:r>
              <a:rPr lang="en-US" i="1" dirty="0"/>
              <a:t>Chronic Care Model (CCM) | Research Starters</a:t>
            </a:r>
            <a:r>
              <a:rPr lang="en-US" dirty="0"/>
              <a:t>. [Online]. Available at: https://www.ebsco.com/research-starters/health-and-medicine/chronic-care-model-ccm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Health and Social Care Alliance Scotland (2024). </a:t>
            </a:r>
            <a:r>
              <a:rPr lang="en-US" i="1" dirty="0"/>
              <a:t>The House of Care Model</a:t>
            </a:r>
            <a:r>
              <a:rPr lang="en-US" dirty="0"/>
              <a:t>. [Online]. Available at: https://www.alliance-scotland.org.uk/past-work-and-projects/scotlands-house-of-care/the-house-of-care-model/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Improving care by delivering the Chronic Care Model for diabetes (2013). </a:t>
            </a:r>
            <a:r>
              <a:rPr lang="en-US" i="1" dirty="0"/>
              <a:t>Open Access Journals</a:t>
            </a:r>
            <a:r>
              <a:rPr lang="en-US" dirty="0"/>
              <a:t>. [Online]. Available at: https://www.openaccessjournals.com/articles/improving-care-by-delivering-the-chronic-care-model-for-diabetes.pdf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RCGP Learning (2024). </a:t>
            </a:r>
            <a:r>
              <a:rPr lang="en-US" i="1" dirty="0"/>
              <a:t>Person-</a:t>
            </a:r>
            <a:r>
              <a:rPr lang="en-US" i="1" dirty="0" err="1"/>
              <a:t>Centred</a:t>
            </a:r>
            <a:r>
              <a:rPr lang="en-US" i="1" dirty="0"/>
              <a:t> Care toolkit: Introduction</a:t>
            </a:r>
            <a:r>
              <a:rPr lang="en-US" dirty="0"/>
              <a:t>. [Online]. Available at: https://www.rcgp.org.uk/personcentredcare (Accessed: 5 December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Chronic Care Model and Diabetes Management in US Primary Care Settings: A Systematic Review (2013). </a:t>
            </a:r>
            <a:r>
              <a:rPr lang="en-US" i="1" dirty="0"/>
              <a:t>PubMed Central</a:t>
            </a:r>
            <a:r>
              <a:rPr lang="en-US" dirty="0"/>
              <a:t>. [Online]. Available at: https://pmc.ncbi.nlm.nih.gov/articles/PMC3604796/ (Accessed: 5 December 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196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121094" y="4440060"/>
            <a:ext cx="10045812" cy="1335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56"/>
              </a:lnSpc>
            </a:pPr>
            <a:r>
              <a:rPr lang="en-US" sz="11891" b="1">
                <a:solidFill>
                  <a:srgbClr val="273348"/>
                </a:solidFill>
                <a:latin typeface="Cy Grotesk Key Bold"/>
                <a:ea typeface="Cy Grotesk Key Bold"/>
                <a:cs typeface="Cy Grotesk Key Bold"/>
                <a:sym typeface="Cy Grotesk Key Bold"/>
              </a:rPr>
              <a:t>THANK YOU!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14204131" y="-4069018"/>
            <a:ext cx="8167737" cy="8138036"/>
          </a:xfrm>
          <a:custGeom>
            <a:avLst/>
            <a:gdLst/>
            <a:ahLst/>
            <a:cxnLst/>
            <a:rect l="l" t="t" r="r" b="b"/>
            <a:pathLst>
              <a:path w="8167737" h="8138036">
                <a:moveTo>
                  <a:pt x="0" y="0"/>
                </a:moveTo>
                <a:lnTo>
                  <a:pt x="8167738" y="0"/>
                </a:lnTo>
                <a:lnTo>
                  <a:pt x="8167738" y="8138036"/>
                </a:lnTo>
                <a:lnTo>
                  <a:pt x="0" y="81380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5400000">
            <a:off x="-3741822" y="6283140"/>
            <a:ext cx="7599736" cy="7572100"/>
          </a:xfrm>
          <a:custGeom>
            <a:avLst/>
            <a:gdLst/>
            <a:ahLst/>
            <a:cxnLst/>
            <a:rect l="l" t="t" r="r" b="b"/>
            <a:pathLst>
              <a:path w="7599736" h="7572100">
                <a:moveTo>
                  <a:pt x="0" y="0"/>
                </a:moveTo>
                <a:lnTo>
                  <a:pt x="7599736" y="0"/>
                </a:lnTo>
                <a:lnTo>
                  <a:pt x="7599736" y="7572100"/>
                </a:lnTo>
                <a:lnTo>
                  <a:pt x="0" y="75721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2538</Words>
  <Application>Microsoft Office PowerPoint</Application>
  <PresentationFormat>Custom</PresentationFormat>
  <Paragraphs>140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Cambria Math</vt:lpstr>
      <vt:lpstr>Anton</vt:lpstr>
      <vt:lpstr>Wingdings</vt:lpstr>
      <vt:lpstr>Cy Grotesk Key Bold</vt:lpstr>
      <vt:lpstr>Times New Roman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MD SIZAN</cp:lastModifiedBy>
  <cp:revision>5</cp:revision>
  <dcterms:created xsi:type="dcterms:W3CDTF">2006-08-16T00:00:00Z</dcterms:created>
  <dcterms:modified xsi:type="dcterms:W3CDTF">2025-12-08T21:30:03Z</dcterms:modified>
  <dc:identifier>DAG6q2LKaDI</dc:identifier>
</cp:coreProperties>
</file>