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5" r:id="rId1"/>
  </p:sldMasterIdLst>
  <p:notesMasterIdLst>
    <p:notesMasterId r:id="rId11"/>
  </p:notesMasterIdLst>
  <p:sldIdLst>
    <p:sldId id="256" r:id="rId2"/>
    <p:sldId id="257" r:id="rId3"/>
    <p:sldId id="258" r:id="rId4"/>
    <p:sldId id="259" r:id="rId5"/>
    <p:sldId id="260" r:id="rId6"/>
    <p:sldId id="264" r:id="rId7"/>
    <p:sldId id="261" r:id="rId8"/>
    <p:sldId id="262" r:id="rId9"/>
    <p:sldId id="263" r:id="rId10"/>
  </p:sldIdLst>
  <p:sldSz cx="12192000" cy="6858000"/>
  <p:notesSz cx="6858000" cy="9144000"/>
  <p:defaultTextStyle>
    <a:defPPr>
      <a:defRPr lang="en-A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8682CBE-B9FF-4C6A-919D-6DE39A2E3AC6}" v="7" dt="2026-06-16T17:28:15.4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660"/>
  </p:normalViewPr>
  <p:slideViewPr>
    <p:cSldViewPr snapToGrid="0">
      <p:cViewPr varScale="1">
        <p:scale>
          <a:sx n="64" d="100"/>
          <a:sy n="64" d="100"/>
        </p:scale>
        <p:origin x="85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rnequa Fleming" userId="f62257b34b968a89" providerId="LiveId" clId="{E4190773-EA8E-4C5F-9D6D-E2024E038B5D}"/>
    <pc:docChg chg="undo redo custSel addSld delSld modSld">
      <pc:chgData name="Dornequa Fleming" userId="f62257b34b968a89" providerId="LiveId" clId="{E4190773-EA8E-4C5F-9D6D-E2024E038B5D}" dt="2026-06-16T17:28:20.595" v="6308" actId="20577"/>
      <pc:docMkLst>
        <pc:docMk/>
      </pc:docMkLst>
      <pc:sldChg chg="addSp delSp modSp mod modTransition">
        <pc:chgData name="Dornequa Fleming" userId="f62257b34b968a89" providerId="LiveId" clId="{E4190773-EA8E-4C5F-9D6D-E2024E038B5D}" dt="2026-06-15T07:58:07.750" v="5542" actId="20577"/>
        <pc:sldMkLst>
          <pc:docMk/>
          <pc:sldMk cId="2178886169" sldId="256"/>
        </pc:sldMkLst>
        <pc:spChg chg="mod">
          <ac:chgData name="Dornequa Fleming" userId="f62257b34b968a89" providerId="LiveId" clId="{E4190773-EA8E-4C5F-9D6D-E2024E038B5D}" dt="2026-05-30T17:38:08.771" v="5378" actId="14100"/>
          <ac:spMkLst>
            <pc:docMk/>
            <pc:sldMk cId="2178886169" sldId="256"/>
            <ac:spMk id="2" creationId="{9D3F8CE0-78A6-B3A9-CF9E-9FA28751B456}"/>
          </ac:spMkLst>
        </pc:spChg>
        <pc:spChg chg="mod">
          <ac:chgData name="Dornequa Fleming" userId="f62257b34b968a89" providerId="LiveId" clId="{E4190773-EA8E-4C5F-9D6D-E2024E038B5D}" dt="2026-06-15T07:58:07.750" v="5542" actId="20577"/>
          <ac:spMkLst>
            <pc:docMk/>
            <pc:sldMk cId="2178886169" sldId="256"/>
            <ac:spMk id="3" creationId="{C9DAB925-A1CD-8B96-D967-0E5104432B3C}"/>
          </ac:spMkLst>
        </pc:spChg>
        <pc:picChg chg="add mod">
          <ac:chgData name="Dornequa Fleming" userId="f62257b34b968a89" providerId="LiveId" clId="{E4190773-EA8E-4C5F-9D6D-E2024E038B5D}" dt="2026-05-30T18:11:48.207" v="5390" actId="14100"/>
          <ac:picMkLst>
            <pc:docMk/>
            <pc:sldMk cId="2178886169" sldId="256"/>
            <ac:picMk id="5" creationId="{FE807E4C-BA34-09FA-F4AF-0357EC52E796}"/>
          </ac:picMkLst>
        </pc:picChg>
      </pc:sldChg>
      <pc:sldChg chg="addSp delSp modSp mod modTransition setBg modClrScheme chgLayout">
        <pc:chgData name="Dornequa Fleming" userId="f62257b34b968a89" providerId="LiveId" clId="{E4190773-EA8E-4C5F-9D6D-E2024E038B5D}" dt="2026-06-16T17:28:20.595" v="6308" actId="20577"/>
        <pc:sldMkLst>
          <pc:docMk/>
          <pc:sldMk cId="4221665190" sldId="257"/>
        </pc:sldMkLst>
        <pc:spChg chg="mod">
          <ac:chgData name="Dornequa Fleming" userId="f62257b34b968a89" providerId="LiveId" clId="{E4190773-EA8E-4C5F-9D6D-E2024E038B5D}" dt="2026-05-23T19:28:15.234" v="764" actId="26606"/>
          <ac:spMkLst>
            <pc:docMk/>
            <pc:sldMk cId="4221665190" sldId="257"/>
            <ac:spMk id="2" creationId="{59638DDB-DF4C-851E-9001-02E5A62275EA}"/>
          </ac:spMkLst>
        </pc:spChg>
        <pc:graphicFrameChg chg="mod modGraphic">
          <ac:chgData name="Dornequa Fleming" userId="f62257b34b968a89" providerId="LiveId" clId="{E4190773-EA8E-4C5F-9D6D-E2024E038B5D}" dt="2026-06-16T17:28:20.595" v="6308" actId="20577"/>
          <ac:graphicFrameMkLst>
            <pc:docMk/>
            <pc:sldMk cId="4221665190" sldId="257"/>
            <ac:graphicFrameMk id="15" creationId="{0E9DC486-CAFE-16F2-683B-774770C68B17}"/>
          </ac:graphicFrameMkLst>
        </pc:graphicFrameChg>
        <pc:picChg chg="add mod ord">
          <ac:chgData name="Dornequa Fleming" userId="f62257b34b968a89" providerId="LiveId" clId="{E4190773-EA8E-4C5F-9D6D-E2024E038B5D}" dt="2026-05-30T18:03:12.718" v="5388" actId="14100"/>
          <ac:picMkLst>
            <pc:docMk/>
            <pc:sldMk cId="4221665190" sldId="257"/>
            <ac:picMk id="4" creationId="{7D2353A0-57F6-E5E8-9093-5DD78210F33F}"/>
          </ac:picMkLst>
        </pc:picChg>
      </pc:sldChg>
      <pc:sldChg chg="modSp mod modTransition">
        <pc:chgData name="Dornequa Fleming" userId="f62257b34b968a89" providerId="LiveId" clId="{E4190773-EA8E-4C5F-9D6D-E2024E038B5D}" dt="2026-05-30T18:45:31.516" v="5503"/>
        <pc:sldMkLst>
          <pc:docMk/>
          <pc:sldMk cId="508227699" sldId="258"/>
        </pc:sldMkLst>
        <pc:spChg chg="mod">
          <ac:chgData name="Dornequa Fleming" userId="f62257b34b968a89" providerId="LiveId" clId="{E4190773-EA8E-4C5F-9D6D-E2024E038B5D}" dt="2026-05-23T19:44:59.726" v="1651" actId="14100"/>
          <ac:spMkLst>
            <pc:docMk/>
            <pc:sldMk cId="508227699" sldId="258"/>
            <ac:spMk id="2" creationId="{5C2E0B7C-26B6-394E-C3C2-3F187DCB9CBB}"/>
          </ac:spMkLst>
        </pc:spChg>
        <pc:spChg chg="mod">
          <ac:chgData name="Dornequa Fleming" userId="f62257b34b968a89" providerId="LiveId" clId="{E4190773-EA8E-4C5F-9D6D-E2024E038B5D}" dt="2026-05-26T17:48:21.038" v="3776" actId="20577"/>
          <ac:spMkLst>
            <pc:docMk/>
            <pc:sldMk cId="508227699" sldId="258"/>
            <ac:spMk id="3" creationId="{0451F509-4006-3703-87CA-65704B6DEA61}"/>
          </ac:spMkLst>
        </pc:spChg>
      </pc:sldChg>
      <pc:sldChg chg="modSp mod modTransition">
        <pc:chgData name="Dornequa Fleming" userId="f62257b34b968a89" providerId="LiveId" clId="{E4190773-EA8E-4C5F-9D6D-E2024E038B5D}" dt="2026-05-30T18:45:58.505" v="5508"/>
        <pc:sldMkLst>
          <pc:docMk/>
          <pc:sldMk cId="981793187" sldId="259"/>
        </pc:sldMkLst>
        <pc:graphicFrameChg chg="mod modGraphic">
          <ac:chgData name="Dornequa Fleming" userId="f62257b34b968a89" providerId="LiveId" clId="{E4190773-EA8E-4C5F-9D6D-E2024E038B5D}" dt="2026-05-25T13:00:55.769" v="3145" actId="20577"/>
          <ac:graphicFrameMkLst>
            <pc:docMk/>
            <pc:sldMk cId="981793187" sldId="259"/>
            <ac:graphicFrameMk id="5" creationId="{37F4133C-D06D-DCEB-04F4-48DCD4471191}"/>
          </ac:graphicFrameMkLst>
        </pc:graphicFrameChg>
      </pc:sldChg>
      <pc:sldChg chg="addSp delSp modSp mod modTransition modMedia delAnim chgLayout">
        <pc:chgData name="Dornequa Fleming" userId="f62257b34b968a89" providerId="LiveId" clId="{E4190773-EA8E-4C5F-9D6D-E2024E038B5D}" dt="2026-05-30T18:46:17.676" v="5510"/>
        <pc:sldMkLst>
          <pc:docMk/>
          <pc:sldMk cId="2575636427" sldId="260"/>
        </pc:sldMkLst>
        <pc:spChg chg="mod">
          <ac:chgData name="Dornequa Fleming" userId="f62257b34b968a89" providerId="LiveId" clId="{E4190773-EA8E-4C5F-9D6D-E2024E038B5D}" dt="2026-05-26T17:44:20.212" v="3772" actId="26606"/>
          <ac:spMkLst>
            <pc:docMk/>
            <pc:sldMk cId="2575636427" sldId="260"/>
            <ac:spMk id="2" creationId="{825A9026-433A-8A14-4234-C6E5B88EEF36}"/>
          </ac:spMkLst>
        </pc:spChg>
        <pc:graphicFrameChg chg="add mod">
          <ac:chgData name="Dornequa Fleming" userId="f62257b34b968a89" providerId="LiveId" clId="{E4190773-EA8E-4C5F-9D6D-E2024E038B5D}" dt="2026-05-26T17:44:20.212" v="3772" actId="26606"/>
          <ac:graphicFrameMkLst>
            <pc:docMk/>
            <pc:sldMk cId="2575636427" sldId="260"/>
            <ac:graphicFrameMk id="6" creationId="{904B45A6-DE57-F4F5-AE05-53DA272A61B3}"/>
          </ac:graphicFrameMkLst>
        </pc:graphicFrameChg>
      </pc:sldChg>
      <pc:sldChg chg="modSp mod modTransition chgLayout">
        <pc:chgData name="Dornequa Fleming" userId="f62257b34b968a89" providerId="LiveId" clId="{E4190773-EA8E-4C5F-9D6D-E2024E038B5D}" dt="2026-05-30T18:46:56.246" v="5511"/>
        <pc:sldMkLst>
          <pc:docMk/>
          <pc:sldMk cId="2099656037" sldId="261"/>
        </pc:sldMkLst>
        <pc:spChg chg="mod">
          <ac:chgData name="Dornequa Fleming" userId="f62257b34b968a89" providerId="LiveId" clId="{E4190773-EA8E-4C5F-9D6D-E2024E038B5D}" dt="2026-05-30T17:39:01.353" v="5383" actId="26606"/>
          <ac:spMkLst>
            <pc:docMk/>
            <pc:sldMk cId="2099656037" sldId="261"/>
            <ac:spMk id="2" creationId="{BA5FE206-AD8D-28C8-79E8-873C39B51C3E}"/>
          </ac:spMkLst>
        </pc:spChg>
        <pc:spChg chg="mod">
          <ac:chgData name="Dornequa Fleming" userId="f62257b34b968a89" providerId="LiveId" clId="{E4190773-EA8E-4C5F-9D6D-E2024E038B5D}" dt="2026-05-30T17:39:14.701" v="5385" actId="14100"/>
          <ac:spMkLst>
            <pc:docMk/>
            <pc:sldMk cId="2099656037" sldId="261"/>
            <ac:spMk id="3" creationId="{01FCDF4C-C2E8-0D37-2CCE-8BFAF11AE6B4}"/>
          </ac:spMkLst>
        </pc:spChg>
      </pc:sldChg>
      <pc:sldChg chg="addSp modSp mod modTransition modClrScheme chgLayout">
        <pc:chgData name="Dornequa Fleming" userId="f62257b34b968a89" providerId="LiveId" clId="{E4190773-EA8E-4C5F-9D6D-E2024E038B5D}" dt="2026-05-30T18:47:50.494" v="5513"/>
        <pc:sldMkLst>
          <pc:docMk/>
          <pc:sldMk cId="1465662627" sldId="262"/>
        </pc:sldMkLst>
        <pc:spChg chg="mod">
          <ac:chgData name="Dornequa Fleming" userId="f62257b34b968a89" providerId="LiveId" clId="{E4190773-EA8E-4C5F-9D6D-E2024E038B5D}" dt="2026-05-30T17:39:55.090" v="5386" actId="26606"/>
          <ac:spMkLst>
            <pc:docMk/>
            <pc:sldMk cId="1465662627" sldId="262"/>
            <ac:spMk id="2" creationId="{AD7F774D-C543-AE2B-9FC0-B0F4770ABA32}"/>
          </ac:spMkLst>
        </pc:spChg>
        <pc:spChg chg="mod">
          <ac:chgData name="Dornequa Fleming" userId="f62257b34b968a89" providerId="LiveId" clId="{E4190773-EA8E-4C5F-9D6D-E2024E038B5D}" dt="2026-05-30T17:39:55.090" v="5386" actId="26606"/>
          <ac:spMkLst>
            <pc:docMk/>
            <pc:sldMk cId="1465662627" sldId="262"/>
            <ac:spMk id="3" creationId="{FE165442-C539-2164-EF37-611D5180FDDD}"/>
          </ac:spMkLst>
        </pc:spChg>
        <pc:picChg chg="add">
          <ac:chgData name="Dornequa Fleming" userId="f62257b34b968a89" providerId="LiveId" clId="{E4190773-EA8E-4C5F-9D6D-E2024E038B5D}" dt="2026-05-30T17:39:55.090" v="5386" actId="26606"/>
          <ac:picMkLst>
            <pc:docMk/>
            <pc:sldMk cId="1465662627" sldId="262"/>
            <ac:picMk id="5" creationId="{51C498C2-E6CB-A259-BBAB-F990D0BF08E1}"/>
          </ac:picMkLst>
        </pc:picChg>
      </pc:sldChg>
      <pc:sldChg chg="modSp mod modTransition">
        <pc:chgData name="Dornequa Fleming" userId="f62257b34b968a89" providerId="LiveId" clId="{E4190773-EA8E-4C5F-9D6D-E2024E038B5D}" dt="2026-05-30T18:48:13.707" v="5515"/>
        <pc:sldMkLst>
          <pc:docMk/>
          <pc:sldMk cId="4286562553" sldId="263"/>
        </pc:sldMkLst>
        <pc:spChg chg="mod">
          <ac:chgData name="Dornequa Fleming" userId="f62257b34b968a89" providerId="LiveId" clId="{E4190773-EA8E-4C5F-9D6D-E2024E038B5D}" dt="2026-05-30T18:21:28.362" v="5489" actId="20577"/>
          <ac:spMkLst>
            <pc:docMk/>
            <pc:sldMk cId="4286562553" sldId="263"/>
            <ac:spMk id="3" creationId="{968CD02D-C396-5129-3F7B-BE0E42777E85}"/>
          </ac:spMkLst>
        </pc:spChg>
      </pc:sldChg>
      <pc:sldChg chg="modSp new mod">
        <pc:chgData name="Dornequa Fleming" userId="f62257b34b968a89" providerId="LiveId" clId="{E4190773-EA8E-4C5F-9D6D-E2024E038B5D}" dt="2026-06-16T17:17:12.617" v="6298" actId="20577"/>
        <pc:sldMkLst>
          <pc:docMk/>
          <pc:sldMk cId="1703896659" sldId="264"/>
        </pc:sldMkLst>
        <pc:spChg chg="mod">
          <ac:chgData name="Dornequa Fleming" userId="f62257b34b968a89" providerId="LiveId" clId="{E4190773-EA8E-4C5F-9D6D-E2024E038B5D}" dt="2026-06-16T17:09:19.478" v="5597" actId="20577"/>
          <ac:spMkLst>
            <pc:docMk/>
            <pc:sldMk cId="1703896659" sldId="264"/>
            <ac:spMk id="2" creationId="{8FCCE652-50BA-6AE6-976F-25B89F4C727D}"/>
          </ac:spMkLst>
        </pc:spChg>
        <pc:spChg chg="mod">
          <ac:chgData name="Dornequa Fleming" userId="f62257b34b968a89" providerId="LiveId" clId="{E4190773-EA8E-4C5F-9D6D-E2024E038B5D}" dt="2026-06-16T17:17:12.617" v="6298" actId="20577"/>
          <ac:spMkLst>
            <pc:docMk/>
            <pc:sldMk cId="1703896659" sldId="264"/>
            <ac:spMk id="3" creationId="{DA7E6E8B-7794-2E6C-71BE-1E67A5A0EFEC}"/>
          </ac:spMkLst>
        </pc:spChg>
      </pc:sldChg>
      <pc:sldChg chg="new del">
        <pc:chgData name="Dornequa Fleming" userId="f62257b34b968a89" providerId="LiveId" clId="{E4190773-EA8E-4C5F-9D6D-E2024E038B5D}" dt="2026-06-16T14:26:08.832" v="5544" actId="47"/>
        <pc:sldMkLst>
          <pc:docMk/>
          <pc:sldMk cId="668138354" sldId="265"/>
        </pc:sldMkLst>
      </pc:sldChg>
    </pc:docChg>
  </pc:docChgLst>
</pc:chgInfo>
</file>

<file path=ppt/diagrams/_rels/data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12.svg"/></Relationships>
</file>

<file path=ppt/diagrams/_rels/drawing3.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image" Target="../media/image12.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E27D9E-E3D6-49DD-8C03-63A856D7391D}" type="doc">
      <dgm:prSet loTypeId="urn:microsoft.com/office/officeart/2005/8/layout/vList2" loCatId="list" qsTypeId="urn:microsoft.com/office/officeart/2005/8/quickstyle/simple1" qsCatId="simple" csTypeId="urn:microsoft.com/office/officeart/2005/8/colors/accent2_2" csCatId="accent2" phldr="1"/>
      <dgm:spPr/>
      <dgm:t>
        <a:bodyPr/>
        <a:lstStyle/>
        <a:p>
          <a:endParaRPr lang="en-US"/>
        </a:p>
      </dgm:t>
    </dgm:pt>
    <dgm:pt modelId="{3AC16D61-5F10-49CD-A437-6693BC284E3B}">
      <dgm:prSet custT="1"/>
      <dgm:spPr/>
      <dgm:t>
        <a:bodyPr/>
        <a:lstStyle/>
        <a:p>
          <a:pPr>
            <a:lnSpc>
              <a:spcPct val="100000"/>
            </a:lnSpc>
          </a:pPr>
          <a:r>
            <a:rPr lang="en-US" sz="2000" dirty="0">
              <a:latin typeface="Arial" panose="020B0604020202020204" pitchFamily="34" charset="0"/>
              <a:cs typeface="Arial" panose="020B0604020202020204" pitchFamily="34" charset="0"/>
            </a:rPr>
            <a:t>Working in Teams</a:t>
          </a:r>
        </a:p>
      </dgm:t>
    </dgm:pt>
    <dgm:pt modelId="{0DF4FFED-3432-4B27-A552-CF1E41E7F18E}" type="parTrans" cxnId="{81FA087C-D5B4-4C9E-B1F7-3560EC6ABA34}">
      <dgm:prSet/>
      <dgm:spPr/>
      <dgm:t>
        <a:bodyPr/>
        <a:lstStyle/>
        <a:p>
          <a:endParaRPr lang="en-US"/>
        </a:p>
      </dgm:t>
    </dgm:pt>
    <dgm:pt modelId="{F2E82B65-271B-4616-ACC6-CD6021876B41}" type="sibTrans" cxnId="{81FA087C-D5B4-4C9E-B1F7-3560EC6ABA34}">
      <dgm:prSet/>
      <dgm:spPr/>
      <dgm:t>
        <a:bodyPr/>
        <a:lstStyle/>
        <a:p>
          <a:endParaRPr lang="en-US"/>
        </a:p>
      </dgm:t>
    </dgm:pt>
    <dgm:pt modelId="{AF7225E9-4F1D-4688-AC9F-FBFCFA8F5F4C}">
      <dgm:prSet custT="1"/>
      <dgm:spPr/>
      <dgm:t>
        <a:bodyPr/>
        <a:lstStyle/>
        <a:p>
          <a:r>
            <a:rPr lang="en-US" sz="1400" dirty="0">
              <a:latin typeface="Arial" panose="020B0604020202020204" pitchFamily="34" charset="0"/>
              <a:cs typeface="Arial" panose="020B0604020202020204" pitchFamily="34" charset="0"/>
            </a:rPr>
            <a:t>Working together with a group of people to achieve a common goal. Teamwork is sometimes an important feature of a business because it is often required for colleagues to work successfully together, giving their all in any situation. </a:t>
          </a:r>
          <a:r>
            <a:rPr lang="en-US" sz="1400">
              <a:latin typeface="Arial" panose="020B0604020202020204" pitchFamily="34" charset="0"/>
              <a:cs typeface="Arial" panose="020B0604020202020204" pitchFamily="34" charset="0"/>
            </a:rPr>
            <a:t>People will strive to cooperate, using their own skills and delivering constructive comments, notwithstanding any personal dispute between individuals ( </a:t>
          </a:r>
          <a:r>
            <a:rPr lang="en-US" sz="1400" dirty="0">
              <a:latin typeface="Arial" panose="020B0604020202020204" pitchFamily="34" charset="0"/>
              <a:cs typeface="Arial" panose="020B0604020202020204" pitchFamily="34" charset="0"/>
            </a:rPr>
            <a:t>Monash University, ND).</a:t>
          </a:r>
          <a:endParaRPr lang="en-US" sz="1400" dirty="0"/>
        </a:p>
      </dgm:t>
    </dgm:pt>
    <dgm:pt modelId="{0F0929EB-9FC0-4E28-A533-1DA2B3918C40}" type="parTrans" cxnId="{2E1674C5-413F-47B8-B79C-DA7FB5885087}">
      <dgm:prSet/>
      <dgm:spPr/>
      <dgm:t>
        <a:bodyPr/>
        <a:lstStyle/>
        <a:p>
          <a:endParaRPr lang="en-US"/>
        </a:p>
      </dgm:t>
    </dgm:pt>
    <dgm:pt modelId="{2A3036A3-AF39-4D34-814C-567B007C7DC0}" type="sibTrans" cxnId="{2E1674C5-413F-47B8-B79C-DA7FB5885087}">
      <dgm:prSet/>
      <dgm:spPr/>
      <dgm:t>
        <a:bodyPr/>
        <a:lstStyle/>
        <a:p>
          <a:endParaRPr lang="en-US"/>
        </a:p>
      </dgm:t>
    </dgm:pt>
    <dgm:pt modelId="{14D03D21-1112-483A-97B2-13AE5874F89D}">
      <dgm:prSet custT="1"/>
      <dgm:spPr/>
      <dgm:t>
        <a:bodyPr/>
        <a:lstStyle/>
        <a:p>
          <a:pPr>
            <a:lnSpc>
              <a:spcPct val="100000"/>
            </a:lnSpc>
          </a:pPr>
          <a:r>
            <a:rPr lang="en-US" sz="1400" dirty="0">
              <a:latin typeface="Arial" panose="020B0604020202020204" pitchFamily="34" charset="0"/>
              <a:cs typeface="Arial" panose="020B0604020202020204" pitchFamily="34" charset="0"/>
            </a:rPr>
            <a:t>I have chosen working in teams as my chosen skill because working in health and social care, workers must work closely with others every day to provide safe and effective care. Teamwork helps professionals share ideas, support each other, solve problems faster, and ensure patients receive the best possible care. Good teamwork also improves communication in health and social care settings, with strong teamwork over time can improve patient safety , reduce mistakes, and help workers manage stressful situations more effectively.</a:t>
          </a:r>
        </a:p>
      </dgm:t>
    </dgm:pt>
    <dgm:pt modelId="{063305C5-F3F5-4711-BE41-58733E1545E7}" type="parTrans" cxnId="{D85FCA11-A5B6-4562-9B7B-EB10DC1DC0EB}">
      <dgm:prSet/>
      <dgm:spPr/>
      <dgm:t>
        <a:bodyPr/>
        <a:lstStyle/>
        <a:p>
          <a:endParaRPr lang="en-US"/>
        </a:p>
      </dgm:t>
    </dgm:pt>
    <dgm:pt modelId="{4F0EC1B2-DD55-45DB-B48F-36BBBBFC1771}" type="sibTrans" cxnId="{D85FCA11-A5B6-4562-9B7B-EB10DC1DC0EB}">
      <dgm:prSet/>
      <dgm:spPr/>
      <dgm:t>
        <a:bodyPr/>
        <a:lstStyle/>
        <a:p>
          <a:endParaRPr lang="en-US"/>
        </a:p>
      </dgm:t>
    </dgm:pt>
    <dgm:pt modelId="{6F3FD691-91D3-4F20-95F1-796575998676}" type="pres">
      <dgm:prSet presAssocID="{C5E27D9E-E3D6-49DD-8C03-63A856D7391D}" presName="linear" presStyleCnt="0">
        <dgm:presLayoutVars>
          <dgm:animLvl val="lvl"/>
          <dgm:resizeHandles val="exact"/>
        </dgm:presLayoutVars>
      </dgm:prSet>
      <dgm:spPr/>
    </dgm:pt>
    <dgm:pt modelId="{520BDE17-D16F-4166-B8D6-66AFB247E64C}" type="pres">
      <dgm:prSet presAssocID="{3AC16D61-5F10-49CD-A437-6693BC284E3B}" presName="parentText" presStyleLbl="node1" presStyleIdx="0" presStyleCnt="3">
        <dgm:presLayoutVars>
          <dgm:chMax val="0"/>
          <dgm:bulletEnabled val="1"/>
        </dgm:presLayoutVars>
      </dgm:prSet>
      <dgm:spPr/>
    </dgm:pt>
    <dgm:pt modelId="{956F85AD-EEFB-4783-B72F-A24C91D8AFB3}" type="pres">
      <dgm:prSet presAssocID="{F2E82B65-271B-4616-ACC6-CD6021876B41}" presName="spacer" presStyleCnt="0"/>
      <dgm:spPr/>
    </dgm:pt>
    <dgm:pt modelId="{463D2EFB-BF46-4F34-9B9D-9FC9A15E769F}" type="pres">
      <dgm:prSet presAssocID="{AF7225E9-4F1D-4688-AC9F-FBFCFA8F5F4C}" presName="parentText" presStyleLbl="node1" presStyleIdx="1" presStyleCnt="3" custLinFactY="1044" custLinFactNeighborY="100000">
        <dgm:presLayoutVars>
          <dgm:chMax val="0"/>
          <dgm:bulletEnabled val="1"/>
        </dgm:presLayoutVars>
      </dgm:prSet>
      <dgm:spPr/>
    </dgm:pt>
    <dgm:pt modelId="{0013DCEB-31B8-41F9-AB5B-FC594A565915}" type="pres">
      <dgm:prSet presAssocID="{2A3036A3-AF39-4D34-814C-567B007C7DC0}" presName="spacer" presStyleCnt="0"/>
      <dgm:spPr/>
    </dgm:pt>
    <dgm:pt modelId="{481A4620-6349-4A1D-9730-4A1266304711}" type="pres">
      <dgm:prSet presAssocID="{14D03D21-1112-483A-97B2-13AE5874F89D}" presName="parentText" presStyleLbl="node1" presStyleIdx="2" presStyleCnt="3">
        <dgm:presLayoutVars>
          <dgm:chMax val="0"/>
          <dgm:bulletEnabled val="1"/>
        </dgm:presLayoutVars>
      </dgm:prSet>
      <dgm:spPr/>
    </dgm:pt>
  </dgm:ptLst>
  <dgm:cxnLst>
    <dgm:cxn modelId="{D85FCA11-A5B6-4562-9B7B-EB10DC1DC0EB}" srcId="{C5E27D9E-E3D6-49DD-8C03-63A856D7391D}" destId="{14D03D21-1112-483A-97B2-13AE5874F89D}" srcOrd="2" destOrd="0" parTransId="{063305C5-F3F5-4711-BE41-58733E1545E7}" sibTransId="{4F0EC1B2-DD55-45DB-B48F-36BBBBFC1771}"/>
    <dgm:cxn modelId="{0777753E-8198-482C-8965-2A94E679CA05}" type="presOf" srcId="{3AC16D61-5F10-49CD-A437-6693BC284E3B}" destId="{520BDE17-D16F-4166-B8D6-66AFB247E64C}" srcOrd="0" destOrd="0" presId="urn:microsoft.com/office/officeart/2005/8/layout/vList2"/>
    <dgm:cxn modelId="{EB2CF965-0B9B-4399-9951-8DF763AD4E7F}" type="presOf" srcId="{AF7225E9-4F1D-4688-AC9F-FBFCFA8F5F4C}" destId="{463D2EFB-BF46-4F34-9B9D-9FC9A15E769F}" srcOrd="0" destOrd="0" presId="urn:microsoft.com/office/officeart/2005/8/layout/vList2"/>
    <dgm:cxn modelId="{81FA087C-D5B4-4C9E-B1F7-3560EC6ABA34}" srcId="{C5E27D9E-E3D6-49DD-8C03-63A856D7391D}" destId="{3AC16D61-5F10-49CD-A437-6693BC284E3B}" srcOrd="0" destOrd="0" parTransId="{0DF4FFED-3432-4B27-A552-CF1E41E7F18E}" sibTransId="{F2E82B65-271B-4616-ACC6-CD6021876B41}"/>
    <dgm:cxn modelId="{5C4EAF85-9287-4A9D-93D4-CA4FE328B2F7}" type="presOf" srcId="{14D03D21-1112-483A-97B2-13AE5874F89D}" destId="{481A4620-6349-4A1D-9730-4A1266304711}" srcOrd="0" destOrd="0" presId="urn:microsoft.com/office/officeart/2005/8/layout/vList2"/>
    <dgm:cxn modelId="{2E1674C5-413F-47B8-B79C-DA7FB5885087}" srcId="{C5E27D9E-E3D6-49DD-8C03-63A856D7391D}" destId="{AF7225E9-4F1D-4688-AC9F-FBFCFA8F5F4C}" srcOrd="1" destOrd="0" parTransId="{0F0929EB-9FC0-4E28-A533-1DA2B3918C40}" sibTransId="{2A3036A3-AF39-4D34-814C-567B007C7DC0}"/>
    <dgm:cxn modelId="{5151DCE6-4039-4818-B979-ABFC9042DB05}" type="presOf" srcId="{C5E27D9E-E3D6-49DD-8C03-63A856D7391D}" destId="{6F3FD691-91D3-4F20-95F1-796575998676}" srcOrd="0" destOrd="0" presId="urn:microsoft.com/office/officeart/2005/8/layout/vList2"/>
    <dgm:cxn modelId="{0137B9B6-35DA-4594-A0B9-3C480C17E3DA}" type="presParOf" srcId="{6F3FD691-91D3-4F20-95F1-796575998676}" destId="{520BDE17-D16F-4166-B8D6-66AFB247E64C}" srcOrd="0" destOrd="0" presId="urn:microsoft.com/office/officeart/2005/8/layout/vList2"/>
    <dgm:cxn modelId="{C78863FF-10EB-405A-9139-79F7B6AFFA52}" type="presParOf" srcId="{6F3FD691-91D3-4F20-95F1-796575998676}" destId="{956F85AD-EEFB-4783-B72F-A24C91D8AFB3}" srcOrd="1" destOrd="0" presId="urn:microsoft.com/office/officeart/2005/8/layout/vList2"/>
    <dgm:cxn modelId="{EB555124-0DCE-4634-996A-32845D9695C6}" type="presParOf" srcId="{6F3FD691-91D3-4F20-95F1-796575998676}" destId="{463D2EFB-BF46-4F34-9B9D-9FC9A15E769F}" srcOrd="2" destOrd="0" presId="urn:microsoft.com/office/officeart/2005/8/layout/vList2"/>
    <dgm:cxn modelId="{9D0B7485-3829-4B42-98D8-13B2B6B334E4}" type="presParOf" srcId="{6F3FD691-91D3-4F20-95F1-796575998676}" destId="{0013DCEB-31B8-41F9-AB5B-FC594A565915}" srcOrd="3" destOrd="0" presId="urn:microsoft.com/office/officeart/2005/8/layout/vList2"/>
    <dgm:cxn modelId="{1AA83E49-DE54-456C-A820-4AB8195AF0C9}" type="presParOf" srcId="{6F3FD691-91D3-4F20-95F1-796575998676}" destId="{481A4620-6349-4A1D-9730-4A1266304711}"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B59C11-2930-481D-B182-20E941AFE50D}" type="doc">
      <dgm:prSet loTypeId="urn:microsoft.com/office/officeart/2005/8/layout/hierarchy1" loCatId="hierarchy" qsTypeId="urn:microsoft.com/office/officeart/2005/8/quickstyle/simple1" qsCatId="simple" csTypeId="urn:microsoft.com/office/officeart/2005/8/colors/accent2_2" csCatId="accent2" phldr="1"/>
      <dgm:spPr/>
      <dgm:t>
        <a:bodyPr/>
        <a:lstStyle/>
        <a:p>
          <a:endParaRPr lang="en-US"/>
        </a:p>
      </dgm:t>
    </dgm:pt>
    <dgm:pt modelId="{A4FF1213-27DF-4407-97D3-3FB0D0A1DD1D}">
      <dgm:prSet custT="1"/>
      <dgm:spPr/>
      <dgm:t>
        <a:bodyPr/>
        <a:lstStyle/>
        <a:p>
          <a:pPr algn="ctr"/>
          <a:r>
            <a:rPr lang="en-US" sz="1600" dirty="0">
              <a:latin typeface="Arial" panose="020B0604020202020204" pitchFamily="34" charset="0"/>
              <a:cs typeface="Arial" panose="020B0604020202020204" pitchFamily="34" charset="0"/>
            </a:rPr>
            <a:t>Advantages/Benefits </a:t>
          </a:r>
        </a:p>
        <a:p>
          <a:pPr algn="l"/>
          <a:endParaRPr lang="en-US" sz="1400" dirty="0">
            <a:latin typeface="Arial" panose="020B0604020202020204" pitchFamily="34" charset="0"/>
            <a:cs typeface="Arial" panose="020B0604020202020204" pitchFamily="34" charset="0"/>
          </a:endParaRPr>
        </a:p>
        <a:p>
          <a:pPr algn="l"/>
          <a:r>
            <a:rPr lang="en-US" sz="1400" dirty="0">
              <a:latin typeface="Arial" panose="020B0604020202020204" pitchFamily="34" charset="0"/>
              <a:cs typeface="Arial" panose="020B0604020202020204" pitchFamily="34" charset="0"/>
            </a:rPr>
            <a:t>Sharing od ideas and creativity</a:t>
          </a:r>
        </a:p>
        <a:p>
          <a:pPr algn="l"/>
          <a:r>
            <a:rPr lang="en-US" sz="1400" dirty="0">
              <a:latin typeface="Arial" panose="020B0604020202020204" pitchFamily="34" charset="0"/>
              <a:cs typeface="Arial" panose="020B0604020202020204" pitchFamily="34" charset="0"/>
            </a:rPr>
            <a:t>Different skills and experiences combined</a:t>
          </a:r>
        </a:p>
        <a:p>
          <a:pPr algn="l"/>
          <a:r>
            <a:rPr lang="en-US" sz="1400" dirty="0">
              <a:latin typeface="Arial" panose="020B0604020202020204" pitchFamily="34" charset="0"/>
              <a:cs typeface="Arial" panose="020B0604020202020204" pitchFamily="34" charset="0"/>
            </a:rPr>
            <a:t>Workload is shared among members</a:t>
          </a:r>
        </a:p>
        <a:p>
          <a:pPr algn="l"/>
          <a:r>
            <a:rPr lang="en-US" sz="1400" dirty="0">
              <a:latin typeface="Arial" panose="020B0604020202020204" pitchFamily="34" charset="0"/>
              <a:cs typeface="Arial" panose="020B0604020202020204" pitchFamily="34" charset="0"/>
            </a:rPr>
            <a:t>Tasks completed faster and more efficiently</a:t>
          </a:r>
        </a:p>
        <a:p>
          <a:pPr algn="l"/>
          <a:r>
            <a:rPr lang="en-US" sz="1400" dirty="0">
              <a:latin typeface="Arial" panose="020B0604020202020204" pitchFamily="34" charset="0"/>
              <a:cs typeface="Arial" panose="020B0604020202020204" pitchFamily="34" charset="0"/>
            </a:rPr>
            <a:t>Better problem solving</a:t>
          </a:r>
        </a:p>
        <a:p>
          <a:pPr algn="l"/>
          <a:r>
            <a:rPr lang="en-US" sz="1400" dirty="0">
              <a:latin typeface="Arial" panose="020B0604020202020204" pitchFamily="34" charset="0"/>
              <a:cs typeface="Arial" panose="020B0604020202020204" pitchFamily="34" charset="0"/>
            </a:rPr>
            <a:t>Increase Productivity </a:t>
          </a:r>
        </a:p>
        <a:p>
          <a:pPr algn="l"/>
          <a:r>
            <a:rPr lang="en-US" sz="1400" dirty="0">
              <a:latin typeface="Arial" panose="020B0604020202020204" pitchFamily="34" charset="0"/>
              <a:cs typeface="Arial" panose="020B0604020202020204" pitchFamily="34" charset="0"/>
            </a:rPr>
            <a:t>Builds trust and good relationships</a:t>
          </a:r>
        </a:p>
        <a:p>
          <a:pPr algn="l"/>
          <a:r>
            <a:rPr lang="en-US" sz="1400" dirty="0">
              <a:latin typeface="Arial" panose="020B0604020202020204" pitchFamily="34" charset="0"/>
              <a:cs typeface="Arial" panose="020B0604020202020204" pitchFamily="34" charset="0"/>
            </a:rPr>
            <a:t>Improves Communication skills</a:t>
          </a:r>
        </a:p>
        <a:p>
          <a:pPr algn="l"/>
          <a:r>
            <a:rPr lang="en-US" sz="1400" dirty="0">
              <a:latin typeface="Arial" panose="020B0604020202020204" pitchFamily="34" charset="0"/>
              <a:cs typeface="Arial" panose="020B0604020202020204" pitchFamily="34" charset="0"/>
            </a:rPr>
            <a:t>Makes difficult tasks easier to handle</a:t>
          </a:r>
        </a:p>
        <a:p>
          <a:pPr algn="l"/>
          <a:r>
            <a:rPr lang="en-US" sz="1400" dirty="0">
              <a:latin typeface="Arial" panose="020B0604020202020204" pitchFamily="34" charset="0"/>
              <a:cs typeface="Arial" panose="020B0604020202020204" pitchFamily="34" charset="0"/>
            </a:rPr>
            <a:t>Promotes Unity and teamwork spirit</a:t>
          </a:r>
        </a:p>
        <a:p>
          <a:pPr algn="l"/>
          <a:r>
            <a:rPr lang="en-US" sz="1400" dirty="0">
              <a:latin typeface="Arial" panose="020B0604020202020204" pitchFamily="34" charset="0"/>
              <a:cs typeface="Arial" panose="020B0604020202020204" pitchFamily="34" charset="0"/>
            </a:rPr>
            <a:t> </a:t>
          </a:r>
        </a:p>
      </dgm:t>
    </dgm:pt>
    <dgm:pt modelId="{A83E7191-643F-4CAD-BBF6-AE20BFA3370D}" type="parTrans" cxnId="{455AF6A9-9B99-4539-9BBB-A3F2D6817AC5}">
      <dgm:prSet/>
      <dgm:spPr/>
      <dgm:t>
        <a:bodyPr/>
        <a:lstStyle/>
        <a:p>
          <a:endParaRPr lang="en-US"/>
        </a:p>
      </dgm:t>
    </dgm:pt>
    <dgm:pt modelId="{E6BAECAD-473A-4D43-BD8B-FBC94D623251}" type="sibTrans" cxnId="{455AF6A9-9B99-4539-9BBB-A3F2D6817AC5}">
      <dgm:prSet/>
      <dgm:spPr/>
      <dgm:t>
        <a:bodyPr/>
        <a:lstStyle/>
        <a:p>
          <a:endParaRPr lang="en-US"/>
        </a:p>
      </dgm:t>
    </dgm:pt>
    <dgm:pt modelId="{5A2035A0-2D64-428A-9002-3746BD7415BA}">
      <dgm:prSet custT="1"/>
      <dgm:spPr/>
      <dgm:t>
        <a:bodyPr/>
        <a:lstStyle/>
        <a:p>
          <a:pPr algn="ctr"/>
          <a:r>
            <a:rPr lang="en-US" sz="1600" dirty="0">
              <a:latin typeface="Arial" panose="020B0604020202020204" pitchFamily="34" charset="0"/>
              <a:cs typeface="Arial" panose="020B0604020202020204" pitchFamily="34" charset="0"/>
            </a:rPr>
            <a:t>Disadvantages/Barriers</a:t>
          </a:r>
        </a:p>
        <a:p>
          <a:pPr algn="ctr"/>
          <a:endParaRPr lang="en-US" sz="1600" dirty="0">
            <a:latin typeface="Arial" panose="020B0604020202020204" pitchFamily="34" charset="0"/>
            <a:cs typeface="Arial" panose="020B0604020202020204" pitchFamily="34" charset="0"/>
          </a:endParaRPr>
        </a:p>
        <a:p>
          <a:pPr algn="l"/>
          <a:r>
            <a:rPr lang="en-US" sz="1600" dirty="0">
              <a:latin typeface="Arial" panose="020B0604020202020204" pitchFamily="34" charset="0"/>
              <a:cs typeface="Arial" panose="020B0604020202020204" pitchFamily="34" charset="0"/>
            </a:rPr>
            <a:t> </a:t>
          </a:r>
          <a:r>
            <a:rPr lang="en-US" sz="1400" dirty="0">
              <a:latin typeface="Arial" panose="020B0604020202020204" pitchFamily="34" charset="0"/>
              <a:cs typeface="Arial" panose="020B0604020202020204" pitchFamily="34" charset="0"/>
            </a:rPr>
            <a:t>Difficulty in making decisions</a:t>
          </a:r>
        </a:p>
        <a:p>
          <a:pPr algn="l"/>
          <a:r>
            <a:rPr lang="en-US" sz="1400" dirty="0">
              <a:latin typeface="Arial" panose="020B0604020202020204" pitchFamily="34" charset="0"/>
              <a:cs typeface="Arial" panose="020B0604020202020204" pitchFamily="34" charset="0"/>
            </a:rPr>
            <a:t>Misunderstanding of roles and responsibilities </a:t>
          </a:r>
        </a:p>
        <a:p>
          <a:pPr algn="l"/>
          <a:r>
            <a:rPr lang="en-US" sz="1400" dirty="0">
              <a:latin typeface="Arial" panose="020B0604020202020204" pitchFamily="34" charset="0"/>
              <a:cs typeface="Arial" panose="020B0604020202020204" pitchFamily="34" charset="0"/>
            </a:rPr>
            <a:t>Competition instead of Cooperation</a:t>
          </a:r>
        </a:p>
        <a:p>
          <a:pPr algn="l"/>
          <a:r>
            <a:rPr lang="en-US" sz="1400" dirty="0">
              <a:latin typeface="Arial" panose="020B0604020202020204" pitchFamily="34" charset="0"/>
              <a:cs typeface="Arial" panose="020B0604020202020204" pitchFamily="34" charset="0"/>
            </a:rPr>
            <a:t>Group pressure that may limit individual creativity</a:t>
          </a:r>
        </a:p>
        <a:p>
          <a:pPr algn="l"/>
          <a:r>
            <a:rPr lang="en-US" sz="1400" dirty="0">
              <a:latin typeface="Arial" panose="020B0604020202020204" pitchFamily="34" charset="0"/>
              <a:cs typeface="Arial" panose="020B0604020202020204" pitchFamily="34" charset="0"/>
            </a:rPr>
            <a:t>Delays caused by lack of coordination</a:t>
          </a:r>
        </a:p>
        <a:p>
          <a:pPr algn="l"/>
          <a:r>
            <a:rPr lang="en-US" sz="1400" dirty="0">
              <a:latin typeface="Arial" panose="020B0604020202020204" pitchFamily="34" charset="0"/>
              <a:cs typeface="Arial" panose="020B0604020202020204" pitchFamily="34" charset="0"/>
            </a:rPr>
            <a:t>Leadership problems or poor management</a:t>
          </a:r>
        </a:p>
        <a:p>
          <a:pPr algn="l"/>
          <a:r>
            <a:rPr lang="en-US" sz="1400" dirty="0">
              <a:latin typeface="Arial" panose="020B0604020202020204" pitchFamily="34" charset="0"/>
              <a:cs typeface="Arial" panose="020B0604020202020204" pitchFamily="34" charset="0"/>
            </a:rPr>
            <a:t>Poor communication among team members</a:t>
          </a:r>
        </a:p>
        <a:p>
          <a:pPr algn="l"/>
          <a:r>
            <a:rPr lang="en-US" sz="1400" dirty="0">
              <a:latin typeface="Arial" panose="020B0604020202020204" pitchFamily="34" charset="0"/>
              <a:cs typeface="Arial" panose="020B0604020202020204" pitchFamily="34" charset="0"/>
            </a:rPr>
            <a:t>Conflicts and disagreements within groups</a:t>
          </a:r>
        </a:p>
        <a:p>
          <a:pPr algn="l"/>
          <a:r>
            <a:rPr lang="en-US" sz="1400" dirty="0">
              <a:latin typeface="Arial" panose="020B0604020202020204" pitchFamily="34" charset="0"/>
              <a:cs typeface="Arial" panose="020B0604020202020204" pitchFamily="34" charset="0"/>
            </a:rPr>
            <a:t>Resistance to new ideas or changes</a:t>
          </a:r>
        </a:p>
        <a:p>
          <a:pPr algn="l"/>
          <a:r>
            <a:rPr lang="en-US" sz="1400" dirty="0">
              <a:latin typeface="Arial" panose="020B0604020202020204" pitchFamily="34" charset="0"/>
              <a:cs typeface="Arial" panose="020B0604020202020204" pitchFamily="34" charset="0"/>
            </a:rPr>
            <a:t>Unequal participation or laziness by some members</a:t>
          </a:r>
        </a:p>
        <a:p>
          <a:pPr algn="ctr"/>
          <a:endParaRPr lang="en-US" sz="1600" dirty="0">
            <a:latin typeface="Arial" panose="020B0604020202020204" pitchFamily="34" charset="0"/>
            <a:cs typeface="Arial" panose="020B0604020202020204" pitchFamily="34" charset="0"/>
          </a:endParaRPr>
        </a:p>
      </dgm:t>
    </dgm:pt>
    <dgm:pt modelId="{2EE91C85-CE78-4EB7-9929-89D7775C9666}" type="parTrans" cxnId="{AA3E2444-7A6F-45E2-98EE-466AA42704DC}">
      <dgm:prSet/>
      <dgm:spPr/>
      <dgm:t>
        <a:bodyPr/>
        <a:lstStyle/>
        <a:p>
          <a:endParaRPr lang="en-US"/>
        </a:p>
      </dgm:t>
    </dgm:pt>
    <dgm:pt modelId="{27C5CB51-98B2-4551-BD13-971B0F28E16A}" type="sibTrans" cxnId="{AA3E2444-7A6F-45E2-98EE-466AA42704DC}">
      <dgm:prSet/>
      <dgm:spPr/>
      <dgm:t>
        <a:bodyPr/>
        <a:lstStyle/>
        <a:p>
          <a:endParaRPr lang="en-US"/>
        </a:p>
      </dgm:t>
    </dgm:pt>
    <dgm:pt modelId="{7342A59C-D9E4-4E80-8B2A-857E91EAB77B}" type="pres">
      <dgm:prSet presAssocID="{49B59C11-2930-481D-B182-20E941AFE50D}" presName="hierChild1" presStyleCnt="0">
        <dgm:presLayoutVars>
          <dgm:chPref val="1"/>
          <dgm:dir/>
          <dgm:animOne val="branch"/>
          <dgm:animLvl val="lvl"/>
          <dgm:resizeHandles/>
        </dgm:presLayoutVars>
      </dgm:prSet>
      <dgm:spPr/>
    </dgm:pt>
    <dgm:pt modelId="{6E46B5B0-E10F-421C-A8BA-D366F7F7F2D2}" type="pres">
      <dgm:prSet presAssocID="{A4FF1213-27DF-4407-97D3-3FB0D0A1DD1D}" presName="hierRoot1" presStyleCnt="0"/>
      <dgm:spPr/>
    </dgm:pt>
    <dgm:pt modelId="{08B33C64-1517-4D43-B600-5C088DBDBB1C}" type="pres">
      <dgm:prSet presAssocID="{A4FF1213-27DF-4407-97D3-3FB0D0A1DD1D}" presName="composite" presStyleCnt="0"/>
      <dgm:spPr/>
    </dgm:pt>
    <dgm:pt modelId="{D44220EF-DBDE-452C-B9A9-43770412BD83}" type="pres">
      <dgm:prSet presAssocID="{A4FF1213-27DF-4407-97D3-3FB0D0A1DD1D}" presName="background" presStyleLbl="node0" presStyleIdx="0" presStyleCnt="2"/>
      <dgm:spPr/>
    </dgm:pt>
    <dgm:pt modelId="{51166A80-32E6-4C6E-B507-93B26C875794}" type="pres">
      <dgm:prSet presAssocID="{A4FF1213-27DF-4407-97D3-3FB0D0A1DD1D}" presName="text" presStyleLbl="fgAcc0" presStyleIdx="0" presStyleCnt="2" custScaleY="139384" custLinFactNeighborX="3506" custLinFactNeighborY="2761">
        <dgm:presLayoutVars>
          <dgm:chPref val="3"/>
        </dgm:presLayoutVars>
      </dgm:prSet>
      <dgm:spPr/>
    </dgm:pt>
    <dgm:pt modelId="{0E6AD605-6050-4C22-BB89-7F900CAE78D1}" type="pres">
      <dgm:prSet presAssocID="{A4FF1213-27DF-4407-97D3-3FB0D0A1DD1D}" presName="hierChild2" presStyleCnt="0"/>
      <dgm:spPr/>
    </dgm:pt>
    <dgm:pt modelId="{F65C758B-F3A9-437D-A680-26DAAB167F36}" type="pres">
      <dgm:prSet presAssocID="{5A2035A0-2D64-428A-9002-3746BD7415BA}" presName="hierRoot1" presStyleCnt="0"/>
      <dgm:spPr/>
    </dgm:pt>
    <dgm:pt modelId="{77BEBE13-69FE-409C-AD02-88C7EDB18307}" type="pres">
      <dgm:prSet presAssocID="{5A2035A0-2D64-428A-9002-3746BD7415BA}" presName="composite" presStyleCnt="0"/>
      <dgm:spPr/>
    </dgm:pt>
    <dgm:pt modelId="{B1362F3C-1CFD-4712-93C9-EE66CBF58245}" type="pres">
      <dgm:prSet presAssocID="{5A2035A0-2D64-428A-9002-3746BD7415BA}" presName="background" presStyleLbl="node0" presStyleIdx="1" presStyleCnt="2"/>
      <dgm:spPr/>
    </dgm:pt>
    <dgm:pt modelId="{A0D6DBD2-0D34-4B1D-9038-D80AA50D653C}" type="pres">
      <dgm:prSet presAssocID="{5A2035A0-2D64-428A-9002-3746BD7415BA}" presName="text" presStyleLbl="fgAcc0" presStyleIdx="1" presStyleCnt="2" custScaleY="139068" custLinFactNeighborY="3155">
        <dgm:presLayoutVars>
          <dgm:chPref val="3"/>
        </dgm:presLayoutVars>
      </dgm:prSet>
      <dgm:spPr/>
    </dgm:pt>
    <dgm:pt modelId="{A73E65A3-70D1-414D-8FFD-8A13D5ACEAEF}" type="pres">
      <dgm:prSet presAssocID="{5A2035A0-2D64-428A-9002-3746BD7415BA}" presName="hierChild2" presStyleCnt="0"/>
      <dgm:spPr/>
    </dgm:pt>
  </dgm:ptLst>
  <dgm:cxnLst>
    <dgm:cxn modelId="{0F77E237-9358-42B3-85C6-6A0F4EE5D037}" type="presOf" srcId="{5A2035A0-2D64-428A-9002-3746BD7415BA}" destId="{A0D6DBD2-0D34-4B1D-9038-D80AA50D653C}" srcOrd="0" destOrd="0" presId="urn:microsoft.com/office/officeart/2005/8/layout/hierarchy1"/>
    <dgm:cxn modelId="{AA3E2444-7A6F-45E2-98EE-466AA42704DC}" srcId="{49B59C11-2930-481D-B182-20E941AFE50D}" destId="{5A2035A0-2D64-428A-9002-3746BD7415BA}" srcOrd="1" destOrd="0" parTransId="{2EE91C85-CE78-4EB7-9929-89D7775C9666}" sibTransId="{27C5CB51-98B2-4551-BD13-971B0F28E16A}"/>
    <dgm:cxn modelId="{455AF6A9-9B99-4539-9BBB-A3F2D6817AC5}" srcId="{49B59C11-2930-481D-B182-20E941AFE50D}" destId="{A4FF1213-27DF-4407-97D3-3FB0D0A1DD1D}" srcOrd="0" destOrd="0" parTransId="{A83E7191-643F-4CAD-BBF6-AE20BFA3370D}" sibTransId="{E6BAECAD-473A-4D43-BD8B-FBC94D623251}"/>
    <dgm:cxn modelId="{5DD6F6B5-81CB-441E-8CB8-3935F499DB80}" type="presOf" srcId="{A4FF1213-27DF-4407-97D3-3FB0D0A1DD1D}" destId="{51166A80-32E6-4C6E-B507-93B26C875794}" srcOrd="0" destOrd="0" presId="urn:microsoft.com/office/officeart/2005/8/layout/hierarchy1"/>
    <dgm:cxn modelId="{A89A21CA-4C1C-460F-9932-1E34A791098C}" type="presOf" srcId="{49B59C11-2930-481D-B182-20E941AFE50D}" destId="{7342A59C-D9E4-4E80-8B2A-857E91EAB77B}" srcOrd="0" destOrd="0" presId="urn:microsoft.com/office/officeart/2005/8/layout/hierarchy1"/>
    <dgm:cxn modelId="{6A5E1174-7D68-4EB1-AC41-5A692D35D96E}" type="presParOf" srcId="{7342A59C-D9E4-4E80-8B2A-857E91EAB77B}" destId="{6E46B5B0-E10F-421C-A8BA-D366F7F7F2D2}" srcOrd="0" destOrd="0" presId="urn:microsoft.com/office/officeart/2005/8/layout/hierarchy1"/>
    <dgm:cxn modelId="{B24AB1F3-FA50-47C5-97E3-CFBF81CDC932}" type="presParOf" srcId="{6E46B5B0-E10F-421C-A8BA-D366F7F7F2D2}" destId="{08B33C64-1517-4D43-B600-5C088DBDBB1C}" srcOrd="0" destOrd="0" presId="urn:microsoft.com/office/officeart/2005/8/layout/hierarchy1"/>
    <dgm:cxn modelId="{B61F6ED6-B688-4EC2-8E38-B9C2AA08FF37}" type="presParOf" srcId="{08B33C64-1517-4D43-B600-5C088DBDBB1C}" destId="{D44220EF-DBDE-452C-B9A9-43770412BD83}" srcOrd="0" destOrd="0" presId="urn:microsoft.com/office/officeart/2005/8/layout/hierarchy1"/>
    <dgm:cxn modelId="{B905A534-1E45-4094-9267-18D7E291E6B9}" type="presParOf" srcId="{08B33C64-1517-4D43-B600-5C088DBDBB1C}" destId="{51166A80-32E6-4C6E-B507-93B26C875794}" srcOrd="1" destOrd="0" presId="urn:microsoft.com/office/officeart/2005/8/layout/hierarchy1"/>
    <dgm:cxn modelId="{C119107F-57F5-44A3-8D67-67D3144D7B83}" type="presParOf" srcId="{6E46B5B0-E10F-421C-A8BA-D366F7F7F2D2}" destId="{0E6AD605-6050-4C22-BB89-7F900CAE78D1}" srcOrd="1" destOrd="0" presId="urn:microsoft.com/office/officeart/2005/8/layout/hierarchy1"/>
    <dgm:cxn modelId="{2F5344EE-DEB8-4D88-9AB0-920B8D9A7281}" type="presParOf" srcId="{7342A59C-D9E4-4E80-8B2A-857E91EAB77B}" destId="{F65C758B-F3A9-437D-A680-26DAAB167F36}" srcOrd="1" destOrd="0" presId="urn:microsoft.com/office/officeart/2005/8/layout/hierarchy1"/>
    <dgm:cxn modelId="{25EE2759-18E4-4D7F-AA70-8E704FE0205F}" type="presParOf" srcId="{F65C758B-F3A9-437D-A680-26DAAB167F36}" destId="{77BEBE13-69FE-409C-AD02-88C7EDB18307}" srcOrd="0" destOrd="0" presId="urn:microsoft.com/office/officeart/2005/8/layout/hierarchy1"/>
    <dgm:cxn modelId="{A3291617-7543-4D46-B4B0-DEA0CA8E7521}" type="presParOf" srcId="{77BEBE13-69FE-409C-AD02-88C7EDB18307}" destId="{B1362F3C-1CFD-4712-93C9-EE66CBF58245}" srcOrd="0" destOrd="0" presId="urn:microsoft.com/office/officeart/2005/8/layout/hierarchy1"/>
    <dgm:cxn modelId="{BE3AF0B3-2775-4AB2-8B0B-0F8D4942A8C8}" type="presParOf" srcId="{77BEBE13-69FE-409C-AD02-88C7EDB18307}" destId="{A0D6DBD2-0D34-4B1D-9038-D80AA50D653C}" srcOrd="1" destOrd="0" presId="urn:microsoft.com/office/officeart/2005/8/layout/hierarchy1"/>
    <dgm:cxn modelId="{F6ECFD25-5566-408C-9950-680F17547E91}" type="presParOf" srcId="{F65C758B-F3A9-437D-A680-26DAAB167F36}" destId="{A73E65A3-70D1-414D-8FFD-8A13D5ACEAE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FC6452B-9082-478F-9A93-176D2E25181B}"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E630F7C-5CA5-4B14-BDA2-97C2162ADB67}">
      <dgm:prSet/>
      <dgm:spPr/>
      <dgm:t>
        <a:bodyPr/>
        <a:lstStyle/>
        <a:p>
          <a:r>
            <a:rPr lang="en-US"/>
            <a:t>Working in teams is an essential skill needed for working as an adult nurse therefore I will give a scenario how working in teams can be used in adult nursing.</a:t>
          </a:r>
        </a:p>
      </dgm:t>
    </dgm:pt>
    <dgm:pt modelId="{06634E1A-9B44-43EB-99F7-A700F7B541B5}" type="parTrans" cxnId="{A0C0C746-7619-4518-BD2A-4EE71A7005BE}">
      <dgm:prSet/>
      <dgm:spPr/>
      <dgm:t>
        <a:bodyPr/>
        <a:lstStyle/>
        <a:p>
          <a:endParaRPr lang="en-US"/>
        </a:p>
      </dgm:t>
    </dgm:pt>
    <dgm:pt modelId="{F9552BFD-DBB5-4E8F-9B50-CED25717B974}" type="sibTrans" cxnId="{A0C0C746-7619-4518-BD2A-4EE71A7005BE}">
      <dgm:prSet/>
      <dgm:spPr/>
      <dgm:t>
        <a:bodyPr/>
        <a:lstStyle/>
        <a:p>
          <a:endParaRPr lang="en-US"/>
        </a:p>
      </dgm:t>
    </dgm:pt>
    <dgm:pt modelId="{918601EB-4666-4727-A764-B17D363C08BD}">
      <dgm:prSet/>
      <dgm:spPr/>
      <dgm:t>
        <a:bodyPr/>
        <a:lstStyle/>
        <a:p>
          <a:r>
            <a:rPr lang="en-US"/>
            <a:t>An adult nurse is caring for a patient whose condition suddenly becomes worse. The nurse works together with doctors, other nurses, and healthcare assistants to provide quick treatment and monitor the patient closely. Through teamwork and good communication, this patient receives safe and effective care.</a:t>
          </a:r>
        </a:p>
      </dgm:t>
    </dgm:pt>
    <dgm:pt modelId="{9CBC7717-3DF5-476A-9C0D-47229BEC437B}" type="parTrans" cxnId="{7460DB93-9176-48D3-97D2-FEFAF870F73C}">
      <dgm:prSet/>
      <dgm:spPr/>
      <dgm:t>
        <a:bodyPr/>
        <a:lstStyle/>
        <a:p>
          <a:endParaRPr lang="en-US"/>
        </a:p>
      </dgm:t>
    </dgm:pt>
    <dgm:pt modelId="{F40FAB84-AB91-41D3-8D2A-37F90920D0C6}" type="sibTrans" cxnId="{7460DB93-9176-48D3-97D2-FEFAF870F73C}">
      <dgm:prSet/>
      <dgm:spPr/>
      <dgm:t>
        <a:bodyPr/>
        <a:lstStyle/>
        <a:p>
          <a:endParaRPr lang="en-US"/>
        </a:p>
      </dgm:t>
    </dgm:pt>
    <dgm:pt modelId="{1333BE09-86A6-4CB1-B8B0-0BD51E8CEC34}" type="pres">
      <dgm:prSet presAssocID="{5FC6452B-9082-478F-9A93-176D2E25181B}" presName="root" presStyleCnt="0">
        <dgm:presLayoutVars>
          <dgm:dir/>
          <dgm:resizeHandles val="exact"/>
        </dgm:presLayoutVars>
      </dgm:prSet>
      <dgm:spPr/>
    </dgm:pt>
    <dgm:pt modelId="{236D2E21-5253-4F88-AC4E-62AB56FEE2FE}" type="pres">
      <dgm:prSet presAssocID="{EE630F7C-5CA5-4B14-BDA2-97C2162ADB67}" presName="compNode" presStyleCnt="0"/>
      <dgm:spPr/>
    </dgm:pt>
    <dgm:pt modelId="{03CF8FEB-EAE3-4848-AD4F-9286D5E1B36F}" type="pres">
      <dgm:prSet presAssocID="{EE630F7C-5CA5-4B14-BDA2-97C2162ADB67}" presName="bgRect" presStyleLbl="bgShp" presStyleIdx="0" presStyleCnt="2"/>
      <dgm:spPr/>
    </dgm:pt>
    <dgm:pt modelId="{F5D53726-9E84-46BE-8E48-F8A972E08A1C}" type="pres">
      <dgm:prSet presAssocID="{EE630F7C-5CA5-4B14-BDA2-97C2162ADB67}"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Doctor"/>
        </a:ext>
      </dgm:extLst>
    </dgm:pt>
    <dgm:pt modelId="{CFD42020-ECD3-4F52-A7BA-12184F4A4A51}" type="pres">
      <dgm:prSet presAssocID="{EE630F7C-5CA5-4B14-BDA2-97C2162ADB67}" presName="spaceRect" presStyleCnt="0"/>
      <dgm:spPr/>
    </dgm:pt>
    <dgm:pt modelId="{738C5E17-0095-45B6-BE3B-D29CD1F8730A}" type="pres">
      <dgm:prSet presAssocID="{EE630F7C-5CA5-4B14-BDA2-97C2162ADB67}" presName="parTx" presStyleLbl="revTx" presStyleIdx="0" presStyleCnt="2">
        <dgm:presLayoutVars>
          <dgm:chMax val="0"/>
          <dgm:chPref val="0"/>
        </dgm:presLayoutVars>
      </dgm:prSet>
      <dgm:spPr/>
    </dgm:pt>
    <dgm:pt modelId="{77FB80C6-A769-47B8-A5CC-8DF2B94D2621}" type="pres">
      <dgm:prSet presAssocID="{F9552BFD-DBB5-4E8F-9B50-CED25717B974}" presName="sibTrans" presStyleCnt="0"/>
      <dgm:spPr/>
    </dgm:pt>
    <dgm:pt modelId="{76BA5A07-2469-4617-99F6-1E33FAA4EA47}" type="pres">
      <dgm:prSet presAssocID="{918601EB-4666-4727-A764-B17D363C08BD}" presName="compNode" presStyleCnt="0"/>
      <dgm:spPr/>
    </dgm:pt>
    <dgm:pt modelId="{1E7CCE77-5700-4B6F-B4DC-41C8E6A3BCBE}" type="pres">
      <dgm:prSet presAssocID="{918601EB-4666-4727-A764-B17D363C08BD}" presName="bgRect" presStyleLbl="bgShp" presStyleIdx="1" presStyleCnt="2"/>
      <dgm:spPr/>
    </dgm:pt>
    <dgm:pt modelId="{50E4B51C-0C2B-4A8C-B7C8-4BD6C1B9ECF6}" type="pres">
      <dgm:prSet presAssocID="{918601EB-4666-4727-A764-B17D363C08BD}"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03397341-B225-40EB-BBE9-284632977AFF}" type="pres">
      <dgm:prSet presAssocID="{918601EB-4666-4727-A764-B17D363C08BD}" presName="spaceRect" presStyleCnt="0"/>
      <dgm:spPr/>
    </dgm:pt>
    <dgm:pt modelId="{8FCD3AFA-8F63-4D76-8977-033E245E18DE}" type="pres">
      <dgm:prSet presAssocID="{918601EB-4666-4727-A764-B17D363C08BD}" presName="parTx" presStyleLbl="revTx" presStyleIdx="1" presStyleCnt="2">
        <dgm:presLayoutVars>
          <dgm:chMax val="0"/>
          <dgm:chPref val="0"/>
        </dgm:presLayoutVars>
      </dgm:prSet>
      <dgm:spPr/>
    </dgm:pt>
  </dgm:ptLst>
  <dgm:cxnLst>
    <dgm:cxn modelId="{A0C0C746-7619-4518-BD2A-4EE71A7005BE}" srcId="{5FC6452B-9082-478F-9A93-176D2E25181B}" destId="{EE630F7C-5CA5-4B14-BDA2-97C2162ADB67}" srcOrd="0" destOrd="0" parTransId="{06634E1A-9B44-43EB-99F7-A700F7B541B5}" sibTransId="{F9552BFD-DBB5-4E8F-9B50-CED25717B974}"/>
    <dgm:cxn modelId="{47FBEE6F-9352-4EDE-8943-53364EF5F1EB}" type="presOf" srcId="{5FC6452B-9082-478F-9A93-176D2E25181B}" destId="{1333BE09-86A6-4CB1-B8B0-0BD51E8CEC34}" srcOrd="0" destOrd="0" presId="urn:microsoft.com/office/officeart/2018/2/layout/IconVerticalSolidList"/>
    <dgm:cxn modelId="{7460DB93-9176-48D3-97D2-FEFAF870F73C}" srcId="{5FC6452B-9082-478F-9A93-176D2E25181B}" destId="{918601EB-4666-4727-A764-B17D363C08BD}" srcOrd="1" destOrd="0" parTransId="{9CBC7717-3DF5-476A-9C0D-47229BEC437B}" sibTransId="{F40FAB84-AB91-41D3-8D2A-37F90920D0C6}"/>
    <dgm:cxn modelId="{715CA9C9-DEB4-4DDB-8423-156DE9E64595}" type="presOf" srcId="{918601EB-4666-4727-A764-B17D363C08BD}" destId="{8FCD3AFA-8F63-4D76-8977-033E245E18DE}" srcOrd="0" destOrd="0" presId="urn:microsoft.com/office/officeart/2018/2/layout/IconVerticalSolidList"/>
    <dgm:cxn modelId="{D7CEA5D9-F891-4CB2-ACF9-DB6FE3FC2E08}" type="presOf" srcId="{EE630F7C-5CA5-4B14-BDA2-97C2162ADB67}" destId="{738C5E17-0095-45B6-BE3B-D29CD1F8730A}" srcOrd="0" destOrd="0" presId="urn:microsoft.com/office/officeart/2018/2/layout/IconVerticalSolidList"/>
    <dgm:cxn modelId="{7884F1BA-D45B-40F2-BB8E-1E7276C7C900}" type="presParOf" srcId="{1333BE09-86A6-4CB1-B8B0-0BD51E8CEC34}" destId="{236D2E21-5253-4F88-AC4E-62AB56FEE2FE}" srcOrd="0" destOrd="0" presId="urn:microsoft.com/office/officeart/2018/2/layout/IconVerticalSolidList"/>
    <dgm:cxn modelId="{90B7BF2C-6830-441F-B1DC-FBA55E63CF1C}" type="presParOf" srcId="{236D2E21-5253-4F88-AC4E-62AB56FEE2FE}" destId="{03CF8FEB-EAE3-4848-AD4F-9286D5E1B36F}" srcOrd="0" destOrd="0" presId="urn:microsoft.com/office/officeart/2018/2/layout/IconVerticalSolidList"/>
    <dgm:cxn modelId="{D900FE18-362D-4A6E-8C2A-AE19BB28AE7F}" type="presParOf" srcId="{236D2E21-5253-4F88-AC4E-62AB56FEE2FE}" destId="{F5D53726-9E84-46BE-8E48-F8A972E08A1C}" srcOrd="1" destOrd="0" presId="urn:microsoft.com/office/officeart/2018/2/layout/IconVerticalSolidList"/>
    <dgm:cxn modelId="{B0BB2E3D-6F0D-4CE8-9B5D-CA7A90EE2985}" type="presParOf" srcId="{236D2E21-5253-4F88-AC4E-62AB56FEE2FE}" destId="{CFD42020-ECD3-4F52-A7BA-12184F4A4A51}" srcOrd="2" destOrd="0" presId="urn:microsoft.com/office/officeart/2018/2/layout/IconVerticalSolidList"/>
    <dgm:cxn modelId="{1C82A4BD-62F8-4B87-BB95-154DC29B2817}" type="presParOf" srcId="{236D2E21-5253-4F88-AC4E-62AB56FEE2FE}" destId="{738C5E17-0095-45B6-BE3B-D29CD1F8730A}" srcOrd="3" destOrd="0" presId="urn:microsoft.com/office/officeart/2018/2/layout/IconVerticalSolidList"/>
    <dgm:cxn modelId="{96A031E1-449D-4CCD-BC8F-B0A345858EEC}" type="presParOf" srcId="{1333BE09-86A6-4CB1-B8B0-0BD51E8CEC34}" destId="{77FB80C6-A769-47B8-A5CC-8DF2B94D2621}" srcOrd="1" destOrd="0" presId="urn:microsoft.com/office/officeart/2018/2/layout/IconVerticalSolidList"/>
    <dgm:cxn modelId="{0C8495D2-708D-4F18-AD22-156E63A51E99}" type="presParOf" srcId="{1333BE09-86A6-4CB1-B8B0-0BD51E8CEC34}" destId="{76BA5A07-2469-4617-99F6-1E33FAA4EA47}" srcOrd="2" destOrd="0" presId="urn:microsoft.com/office/officeart/2018/2/layout/IconVerticalSolidList"/>
    <dgm:cxn modelId="{239EAF32-5C1B-45F0-9FE1-DA32F4A5AE42}" type="presParOf" srcId="{76BA5A07-2469-4617-99F6-1E33FAA4EA47}" destId="{1E7CCE77-5700-4B6F-B4DC-41C8E6A3BCBE}" srcOrd="0" destOrd="0" presId="urn:microsoft.com/office/officeart/2018/2/layout/IconVerticalSolidList"/>
    <dgm:cxn modelId="{C1711FF8-81B0-4B6F-83E3-796EB0D7C04F}" type="presParOf" srcId="{76BA5A07-2469-4617-99F6-1E33FAA4EA47}" destId="{50E4B51C-0C2B-4A8C-B7C8-4BD6C1B9ECF6}" srcOrd="1" destOrd="0" presId="urn:microsoft.com/office/officeart/2018/2/layout/IconVerticalSolidList"/>
    <dgm:cxn modelId="{3AE2C8DE-B500-4E26-919F-5582B9769D1D}" type="presParOf" srcId="{76BA5A07-2469-4617-99F6-1E33FAA4EA47}" destId="{03397341-B225-40EB-BBE9-284632977AFF}" srcOrd="2" destOrd="0" presId="urn:microsoft.com/office/officeart/2018/2/layout/IconVerticalSolidList"/>
    <dgm:cxn modelId="{4671A858-ADDC-4F22-87A8-004CB44AF8E6}" type="presParOf" srcId="{76BA5A07-2469-4617-99F6-1E33FAA4EA47}" destId="{8FCD3AFA-8F63-4D76-8977-033E245E18D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BDE17-D16F-4166-B8D6-66AFB247E64C}">
      <dsp:nvSpPr>
        <dsp:cNvPr id="0" name=""/>
        <dsp:cNvSpPr/>
      </dsp:nvSpPr>
      <dsp:spPr>
        <a:xfrm>
          <a:off x="0" y="248"/>
          <a:ext cx="6766560" cy="165159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Arial" panose="020B0604020202020204" pitchFamily="34" charset="0"/>
              <a:cs typeface="Arial" panose="020B0604020202020204" pitchFamily="34" charset="0"/>
            </a:rPr>
            <a:t>Working in Teams</a:t>
          </a:r>
        </a:p>
      </dsp:txBody>
      <dsp:txXfrm>
        <a:off x="80624" y="80872"/>
        <a:ext cx="6605312" cy="1490343"/>
      </dsp:txXfrm>
    </dsp:sp>
    <dsp:sp modelId="{463D2EFB-BF46-4F34-9B9D-9FC9A15E769F}">
      <dsp:nvSpPr>
        <dsp:cNvPr id="0" name=""/>
        <dsp:cNvSpPr/>
      </dsp:nvSpPr>
      <dsp:spPr>
        <a:xfrm>
          <a:off x="0" y="1697291"/>
          <a:ext cx="6766560" cy="165159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Working together with a group of people to achieve a common goal. Teamwork is sometimes an important feature of a business because it is often required for colleagues to work successfully together, giving their all in any situation. </a:t>
          </a:r>
          <a:r>
            <a:rPr lang="en-US" sz="1400" kern="1200">
              <a:latin typeface="Arial" panose="020B0604020202020204" pitchFamily="34" charset="0"/>
              <a:cs typeface="Arial" panose="020B0604020202020204" pitchFamily="34" charset="0"/>
            </a:rPr>
            <a:t>People will strive to cooperate, using their own skills and delivering constructive comments, notwithstanding any personal dispute between individuals ( </a:t>
          </a:r>
          <a:r>
            <a:rPr lang="en-US" sz="1400" kern="1200" dirty="0">
              <a:latin typeface="Arial" panose="020B0604020202020204" pitchFamily="34" charset="0"/>
              <a:cs typeface="Arial" panose="020B0604020202020204" pitchFamily="34" charset="0"/>
            </a:rPr>
            <a:t>Monash University, ND).</a:t>
          </a:r>
          <a:endParaRPr lang="en-US" sz="1400" kern="1200" dirty="0"/>
        </a:p>
      </dsp:txBody>
      <dsp:txXfrm>
        <a:off x="80624" y="1777915"/>
        <a:ext cx="6605312" cy="1490343"/>
      </dsp:txXfrm>
    </dsp:sp>
    <dsp:sp modelId="{481A4620-6349-4A1D-9730-4A1266304711}">
      <dsp:nvSpPr>
        <dsp:cNvPr id="0" name=""/>
        <dsp:cNvSpPr/>
      </dsp:nvSpPr>
      <dsp:spPr>
        <a:xfrm>
          <a:off x="0" y="3331640"/>
          <a:ext cx="6766560" cy="1651591"/>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100000"/>
            </a:lnSpc>
            <a:spcBef>
              <a:spcPct val="0"/>
            </a:spcBef>
            <a:spcAft>
              <a:spcPct val="35000"/>
            </a:spcAft>
            <a:buNone/>
          </a:pPr>
          <a:r>
            <a:rPr lang="en-US" sz="1400" kern="1200" dirty="0">
              <a:latin typeface="Arial" panose="020B0604020202020204" pitchFamily="34" charset="0"/>
              <a:cs typeface="Arial" panose="020B0604020202020204" pitchFamily="34" charset="0"/>
            </a:rPr>
            <a:t>I have chosen working in teams as my chosen skill because working in health and social care, workers must work closely with others every day to provide safe and effective care. Teamwork helps professionals share ideas, support each other, solve problems faster, and ensure patients receive the best possible care. Good teamwork also improves communication in health and social care settings, with strong teamwork over time can improve patient safety , reduce mistakes, and help workers manage stressful situations more effectively.</a:t>
          </a:r>
        </a:p>
      </dsp:txBody>
      <dsp:txXfrm>
        <a:off x="80624" y="3412264"/>
        <a:ext cx="6605312" cy="14903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4220EF-DBDE-452C-B9A9-43770412BD83}">
      <dsp:nvSpPr>
        <dsp:cNvPr id="0" name=""/>
        <dsp:cNvSpPr/>
      </dsp:nvSpPr>
      <dsp:spPr>
        <a:xfrm>
          <a:off x="161326" y="269791"/>
          <a:ext cx="4564353" cy="403985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1166A80-32E6-4C6E-B507-93B26C875794}">
      <dsp:nvSpPr>
        <dsp:cNvPr id="0" name=""/>
        <dsp:cNvSpPr/>
      </dsp:nvSpPr>
      <dsp:spPr>
        <a:xfrm>
          <a:off x="668477" y="751583"/>
          <a:ext cx="4564353" cy="4039856"/>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Advantages/Benefits </a:t>
          </a:r>
        </a:p>
        <a:p>
          <a:pPr marL="0" lvl="0" indent="0" algn="l" defTabSz="711200">
            <a:lnSpc>
              <a:spcPct val="90000"/>
            </a:lnSpc>
            <a:spcBef>
              <a:spcPct val="0"/>
            </a:spcBef>
            <a:spcAft>
              <a:spcPct val="35000"/>
            </a:spcAft>
            <a:buNone/>
          </a:pPr>
          <a:endParaRPr lang="en-US" sz="1400" kern="1200" dirty="0">
            <a:latin typeface="Arial" panose="020B0604020202020204" pitchFamily="34" charset="0"/>
            <a:cs typeface="Arial" panose="020B0604020202020204" pitchFamily="34" charset="0"/>
          </a:endParaRP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Sharing od ideas and creativity</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Different skills and experiences combined</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Workload is shared among members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Tasks completed faster and more efficiently</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Better problem solving</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Increase Productivity </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Builds trust and good relationships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Improves Communication skills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Makes difficult tasks easier to handle</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Promotes Unity and teamwork spirit</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 </a:t>
          </a:r>
        </a:p>
      </dsp:txBody>
      <dsp:txXfrm>
        <a:off x="786800" y="869906"/>
        <a:ext cx="4327707" cy="3803210"/>
      </dsp:txXfrm>
    </dsp:sp>
    <dsp:sp modelId="{B1362F3C-1CFD-4712-93C9-EE66CBF58245}">
      <dsp:nvSpPr>
        <dsp:cNvPr id="0" name=""/>
        <dsp:cNvSpPr/>
      </dsp:nvSpPr>
      <dsp:spPr>
        <a:xfrm>
          <a:off x="5579955" y="281210"/>
          <a:ext cx="4564353" cy="403069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D6DBD2-0D34-4B1D-9038-D80AA50D653C}">
      <dsp:nvSpPr>
        <dsp:cNvPr id="0" name=""/>
        <dsp:cNvSpPr/>
      </dsp:nvSpPr>
      <dsp:spPr>
        <a:xfrm>
          <a:off x="6087105" y="763003"/>
          <a:ext cx="4564353" cy="4030697"/>
        </a:xfrm>
        <a:prstGeom prst="roundRect">
          <a:avLst>
            <a:gd name="adj" fmla="val 1000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Disadvantages/Barriers</a:t>
          </a:r>
        </a:p>
        <a:p>
          <a:pPr marL="0" lvl="0" indent="0" algn="ctr" defTabSz="711200">
            <a:lnSpc>
              <a:spcPct val="90000"/>
            </a:lnSpc>
            <a:spcBef>
              <a:spcPct val="0"/>
            </a:spcBef>
            <a:spcAft>
              <a:spcPct val="35000"/>
            </a:spcAft>
            <a:buNone/>
          </a:pPr>
          <a:endParaRPr lang="en-US" sz="1600" kern="1200" dirty="0">
            <a:latin typeface="Arial" panose="020B0604020202020204" pitchFamily="34" charset="0"/>
            <a:cs typeface="Arial" panose="020B0604020202020204" pitchFamily="34" charset="0"/>
          </a:endParaRPr>
        </a:p>
        <a:p>
          <a:pPr marL="0" lvl="0" indent="0" algn="l" defTabSz="711200">
            <a:lnSpc>
              <a:spcPct val="90000"/>
            </a:lnSpc>
            <a:spcBef>
              <a:spcPct val="0"/>
            </a:spcBef>
            <a:spcAft>
              <a:spcPct val="35000"/>
            </a:spcAft>
            <a:buNone/>
          </a:pPr>
          <a:r>
            <a:rPr lang="en-US" sz="1600" kern="1200" dirty="0">
              <a:latin typeface="Arial" panose="020B0604020202020204" pitchFamily="34" charset="0"/>
              <a:cs typeface="Arial" panose="020B0604020202020204" pitchFamily="34" charset="0"/>
            </a:rPr>
            <a:t> </a:t>
          </a:r>
          <a:r>
            <a:rPr lang="en-US" sz="1400" kern="1200" dirty="0">
              <a:latin typeface="Arial" panose="020B0604020202020204" pitchFamily="34" charset="0"/>
              <a:cs typeface="Arial" panose="020B0604020202020204" pitchFamily="34" charset="0"/>
            </a:rPr>
            <a:t>Difficulty in making decisions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Misunderstanding of roles and responsibilities </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Competition instead of Cooperation</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Group pressure that may limit individual creativity</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Delays caused by lack of coordination</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Leadership problems or poor management</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Poor communication among team members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Conflicts and disagreements within groups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Resistance to new ideas or changes</a:t>
          </a:r>
        </a:p>
        <a:p>
          <a:pPr marL="0" lvl="0" indent="0" algn="l" defTabSz="711200">
            <a:lnSpc>
              <a:spcPct val="90000"/>
            </a:lnSpc>
            <a:spcBef>
              <a:spcPct val="0"/>
            </a:spcBef>
            <a:spcAft>
              <a:spcPct val="35000"/>
            </a:spcAft>
            <a:buNone/>
          </a:pPr>
          <a:r>
            <a:rPr lang="en-US" sz="1400" kern="1200" dirty="0">
              <a:latin typeface="Arial" panose="020B0604020202020204" pitchFamily="34" charset="0"/>
              <a:cs typeface="Arial" panose="020B0604020202020204" pitchFamily="34" charset="0"/>
            </a:rPr>
            <a:t>Unequal participation or laziness by some members</a:t>
          </a:r>
        </a:p>
        <a:p>
          <a:pPr marL="0" lvl="0" indent="0" algn="ctr" defTabSz="711200">
            <a:lnSpc>
              <a:spcPct val="90000"/>
            </a:lnSpc>
            <a:spcBef>
              <a:spcPct val="0"/>
            </a:spcBef>
            <a:spcAft>
              <a:spcPct val="35000"/>
            </a:spcAft>
            <a:buNone/>
          </a:pPr>
          <a:endParaRPr lang="en-US" sz="1600" kern="1200" dirty="0">
            <a:latin typeface="Arial" panose="020B0604020202020204" pitchFamily="34" charset="0"/>
            <a:cs typeface="Arial" panose="020B0604020202020204" pitchFamily="34" charset="0"/>
          </a:endParaRPr>
        </a:p>
      </dsp:txBody>
      <dsp:txXfrm>
        <a:off x="6205160" y="881058"/>
        <a:ext cx="4328243" cy="37945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CF8FEB-EAE3-4848-AD4F-9286D5E1B36F}">
      <dsp:nvSpPr>
        <dsp:cNvPr id="0" name=""/>
        <dsp:cNvSpPr/>
      </dsp:nvSpPr>
      <dsp:spPr>
        <a:xfrm>
          <a:off x="0" y="796442"/>
          <a:ext cx="10652760" cy="147035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D53726-9E84-46BE-8E48-F8A972E08A1C}">
      <dsp:nvSpPr>
        <dsp:cNvPr id="0" name=""/>
        <dsp:cNvSpPr/>
      </dsp:nvSpPr>
      <dsp:spPr>
        <a:xfrm>
          <a:off x="444782" y="1127272"/>
          <a:ext cx="808695" cy="80869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8C5E17-0095-45B6-BE3B-D29CD1F8730A}">
      <dsp:nvSpPr>
        <dsp:cNvPr id="0" name=""/>
        <dsp:cNvSpPr/>
      </dsp:nvSpPr>
      <dsp:spPr>
        <a:xfrm>
          <a:off x="1698260" y="796442"/>
          <a:ext cx="8954499" cy="14703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613" tIns="155613" rIns="155613" bIns="155613" numCol="1" spcCol="1270" anchor="ctr" anchorCtr="0">
          <a:noAutofit/>
        </a:bodyPr>
        <a:lstStyle/>
        <a:p>
          <a:pPr marL="0" lvl="0" indent="0" algn="l" defTabSz="800100">
            <a:lnSpc>
              <a:spcPct val="90000"/>
            </a:lnSpc>
            <a:spcBef>
              <a:spcPct val="0"/>
            </a:spcBef>
            <a:spcAft>
              <a:spcPct val="35000"/>
            </a:spcAft>
            <a:buNone/>
          </a:pPr>
          <a:r>
            <a:rPr lang="en-US" sz="1800" kern="1200"/>
            <a:t>Working in teams is an essential skill needed for working as an adult nurse therefore I will give a scenario how working in teams can be used in adult nursing.</a:t>
          </a:r>
        </a:p>
      </dsp:txBody>
      <dsp:txXfrm>
        <a:off x="1698260" y="796442"/>
        <a:ext cx="8954499" cy="1470355"/>
      </dsp:txXfrm>
    </dsp:sp>
    <dsp:sp modelId="{1E7CCE77-5700-4B6F-B4DC-41C8E6A3BCBE}">
      <dsp:nvSpPr>
        <dsp:cNvPr id="0" name=""/>
        <dsp:cNvSpPr/>
      </dsp:nvSpPr>
      <dsp:spPr>
        <a:xfrm>
          <a:off x="0" y="2634386"/>
          <a:ext cx="10652760" cy="147035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E4B51C-0C2B-4A8C-B7C8-4BD6C1B9ECF6}">
      <dsp:nvSpPr>
        <dsp:cNvPr id="0" name=""/>
        <dsp:cNvSpPr/>
      </dsp:nvSpPr>
      <dsp:spPr>
        <a:xfrm>
          <a:off x="444782" y="2965216"/>
          <a:ext cx="808695" cy="808695"/>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CD3AFA-8F63-4D76-8977-033E245E18DE}">
      <dsp:nvSpPr>
        <dsp:cNvPr id="0" name=""/>
        <dsp:cNvSpPr/>
      </dsp:nvSpPr>
      <dsp:spPr>
        <a:xfrm>
          <a:off x="1698260" y="2634386"/>
          <a:ext cx="8954499" cy="14703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5613" tIns="155613" rIns="155613" bIns="155613" numCol="1" spcCol="1270" anchor="ctr" anchorCtr="0">
          <a:noAutofit/>
        </a:bodyPr>
        <a:lstStyle/>
        <a:p>
          <a:pPr marL="0" lvl="0" indent="0" algn="l" defTabSz="800100">
            <a:lnSpc>
              <a:spcPct val="90000"/>
            </a:lnSpc>
            <a:spcBef>
              <a:spcPct val="0"/>
            </a:spcBef>
            <a:spcAft>
              <a:spcPct val="35000"/>
            </a:spcAft>
            <a:buNone/>
          </a:pPr>
          <a:r>
            <a:rPr lang="en-US" sz="1800" kern="1200"/>
            <a:t>An adult nurse is caring for a patient whose condition suddenly becomes worse. The nurse works together with doctors, other nurses, and healthcare assistants to provide quick treatment and monitor the patient closely. Through teamwork and good communication, this patient receives safe and effective care.</a:t>
          </a:r>
        </a:p>
      </dsp:txBody>
      <dsp:txXfrm>
        <a:off x="1698260" y="2634386"/>
        <a:ext cx="8954499" cy="147035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I"/>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AC8C46-ABF6-45BB-A86E-488992BFF305}" type="datetimeFigureOut">
              <a:rPr lang="en-AI" smtClean="0"/>
              <a:t>16/06/2026</a:t>
            </a:fld>
            <a:endParaRPr lang="en-AI"/>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I"/>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I"/>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I"/>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48285D-D97D-426F-99D1-2F95E4205D95}" type="slidenum">
              <a:rPr lang="en-AI" smtClean="0"/>
              <a:t>‹#›</a:t>
            </a:fld>
            <a:endParaRPr lang="en-AI"/>
          </a:p>
        </p:txBody>
      </p:sp>
    </p:spTree>
    <p:extLst>
      <p:ext uri="{BB962C8B-B14F-4D97-AF65-F5344CB8AC3E}">
        <p14:creationId xmlns:p14="http://schemas.microsoft.com/office/powerpoint/2010/main" val="40719916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I" dirty="0"/>
          </a:p>
        </p:txBody>
      </p:sp>
      <p:sp>
        <p:nvSpPr>
          <p:cNvPr id="4" name="Slide Number Placeholder 3"/>
          <p:cNvSpPr>
            <a:spLocks noGrp="1"/>
          </p:cNvSpPr>
          <p:nvPr>
            <p:ph type="sldNum" sz="quarter" idx="5"/>
          </p:nvPr>
        </p:nvSpPr>
        <p:spPr/>
        <p:txBody>
          <a:bodyPr/>
          <a:lstStyle/>
          <a:p>
            <a:fld id="{A948285D-D97D-426F-99D1-2F95E4205D95}" type="slidenum">
              <a:rPr lang="en-AI" smtClean="0"/>
              <a:t>1</a:t>
            </a:fld>
            <a:endParaRPr lang="en-AI"/>
          </a:p>
        </p:txBody>
      </p:sp>
    </p:spTree>
    <p:extLst>
      <p:ext uri="{BB962C8B-B14F-4D97-AF65-F5344CB8AC3E}">
        <p14:creationId xmlns:p14="http://schemas.microsoft.com/office/powerpoint/2010/main" val="40639997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Photo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30952" cy="3739896"/>
          </a:xfrm>
        </p:spPr>
        <p:txBody>
          <a:bodyPr vert="horz" lIns="91440" tIns="45720" rIns="91440" bIns="45720" rtlCol="0" anchor="t">
            <a:normAutofit/>
          </a:bodyPr>
          <a:lstStyle>
            <a:lvl1pPr>
              <a:defRPr lang="en-US" sz="62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10" name="Picture Placeholder 6">
            <a:extLst>
              <a:ext uri="{FF2B5EF4-FFF2-40B4-BE49-F238E27FC236}">
                <a16:creationId xmlns:a16="http://schemas.microsoft.com/office/drawing/2014/main" id="{DEE3B02A-3B83-3083-3F07-26E25C6C135D}"/>
              </a:ext>
            </a:extLst>
          </p:cNvPr>
          <p:cNvSpPr>
            <a:spLocks noGrp="1"/>
          </p:cNvSpPr>
          <p:nvPr>
            <p:ph type="pic" sz="quarter" idx="13" hasCustomPrompt="1"/>
          </p:nvPr>
        </p:nvSpPr>
        <p:spPr>
          <a:xfrm>
            <a:off x="6517248" y="0"/>
            <a:ext cx="5674753" cy="6399152"/>
          </a:xfrm>
          <a:custGeom>
            <a:avLst/>
            <a:gdLst>
              <a:gd name="connsiteX0" fmla="*/ 0 w 5674753"/>
              <a:gd name="connsiteY0" fmla="*/ 0 h 6399152"/>
              <a:gd name="connsiteX1" fmla="*/ 5674753 w 5674753"/>
              <a:gd name="connsiteY1" fmla="*/ 0 h 6399152"/>
              <a:gd name="connsiteX2" fmla="*/ 5674753 w 5674753"/>
              <a:gd name="connsiteY2" fmla="*/ 6399152 h 6399152"/>
              <a:gd name="connsiteX3" fmla="*/ 601996 w 5674753"/>
              <a:gd name="connsiteY3" fmla="*/ 6399152 h 6399152"/>
              <a:gd name="connsiteX4" fmla="*/ 0 w 5674753"/>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4753" h="6399152">
                <a:moveTo>
                  <a:pt x="0" y="0"/>
                </a:moveTo>
                <a:lnTo>
                  <a:pt x="5674753" y="0"/>
                </a:lnTo>
                <a:lnTo>
                  <a:pt x="5674753" y="6399152"/>
                </a:lnTo>
                <a:lnTo>
                  <a:pt x="601996" y="6399152"/>
                </a:lnTo>
                <a:cubicBezTo>
                  <a:pt x="269523" y="6399152"/>
                  <a:pt x="0" y="6129629"/>
                  <a:pt x="0" y="5797156"/>
                </a:cubicBezTo>
                <a:close/>
              </a:path>
            </a:pathLst>
          </a:custGeom>
          <a:blipFill dpi="0" rotWithShape="1">
            <a:blip r:embed="rId2"/>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EF118477-BA54-4B0E-9EC5-D8568300CAF2}" type="datetime1">
              <a:rPr lang="en-US" smtClean="0"/>
              <a:t>6/16/2026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1829926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Cont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478E53AA-13B8-469A-87B0-FF7C74E1EADE}"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65705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vert="horz" lIns="91440" tIns="45720" rIns="91440" bIns="45720" rtlCol="0" anchor="t">
            <a:normAutofit/>
          </a:bodyPr>
          <a:lstStyle>
            <a:lvl1pPr>
              <a:defRPr lang="en-US" sz="48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11" name="Picture Placeholder 6">
            <a:extLst>
              <a:ext uri="{FF2B5EF4-FFF2-40B4-BE49-F238E27FC236}">
                <a16:creationId xmlns:a16="http://schemas.microsoft.com/office/drawing/2014/main" id="{1D6AB98B-BD95-F9FC-BB22-1A89B6EE3246}"/>
              </a:ext>
            </a:extLst>
          </p:cNvPr>
          <p:cNvSpPr>
            <a:spLocks noGrp="1"/>
          </p:cNvSpPr>
          <p:nvPr>
            <p:ph type="pic" sz="quarter" idx="13" hasCustomPrompt="1"/>
          </p:nvPr>
        </p:nvSpPr>
        <p:spPr>
          <a:xfrm>
            <a:off x="0" y="0"/>
            <a:ext cx="6604503" cy="6399152"/>
          </a:xfrm>
          <a:custGeom>
            <a:avLst/>
            <a:gdLst>
              <a:gd name="connsiteX0" fmla="*/ 0 w 6604503"/>
              <a:gd name="connsiteY0" fmla="*/ 0 h 6399152"/>
              <a:gd name="connsiteX1" fmla="*/ 6604503 w 6604503"/>
              <a:gd name="connsiteY1" fmla="*/ 0 h 6399152"/>
              <a:gd name="connsiteX2" fmla="*/ 6604503 w 6604503"/>
              <a:gd name="connsiteY2" fmla="*/ 5797156 h 6399152"/>
              <a:gd name="connsiteX3" fmla="*/ 6002507 w 6604503"/>
              <a:gd name="connsiteY3" fmla="*/ 6399152 h 6399152"/>
              <a:gd name="connsiteX4" fmla="*/ 0 w 6604503"/>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503" h="6399152">
                <a:moveTo>
                  <a:pt x="0" y="0"/>
                </a:moveTo>
                <a:lnTo>
                  <a:pt x="6604503" y="0"/>
                </a:lnTo>
                <a:lnTo>
                  <a:pt x="6604503" y="5797156"/>
                </a:lnTo>
                <a:cubicBezTo>
                  <a:pt x="6604503" y="6129629"/>
                  <a:pt x="6334980" y="6399152"/>
                  <a:pt x="6002507" y="6399152"/>
                </a:cubicBezTo>
                <a:lnTo>
                  <a:pt x="0" y="6399152"/>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5B3B0F7F-6AD6-4AF0-8BB1-D49CE0F9F622}" type="datetime1">
              <a:rPr lang="en-US" smtClean="0"/>
              <a:t>6/16/2026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86527991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vert="horz" lIns="91440" tIns="45720" rIns="91440" bIns="45720" rtlCol="0" anchor="t">
            <a:normAutofit/>
          </a:bodyPr>
          <a:lstStyle>
            <a:lvl1pPr>
              <a:defRPr lang="en-US" sz="50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15" name="Picture Placeholder 6">
            <a:extLst>
              <a:ext uri="{FF2B5EF4-FFF2-40B4-BE49-F238E27FC236}">
                <a16:creationId xmlns:a16="http://schemas.microsoft.com/office/drawing/2014/main" id="{3D161DAC-42AF-C3D9-37A1-04B90F30DEED}"/>
              </a:ext>
            </a:extLst>
          </p:cNvPr>
          <p:cNvSpPr>
            <a:spLocks noGrp="1"/>
          </p:cNvSpPr>
          <p:nvPr>
            <p:ph type="pic" sz="quarter" idx="13" hasCustomPrompt="1"/>
          </p:nvPr>
        </p:nvSpPr>
        <p:spPr>
          <a:xfrm>
            <a:off x="5586160" y="0"/>
            <a:ext cx="6605841" cy="639915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016F69B6-6D5E-4363-B374-18E94027D1E6}" type="datetime1">
              <a:rPr lang="en-US" smtClean="0"/>
              <a:t>6/16/2026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164366058"/>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vert="horz" lIns="91440" tIns="45720" rIns="91440" bIns="45720" rtlCol="0" anchor="b">
            <a:normAutofit/>
          </a:bodyPr>
          <a:lstStyle>
            <a:lvl1pPr>
              <a:defRPr lang="en-US" sz="44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vert="horz" lIns="91440" tIns="45720" rIns="91440" bIns="45720" rtlCol="0" anchor="ctr">
            <a:normAutofit/>
          </a:bodyPr>
          <a:lstStyle>
            <a:lvl1pPr marL="0" indent="0">
              <a:buNone/>
              <a:defRPr lang="en-US" dirty="0">
                <a:solidFill>
                  <a:schemeClr val="tx2"/>
                </a:solidFill>
              </a:defRPr>
            </a:lvl1pPr>
          </a:lstStyle>
          <a:p>
            <a:pPr lvl="0"/>
            <a:r>
              <a:rPr lang="en-US" dirty="0"/>
              <a:t>Click to edit Master subtitle style</a:t>
            </a:r>
          </a:p>
        </p:txBody>
      </p:sp>
      <p:sp>
        <p:nvSpPr>
          <p:cNvPr id="9" name="Picture Placeholder 8">
            <a:extLst>
              <a:ext uri="{FF2B5EF4-FFF2-40B4-BE49-F238E27FC236}">
                <a16:creationId xmlns:a16="http://schemas.microsoft.com/office/drawing/2014/main" id="{A9E06FED-92D3-C4D6-28D7-600D842F7AC3}"/>
              </a:ext>
            </a:extLst>
          </p:cNvPr>
          <p:cNvSpPr>
            <a:spLocks noGrp="1"/>
          </p:cNvSpPr>
          <p:nvPr>
            <p:ph type="pic" sz="quarter" idx="13" hasCustomPrompt="1"/>
          </p:nvPr>
        </p:nvSpPr>
        <p:spPr>
          <a:xfrm>
            <a:off x="0" y="0"/>
            <a:ext cx="11733150" cy="5135804"/>
          </a:xfrm>
          <a:custGeom>
            <a:avLst/>
            <a:gdLst>
              <a:gd name="connsiteX0" fmla="*/ 0 w 11733150"/>
              <a:gd name="connsiteY0" fmla="*/ 0 h 5135804"/>
              <a:gd name="connsiteX1" fmla="*/ 11733150 w 11733150"/>
              <a:gd name="connsiteY1" fmla="*/ 0 h 5135804"/>
              <a:gd name="connsiteX2" fmla="*/ 11733150 w 11733150"/>
              <a:gd name="connsiteY2" fmla="*/ 4533808 h 5135804"/>
              <a:gd name="connsiteX3" fmla="*/ 11131154 w 11733150"/>
              <a:gd name="connsiteY3" fmla="*/ 5135804 h 5135804"/>
              <a:gd name="connsiteX4" fmla="*/ 0 w 11733150"/>
              <a:gd name="connsiteY4" fmla="*/ 5135804 h 5135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5135804">
                <a:moveTo>
                  <a:pt x="0" y="0"/>
                </a:moveTo>
                <a:lnTo>
                  <a:pt x="11733150" y="0"/>
                </a:lnTo>
                <a:lnTo>
                  <a:pt x="11733150" y="4533808"/>
                </a:lnTo>
                <a:cubicBezTo>
                  <a:pt x="11733150" y="4866281"/>
                  <a:pt x="11463627" y="5135804"/>
                  <a:pt x="11131154" y="5135804"/>
                </a:cubicBezTo>
                <a:lnTo>
                  <a:pt x="0" y="5135804"/>
                </a:lnTo>
                <a:close/>
              </a:path>
            </a:pathLst>
          </a:custGeom>
          <a:blipFill dpi="0" rotWithShape="1">
            <a:blip r:embed="rId2">
              <a:alphaModFix amt="75000"/>
            </a:blip>
            <a:srcRect/>
            <a:stretch>
              <a:fillRect/>
            </a:stretch>
          </a:blipFill>
        </p:spPr>
        <p:txBody>
          <a:bodyPr wrap="square">
            <a:noAutofit/>
          </a:bodyPr>
          <a:lstStyle>
            <a:lvl1pPr marL="0" indent="0">
              <a:buNone/>
              <a:defRPr/>
            </a:lvl1pPr>
          </a:lstStyle>
          <a:p>
            <a:r>
              <a:rPr lang="en-US" dirty="0"/>
              <a:t>.</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tx2"/>
                </a:solidFill>
                <a:effectLst/>
              </a:defRPr>
            </a:lvl1pPr>
          </a:lstStyle>
          <a:p>
            <a:fld id="{4DEE5A9B-1189-4B03-AA34-8ABCB3EDCE59}" type="datetime1">
              <a:rPr lang="en-US" smtClean="0"/>
              <a:t>6/16/2026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tx2"/>
                </a:solidFill>
                <a:effectLst/>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a:lstStyle>
            <a:lvl1pPr>
              <a:defRPr>
                <a:solidFill>
                  <a:schemeClr val="tx2"/>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149345878"/>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93776"/>
            <a:ext cx="8028432" cy="4325112"/>
          </a:xfrm>
        </p:spPr>
        <p:txBody>
          <a:bodyPr vert="horz" lIns="91440" tIns="45720" rIns="91440" bIns="45720" rtlCol="0" anchor="t">
            <a:normAutofit/>
          </a:bodyPr>
          <a:lstStyle>
            <a:lvl1pPr>
              <a:defRPr lang="en-US" sz="80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065776"/>
            <a:ext cx="5431536" cy="1188720"/>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FED32A50-3A67-42D0-AFC3-9798A621A2DF}" type="datetime1">
              <a:rPr lang="en-US" smtClean="0"/>
              <a:t>6/16/2026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053726583"/>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08176" y="1536192"/>
            <a:ext cx="9171432" cy="2615184"/>
          </a:xfrm>
        </p:spPr>
        <p:txBody>
          <a:bodyPr anchor="ctr">
            <a:normAutofit/>
          </a:bodyPr>
          <a:lstStyle>
            <a:lvl1pPr algn="ctr">
              <a:defRPr sz="5400">
                <a:solidFill>
                  <a:schemeClr val="tx2"/>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408176" y="5111496"/>
            <a:ext cx="9171432" cy="1143000"/>
          </a:xfrm>
        </p:spPr>
        <p:txBody>
          <a:bodyPr anchor="t">
            <a:normAutofit/>
          </a:bodyPr>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B65698FC-C9DA-44B4-AC6C-01EEA7EAAA4C}" type="datetime1">
              <a:rPr lang="en-US" smtClean="0"/>
              <a:t>6/16/2026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024742098"/>
      </p:ext>
    </p:extLst>
  </p:cSld>
  <p:clrMapOvr>
    <a:overrideClrMapping bg1="dk1" tx1="lt1" bg2="dk2" tx2="lt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38912"/>
            <a:ext cx="11494008" cy="4654296"/>
          </a:xfrm>
        </p:spPr>
        <p:txBody>
          <a:bodyPr vert="horz" lIns="91440" tIns="45720" rIns="91440" bIns="45720" rtlCol="0" anchor="t">
            <a:normAutofit/>
          </a:bodyPr>
          <a:lstStyle>
            <a:lvl1pPr>
              <a:defRPr lang="en-US" sz="12500" dirty="0">
                <a:solidFill>
                  <a:schemeClr val="tx2"/>
                </a:solidFill>
              </a:defRPr>
            </a:lvl1pPr>
          </a:lstStyle>
          <a:p>
            <a:pPr lvl="0"/>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170516"/>
            <a:ext cx="4800600" cy="1083980"/>
          </a:xfrm>
        </p:spPr>
        <p:txBody>
          <a:bodyPr vert="horz" lIns="91440" tIns="45720" rIns="91440" bIns="45720" rtlCol="0" anchor="b">
            <a:normAutofit/>
          </a:bodyPr>
          <a:lstStyle>
            <a:lvl1pPr marL="0" indent="0">
              <a:buNone/>
              <a:defRPr lang="en-US" dirty="0">
                <a:solidFill>
                  <a:schemeClr val="tx2"/>
                </a:solidFill>
              </a:defRPr>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29ECA0D2-D30D-4484-8941-E31C1541BC59}" type="datetime1">
              <a:rPr lang="en-US" smtClean="0"/>
              <a:t>6/16/2026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614694635"/>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2"/>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27A12A6-507C-2714-2F24-09ADE11584C5}"/>
              </a:ext>
            </a:extLst>
          </p:cNvPr>
          <p:cNvSpPr/>
          <p:nvPr/>
        </p:nvSpPr>
        <p:spPr>
          <a:xfrm>
            <a:off x="0" y="0"/>
            <a:ext cx="12192000" cy="6858000"/>
          </a:xfrm>
          <a:prstGeom prst="rect">
            <a:avLst/>
          </a:prstGeom>
          <a:solidFill>
            <a:schemeClr val="accent3">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429768" y="1810512"/>
            <a:ext cx="8961120" cy="4654296"/>
          </a:xfrm>
        </p:spPr>
        <p:txBody>
          <a:bodyPr anchor="b">
            <a:normAutofit/>
          </a:bodyPr>
          <a:lstStyle>
            <a:lvl1pPr>
              <a:defRPr sz="6000">
                <a:solidFill>
                  <a:schemeClr val="accent1"/>
                </a:solidFill>
              </a:defRPr>
            </a:lvl1pPr>
          </a:lstStyle>
          <a:p>
            <a:r>
              <a:rPr lang="en-US" dirty="0"/>
              <a:t>Click to edit Master title style</a:t>
            </a: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p:txBody>
          <a:bodyPr/>
          <a:lstStyle>
            <a:lvl1pPr>
              <a:defRPr>
                <a:solidFill>
                  <a:schemeClr val="accent1"/>
                </a:solidFill>
              </a:defRPr>
            </a:lvl1pPr>
          </a:lstStyle>
          <a:p>
            <a:fld id="{BFA793B8-7270-4493-83ED-C07D34603133}" type="datetime1">
              <a:rPr lang="en-US" smtClean="0"/>
              <a:t>6/16/2026</a:t>
            </a:fld>
            <a:endParaRPr lang="en-US" dirty="0"/>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p:txBody>
          <a:bodyPr/>
          <a:lstStyle>
            <a:lvl1pPr>
              <a:defRPr>
                <a:solidFill>
                  <a:schemeClr val="accent1"/>
                </a:solidFill>
              </a:defRPr>
            </a:lvl1pPr>
          </a:lstStyle>
          <a:p>
            <a:r>
              <a:rPr lang="en-US"/>
              <a:t>Sample Footer Text</a:t>
            </a:r>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p:txBody>
          <a:bodyPr/>
          <a:lstStyle>
            <a:lvl1pPr>
              <a:defRPr>
                <a:solidFill>
                  <a:schemeClr val="accent1"/>
                </a:solidFill>
              </a:defRPr>
            </a:lvl1pPr>
          </a:lstStyle>
          <a:p>
            <a:fld id="{84145AC3-CC88-4C8A-A6CE-8D44921B6A23}" type="slidenum">
              <a:rPr lang="en-US" smtClean="0"/>
              <a:pPr/>
              <a:t>‹#›</a:t>
            </a:fld>
            <a:endParaRPr lang="en-US"/>
          </a:p>
        </p:txBody>
      </p:sp>
    </p:spTree>
    <p:extLst>
      <p:ext uri="{BB962C8B-B14F-4D97-AF65-F5344CB8AC3E}">
        <p14:creationId xmlns:p14="http://schemas.microsoft.com/office/powerpoint/2010/main" val="725657677"/>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solidFill>
                  <a:schemeClr val="accent1"/>
                </a:soli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5694744" y="2423160"/>
            <a:ext cx="5780976" cy="3858768"/>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rabicPeriod"/>
              <a:defRPr lang="en-US" dirty="0"/>
            </a:lvl2pPr>
            <a:lvl3pPr marL="800100" indent="-342900">
              <a:buFont typeface="+mj-lt"/>
              <a:buAutoNum type="arabicPeriod"/>
              <a:defRPr lang="en-US" dirty="0"/>
            </a:lvl3pPr>
            <a:lvl4pPr>
              <a:buFont typeface="+mj-lt"/>
              <a:buAutoNum type="arabicPeriod"/>
              <a:defRPr lang="en-US" dirty="0"/>
            </a:lvl4pPr>
            <a:lvl5pPr>
              <a:buFont typeface="+mj-lt"/>
              <a:buAutoNum type="arabicPeriod"/>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C23AD26B-DEF0-4EC5-90CD-3C7B79EC8572}" type="datetime1">
              <a:rPr lang="en-US" smtClean="0"/>
              <a:t>6/16/2026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527015992"/>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91006" y="998230"/>
            <a:ext cx="3951469" cy="1947672"/>
          </a:xfrm>
        </p:spPr>
        <p:txBody>
          <a:bodyPr anchor="b">
            <a:normAutofit/>
          </a:bodyPr>
          <a:lstStyle>
            <a:lvl1pPr>
              <a:defRPr sz="4400">
                <a:solidFill>
                  <a:schemeClr val="accent1"/>
                </a:solidFill>
              </a:defRPr>
            </a:lvl1pPr>
          </a:lstStyle>
          <a:p>
            <a:r>
              <a:rPr lang="en-US" dirty="0"/>
              <a:t>Click to edit Master title style</a:t>
            </a:r>
          </a:p>
        </p:txBody>
      </p:sp>
      <p:sp>
        <p:nvSpPr>
          <p:cNvPr id="9" name="Picture Placeholder 3">
            <a:extLst>
              <a:ext uri="{FF2B5EF4-FFF2-40B4-BE49-F238E27FC236}">
                <a16:creationId xmlns:a16="http://schemas.microsoft.com/office/drawing/2014/main" id="{DD60ACDC-1760-F721-E270-0D2FC4872DF2}"/>
              </a:ext>
            </a:extLst>
          </p:cNvPr>
          <p:cNvSpPr>
            <a:spLocks noGrp="1"/>
          </p:cNvSpPr>
          <p:nvPr>
            <p:ph type="pic" sz="quarter" idx="15" hasCustomPrompt="1"/>
          </p:nvPr>
        </p:nvSpPr>
        <p:spPr>
          <a:xfrm>
            <a:off x="0" y="0"/>
            <a:ext cx="7002464" cy="6399152"/>
          </a:xfrm>
          <a:custGeom>
            <a:avLst/>
            <a:gdLst>
              <a:gd name="connsiteX0" fmla="*/ 0 w 7002464"/>
              <a:gd name="connsiteY0" fmla="*/ 0 h 6399152"/>
              <a:gd name="connsiteX1" fmla="*/ 7002464 w 7002464"/>
              <a:gd name="connsiteY1" fmla="*/ 0 h 6399152"/>
              <a:gd name="connsiteX2" fmla="*/ 7002464 w 7002464"/>
              <a:gd name="connsiteY2" fmla="*/ 5797156 h 6399152"/>
              <a:gd name="connsiteX3" fmla="*/ 6400468 w 7002464"/>
              <a:gd name="connsiteY3" fmla="*/ 6399152 h 6399152"/>
              <a:gd name="connsiteX4" fmla="*/ 0 w 7002464"/>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2464" h="6399152">
                <a:moveTo>
                  <a:pt x="0" y="0"/>
                </a:moveTo>
                <a:lnTo>
                  <a:pt x="7002464" y="0"/>
                </a:lnTo>
                <a:lnTo>
                  <a:pt x="7002464" y="5797156"/>
                </a:lnTo>
                <a:cubicBezTo>
                  <a:pt x="7002464" y="6129629"/>
                  <a:pt x="6732941" y="6399152"/>
                  <a:pt x="6400468" y="6399152"/>
                </a:cubicBezTo>
                <a:lnTo>
                  <a:pt x="0" y="6399152"/>
                </a:lnTo>
                <a:close/>
              </a:path>
            </a:pathLst>
          </a:custGeom>
          <a:blipFill dpi="0" rotWithShape="1">
            <a:blip r:embed="rId2">
              <a:alphaModFix amt="65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91007" y="3099815"/>
            <a:ext cx="3951469" cy="3084599"/>
          </a:xfrm>
        </p:spPr>
        <p:txBody>
          <a:bodyPr>
            <a:normAutofit/>
          </a:bodyPr>
          <a:lstStyle>
            <a:lvl1pPr marL="342900" indent="-342900">
              <a:buFont typeface="+mj-lt"/>
              <a:buAutoNum type="arabicPeriod"/>
              <a:defRPr sz="1800"/>
            </a:lvl1pPr>
            <a:lvl2pPr marL="571500" indent="-342900">
              <a:buFont typeface="+mj-lt"/>
              <a:buAutoNum type="arabicPeriod"/>
              <a:defRPr sz="1600"/>
            </a:lvl2pPr>
            <a:lvl3pPr marL="800100" indent="-342900">
              <a:buFont typeface="+mj-lt"/>
              <a:buAutoNum type="arabicPeriod"/>
              <a:defRPr sz="1400"/>
            </a:lvl3pPr>
            <a:lvl4pPr marL="914400" indent="-228600">
              <a:buFont typeface="+mj-lt"/>
              <a:buAutoNum type="arabicPeriod"/>
              <a:defRPr sz="1400"/>
            </a:lvl4pPr>
            <a:lvl5pPr marL="1143000" indent="-228600">
              <a:buFont typeface="+mj-lt"/>
              <a:buAutoNum type="arabicPeriod"/>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CA36A28-16B8-4B74-ADBC-086BC21557C6}"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779728411"/>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479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27807CC-3A12-4A50-A3BE-C6063551B4A3}"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394689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7B40E33-4FBE-4166-8E4D-D16E2368EAF9}"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95441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87688B5-3E47-407E-A4D5-0E98E41979E9}" type="datetime1">
              <a:rPr lang="en-US" smtClean="0"/>
              <a:t>6/16/2026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67197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7" y="640079"/>
            <a:ext cx="4032505" cy="3621024"/>
          </a:xfrm>
        </p:spPr>
        <p:txBody>
          <a:bodyPr anchor="t">
            <a:normAutofit/>
          </a:bodyPr>
          <a:lstStyle>
            <a:lvl1pPr>
              <a:defRPr sz="3600"/>
            </a:lvl1pPr>
          </a:lstStyle>
          <a:p>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22392" y="640715"/>
            <a:ext cx="5968098" cy="57197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E129CD1-440F-4DE5-9914-1074B1963E64}"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656333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25696" y="640080"/>
            <a:ext cx="715975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9155DF8-55DB-438A-B328-5A22697F5E96}"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05888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dirty="0"/>
              <a:t>Click to edit Master title style</a:t>
            </a:r>
          </a:p>
        </p:txBody>
      </p:sp>
      <p:sp>
        <p:nvSpPr>
          <p:cNvPr id="11" name="Picture Placeholder 3">
            <a:extLst>
              <a:ext uri="{FF2B5EF4-FFF2-40B4-BE49-F238E27FC236}">
                <a16:creationId xmlns:a16="http://schemas.microsoft.com/office/drawing/2014/main" id="{C1AB8ED2-AD91-CB22-5624-BD41AB32529E}"/>
              </a:ext>
            </a:extLst>
          </p:cNvPr>
          <p:cNvSpPr>
            <a:spLocks noGrp="1"/>
          </p:cNvSpPr>
          <p:nvPr>
            <p:ph type="pic" sz="quarter" idx="15" hasCustomPrompt="1"/>
          </p:nvPr>
        </p:nvSpPr>
        <p:spPr>
          <a:xfrm>
            <a:off x="0" y="0"/>
            <a:ext cx="4844052" cy="6399152"/>
          </a:xfrm>
          <a:custGeom>
            <a:avLst/>
            <a:gdLst>
              <a:gd name="connsiteX0" fmla="*/ 0 w 4844052"/>
              <a:gd name="connsiteY0" fmla="*/ 0 h 6399152"/>
              <a:gd name="connsiteX1" fmla="*/ 4844052 w 4844052"/>
              <a:gd name="connsiteY1" fmla="*/ 0 h 6399152"/>
              <a:gd name="connsiteX2" fmla="*/ 4844052 w 4844052"/>
              <a:gd name="connsiteY2" fmla="*/ 5795922 h 6399152"/>
              <a:gd name="connsiteX3" fmla="*/ 4240822 w 4844052"/>
              <a:gd name="connsiteY3" fmla="*/ 6399152 h 6399152"/>
              <a:gd name="connsiteX4" fmla="*/ 0 w 4844052"/>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4052" h="6399152">
                <a:moveTo>
                  <a:pt x="0" y="0"/>
                </a:moveTo>
                <a:lnTo>
                  <a:pt x="4844052" y="0"/>
                </a:lnTo>
                <a:lnTo>
                  <a:pt x="4844052" y="5795922"/>
                </a:lnTo>
                <a:cubicBezTo>
                  <a:pt x="4844052" y="6129077"/>
                  <a:pt x="4573977" y="6399152"/>
                  <a:pt x="4240822" y="6399152"/>
                </a:cubicBezTo>
                <a:lnTo>
                  <a:pt x="0" y="6399152"/>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9F2D74A-71A1-4609-9BED-C43EBEF2D096}"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8966637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3">
            <a:extLst>
              <a:ext uri="{FF2B5EF4-FFF2-40B4-BE49-F238E27FC236}">
                <a16:creationId xmlns:a16="http://schemas.microsoft.com/office/drawing/2014/main" id="{D436AA50-FCF9-9A32-68F8-A124C794908D}"/>
              </a:ext>
            </a:extLst>
          </p:cNvPr>
          <p:cNvSpPr>
            <a:spLocks noGrp="1"/>
          </p:cNvSpPr>
          <p:nvPr>
            <p:ph type="pic" sz="quarter" idx="15" hasCustomPrompt="1"/>
          </p:nvPr>
        </p:nvSpPr>
        <p:spPr>
          <a:xfrm>
            <a:off x="7353304" y="0"/>
            <a:ext cx="4838696" cy="6399152"/>
          </a:xfrm>
          <a:custGeom>
            <a:avLst/>
            <a:gdLst>
              <a:gd name="connsiteX0" fmla="*/ 0 w 4838696"/>
              <a:gd name="connsiteY0" fmla="*/ 0 h 6399152"/>
              <a:gd name="connsiteX1" fmla="*/ 4838696 w 4838696"/>
              <a:gd name="connsiteY1" fmla="*/ 0 h 6399152"/>
              <a:gd name="connsiteX2" fmla="*/ 4838696 w 4838696"/>
              <a:gd name="connsiteY2" fmla="*/ 6399152 h 6399152"/>
              <a:gd name="connsiteX3" fmla="*/ 603230 w 4838696"/>
              <a:gd name="connsiteY3" fmla="*/ 6399152 h 6399152"/>
              <a:gd name="connsiteX4" fmla="*/ 0 w 4838696"/>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8696" h="6399152">
                <a:moveTo>
                  <a:pt x="0" y="0"/>
                </a:moveTo>
                <a:lnTo>
                  <a:pt x="4838696" y="0"/>
                </a:lnTo>
                <a:lnTo>
                  <a:pt x="4838696" y="6399152"/>
                </a:lnTo>
                <a:lnTo>
                  <a:pt x="603230" y="6399152"/>
                </a:lnTo>
                <a:cubicBezTo>
                  <a:pt x="270075" y="6399152"/>
                  <a:pt x="0" y="6129077"/>
                  <a:pt x="0" y="579592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F79B868B-869A-478B-B17A-F3477F1ABEB8}"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4473408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dirty="0"/>
              <a:t>Click to edit Master title style</a:t>
            </a:r>
          </a:p>
        </p:txBody>
      </p:sp>
      <p:sp>
        <p:nvSpPr>
          <p:cNvPr id="11" name="Picture Placeholder 3">
            <a:extLst>
              <a:ext uri="{FF2B5EF4-FFF2-40B4-BE49-F238E27FC236}">
                <a16:creationId xmlns:a16="http://schemas.microsoft.com/office/drawing/2014/main" id="{1B32E518-8213-A79A-7E36-BA4D782F8ED4}"/>
              </a:ext>
            </a:extLst>
          </p:cNvPr>
          <p:cNvSpPr>
            <a:spLocks noGrp="1"/>
          </p:cNvSpPr>
          <p:nvPr>
            <p:ph type="pic" sz="quarter" idx="15" hasCustomPrompt="1"/>
          </p:nvPr>
        </p:nvSpPr>
        <p:spPr>
          <a:xfrm>
            <a:off x="0" y="0"/>
            <a:ext cx="4147926" cy="6399152"/>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28CCA563-903D-4707-A09B-73AE7FD9F3E4}"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5831326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3">
            <a:extLst>
              <a:ext uri="{FF2B5EF4-FFF2-40B4-BE49-F238E27FC236}">
                <a16:creationId xmlns:a16="http://schemas.microsoft.com/office/drawing/2014/main" id="{22444857-0BC3-ACAE-DBB1-5D530AA35ED8}"/>
              </a:ext>
            </a:extLst>
          </p:cNvPr>
          <p:cNvSpPr>
            <a:spLocks noGrp="1"/>
          </p:cNvSpPr>
          <p:nvPr>
            <p:ph type="pic" sz="quarter" idx="15" hasCustomPrompt="1"/>
          </p:nvPr>
        </p:nvSpPr>
        <p:spPr>
          <a:xfrm>
            <a:off x="8046768" y="0"/>
            <a:ext cx="4145232" cy="639915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5E5F747B-DE86-4C56-A69A-2124AC6051DB}"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3858134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dirty="0"/>
              <a:t>Click to edit Master title style</a:t>
            </a:r>
          </a:p>
        </p:txBody>
      </p:sp>
      <p:sp>
        <p:nvSpPr>
          <p:cNvPr id="11" name="Picture Placeholder 3">
            <a:extLst>
              <a:ext uri="{FF2B5EF4-FFF2-40B4-BE49-F238E27FC236}">
                <a16:creationId xmlns:a16="http://schemas.microsoft.com/office/drawing/2014/main" id="{6F26914B-7405-10AB-A859-8165D7B1A93C}"/>
              </a:ext>
            </a:extLst>
          </p:cNvPr>
          <p:cNvSpPr>
            <a:spLocks noGrp="1"/>
          </p:cNvSpPr>
          <p:nvPr>
            <p:ph type="pic" sz="quarter" idx="15" hasCustomPrompt="1"/>
          </p:nvPr>
        </p:nvSpPr>
        <p:spPr>
          <a:xfrm>
            <a:off x="0" y="1"/>
            <a:ext cx="659130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3B5E8E98-97C5-4AE8-8CC9-69C51FF1A0EF}"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840094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3">
            <a:extLst>
              <a:ext uri="{FF2B5EF4-FFF2-40B4-BE49-F238E27FC236}">
                <a16:creationId xmlns:a16="http://schemas.microsoft.com/office/drawing/2014/main" id="{CE823DF8-AABE-3B17-254E-81CD7CA2B5BF}"/>
              </a:ext>
            </a:extLst>
          </p:cNvPr>
          <p:cNvSpPr>
            <a:spLocks noGrp="1"/>
          </p:cNvSpPr>
          <p:nvPr>
            <p:ph type="pic" sz="quarter" idx="15" hasCustomPrompt="1"/>
          </p:nvPr>
        </p:nvSpPr>
        <p:spPr>
          <a:xfrm>
            <a:off x="5737594" y="0"/>
            <a:ext cx="6454406" cy="6399152"/>
          </a:xfrm>
          <a:custGeom>
            <a:avLst/>
            <a:gdLst>
              <a:gd name="connsiteX0" fmla="*/ 0 w 6454406"/>
              <a:gd name="connsiteY0" fmla="*/ 0 h 6399152"/>
              <a:gd name="connsiteX1" fmla="*/ 6454406 w 6454406"/>
              <a:gd name="connsiteY1" fmla="*/ 0 h 6399152"/>
              <a:gd name="connsiteX2" fmla="*/ 6454406 w 6454406"/>
              <a:gd name="connsiteY2" fmla="*/ 6399152 h 6399152"/>
              <a:gd name="connsiteX3" fmla="*/ 601995 w 6454406"/>
              <a:gd name="connsiteY3" fmla="*/ 6399152 h 6399152"/>
              <a:gd name="connsiteX4" fmla="*/ 0 w 6454406"/>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6" h="6399152">
                <a:moveTo>
                  <a:pt x="0" y="0"/>
                </a:moveTo>
                <a:lnTo>
                  <a:pt x="6454406" y="0"/>
                </a:lnTo>
                <a:lnTo>
                  <a:pt x="6454406" y="6399152"/>
                </a:lnTo>
                <a:lnTo>
                  <a:pt x="601995" y="6399152"/>
                </a:lnTo>
                <a:cubicBezTo>
                  <a:pt x="269522" y="6399152"/>
                  <a:pt x="0" y="6129629"/>
                  <a:pt x="0" y="5797156"/>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D524F82-DB30-4BD5-9E9D-AD825E313C84}"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00669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dirty="0"/>
              <a:t>Click to edit Master title style</a:t>
            </a:r>
          </a:p>
        </p:txBody>
      </p:sp>
      <p:sp>
        <p:nvSpPr>
          <p:cNvPr id="11" name="Picture Placeholder 9">
            <a:extLst>
              <a:ext uri="{FF2B5EF4-FFF2-40B4-BE49-F238E27FC236}">
                <a16:creationId xmlns:a16="http://schemas.microsoft.com/office/drawing/2014/main" id="{6B8A8E1B-B99E-8C69-154E-2FAADB07D510}"/>
              </a:ext>
            </a:extLst>
          </p:cNvPr>
          <p:cNvSpPr>
            <a:spLocks noGrp="1"/>
          </p:cNvSpPr>
          <p:nvPr>
            <p:ph type="pic" sz="quarter" idx="15" hasCustomPrompt="1"/>
          </p:nvPr>
        </p:nvSpPr>
        <p:spPr>
          <a:xfrm>
            <a:off x="0" y="0"/>
            <a:ext cx="6591300" cy="6399152"/>
          </a:xfrm>
          <a:custGeom>
            <a:avLst/>
            <a:gdLst>
              <a:gd name="connsiteX0" fmla="*/ 0 w 6591300"/>
              <a:gd name="connsiteY0" fmla="*/ 0 h 6399152"/>
              <a:gd name="connsiteX1" fmla="*/ 6591300 w 6591300"/>
              <a:gd name="connsiteY1" fmla="*/ 0 h 6399152"/>
              <a:gd name="connsiteX2" fmla="*/ 6591300 w 6591300"/>
              <a:gd name="connsiteY2" fmla="*/ 5797156 h 6399152"/>
              <a:gd name="connsiteX3" fmla="*/ 5989304 w 6591300"/>
              <a:gd name="connsiteY3" fmla="*/ 6399152 h 6399152"/>
              <a:gd name="connsiteX4" fmla="*/ 0 w 6591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399152">
                <a:moveTo>
                  <a:pt x="0" y="0"/>
                </a:moveTo>
                <a:lnTo>
                  <a:pt x="6591300" y="0"/>
                </a:lnTo>
                <a:lnTo>
                  <a:pt x="6591300" y="5797156"/>
                </a:lnTo>
                <a:cubicBezTo>
                  <a:pt x="6591300" y="6129629"/>
                  <a:pt x="6321777" y="6399152"/>
                  <a:pt x="5989304" y="6399152"/>
                </a:cubicBezTo>
                <a:lnTo>
                  <a:pt x="0" y="639915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E7477ED-8564-46ED-8FFC-DE5A509699F3}"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442184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3">
            <a:extLst>
              <a:ext uri="{FF2B5EF4-FFF2-40B4-BE49-F238E27FC236}">
                <a16:creationId xmlns:a16="http://schemas.microsoft.com/office/drawing/2014/main" id="{2BD82EEA-7278-1A73-C95C-473F75B54048}"/>
              </a:ext>
            </a:extLst>
          </p:cNvPr>
          <p:cNvSpPr>
            <a:spLocks noGrp="1"/>
          </p:cNvSpPr>
          <p:nvPr>
            <p:ph type="pic" sz="quarter" idx="15" hasCustomPrompt="1"/>
          </p:nvPr>
        </p:nvSpPr>
        <p:spPr>
          <a:xfrm>
            <a:off x="5737593" y="0"/>
            <a:ext cx="6454407" cy="6399152"/>
          </a:xfrm>
          <a:custGeom>
            <a:avLst/>
            <a:gdLst>
              <a:gd name="connsiteX0" fmla="*/ 0 w 6454407"/>
              <a:gd name="connsiteY0" fmla="*/ 0 h 6399152"/>
              <a:gd name="connsiteX1" fmla="*/ 6454407 w 6454407"/>
              <a:gd name="connsiteY1" fmla="*/ 0 h 6399152"/>
              <a:gd name="connsiteX2" fmla="*/ 6454407 w 6454407"/>
              <a:gd name="connsiteY2" fmla="*/ 6399152 h 6399152"/>
              <a:gd name="connsiteX3" fmla="*/ 601996 w 6454407"/>
              <a:gd name="connsiteY3" fmla="*/ 6399152 h 6399152"/>
              <a:gd name="connsiteX4" fmla="*/ 0 w 6454407"/>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7" h="6399152">
                <a:moveTo>
                  <a:pt x="0" y="0"/>
                </a:moveTo>
                <a:lnTo>
                  <a:pt x="6454407" y="0"/>
                </a:lnTo>
                <a:lnTo>
                  <a:pt x="6454407" y="6399152"/>
                </a:lnTo>
                <a:lnTo>
                  <a:pt x="601996" y="6399152"/>
                </a:lnTo>
                <a:cubicBezTo>
                  <a:pt x="269523" y="6399152"/>
                  <a:pt x="0" y="6129629"/>
                  <a:pt x="0" y="5797156"/>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0826781-2293-4754-A74B-94E6E7D7B311}"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994125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dirty="0"/>
              <a:t>Click to edit Master title style</a:t>
            </a:r>
          </a:p>
        </p:txBody>
      </p:sp>
      <p:sp>
        <p:nvSpPr>
          <p:cNvPr id="11" name="Picture Placeholder 3">
            <a:extLst>
              <a:ext uri="{FF2B5EF4-FFF2-40B4-BE49-F238E27FC236}">
                <a16:creationId xmlns:a16="http://schemas.microsoft.com/office/drawing/2014/main" id="{F44EE1A0-D83B-FE6C-4495-F55C5070D5D1}"/>
              </a:ext>
            </a:extLst>
          </p:cNvPr>
          <p:cNvSpPr>
            <a:spLocks noGrp="1"/>
          </p:cNvSpPr>
          <p:nvPr>
            <p:ph type="pic" sz="quarter" idx="15" hasCustomPrompt="1"/>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CDFBFA6E-9D0B-474A-AFB9-4E0832448570}"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4143782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3">
            <a:extLst>
              <a:ext uri="{FF2B5EF4-FFF2-40B4-BE49-F238E27FC236}">
                <a16:creationId xmlns:a16="http://schemas.microsoft.com/office/drawing/2014/main" id="{58FA1BA0-D099-705F-F85E-3FBC782F7651}"/>
              </a:ext>
            </a:extLst>
          </p:cNvPr>
          <p:cNvSpPr>
            <a:spLocks noGrp="1"/>
          </p:cNvSpPr>
          <p:nvPr>
            <p:ph type="pic" sz="quarter" idx="15" hasCustomPrompt="1"/>
          </p:nvPr>
        </p:nvSpPr>
        <p:spPr>
          <a:xfrm>
            <a:off x="4502843" y="2"/>
            <a:ext cx="7689157" cy="6399151"/>
          </a:xfrm>
          <a:custGeom>
            <a:avLst/>
            <a:gdLst>
              <a:gd name="connsiteX0" fmla="*/ 0 w 7689157"/>
              <a:gd name="connsiteY0" fmla="*/ 0 h 6399151"/>
              <a:gd name="connsiteX1" fmla="*/ 7689157 w 7689157"/>
              <a:gd name="connsiteY1" fmla="*/ 0 h 6399151"/>
              <a:gd name="connsiteX2" fmla="*/ 7689157 w 7689157"/>
              <a:gd name="connsiteY2" fmla="*/ 6399151 h 6399151"/>
              <a:gd name="connsiteX3" fmla="*/ 601997 w 7689157"/>
              <a:gd name="connsiteY3" fmla="*/ 6399151 h 6399151"/>
              <a:gd name="connsiteX4" fmla="*/ 0 w 7689157"/>
              <a:gd name="connsiteY4" fmla="*/ 5797155 h 6399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1">
                <a:moveTo>
                  <a:pt x="0" y="0"/>
                </a:moveTo>
                <a:lnTo>
                  <a:pt x="7689157" y="0"/>
                </a:lnTo>
                <a:lnTo>
                  <a:pt x="7689157" y="6399151"/>
                </a:lnTo>
                <a:lnTo>
                  <a:pt x="601997" y="6399151"/>
                </a:lnTo>
                <a:cubicBezTo>
                  <a:pt x="269523" y="6399151"/>
                  <a:pt x="0" y="6129628"/>
                  <a:pt x="0" y="5797155"/>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EE767648-9FB3-40F4-8072-E80887331DF3}"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791031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dirty="0"/>
              <a:t>Click to edit Master title style</a:t>
            </a:r>
          </a:p>
        </p:txBody>
      </p:sp>
      <p:sp>
        <p:nvSpPr>
          <p:cNvPr id="11" name="Picture Placeholder 3">
            <a:extLst>
              <a:ext uri="{FF2B5EF4-FFF2-40B4-BE49-F238E27FC236}">
                <a16:creationId xmlns:a16="http://schemas.microsoft.com/office/drawing/2014/main" id="{8073E866-A871-62F7-1E54-F2A44278F834}"/>
              </a:ext>
            </a:extLst>
          </p:cNvPr>
          <p:cNvSpPr>
            <a:spLocks noGrp="1"/>
          </p:cNvSpPr>
          <p:nvPr>
            <p:ph type="pic" sz="quarter" idx="15" hasCustomPrompt="1"/>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0" indent="0">
              <a:buNone/>
              <a:defRPr sz="16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7007E99A-2976-4D79-B66C-833B4C12E9C9}"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221722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111854"/>
            <a:ext cx="3945468" cy="138988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584372" y="5111854"/>
            <a:ext cx="6168356" cy="1389888"/>
          </a:xfrm>
        </p:spPr>
        <p:txBody>
          <a:bodyPr>
            <a:norm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400"/>
            </a:lvl3pPr>
            <a:lvl4pPr marL="685800" indent="0">
              <a:buFont typeface="Arial" panose="020B0604020202020204" pitchFamily="34" charset="0"/>
              <a:buNone/>
              <a:defRPr sz="1400"/>
            </a:lvl4pPr>
            <a:lvl5pPr marL="914400" indent="0">
              <a:buFont typeface="Arial" panose="020B0604020202020204" pitchFamily="34" charset="0"/>
              <a:buNone/>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8">
            <a:extLst>
              <a:ext uri="{FF2B5EF4-FFF2-40B4-BE49-F238E27FC236}">
                <a16:creationId xmlns:a16="http://schemas.microsoft.com/office/drawing/2014/main" id="{815B30A2-D0D1-DED2-1133-A673CEA16AE9}"/>
              </a:ext>
            </a:extLst>
          </p:cNvPr>
          <p:cNvSpPr>
            <a:spLocks noGrp="1"/>
          </p:cNvSpPr>
          <p:nvPr>
            <p:ph type="pic" sz="quarter" idx="15" hasCustomPrompt="1"/>
          </p:nvPr>
        </p:nvSpPr>
        <p:spPr>
          <a:xfrm>
            <a:off x="0" y="0"/>
            <a:ext cx="11750040" cy="472486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49DDD7D-A4A9-4042-8D3D-AF897B76225E}"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3002354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8">
            <a:extLst>
              <a:ext uri="{FF2B5EF4-FFF2-40B4-BE49-F238E27FC236}">
                <a16:creationId xmlns:a16="http://schemas.microsoft.com/office/drawing/2014/main" id="{0696DEB7-ADC8-3E90-7A63-F11D6535D0E4}"/>
              </a:ext>
            </a:extLst>
          </p:cNvPr>
          <p:cNvSpPr>
            <a:spLocks noGrp="1"/>
          </p:cNvSpPr>
          <p:nvPr>
            <p:ph type="pic" sz="quarter" idx="15" hasCustomPrompt="1"/>
          </p:nvPr>
        </p:nvSpPr>
        <p:spPr>
          <a:xfrm>
            <a:off x="0" y="0"/>
            <a:ext cx="11750040" cy="3806246"/>
          </a:xfrm>
          <a:custGeom>
            <a:avLst/>
            <a:gdLst>
              <a:gd name="connsiteX0" fmla="*/ 0 w 11733150"/>
              <a:gd name="connsiteY0" fmla="*/ 0 h 3806246"/>
              <a:gd name="connsiteX1" fmla="*/ 11733150 w 11733150"/>
              <a:gd name="connsiteY1" fmla="*/ 0 h 3806246"/>
              <a:gd name="connsiteX2" fmla="*/ 11733150 w 11733150"/>
              <a:gd name="connsiteY2" fmla="*/ 3204250 h 3806246"/>
              <a:gd name="connsiteX3" fmla="*/ 11131154 w 11733150"/>
              <a:gd name="connsiteY3" fmla="*/ 3806246 h 3806246"/>
              <a:gd name="connsiteX4" fmla="*/ 0 w 11733150"/>
              <a:gd name="connsiteY4" fmla="*/ 3806246 h 3806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3806246">
                <a:moveTo>
                  <a:pt x="0" y="0"/>
                </a:moveTo>
                <a:lnTo>
                  <a:pt x="11733150" y="0"/>
                </a:lnTo>
                <a:lnTo>
                  <a:pt x="11733150" y="3204250"/>
                </a:lnTo>
                <a:cubicBezTo>
                  <a:pt x="11733150" y="3536723"/>
                  <a:pt x="11463627" y="3806246"/>
                  <a:pt x="11131154" y="3806246"/>
                </a:cubicBezTo>
                <a:lnTo>
                  <a:pt x="0" y="3806246"/>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3EA3D79-61FB-48D3-96EC-9D73986E2DB4}"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9159183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rm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a:extLst>
              <a:ext uri="{FF2B5EF4-FFF2-40B4-BE49-F238E27FC236}">
                <a16:creationId xmlns:a16="http://schemas.microsoft.com/office/drawing/2014/main" id="{20558516-7088-BB33-D6DC-15ED4C60CBAF}"/>
              </a:ext>
            </a:extLst>
          </p:cNvPr>
          <p:cNvSpPr>
            <a:spLocks noGrp="1"/>
          </p:cNvSpPr>
          <p:nvPr>
            <p:ph type="pic" sz="quarter" idx="15" hasCustomPrompt="1"/>
          </p:nvPr>
        </p:nvSpPr>
        <p:spPr>
          <a:xfrm>
            <a:off x="441960" y="3067414"/>
            <a:ext cx="11750040" cy="3790586"/>
          </a:xfrm>
          <a:custGeom>
            <a:avLst/>
            <a:gdLst>
              <a:gd name="connsiteX0" fmla="*/ 603695 w 11750040"/>
              <a:gd name="connsiteY0" fmla="*/ 0 h 3790586"/>
              <a:gd name="connsiteX1" fmla="*/ 11750040 w 11750040"/>
              <a:gd name="connsiteY1" fmla="*/ 0 h 3790586"/>
              <a:gd name="connsiteX2" fmla="*/ 11750040 w 11750040"/>
              <a:gd name="connsiteY2" fmla="*/ 3790586 h 3790586"/>
              <a:gd name="connsiteX3" fmla="*/ 0 w 11750040"/>
              <a:gd name="connsiteY3" fmla="*/ 3790586 h 3790586"/>
              <a:gd name="connsiteX4" fmla="*/ 0 w 11750040"/>
              <a:gd name="connsiteY4" fmla="*/ 603695 h 3790586"/>
              <a:gd name="connsiteX5" fmla="*/ 603695 w 11750040"/>
              <a:gd name="connsiteY5" fmla="*/ 0 h 379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50040" h="3790586">
                <a:moveTo>
                  <a:pt x="603695" y="0"/>
                </a:moveTo>
                <a:lnTo>
                  <a:pt x="11750040" y="0"/>
                </a:lnTo>
                <a:lnTo>
                  <a:pt x="11750040" y="3790586"/>
                </a:lnTo>
                <a:lnTo>
                  <a:pt x="0" y="3790586"/>
                </a:lnTo>
                <a:lnTo>
                  <a:pt x="0" y="603695"/>
                </a:lnTo>
                <a:cubicBezTo>
                  <a:pt x="0" y="270283"/>
                  <a:pt x="270283" y="0"/>
                  <a:pt x="603695"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40460"/>
            <a:ext cx="3494314" cy="338328"/>
          </a:xfrm>
        </p:spPr>
        <p:txBody>
          <a:bodyPr/>
          <a:lstStyle/>
          <a:p>
            <a:fld id="{5E407E80-9270-4600-9E83-876C054EC0ED}"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40460"/>
            <a:ext cx="2805405"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40460"/>
            <a:ext cx="429207" cy="338328"/>
          </a:xfrm>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40952323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dirty="0"/>
              <a:t>Click to edit Master title style</a:t>
            </a:r>
          </a:p>
        </p:txBody>
      </p:sp>
      <p:sp>
        <p:nvSpPr>
          <p:cNvPr id="9" name="Picture Placeholder 8">
            <a:extLst>
              <a:ext uri="{FF2B5EF4-FFF2-40B4-BE49-F238E27FC236}">
                <a16:creationId xmlns:a16="http://schemas.microsoft.com/office/drawing/2014/main" id="{19C22D85-D675-737B-9F54-B9D7FC819199}"/>
              </a:ext>
            </a:extLst>
          </p:cNvPr>
          <p:cNvSpPr>
            <a:spLocks noGrp="1"/>
          </p:cNvSpPr>
          <p:nvPr>
            <p:ph type="pic" sz="quarter" idx="15" hasCustomPrompt="1"/>
          </p:nvPr>
        </p:nvSpPr>
        <p:spPr>
          <a:xfrm>
            <a:off x="0" y="1828800"/>
            <a:ext cx="670769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89302" y="1828800"/>
            <a:ext cx="4196146" cy="45037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389302" y="6492240"/>
            <a:ext cx="1280160" cy="338328"/>
          </a:xfrm>
        </p:spPr>
        <p:txBody>
          <a:bodyPr/>
          <a:lstStyle/>
          <a:p>
            <a:fld id="{7A043757-40C8-48EB-A459-80D3B00F0BCB}"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9462" y="6492240"/>
            <a:ext cx="2888554" cy="338328"/>
          </a:xfrm>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253202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dirty="0"/>
              <a:t>Click to edit Master title style</a:t>
            </a:r>
          </a:p>
        </p:txBody>
      </p:sp>
      <p:sp>
        <p:nvSpPr>
          <p:cNvPr id="11" name="Picture Placeholder 8">
            <a:extLst>
              <a:ext uri="{FF2B5EF4-FFF2-40B4-BE49-F238E27FC236}">
                <a16:creationId xmlns:a16="http://schemas.microsoft.com/office/drawing/2014/main" id="{C202BC3A-8633-9F03-1586-99447DA1CFF3}"/>
              </a:ext>
            </a:extLst>
          </p:cNvPr>
          <p:cNvSpPr>
            <a:spLocks noGrp="1"/>
          </p:cNvSpPr>
          <p:nvPr>
            <p:ph type="pic" sz="quarter" idx="15" hasCustomPrompt="1"/>
          </p:nvPr>
        </p:nvSpPr>
        <p:spPr>
          <a:xfrm>
            <a:off x="0" y="2293496"/>
            <a:ext cx="5285232" cy="4564504"/>
          </a:xfrm>
          <a:custGeom>
            <a:avLst/>
            <a:gdLst>
              <a:gd name="connsiteX0" fmla="*/ 0 w 5285232"/>
              <a:gd name="connsiteY0" fmla="*/ 0 h 4564504"/>
              <a:gd name="connsiteX1" fmla="*/ 4706792 w 5285232"/>
              <a:gd name="connsiteY1" fmla="*/ 0 h 4564504"/>
              <a:gd name="connsiteX2" fmla="*/ 5285232 w 5285232"/>
              <a:gd name="connsiteY2" fmla="*/ 578440 h 4564504"/>
              <a:gd name="connsiteX3" fmla="*/ 5285232 w 5285232"/>
              <a:gd name="connsiteY3" fmla="*/ 4564504 h 4564504"/>
              <a:gd name="connsiteX4" fmla="*/ 0 w 5285232"/>
              <a:gd name="connsiteY4" fmla="*/ 4564504 h 4564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232" h="4564504">
                <a:moveTo>
                  <a:pt x="0" y="0"/>
                </a:moveTo>
                <a:lnTo>
                  <a:pt x="4706792" y="0"/>
                </a:lnTo>
                <a:cubicBezTo>
                  <a:pt x="5026256" y="0"/>
                  <a:pt x="5285232" y="258976"/>
                  <a:pt x="5285232" y="578440"/>
                </a:cubicBezTo>
                <a:lnTo>
                  <a:pt x="5285232" y="4564504"/>
                </a:lnTo>
                <a:lnTo>
                  <a:pt x="0" y="4564504"/>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096000" y="6492240"/>
            <a:ext cx="2651760" cy="338328"/>
          </a:xfrm>
        </p:spPr>
        <p:txBody>
          <a:bodyPr/>
          <a:lstStyle/>
          <a:p>
            <a:fld id="{D0304CB2-AF95-4B6C-81FD-EF29E4F12940}" type="datetime1">
              <a:rPr lang="en-US" smtClean="0"/>
              <a:t>6/16/2026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219935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dirty="0"/>
              <a:t>Click to edit Master title style</a:t>
            </a:r>
          </a:p>
        </p:txBody>
      </p:sp>
      <p:sp>
        <p:nvSpPr>
          <p:cNvPr id="10" name="Picture Placeholder 8">
            <a:extLst>
              <a:ext uri="{FF2B5EF4-FFF2-40B4-BE49-F238E27FC236}">
                <a16:creationId xmlns:a16="http://schemas.microsoft.com/office/drawing/2014/main" id="{E211327B-3880-6494-1C8F-EEE1BF913B81}"/>
              </a:ext>
            </a:extLst>
          </p:cNvPr>
          <p:cNvSpPr>
            <a:spLocks noGrp="1"/>
          </p:cNvSpPr>
          <p:nvPr>
            <p:ph type="pic" sz="quarter" idx="15" hasCustomPrompt="1"/>
          </p:nvPr>
        </p:nvSpPr>
        <p:spPr>
          <a:xfrm>
            <a:off x="0" y="2293494"/>
            <a:ext cx="4176819" cy="4564506"/>
          </a:xfrm>
          <a:custGeom>
            <a:avLst/>
            <a:gdLst>
              <a:gd name="connsiteX0" fmla="*/ 0 w 4176819"/>
              <a:gd name="connsiteY0" fmla="*/ 0 h 4564506"/>
              <a:gd name="connsiteX1" fmla="*/ 3598379 w 4176819"/>
              <a:gd name="connsiteY1" fmla="*/ 0 h 4564506"/>
              <a:gd name="connsiteX2" fmla="*/ 4176819 w 4176819"/>
              <a:gd name="connsiteY2" fmla="*/ 578440 h 4564506"/>
              <a:gd name="connsiteX3" fmla="*/ 4176819 w 4176819"/>
              <a:gd name="connsiteY3" fmla="*/ 4564506 h 4564506"/>
              <a:gd name="connsiteX4" fmla="*/ 0 w 4176819"/>
              <a:gd name="connsiteY4" fmla="*/ 4564506 h 4564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6819" h="4564506">
                <a:moveTo>
                  <a:pt x="0" y="0"/>
                </a:moveTo>
                <a:lnTo>
                  <a:pt x="3598379" y="0"/>
                </a:lnTo>
                <a:cubicBezTo>
                  <a:pt x="3917843" y="0"/>
                  <a:pt x="4176819" y="258976"/>
                  <a:pt x="4176819" y="578440"/>
                </a:cubicBezTo>
                <a:lnTo>
                  <a:pt x="4176819" y="4564506"/>
                </a:lnTo>
                <a:lnTo>
                  <a:pt x="0" y="4564506"/>
                </a:ln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115073" y="6492240"/>
            <a:ext cx="2843784" cy="338328"/>
          </a:xfrm>
        </p:spPr>
        <p:txBody>
          <a:bodyPr/>
          <a:lstStyle/>
          <a:p>
            <a:fld id="{FD636673-28CE-4CCE-80FB-7124C935A31A}"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00377915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ig Number">
    <p:bg>
      <p:bgRef idx="1001">
        <a:schemeClr val="bg2"/>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6EF0D11-5ED9-D2C8-48DF-CDDD85CEAC2D}"/>
              </a:ext>
            </a:extLst>
          </p:cNvPr>
          <p:cNvSpPr/>
          <p:nvPr/>
        </p:nvSpPr>
        <p:spPr>
          <a:xfrm>
            <a:off x="0" y="0"/>
            <a:ext cx="12192000" cy="6858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1389888" y="4809744"/>
            <a:ext cx="9345168" cy="1225296"/>
          </a:xfrm>
        </p:spPr>
        <p:txBody>
          <a:bodyPr anchor="t">
            <a:normAutofit/>
          </a:bodyPr>
          <a:lstStyle>
            <a:lvl1pPr algn="ctr">
              <a:lnSpc>
                <a:spcPct val="120000"/>
              </a:lnSpc>
              <a:defRPr sz="2800">
                <a:solidFill>
                  <a:schemeClr val="tx2"/>
                </a:solidFill>
                <a:latin typeface="+mn-lt"/>
              </a:defRPr>
            </a:lvl1pPr>
          </a:lstStyle>
          <a:p>
            <a:r>
              <a:rPr lang="en-US" dirty="0"/>
              <a:t>Click to edit Master title style</a:t>
            </a:r>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493776" y="603504"/>
            <a:ext cx="11201400" cy="4206240"/>
          </a:xfrm>
        </p:spPr>
        <p:txBody>
          <a:bodyPr anchor="b">
            <a:normAutofit/>
          </a:bodyPr>
          <a:lstStyle>
            <a:lvl1pPr marL="0" indent="0" algn="ctr">
              <a:lnSpc>
                <a:spcPct val="90000"/>
              </a:lnSpc>
              <a:buNone/>
              <a:defRPr sz="27800">
                <a:solidFill>
                  <a:schemeClr val="accent1">
                    <a:lumMod val="75000"/>
                  </a:schemeClr>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E8802264-EF96-4074-A671-AB5D99F5E332}" type="datetime1">
              <a:rPr lang="en-US" smtClean="0"/>
              <a:t>6/16/2026</a:t>
            </a:fld>
            <a:endParaRPr lang="en-US" dirty="0"/>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2"/>
                </a:solidFill>
              </a:defRPr>
            </a:lvl1pPr>
          </a:lstStyle>
          <a:p>
            <a:r>
              <a:rPr lang="en-US"/>
              <a:t>Sample Footer Text</a:t>
            </a:r>
            <a:endParaRPr lang="en-US" dirty="0"/>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327054390"/>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621792" y="4873752"/>
            <a:ext cx="8439912" cy="1490472"/>
          </a:xfrm>
        </p:spPr>
        <p:txBody>
          <a:bodyPr vert="horz" lIns="91440" tIns="45720" rIns="91440" bIns="45720" rtlCol="0" anchor="t">
            <a:normAutofit/>
          </a:bodyPr>
          <a:lstStyle>
            <a:lvl1pPr>
              <a:lnSpc>
                <a:spcPct val="120000"/>
              </a:lnSpc>
              <a:defRPr lang="en-US" sz="2800" dirty="0">
                <a:solidFill>
                  <a:schemeClr val="tx2"/>
                </a:solidFill>
                <a:latin typeface="+mn-lt"/>
              </a:defRPr>
            </a:lvl1pPr>
          </a:lstStyle>
          <a:p>
            <a:pPr lvl="0"/>
            <a:r>
              <a:rPr lang="en-US" dirty="0"/>
              <a:t>Click to edit Master title style</a:t>
            </a:r>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39496" y="420624"/>
            <a:ext cx="11100816" cy="4334256"/>
          </a:xfrm>
        </p:spPr>
        <p:txBody>
          <a:bodyPr vert="horz" lIns="91440" tIns="45720" rIns="91440" bIns="45720" rtlCol="0" anchor="b">
            <a:normAutofit/>
          </a:bodyPr>
          <a:lstStyle>
            <a:lvl1pPr marL="0" indent="0">
              <a:lnSpc>
                <a:spcPct val="90000"/>
              </a:lnSpc>
              <a:buNone/>
              <a:defRPr lang="en-US" sz="27800" dirty="0">
                <a:solidFill>
                  <a:schemeClr val="accent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FB84F615-9106-410C-834A-3DBE51A81CC1}" type="datetime1">
              <a:rPr lang="en-US" smtClean="0"/>
              <a:t>6/16/2026</a:t>
            </a:fld>
            <a:endParaRPr lang="en-US" dirty="0"/>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p:txBody>
          <a:bodyPr/>
          <a:lstStyle>
            <a:lvl1pPr>
              <a:defRPr>
                <a:solidFill>
                  <a:schemeClr val="tx2"/>
                </a:solidFill>
              </a:defRPr>
            </a:lvl1pPr>
          </a:lstStyle>
          <a:p>
            <a:r>
              <a:rPr lang="en-US"/>
              <a:t>Sample Footer Text</a:t>
            </a:r>
            <a:endParaRPr lang="en-US" dirty="0"/>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40180409"/>
      </p:ext>
    </p:extLst>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ig Number 3">
    <p:bg>
      <p:bgRef idx="1001">
        <a:schemeClr val="bg1"/>
      </p:bgRef>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0EA1A10B-111C-8469-40F7-C3551BB027D0}"/>
              </a:ext>
            </a:extLst>
          </p:cNvPr>
          <p:cNvSpPr/>
          <p:nvPr/>
        </p:nvSpPr>
        <p:spPr>
          <a:xfrm>
            <a:off x="1" y="4783948"/>
            <a:ext cx="11762231" cy="2074052"/>
          </a:xfrm>
          <a:custGeom>
            <a:avLst/>
            <a:gdLst>
              <a:gd name="connsiteX0" fmla="*/ 0 w 11762231"/>
              <a:gd name="connsiteY0" fmla="*/ 0 h 2074052"/>
              <a:gd name="connsiteX1" fmla="*/ 112775 w 11762231"/>
              <a:gd name="connsiteY1" fmla="*/ 0 h 2074052"/>
              <a:gd name="connsiteX2" fmla="*/ 11102489 w 11762231"/>
              <a:gd name="connsiteY2" fmla="*/ 0 h 2074052"/>
              <a:gd name="connsiteX3" fmla="*/ 11437005 w 11762231"/>
              <a:gd name="connsiteY3" fmla="*/ 0 h 2074052"/>
              <a:gd name="connsiteX4" fmla="*/ 11762231 w 11762231"/>
              <a:gd name="connsiteY4" fmla="*/ 325226 h 2074052"/>
              <a:gd name="connsiteX5" fmla="*/ 11762231 w 11762231"/>
              <a:gd name="connsiteY5" fmla="*/ 2074052 h 2074052"/>
              <a:gd name="connsiteX6" fmla="*/ 11427715 w 11762231"/>
              <a:gd name="connsiteY6" fmla="*/ 2074052 h 2074052"/>
              <a:gd name="connsiteX7" fmla="*/ 112775 w 11762231"/>
              <a:gd name="connsiteY7" fmla="*/ 2074052 h 2074052"/>
              <a:gd name="connsiteX8" fmla="*/ 0 w 11762231"/>
              <a:gd name="connsiteY8" fmla="*/ 2074052 h 207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2231" h="2074052">
                <a:moveTo>
                  <a:pt x="0" y="0"/>
                </a:moveTo>
                <a:lnTo>
                  <a:pt x="112775" y="0"/>
                </a:lnTo>
                <a:lnTo>
                  <a:pt x="11102489" y="0"/>
                </a:lnTo>
                <a:lnTo>
                  <a:pt x="11437005" y="0"/>
                </a:lnTo>
                <a:cubicBezTo>
                  <a:pt x="11616622" y="0"/>
                  <a:pt x="11762231" y="145609"/>
                  <a:pt x="11762231" y="325226"/>
                </a:cubicBezTo>
                <a:lnTo>
                  <a:pt x="11762231" y="2074052"/>
                </a:lnTo>
                <a:lnTo>
                  <a:pt x="11427715" y="2074052"/>
                </a:lnTo>
                <a:lnTo>
                  <a:pt x="112775" y="2074052"/>
                </a:lnTo>
                <a:lnTo>
                  <a:pt x="0" y="2074052"/>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33C62E16-021E-429D-57AF-0AC1B2666E43}"/>
              </a:ext>
            </a:extLst>
          </p:cNvPr>
          <p:cNvSpPr>
            <a:spLocks noGrp="1"/>
          </p:cNvSpPr>
          <p:nvPr>
            <p:ph type="title"/>
          </p:nvPr>
        </p:nvSpPr>
        <p:spPr>
          <a:xfrm>
            <a:off x="621792" y="4873752"/>
            <a:ext cx="8439912" cy="1591056"/>
          </a:xfrm>
        </p:spPr>
        <p:txBody>
          <a:bodyPr vert="horz" lIns="91440" tIns="45720" rIns="91440" bIns="45720" rtlCol="0" anchor="ctr">
            <a:normAutofit/>
          </a:bodyPr>
          <a:lstStyle>
            <a:lvl1pPr>
              <a:lnSpc>
                <a:spcPct val="120000"/>
              </a:lnSpc>
              <a:defRPr lang="en-US" sz="2800" dirty="0">
                <a:latin typeface="+mn-lt"/>
              </a:defRPr>
            </a:lvl1pPr>
          </a:lstStyle>
          <a:p>
            <a:pPr lvl="0"/>
            <a:r>
              <a:rPr lang="en-US" dirty="0"/>
              <a:t>Click to edit Master title style</a:t>
            </a:r>
          </a:p>
        </p:txBody>
      </p:sp>
      <p:sp>
        <p:nvSpPr>
          <p:cNvPr id="7" name="Content Placeholder 6">
            <a:extLst>
              <a:ext uri="{FF2B5EF4-FFF2-40B4-BE49-F238E27FC236}">
                <a16:creationId xmlns:a16="http://schemas.microsoft.com/office/drawing/2014/main" id="{8D5285B4-939B-FC12-E19A-F30DFE493F08}"/>
              </a:ext>
            </a:extLst>
          </p:cNvPr>
          <p:cNvSpPr>
            <a:spLocks noGrp="1"/>
          </p:cNvSpPr>
          <p:nvPr>
            <p:ph sz="quarter" idx="13" hasCustomPrompt="1"/>
          </p:nvPr>
        </p:nvSpPr>
        <p:spPr>
          <a:xfrm>
            <a:off x="539496" y="420624"/>
            <a:ext cx="11100816" cy="4334256"/>
          </a:xfrm>
        </p:spPr>
        <p:txBody>
          <a:bodyPr vert="horz" lIns="91440" tIns="45720" rIns="91440" bIns="45720" rtlCol="0" anchor="b">
            <a:normAutofit/>
          </a:bodyPr>
          <a:lstStyle>
            <a:lvl1pPr marL="0" indent="0">
              <a:lnSpc>
                <a:spcPct val="90000"/>
              </a:lnSpc>
              <a:buNone/>
              <a:defRPr lang="en-US" sz="27800" dirty="0">
                <a:solidFill>
                  <a:schemeClr val="accent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0C53913C-4E7F-A6E2-8028-C03CFD32F302}"/>
              </a:ext>
            </a:extLst>
          </p:cNvPr>
          <p:cNvSpPr>
            <a:spLocks noGrp="1"/>
          </p:cNvSpPr>
          <p:nvPr>
            <p:ph type="dt" sz="half" idx="10"/>
          </p:nvPr>
        </p:nvSpPr>
        <p:spPr/>
        <p:txBody>
          <a:bodyPr/>
          <a:lstStyle>
            <a:lvl1pPr>
              <a:defRPr>
                <a:solidFill>
                  <a:schemeClr val="tx2"/>
                </a:solidFill>
              </a:defRPr>
            </a:lvl1pPr>
          </a:lstStyle>
          <a:p>
            <a:fld id="{1D5A920F-C91E-4FD9-A8A8-AC96444816EA}" type="datetime1">
              <a:rPr lang="en-US" smtClean="0"/>
              <a:t>6/16/2026</a:t>
            </a:fld>
            <a:endParaRPr lang="en-US" dirty="0"/>
          </a:p>
        </p:txBody>
      </p:sp>
      <p:sp>
        <p:nvSpPr>
          <p:cNvPr id="4" name="Footer Placeholder 3">
            <a:extLst>
              <a:ext uri="{FF2B5EF4-FFF2-40B4-BE49-F238E27FC236}">
                <a16:creationId xmlns:a16="http://schemas.microsoft.com/office/drawing/2014/main" id="{F0225984-1615-5B69-4A65-E3A7E6508DE7}"/>
              </a:ext>
            </a:extLst>
          </p:cNvPr>
          <p:cNvSpPr>
            <a:spLocks noGrp="1"/>
          </p:cNvSpPr>
          <p:nvPr>
            <p:ph type="ftr" sz="quarter" idx="11"/>
          </p:nvPr>
        </p:nvSpPr>
        <p:spPr>
          <a:xfrm>
            <a:off x="8430768" y="6492240"/>
            <a:ext cx="2660904" cy="338328"/>
          </a:xfrm>
        </p:spPr>
        <p:txBody>
          <a:bodyPr/>
          <a:lstStyle>
            <a:lvl1pPr>
              <a:defRPr>
                <a:solidFill>
                  <a:schemeClr val="tx2"/>
                </a:solidFill>
              </a:defRPr>
            </a:lvl1pPr>
          </a:lstStyle>
          <a:p>
            <a:r>
              <a:rPr lang="en-US" dirty="0"/>
              <a:t>Sample Footer Text</a:t>
            </a:r>
          </a:p>
        </p:txBody>
      </p:sp>
      <p:sp>
        <p:nvSpPr>
          <p:cNvPr id="5" name="Slide Number Placeholder 4">
            <a:extLst>
              <a:ext uri="{FF2B5EF4-FFF2-40B4-BE49-F238E27FC236}">
                <a16:creationId xmlns:a16="http://schemas.microsoft.com/office/drawing/2014/main" id="{26A6A07C-51B6-897B-8C81-FBA62CFE4176}"/>
              </a:ext>
            </a:extLst>
          </p:cNvPr>
          <p:cNvSpPr>
            <a:spLocks noGrp="1"/>
          </p:cNvSpPr>
          <p:nvPr>
            <p:ph type="sldNum" sz="quarter" idx="12"/>
          </p:nvPr>
        </p:nvSpPr>
        <p:spPr>
          <a:xfrm>
            <a:off x="11183112" y="6492240"/>
            <a:ext cx="457200" cy="338328"/>
          </a:xfrm>
        </p:spPr>
        <p:txBody>
          <a:bodyPr/>
          <a:lstStyle>
            <a:lvl1pPr>
              <a:defRPr>
                <a:solidFill>
                  <a:schemeClr val="tx2"/>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39121996"/>
      </p:ext>
    </p:extLst>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83FF91DA-BC67-4FFF-80B3-6A83720BA580}" type="datetime1">
              <a:rPr lang="en-US" smtClean="0"/>
              <a:t>6/16/2026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29768" y="987552"/>
            <a:ext cx="10149840" cy="4846320"/>
          </a:xfrm>
        </p:spPr>
        <p:txBody>
          <a:bodyPr anchor="ctr">
            <a:normAutofit/>
          </a:bodyPr>
          <a:lstStyle>
            <a:lvl1pPr marL="0" indent="0">
              <a:lnSpc>
                <a:spcPct val="110000"/>
              </a:lnSpc>
              <a:buNone/>
              <a:defRPr sz="4400" b="0" cap="all" baseline="0">
                <a:solidFill>
                  <a:schemeClr val="accent1"/>
                </a:solidFill>
              </a:defRPr>
            </a:lvl1pPr>
            <a:lvl2pPr marL="228600" indent="0">
              <a:lnSpc>
                <a:spcPct val="110000"/>
              </a:lnSpc>
              <a:buNone/>
              <a:defRPr sz="4000" b="0" cap="all" baseline="0">
                <a:solidFill>
                  <a:schemeClr val="accent1"/>
                </a:solidFill>
              </a:defRPr>
            </a:lvl2pPr>
            <a:lvl3pPr marL="457200" indent="0">
              <a:lnSpc>
                <a:spcPct val="110000"/>
              </a:lnSpc>
              <a:buNone/>
              <a:defRPr sz="3600" b="0" cap="all" baseline="0">
                <a:solidFill>
                  <a:schemeClr val="accent1"/>
                </a:solidFill>
              </a:defRPr>
            </a:lvl3pPr>
            <a:lvl4pPr marL="685800" indent="0">
              <a:lnSpc>
                <a:spcPct val="110000"/>
              </a:lnSpc>
              <a:buNone/>
              <a:defRPr sz="3200" b="0" cap="all" baseline="0">
                <a:solidFill>
                  <a:schemeClr val="accent1"/>
                </a:solidFill>
              </a:defRPr>
            </a:lvl4pPr>
            <a:lvl5pPr marL="914400" indent="0">
              <a:lnSpc>
                <a:spcPct val="110000"/>
              </a:lnSpc>
              <a:buNone/>
              <a:defRPr sz="2800" b="0" cap="all" baseline="0">
                <a:solidFill>
                  <a:schemeClr val="accent1"/>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9740102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Statement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solidFill>
              </a:defRPr>
            </a:lvl1pPr>
          </a:lstStyle>
          <a:p>
            <a:fld id="{15565DD7-EB64-4BFE-B850-4043488A7CD8}" type="datetime1">
              <a:rPr lang="en-US" smtClean="0"/>
              <a:t>6/16/2026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solidFill>
              </a:defRPr>
            </a:lvl1pPr>
          </a:lstStyle>
          <a:p>
            <a:r>
              <a:rPr lang="en-US"/>
              <a:t>Sample Footer Text</a:t>
            </a:r>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29768" y="630936"/>
            <a:ext cx="8449056" cy="5605272"/>
          </a:xfrm>
        </p:spPr>
        <p:txBody>
          <a:bodyPr anchor="ctr">
            <a:normAutofit/>
          </a:bodyPr>
          <a:lstStyle>
            <a:lvl1pPr marL="0" indent="0">
              <a:lnSpc>
                <a:spcPct val="110000"/>
              </a:lnSpc>
              <a:buNone/>
              <a:defRPr sz="5400" b="0" cap="none" baseline="0">
                <a:solidFill>
                  <a:schemeClr val="accent1"/>
                </a:solidFill>
              </a:defRPr>
            </a:lvl1pPr>
            <a:lvl2pPr marL="228600" indent="0">
              <a:lnSpc>
                <a:spcPct val="110000"/>
              </a:lnSpc>
              <a:buNone/>
              <a:defRPr sz="4800" b="0" cap="none" baseline="0">
                <a:solidFill>
                  <a:schemeClr val="accent1"/>
                </a:solidFill>
              </a:defRPr>
            </a:lvl2pPr>
            <a:lvl3pPr marL="457200" indent="0">
              <a:lnSpc>
                <a:spcPct val="110000"/>
              </a:lnSpc>
              <a:buNone/>
              <a:defRPr sz="4400" b="0" cap="none" baseline="0">
                <a:solidFill>
                  <a:schemeClr val="accent1"/>
                </a:solidFill>
              </a:defRPr>
            </a:lvl3pPr>
            <a:lvl4pPr marL="685800" indent="0">
              <a:lnSpc>
                <a:spcPct val="110000"/>
              </a:lnSpc>
              <a:buNone/>
              <a:defRPr sz="4000" b="0" cap="none" baseline="0">
                <a:solidFill>
                  <a:schemeClr val="accent1"/>
                </a:solidFill>
              </a:defRPr>
            </a:lvl4pPr>
            <a:lvl5pPr marL="914400" indent="0">
              <a:lnSpc>
                <a:spcPct val="110000"/>
              </a:lnSpc>
              <a:buNone/>
              <a:defRPr sz="3600" b="0" cap="none" baseline="0">
                <a:solidFill>
                  <a:schemeClr val="accent1"/>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117316119"/>
      </p:ext>
    </p:extLst>
  </p:cSld>
  <p:clrMapOvr>
    <a:overrideClrMapping bg1="lt1" tx1="dk1" bg2="lt2" tx2="dk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60B29AE-EBEF-71CC-AE38-3B2CD14FCA19}"/>
              </a:ext>
            </a:extLst>
          </p:cNvPr>
          <p:cNvSpPr/>
          <p:nvPr/>
        </p:nvSpPr>
        <p:spPr>
          <a:xfrm rot="5400000" flipV="1">
            <a:off x="-2566724" y="2566724"/>
            <a:ext cx="6399213" cy="1265765"/>
          </a:xfrm>
          <a:custGeom>
            <a:avLst/>
            <a:gdLst>
              <a:gd name="connsiteX0" fmla="*/ 0 w 6399213"/>
              <a:gd name="connsiteY0" fmla="*/ 0 h 1265765"/>
              <a:gd name="connsiteX1" fmla="*/ 0 w 6399213"/>
              <a:gd name="connsiteY1" fmla="*/ 1265765 h 1265765"/>
              <a:gd name="connsiteX2" fmla="*/ 5982881 w 6399213"/>
              <a:gd name="connsiteY2" fmla="*/ 1265765 h 1265765"/>
              <a:gd name="connsiteX3" fmla="*/ 6399213 w 6399213"/>
              <a:gd name="connsiteY3" fmla="*/ 849433 h 1265765"/>
              <a:gd name="connsiteX4" fmla="*/ 6399213 w 6399213"/>
              <a:gd name="connsiteY4" fmla="*/ 0 h 1265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9213" h="1265765">
                <a:moveTo>
                  <a:pt x="0" y="0"/>
                </a:moveTo>
                <a:lnTo>
                  <a:pt x="0" y="1265765"/>
                </a:lnTo>
                <a:lnTo>
                  <a:pt x="5982881" y="1265765"/>
                </a:lnTo>
                <a:cubicBezTo>
                  <a:pt x="6212815" y="1265765"/>
                  <a:pt x="6399213" y="1079367"/>
                  <a:pt x="6399213" y="849433"/>
                </a:cubicBezTo>
                <a:lnTo>
                  <a:pt x="6399213"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6BE2C979-2DBB-4FF5-B773-BBC906FD5969}" type="datetime1">
              <a:rPr lang="en-US" smtClean="0"/>
              <a:t>6/16/2026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98217" y="877824"/>
            <a:ext cx="8046720" cy="5065776"/>
          </a:xfrm>
        </p:spPr>
        <p:txBody>
          <a:bodyPr anchor="ctr">
            <a:normAutofit/>
          </a:bodyPr>
          <a:lstStyle>
            <a:lvl1pPr marL="0" indent="0">
              <a:lnSpc>
                <a:spcPct val="110000"/>
              </a:lnSpc>
              <a:buNone/>
              <a:defRPr sz="5400" b="0"/>
            </a:lvl1pPr>
            <a:lvl2pPr marL="228600" indent="0">
              <a:lnSpc>
                <a:spcPct val="110000"/>
              </a:lnSpc>
              <a:buNone/>
              <a:defRPr sz="4800" b="0"/>
            </a:lvl2pPr>
            <a:lvl3pPr marL="457200" indent="0">
              <a:lnSpc>
                <a:spcPct val="110000"/>
              </a:lnSpc>
              <a:buNone/>
              <a:defRPr sz="4400" b="0"/>
            </a:lvl3pPr>
            <a:lvl4pPr marL="685800" indent="0">
              <a:lnSpc>
                <a:spcPct val="110000"/>
              </a:lnSpc>
              <a:buNone/>
              <a:defRPr sz="4000" b="0"/>
            </a:lvl4pPr>
            <a:lvl5pPr marL="914400" indent="0">
              <a:lnSpc>
                <a:spcPct val="110000"/>
              </a:lnSpc>
              <a:buNone/>
              <a:defRPr sz="3600" b="0"/>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521113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Statement 4">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1CEC059F-651D-D540-DF60-D6361D9C716B}"/>
              </a:ext>
            </a:extLst>
          </p:cNvPr>
          <p:cNvSpPr/>
          <p:nvPr/>
        </p:nvSpPr>
        <p:spPr>
          <a:xfrm flipV="1">
            <a:off x="1" y="6099048"/>
            <a:ext cx="10487111" cy="758952"/>
          </a:xfrm>
          <a:custGeom>
            <a:avLst/>
            <a:gdLst>
              <a:gd name="connsiteX0" fmla="*/ 0 w 10487111"/>
              <a:gd name="connsiteY0" fmla="*/ 758952 h 758952"/>
              <a:gd name="connsiteX1" fmla="*/ 10070779 w 10487111"/>
              <a:gd name="connsiteY1" fmla="*/ 758952 h 758952"/>
              <a:gd name="connsiteX2" fmla="*/ 10487111 w 10487111"/>
              <a:gd name="connsiteY2" fmla="*/ 342620 h 758952"/>
              <a:gd name="connsiteX3" fmla="*/ 10487111 w 10487111"/>
              <a:gd name="connsiteY3" fmla="*/ 0 h 758952"/>
              <a:gd name="connsiteX4" fmla="*/ 0 w 10487111"/>
              <a:gd name="connsiteY4" fmla="*/ 0 h 758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7111" h="758952">
                <a:moveTo>
                  <a:pt x="0" y="758952"/>
                </a:moveTo>
                <a:lnTo>
                  <a:pt x="10070779" y="758952"/>
                </a:lnTo>
                <a:cubicBezTo>
                  <a:pt x="10300713" y="758952"/>
                  <a:pt x="10487111" y="572554"/>
                  <a:pt x="10487111" y="342620"/>
                </a:cubicBezTo>
                <a:lnTo>
                  <a:pt x="10487111"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4F5984F2-69E3-42EA-A769-C3221255F524}" type="datetime1">
              <a:rPr lang="en-US" smtClean="0"/>
              <a:t>6/16/2026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7068312"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9820656"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29768" y="1596767"/>
            <a:ext cx="9848088" cy="3767328"/>
          </a:xfrm>
        </p:spPr>
        <p:txBody>
          <a:bodyPr anchor="b">
            <a:normAutofit/>
          </a:bodyPr>
          <a:lstStyle>
            <a:lvl1pPr marL="0" indent="0">
              <a:lnSpc>
                <a:spcPct val="110000"/>
              </a:lnSpc>
              <a:buNone/>
              <a:defRPr sz="6000" b="0">
                <a:solidFill>
                  <a:schemeClr val="accent1"/>
                </a:solidFill>
              </a:defRPr>
            </a:lvl1pPr>
            <a:lvl2pPr marL="228600" indent="0">
              <a:lnSpc>
                <a:spcPct val="110000"/>
              </a:lnSpc>
              <a:buNone/>
              <a:defRPr sz="5400" b="0">
                <a:solidFill>
                  <a:schemeClr val="accent1"/>
                </a:solidFill>
              </a:defRPr>
            </a:lvl2pPr>
            <a:lvl3pPr marL="457200" indent="0">
              <a:lnSpc>
                <a:spcPct val="110000"/>
              </a:lnSpc>
              <a:buNone/>
              <a:defRPr sz="4800" b="0">
                <a:solidFill>
                  <a:schemeClr val="accent1"/>
                </a:solidFill>
              </a:defRPr>
            </a:lvl3pPr>
            <a:lvl4pPr marL="685800" indent="0">
              <a:lnSpc>
                <a:spcPct val="110000"/>
              </a:lnSpc>
              <a:buNone/>
              <a:defRPr sz="4400" b="0">
                <a:solidFill>
                  <a:schemeClr val="accent1"/>
                </a:solidFill>
              </a:defRPr>
            </a:lvl4pPr>
            <a:lvl5pPr marL="914400" indent="0">
              <a:lnSpc>
                <a:spcPct val="110000"/>
              </a:lnSpc>
              <a:buNone/>
              <a:defRPr sz="4000" b="0">
                <a:solidFill>
                  <a:schemeClr val="accent1"/>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4983947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1618488" y="5376672"/>
            <a:ext cx="9079992" cy="466344"/>
          </a:xfrm>
        </p:spPr>
        <p:txBody>
          <a:bodyPr anchor="t">
            <a:normAutofit/>
          </a:bodyPr>
          <a:lstStyle>
            <a:lvl1pPr>
              <a:lnSpc>
                <a:spcPct val="120000"/>
              </a:lnSpc>
              <a:defRPr sz="2200">
                <a:latin typeface="+mn-lt"/>
              </a:defRPr>
            </a:lvl1pPr>
          </a:lstStyle>
          <a:p>
            <a:r>
              <a:rPr lang="en-US" dirty="0"/>
              <a:t>Quote Author</a:t>
            </a:r>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A3621600-2F49-4BDF-9F00-79A81477383F}" type="datetime1">
              <a:rPr lang="en-US" smtClean="0"/>
              <a:t>6/16/2026</a:t>
            </a:fld>
            <a:endParaRPr lang="en-US" dirty="0"/>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p:txBody>
          <a:bodyPr/>
          <a:lstStyle/>
          <a:p>
            <a:r>
              <a:rPr lang="en-US"/>
              <a:t>Sample Footer Text</a:t>
            </a:r>
            <a:endParaRPr lang="en-US" dirty="0"/>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1499616" y="1527048"/>
            <a:ext cx="9198864" cy="2871216"/>
          </a:xfrm>
        </p:spPr>
        <p:txBody>
          <a:bodyPr anchor="ctr">
            <a:normAutofit/>
          </a:bodyPr>
          <a:lstStyle>
            <a:lvl1pPr marL="137160" indent="-137160">
              <a:lnSpc>
                <a:spcPct val="110000"/>
              </a:lnSpc>
              <a:spcBef>
                <a:spcPts val="0"/>
              </a:spcBef>
              <a:buNone/>
              <a:defRPr sz="4000">
                <a:solidFill>
                  <a:schemeClr val="accent1"/>
                </a:solidFill>
                <a:latin typeface="+mj-lt"/>
              </a:defRPr>
            </a:lvl1pPr>
          </a:lstStyle>
          <a:p>
            <a:pPr lvl="0"/>
            <a:r>
              <a:rPr lang="en-US" dirty="0"/>
              <a:t>Click to edit Quote</a:t>
            </a:r>
          </a:p>
        </p:txBody>
      </p:sp>
    </p:spTree>
    <p:extLst>
      <p:ext uri="{BB962C8B-B14F-4D97-AF65-F5344CB8AC3E}">
        <p14:creationId xmlns:p14="http://schemas.microsoft.com/office/powerpoint/2010/main" val="41545496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Quote 2">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3AF1DAFD-6C43-776A-EDEF-047653131661}"/>
              </a:ext>
            </a:extLst>
          </p:cNvPr>
          <p:cNvSpPr/>
          <p:nvPr/>
        </p:nvSpPr>
        <p:spPr>
          <a:xfrm flipV="1">
            <a:off x="0" y="823828"/>
            <a:ext cx="11385608" cy="6034172"/>
          </a:xfrm>
          <a:custGeom>
            <a:avLst/>
            <a:gdLst>
              <a:gd name="connsiteX0" fmla="*/ 0 w 11385608"/>
              <a:gd name="connsiteY0" fmla="*/ 6034172 h 6034172"/>
              <a:gd name="connsiteX1" fmla="*/ 10969276 w 11385608"/>
              <a:gd name="connsiteY1" fmla="*/ 6034172 h 6034172"/>
              <a:gd name="connsiteX2" fmla="*/ 11385608 w 11385608"/>
              <a:gd name="connsiteY2" fmla="*/ 5617840 h 6034172"/>
              <a:gd name="connsiteX3" fmla="*/ 11385608 w 11385608"/>
              <a:gd name="connsiteY3" fmla="*/ 0 h 6034172"/>
              <a:gd name="connsiteX4" fmla="*/ 0 w 11385608"/>
              <a:gd name="connsiteY4" fmla="*/ 0 h 6034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6034172">
                <a:moveTo>
                  <a:pt x="0" y="6034172"/>
                </a:moveTo>
                <a:lnTo>
                  <a:pt x="10969276" y="6034172"/>
                </a:lnTo>
                <a:cubicBezTo>
                  <a:pt x="11199210" y="6034172"/>
                  <a:pt x="11385608" y="5847774"/>
                  <a:pt x="11385608" y="5617840"/>
                </a:cubicBezTo>
                <a:lnTo>
                  <a:pt x="11385608"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566928" y="5148072"/>
            <a:ext cx="8366760" cy="1188720"/>
          </a:xfrm>
        </p:spPr>
        <p:txBody>
          <a:bodyPr anchor="ctr">
            <a:normAutofit/>
          </a:bodyPr>
          <a:lstStyle>
            <a:lvl1pPr>
              <a:lnSpc>
                <a:spcPct val="120000"/>
              </a:lnSpc>
              <a:defRPr sz="1800" b="1">
                <a:latin typeface="+mn-lt"/>
              </a:defRPr>
            </a:lvl1pPr>
          </a:lstStyle>
          <a:p>
            <a:r>
              <a:rPr lang="en-US" dirty="0"/>
              <a:t>Quote Author</a:t>
            </a:r>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A2123558-A89A-4F39-900D-C4A4FDA1B2E7}" type="datetime1">
              <a:rPr lang="en-US" smtClean="0"/>
              <a:t>6/16/2026</a:t>
            </a:fld>
            <a:endParaRPr lang="en-US" dirty="0"/>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a:xfrm>
            <a:off x="8668512"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a:xfrm>
            <a:off x="11420856"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429768" y="1783080"/>
            <a:ext cx="8503920" cy="3209544"/>
          </a:xfrm>
        </p:spPr>
        <p:txBody>
          <a:bodyPr anchor="t">
            <a:normAutofit/>
          </a:bodyPr>
          <a:lstStyle>
            <a:lvl1pPr marL="137160" indent="-137160">
              <a:lnSpc>
                <a:spcPct val="100000"/>
              </a:lnSpc>
              <a:spcBef>
                <a:spcPts val="0"/>
              </a:spcBef>
              <a:buNone/>
              <a:defRPr sz="4000">
                <a:solidFill>
                  <a:schemeClr val="accent1"/>
                </a:solidFill>
                <a:latin typeface="+mj-lt"/>
              </a:defRPr>
            </a:lvl1pPr>
          </a:lstStyle>
          <a:p>
            <a:pPr lvl="0"/>
            <a:r>
              <a:rPr lang="en-US" dirty="0"/>
              <a:t>Click to edit Quote</a:t>
            </a:r>
          </a:p>
        </p:txBody>
      </p:sp>
    </p:spTree>
    <p:extLst>
      <p:ext uri="{BB962C8B-B14F-4D97-AF65-F5344CB8AC3E}">
        <p14:creationId xmlns:p14="http://schemas.microsoft.com/office/powerpoint/2010/main" val="326393293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25BDAC2-53C5-6F8B-7446-54D1152EB91B}"/>
              </a:ext>
            </a:extLst>
          </p:cNvPr>
          <p:cNvSpPr/>
          <p:nvPr/>
        </p:nvSpPr>
        <p:spPr>
          <a:xfrm>
            <a:off x="0" y="0"/>
            <a:ext cx="11385608" cy="5084064"/>
          </a:xfrm>
          <a:custGeom>
            <a:avLst/>
            <a:gdLst>
              <a:gd name="connsiteX0" fmla="*/ 0 w 11385608"/>
              <a:gd name="connsiteY0" fmla="*/ 0 h 5084064"/>
              <a:gd name="connsiteX1" fmla="*/ 11385608 w 11385608"/>
              <a:gd name="connsiteY1" fmla="*/ 0 h 5084064"/>
              <a:gd name="connsiteX2" fmla="*/ 11385608 w 11385608"/>
              <a:gd name="connsiteY2" fmla="*/ 4562110 h 5084064"/>
              <a:gd name="connsiteX3" fmla="*/ 10863655 w 11385608"/>
              <a:gd name="connsiteY3" fmla="*/ 5084064 h 5084064"/>
              <a:gd name="connsiteX4" fmla="*/ 0 w 11385608"/>
              <a:gd name="connsiteY4" fmla="*/ 5084064 h 5084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5084064">
                <a:moveTo>
                  <a:pt x="0" y="0"/>
                </a:moveTo>
                <a:lnTo>
                  <a:pt x="11385608" y="0"/>
                </a:lnTo>
                <a:lnTo>
                  <a:pt x="11385608" y="4562110"/>
                </a:lnTo>
                <a:cubicBezTo>
                  <a:pt x="11385608" y="4850377"/>
                  <a:pt x="11151922" y="5084064"/>
                  <a:pt x="10863655" y="5084064"/>
                </a:cubicBezTo>
                <a:lnTo>
                  <a:pt x="0" y="5084064"/>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566928" y="5449824"/>
            <a:ext cx="9546336" cy="905256"/>
          </a:xfrm>
        </p:spPr>
        <p:txBody>
          <a:bodyPr anchor="ctr">
            <a:normAutofit/>
          </a:bodyPr>
          <a:lstStyle>
            <a:lvl1pPr>
              <a:lnSpc>
                <a:spcPct val="120000"/>
              </a:lnSpc>
              <a:defRPr sz="1800" b="1">
                <a:latin typeface="+mn-lt"/>
              </a:defRPr>
            </a:lvl1pPr>
          </a:lstStyle>
          <a:p>
            <a:r>
              <a:rPr lang="en-US" dirty="0"/>
              <a:t>Quote Author</a:t>
            </a:r>
          </a:p>
        </p:txBody>
      </p:sp>
      <p:sp>
        <p:nvSpPr>
          <p:cNvPr id="3" name="Date Placeholder 2">
            <a:extLst>
              <a:ext uri="{FF2B5EF4-FFF2-40B4-BE49-F238E27FC236}">
                <a16:creationId xmlns:a16="http://schemas.microsoft.com/office/drawing/2014/main" id="{7450CCE4-9136-9EA6-8630-92DA75F38F3D}"/>
              </a:ext>
            </a:extLst>
          </p:cNvPr>
          <p:cNvSpPr>
            <a:spLocks noGrp="1"/>
          </p:cNvSpPr>
          <p:nvPr>
            <p:ph type="dt" sz="half" idx="10"/>
          </p:nvPr>
        </p:nvSpPr>
        <p:spPr/>
        <p:txBody>
          <a:bodyPr/>
          <a:lstStyle/>
          <a:p>
            <a:fld id="{5342020B-CB60-4281-A570-6300974B7A2E}" type="datetime1">
              <a:rPr lang="en-US" smtClean="0"/>
              <a:t>6/16/2026</a:t>
            </a:fld>
            <a:endParaRPr lang="en-US" dirty="0"/>
          </a:p>
        </p:txBody>
      </p:sp>
      <p:sp>
        <p:nvSpPr>
          <p:cNvPr id="4" name="Footer Placeholder 3">
            <a:extLst>
              <a:ext uri="{FF2B5EF4-FFF2-40B4-BE49-F238E27FC236}">
                <a16:creationId xmlns:a16="http://schemas.microsoft.com/office/drawing/2014/main" id="{CB66F519-3A11-8ACC-F11B-0C5B8388C6E7}"/>
              </a:ext>
            </a:extLst>
          </p:cNvPr>
          <p:cNvSpPr>
            <a:spLocks noGrp="1"/>
          </p:cNvSpPr>
          <p:nvPr>
            <p:ph type="ftr" sz="quarter" idx="11"/>
          </p:nvPr>
        </p:nvSpPr>
        <p:spPr>
          <a:xfrm>
            <a:off x="8668512" y="6492240"/>
            <a:ext cx="2660904" cy="338328"/>
          </a:xfrm>
        </p:spPr>
        <p:txBody>
          <a:bodyPr/>
          <a:lstStyle/>
          <a:p>
            <a:r>
              <a:rPr lang="en-US" dirty="0"/>
              <a:t>Sample Footer Text</a:t>
            </a:r>
          </a:p>
        </p:txBody>
      </p:sp>
      <p:sp>
        <p:nvSpPr>
          <p:cNvPr id="5" name="Slide Number Placeholder 4">
            <a:extLst>
              <a:ext uri="{FF2B5EF4-FFF2-40B4-BE49-F238E27FC236}">
                <a16:creationId xmlns:a16="http://schemas.microsoft.com/office/drawing/2014/main" id="{3B677173-46BB-8B19-DE87-86D46A98F540}"/>
              </a:ext>
            </a:extLst>
          </p:cNvPr>
          <p:cNvSpPr>
            <a:spLocks noGrp="1"/>
          </p:cNvSpPr>
          <p:nvPr>
            <p:ph type="sldNum" sz="quarter" idx="12"/>
          </p:nvPr>
        </p:nvSpPr>
        <p:spPr>
          <a:xfrm>
            <a:off x="11420856" y="6492240"/>
            <a:ext cx="457200" cy="338328"/>
          </a:xfrm>
        </p:spPr>
        <p:txBody>
          <a:body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429768" y="530352"/>
            <a:ext cx="9683496" cy="3950208"/>
          </a:xfrm>
        </p:spPr>
        <p:txBody>
          <a:bodyPr anchor="ctr">
            <a:normAutofit/>
          </a:bodyPr>
          <a:lstStyle>
            <a:lvl1pPr marL="137160" indent="-137160">
              <a:lnSpc>
                <a:spcPct val="110000"/>
              </a:lnSpc>
              <a:spcBef>
                <a:spcPts val="0"/>
              </a:spcBef>
              <a:buNone/>
              <a:defRPr sz="4400">
                <a:solidFill>
                  <a:schemeClr val="accent1"/>
                </a:solidFill>
                <a:latin typeface="+mj-lt"/>
              </a:defRPr>
            </a:lvl1pPr>
          </a:lstStyle>
          <a:p>
            <a:pPr lvl="0"/>
            <a:r>
              <a:rPr lang="en-US" dirty="0"/>
              <a:t>Click to edit Quote</a:t>
            </a:r>
          </a:p>
        </p:txBody>
      </p:sp>
    </p:spTree>
    <p:extLst>
      <p:ext uri="{BB962C8B-B14F-4D97-AF65-F5344CB8AC3E}">
        <p14:creationId xmlns:p14="http://schemas.microsoft.com/office/powerpoint/2010/main" val="36717195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4">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B7014-5970-11E5-11F0-6B902283689F}"/>
              </a:ext>
            </a:extLst>
          </p:cNvPr>
          <p:cNvSpPr>
            <a:spLocks noGrp="1"/>
          </p:cNvSpPr>
          <p:nvPr>
            <p:ph type="title" hasCustomPrompt="1"/>
          </p:nvPr>
        </p:nvSpPr>
        <p:spPr>
          <a:xfrm>
            <a:off x="557784" y="4965192"/>
            <a:ext cx="8339328" cy="1289304"/>
          </a:xfrm>
        </p:spPr>
        <p:txBody>
          <a:bodyPr anchor="ctr">
            <a:normAutofit/>
          </a:bodyPr>
          <a:lstStyle>
            <a:lvl1pPr>
              <a:lnSpc>
                <a:spcPct val="120000"/>
              </a:lnSpc>
              <a:defRPr sz="1800" b="0">
                <a:latin typeface="+mn-lt"/>
              </a:defRPr>
            </a:lvl1pPr>
          </a:lstStyle>
          <a:p>
            <a:r>
              <a:rPr lang="en-US" dirty="0"/>
              <a:t>Quote Author</a:t>
            </a:r>
          </a:p>
        </p:txBody>
      </p:sp>
      <p:sp>
        <p:nvSpPr>
          <p:cNvPr id="7" name="Content Placeholder 6">
            <a:extLst>
              <a:ext uri="{FF2B5EF4-FFF2-40B4-BE49-F238E27FC236}">
                <a16:creationId xmlns:a16="http://schemas.microsoft.com/office/drawing/2014/main" id="{63EF4BD9-B936-0E90-F933-A03D5E185561}"/>
              </a:ext>
            </a:extLst>
          </p:cNvPr>
          <p:cNvSpPr>
            <a:spLocks noGrp="1"/>
          </p:cNvSpPr>
          <p:nvPr>
            <p:ph sz="quarter" idx="13" hasCustomPrompt="1"/>
          </p:nvPr>
        </p:nvSpPr>
        <p:spPr>
          <a:xfrm>
            <a:off x="429768" y="1033272"/>
            <a:ext cx="8467344" cy="3931920"/>
          </a:xfrm>
        </p:spPr>
        <p:txBody>
          <a:bodyPr anchor="b">
            <a:normAutofit/>
          </a:bodyPr>
          <a:lstStyle>
            <a:lvl1pPr marL="137160" indent="-137160">
              <a:lnSpc>
                <a:spcPct val="110000"/>
              </a:lnSpc>
              <a:spcBef>
                <a:spcPts val="0"/>
              </a:spcBef>
              <a:buNone/>
              <a:defRPr sz="4400">
                <a:solidFill>
                  <a:schemeClr val="accent1"/>
                </a:solidFill>
                <a:latin typeface="+mj-lt"/>
              </a:defRPr>
            </a:lvl1pPr>
          </a:lstStyle>
          <a:p>
            <a:pPr lvl="0"/>
            <a:r>
              <a:rPr lang="en-US" dirty="0"/>
              <a:t>Click to edit Quote</a:t>
            </a:r>
          </a:p>
        </p:txBody>
      </p:sp>
      <p:sp>
        <p:nvSpPr>
          <p:cNvPr id="6" name="Date Placeholder 5">
            <a:extLst>
              <a:ext uri="{FF2B5EF4-FFF2-40B4-BE49-F238E27FC236}">
                <a16:creationId xmlns:a16="http://schemas.microsoft.com/office/drawing/2014/main" id="{1554EA42-18F1-82AE-02C3-B2B2A57AD709}"/>
              </a:ext>
            </a:extLst>
          </p:cNvPr>
          <p:cNvSpPr>
            <a:spLocks noGrp="1"/>
          </p:cNvSpPr>
          <p:nvPr>
            <p:ph type="dt" sz="half" idx="14"/>
          </p:nvPr>
        </p:nvSpPr>
        <p:spPr/>
        <p:txBody>
          <a:bodyPr/>
          <a:lstStyle/>
          <a:p>
            <a:fld id="{F55215D8-97AA-4B85-B7A0-A02F39368DA3}" type="datetime1">
              <a:rPr lang="en-US" smtClean="0"/>
              <a:t>6/16/2026</a:t>
            </a:fld>
            <a:endParaRPr lang="en-US" dirty="0"/>
          </a:p>
        </p:txBody>
      </p:sp>
      <p:sp>
        <p:nvSpPr>
          <p:cNvPr id="9" name="Footer Placeholder 8">
            <a:extLst>
              <a:ext uri="{FF2B5EF4-FFF2-40B4-BE49-F238E27FC236}">
                <a16:creationId xmlns:a16="http://schemas.microsoft.com/office/drawing/2014/main" id="{A8AE5996-C1E5-AFF0-1C20-EFDC8711799D}"/>
              </a:ext>
            </a:extLst>
          </p:cNvPr>
          <p:cNvSpPr>
            <a:spLocks noGrp="1"/>
          </p:cNvSpPr>
          <p:nvPr>
            <p:ph type="ftr" sz="quarter" idx="15"/>
          </p:nvPr>
        </p:nvSpPr>
        <p:spPr/>
        <p:txBody>
          <a:bodyPr/>
          <a:lstStyle/>
          <a:p>
            <a:r>
              <a:rPr lang="en-US"/>
              <a:t>Sample Footer Text</a:t>
            </a:r>
            <a:endParaRPr lang="en-US" dirty="0"/>
          </a:p>
        </p:txBody>
      </p:sp>
      <p:sp>
        <p:nvSpPr>
          <p:cNvPr id="10" name="Slide Number Placeholder 9">
            <a:extLst>
              <a:ext uri="{FF2B5EF4-FFF2-40B4-BE49-F238E27FC236}">
                <a16:creationId xmlns:a16="http://schemas.microsoft.com/office/drawing/2014/main" id="{4A8ACF18-7D60-FEE3-1B8D-6E5F51611A84}"/>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20979540"/>
      </p:ext>
    </p:extLst>
  </p:cSld>
  <p:clrMapOvr>
    <a:overrideClrMapping bg1="lt1" tx1="dk1" bg2="lt2" tx2="dk2" accent1="accent1" accent2="accent2" accent3="accent3" accent4="accent4" accent5="accent5" accent6="accent6" hlink="hlink" folHlink="folHlink"/>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dirty="0"/>
              <a:t>Click to edit Master title style</a:t>
            </a:r>
          </a:p>
        </p:txBody>
      </p:sp>
      <p:sp>
        <p:nvSpPr>
          <p:cNvPr id="9" name="Text Placeholder 8">
            <a:extLst>
              <a:ext uri="{FF2B5EF4-FFF2-40B4-BE49-F238E27FC236}">
                <a16:creationId xmlns:a16="http://schemas.microsoft.com/office/drawing/2014/main" id="{778C515B-8D5A-0268-9044-7B2013C87E02}"/>
              </a:ext>
            </a:extLst>
          </p:cNvPr>
          <p:cNvSpPr>
            <a:spLocks noGrp="1"/>
          </p:cNvSpPr>
          <p:nvPr>
            <p:ph type="body" sz="quarter" idx="13"/>
          </p:nvPr>
        </p:nvSpPr>
        <p:spPr>
          <a:xfrm>
            <a:off x="429767" y="2020825"/>
            <a:ext cx="5212208" cy="428472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13C7061A-8ED7-8B72-BD2B-2DF67F8C7A75}"/>
              </a:ext>
            </a:extLst>
          </p:cNvPr>
          <p:cNvSpPr>
            <a:spLocks noGrp="1"/>
          </p:cNvSpPr>
          <p:nvPr>
            <p:ph type="body" sz="quarter" idx="14"/>
          </p:nvPr>
        </p:nvSpPr>
        <p:spPr>
          <a:xfrm>
            <a:off x="6381622" y="2020822"/>
            <a:ext cx="5212208" cy="428472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5B15CE14-1FF6-4074-BE8F-BABA3B0759C8}" type="datetime1">
              <a:rPr lang="en-US" smtClean="0"/>
              <a:t>6/16/2026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708619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0">
            <a:extLst>
              <a:ext uri="{FF2B5EF4-FFF2-40B4-BE49-F238E27FC236}">
                <a16:creationId xmlns:a16="http://schemas.microsoft.com/office/drawing/2014/main" id="{A211279F-0D05-3637-19CD-29468F4DD2F3}"/>
              </a:ext>
            </a:extLst>
          </p:cNvPr>
          <p:cNvSpPr>
            <a:spLocks noGrp="1"/>
          </p:cNvSpPr>
          <p:nvPr>
            <p:ph type="body" sz="quarter" idx="13"/>
          </p:nvPr>
        </p:nvSpPr>
        <p:spPr>
          <a:xfrm>
            <a:off x="430213" y="2021134"/>
            <a:ext cx="5211762" cy="434315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3" name="Text Placeholder 12">
            <a:extLst>
              <a:ext uri="{FF2B5EF4-FFF2-40B4-BE49-F238E27FC236}">
                <a16:creationId xmlns:a16="http://schemas.microsoft.com/office/drawing/2014/main" id="{F1B170DE-636A-B1A9-2EAB-C426DBFB3E51}"/>
              </a:ext>
            </a:extLst>
          </p:cNvPr>
          <p:cNvSpPr>
            <a:spLocks noGrp="1"/>
          </p:cNvSpPr>
          <p:nvPr>
            <p:ph type="body" sz="quarter" idx="14"/>
          </p:nvPr>
        </p:nvSpPr>
        <p:spPr>
          <a:xfrm>
            <a:off x="6381750" y="2020888"/>
            <a:ext cx="5213350" cy="4343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68971389-0C57-4856-A530-D0CC79ABF97F}" type="datetime1">
              <a:rPr lang="en-US" smtClean="0"/>
              <a:t>6/16/2026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84225324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3B13EFD-DF71-4A7D-9C47-1BBDB138B295}" type="datetime1">
              <a:rPr lang="en-US" smtClean="0"/>
              <a:t>6/16/2026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63100577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766BE319-9B1C-4A02-A60F-55C05B841F00}" type="datetime1">
              <a:rPr lang="en-US" smtClean="0"/>
              <a:t>6/16/2026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37502646"/>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29768" y="553616"/>
            <a:ext cx="3595634" cy="1757505"/>
          </a:xfrm>
        </p:spPr>
        <p:txBody>
          <a:bodyPr anchor="t">
            <a:normAutofit/>
          </a:bodyPr>
          <a:lstStyle>
            <a:lvl1pPr>
              <a:defRPr sz="28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29769" y="2311121"/>
            <a:ext cx="3309608" cy="3993263"/>
          </a:xfrm>
        </p:spPr>
        <p:txBody>
          <a:bodyPr anchor="t">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6995" y="553616"/>
            <a:ext cx="6466741" cy="575256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60EF397E-666B-470F-A253-6BE6BC97EEBE}" type="datetime1">
              <a:rPr lang="en-US" smtClean="0"/>
              <a:t>6/16/2026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71419085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713996" cy="2212313"/>
          </a:xfrm>
        </p:spPr>
        <p:txBody>
          <a:bodyPr anchor="t">
            <a:normAutofit/>
          </a:bodyPr>
          <a:lstStyle>
            <a:lvl1pPr>
              <a:defRPr sz="32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13" name="Picture Placeholder 8">
            <a:extLst>
              <a:ext uri="{FF2B5EF4-FFF2-40B4-BE49-F238E27FC236}">
                <a16:creationId xmlns:a16="http://schemas.microsoft.com/office/drawing/2014/main" id="{FA23F0E6-EDAF-3A7F-5EC8-F911E9AE48EF}"/>
              </a:ext>
            </a:extLst>
          </p:cNvPr>
          <p:cNvSpPr>
            <a:spLocks noGrp="1"/>
          </p:cNvSpPr>
          <p:nvPr>
            <p:ph type="pic" sz="quarter" idx="13" hasCustomPrompt="1"/>
          </p:nvPr>
        </p:nvSpPr>
        <p:spPr>
          <a:xfrm>
            <a:off x="4502843" y="0"/>
            <a:ext cx="7689157" cy="639915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EB2249CC-ABEB-43E4-956A-E3EA25785381}" type="datetime1">
              <a:rPr lang="en-US" smtClean="0"/>
              <a:t>6/16/2026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38324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6600">
                <a:solidFill>
                  <a:schemeClr val="accent1"/>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1FE689B-95F7-4D9F-8FA3-5EAD5F062125}"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76508888"/>
      </p:ext>
    </p:extLst>
  </p:cSld>
  <p:clrMapOvr>
    <a:overrideClrMapping bg1="lt1" tx1="dk1" bg2="lt2" tx2="dk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8430768" cy="1842020"/>
          </a:xfrm>
        </p:spPr>
        <p:txBody>
          <a:bodyPr anchor="b">
            <a:normAutofit/>
          </a:bodyPr>
          <a:lstStyle>
            <a:lvl1pPr>
              <a:defRPr sz="6000">
                <a:solidFill>
                  <a:schemeClr val="accent1"/>
                </a:solidFill>
              </a:defRPr>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8430768"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3B9EC20F-E1D8-4943-B054-6F2B6C10D630}" type="datetime1">
              <a:rPr lang="en-US" smtClean="0"/>
              <a:t>6/16/2026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09570353"/>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29768" y="283464"/>
            <a:ext cx="10652760" cy="969264"/>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29768" y="1380744"/>
            <a:ext cx="10652760" cy="49011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29768" y="6492240"/>
            <a:ext cx="2843784" cy="338328"/>
          </a:xfrm>
          <a:prstGeom prst="rect">
            <a:avLst/>
          </a:prstGeom>
        </p:spPr>
        <p:txBody>
          <a:bodyPr vert="horz" lIns="91440" tIns="45720" rIns="91440" bIns="45720" rtlCol="0" anchor="ctr"/>
          <a:lstStyle>
            <a:lvl1pPr algn="l">
              <a:defRPr sz="800">
                <a:solidFill>
                  <a:schemeClr val="tx1"/>
                </a:solidFill>
              </a:defRPr>
            </a:lvl1pPr>
          </a:lstStyle>
          <a:p>
            <a:fld id="{F7F99000-8DC5-4FAA-962C-D38BB4F2BF7D}" type="datetime1">
              <a:rPr lang="en-US" smtClean="0"/>
              <a:t>6/16/2026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97112" y="6492240"/>
            <a:ext cx="2660904" cy="338328"/>
          </a:xfrm>
          <a:prstGeom prst="rect">
            <a:avLst/>
          </a:prstGeom>
        </p:spPr>
        <p:txBody>
          <a:bodyPr vert="horz" lIns="91440" tIns="45720" rIns="91440" bIns="45720" rtlCol="0" anchor="ctr"/>
          <a:lstStyle>
            <a:lvl1pPr algn="r">
              <a:defRPr sz="800">
                <a:solidFill>
                  <a:schemeClr val="tx1"/>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49456" y="6492240"/>
            <a:ext cx="457200" cy="338328"/>
          </a:xfrm>
          <a:prstGeom prst="rect">
            <a:avLst/>
          </a:prstGeom>
        </p:spPr>
        <p:txBody>
          <a:bodyPr vert="horz" lIns="91440" tIns="45720" rIns="91440" bIns="45720" rtlCol="0" anchor="ctr"/>
          <a:lstStyle>
            <a:lvl1pPr algn="r">
              <a:defRPr sz="800">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550207034"/>
      </p:ext>
    </p:extLst>
  </p:cSld>
  <p:clrMap bg1="lt1" tx1="dk1" bg2="lt2" tx2="dk2" accent1="accent1" accent2="accent2" accent3="accent3" accent4="accent4" accent5="accent5" accent6="accent6" hlink="hlink" folHlink="folHlink"/>
  <p:sldLayoutIdLst>
    <p:sldLayoutId id="2147483803" r:id="rId1"/>
    <p:sldLayoutId id="2147483802" r:id="rId2"/>
    <p:sldLayoutId id="2147483804"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 id="2147483766" r:id="rId17"/>
    <p:sldLayoutId id="2147483767" r:id="rId18"/>
    <p:sldLayoutId id="2147483768" r:id="rId19"/>
    <p:sldLayoutId id="2147483769" r:id="rId20"/>
    <p:sldLayoutId id="2147483770" r:id="rId21"/>
    <p:sldLayoutId id="2147483771" r:id="rId22"/>
    <p:sldLayoutId id="2147483772" r:id="rId23"/>
    <p:sldLayoutId id="2147483773" r:id="rId24"/>
    <p:sldLayoutId id="2147483774" r:id="rId25"/>
    <p:sldLayoutId id="2147483775" r:id="rId26"/>
    <p:sldLayoutId id="2147483776" r:id="rId27"/>
    <p:sldLayoutId id="2147483777" r:id="rId28"/>
    <p:sldLayoutId id="2147483778" r:id="rId29"/>
    <p:sldLayoutId id="2147483779" r:id="rId30"/>
    <p:sldLayoutId id="2147483780" r:id="rId31"/>
    <p:sldLayoutId id="2147483781" r:id="rId32"/>
    <p:sldLayoutId id="2147483782" r:id="rId33"/>
    <p:sldLayoutId id="2147483783" r:id="rId34"/>
    <p:sldLayoutId id="2147483784" r:id="rId35"/>
    <p:sldLayoutId id="2147483785" r:id="rId36"/>
    <p:sldLayoutId id="2147483786" r:id="rId37"/>
    <p:sldLayoutId id="2147483787" r:id="rId38"/>
    <p:sldLayoutId id="2147483788" r:id="rId39"/>
    <p:sldLayoutId id="2147483789" r:id="rId40"/>
    <p:sldLayoutId id="2147483790" r:id="rId41"/>
    <p:sldLayoutId id="2147483791" r:id="rId42"/>
    <p:sldLayoutId id="2147483792" r:id="rId43"/>
    <p:sldLayoutId id="2147483793" r:id="rId44"/>
    <p:sldLayoutId id="2147483794" r:id="rId45"/>
    <p:sldLayoutId id="2147483795" r:id="rId46"/>
    <p:sldLayoutId id="2147483796" r:id="rId47"/>
    <p:sldLayoutId id="2147483797" r:id="rId48"/>
    <p:sldLayoutId id="2147483798" r:id="rId49"/>
    <p:sldLayoutId id="2147483799" r:id="rId50"/>
    <p:sldLayoutId id="2147483800" r:id="rId51"/>
    <p:sldLayoutId id="2147483801" r:id="rId52"/>
  </p:sldLayoutIdLst>
  <p:hf sldNum="0" hdr="0" ftr="0" dt="0"/>
  <p:txStyles>
    <p:titleStyle>
      <a:lvl1pPr algn="l" defTabSz="914400" rtl="0" eaLnBrk="1" latinLnBrk="0" hangingPunct="1">
        <a:lnSpc>
          <a:spcPct val="90000"/>
        </a:lnSpc>
        <a:spcBef>
          <a:spcPct val="0"/>
        </a:spcBef>
        <a:buNone/>
        <a:defRPr sz="3200" b="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jpeg"/><Relationship Id="rId7" Type="http://schemas.openxmlformats.org/officeDocument/2006/relationships/diagramColors" Target="../diagrams/colors1.xml"/><Relationship Id="rId2" Type="http://schemas.openxmlformats.org/officeDocument/2006/relationships/image" Target="../media/image10.png"/><Relationship Id="rId1" Type="http://schemas.openxmlformats.org/officeDocument/2006/relationships/slideLayout" Target="../slideLayouts/slideLayout19.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hyperlink" Target="https://www.monash.edu/business/marketing/marketing-dictionary/t/teamwor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F8CE0-78A6-B3A9-CF9E-9FA28751B456}"/>
              </a:ext>
            </a:extLst>
          </p:cNvPr>
          <p:cNvSpPr>
            <a:spLocks noGrp="1"/>
          </p:cNvSpPr>
          <p:nvPr>
            <p:ph type="ctrTitle"/>
          </p:nvPr>
        </p:nvSpPr>
        <p:spPr>
          <a:xfrm>
            <a:off x="429768" y="411480"/>
            <a:ext cx="5330952" cy="2597938"/>
          </a:xfrm>
        </p:spPr>
        <p:txBody>
          <a:bodyPr anchor="t">
            <a:normAutofit/>
          </a:bodyPr>
          <a:lstStyle/>
          <a:p>
            <a:r>
              <a:rPr lang="en-GB" sz="4800" dirty="0"/>
              <a:t>Working in teams (Teamwork)</a:t>
            </a:r>
            <a:endParaRPr lang="en-AI" sz="4800" dirty="0"/>
          </a:p>
        </p:txBody>
      </p:sp>
      <p:sp>
        <p:nvSpPr>
          <p:cNvPr id="3" name="Subtitle 2">
            <a:extLst>
              <a:ext uri="{FF2B5EF4-FFF2-40B4-BE49-F238E27FC236}">
                <a16:creationId xmlns:a16="http://schemas.microsoft.com/office/drawing/2014/main" id="{C9DAB925-A1CD-8B96-D967-0E5104432B3C}"/>
              </a:ext>
            </a:extLst>
          </p:cNvPr>
          <p:cNvSpPr>
            <a:spLocks noGrp="1"/>
          </p:cNvSpPr>
          <p:nvPr>
            <p:ph type="subTitle" idx="1"/>
          </p:nvPr>
        </p:nvSpPr>
        <p:spPr>
          <a:xfrm>
            <a:off x="429768" y="3993266"/>
            <a:ext cx="4517136" cy="2261230"/>
          </a:xfrm>
        </p:spPr>
        <p:txBody>
          <a:bodyPr anchor="b">
            <a:normAutofit fontScale="92500" lnSpcReduction="20000"/>
          </a:bodyPr>
          <a:lstStyle/>
          <a:p>
            <a:r>
              <a:rPr lang="en-US" dirty="0"/>
              <a:t>Name: Dornequa Fleming</a:t>
            </a:r>
          </a:p>
          <a:p>
            <a:r>
              <a:rPr lang="en-US" dirty="0"/>
              <a:t>Student Number:2440155</a:t>
            </a:r>
          </a:p>
          <a:p>
            <a:r>
              <a:rPr lang="en-US" dirty="0"/>
              <a:t>Module Code:4009</a:t>
            </a:r>
          </a:p>
          <a:p>
            <a:r>
              <a:rPr lang="en-US" dirty="0"/>
              <a:t>Module Name: Professional Development within Health and Social</a:t>
            </a:r>
          </a:p>
          <a:p>
            <a:r>
              <a:rPr lang="en-US" dirty="0"/>
              <a:t>Letuer Name: Besty Jose</a:t>
            </a:r>
            <a:endParaRPr lang="en-AI" dirty="0"/>
          </a:p>
        </p:txBody>
      </p:sp>
      <p:pic>
        <p:nvPicPr>
          <p:cNvPr id="5" name="Picture Placeholder 4" descr="Team before match">
            <a:extLst>
              <a:ext uri="{FF2B5EF4-FFF2-40B4-BE49-F238E27FC236}">
                <a16:creationId xmlns:a16="http://schemas.microsoft.com/office/drawing/2014/main" id="{FE807E4C-BA34-09FA-F4AF-0357EC52E796}"/>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l="20453" r="20453"/>
          <a:stretch>
            <a:fillRect/>
          </a:stretch>
        </p:blipFill>
        <p:spPr>
          <a:xfrm>
            <a:off x="6516688" y="0"/>
            <a:ext cx="5675312" cy="6858000"/>
          </a:xfrm>
        </p:spPr>
      </p:pic>
    </p:spTree>
    <p:extLst>
      <p:ext uri="{BB962C8B-B14F-4D97-AF65-F5344CB8AC3E}">
        <p14:creationId xmlns:p14="http://schemas.microsoft.com/office/powerpoint/2010/main" val="2178886169"/>
      </p:ext>
    </p:extLst>
  </p:cSld>
  <p:clrMapOvr>
    <a:masterClrMapping/>
  </p:clrMapOvr>
  <p:transition spd="slow">
    <p:wheel spokes="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8DDB-DF4C-851E-9001-02E5A62275EA}"/>
              </a:ext>
            </a:extLst>
          </p:cNvPr>
          <p:cNvSpPr>
            <a:spLocks noGrp="1"/>
          </p:cNvSpPr>
          <p:nvPr>
            <p:ph type="title"/>
          </p:nvPr>
        </p:nvSpPr>
        <p:spPr>
          <a:xfrm>
            <a:off x="4820076" y="320040"/>
            <a:ext cx="6766560" cy="932688"/>
          </a:xfrm>
        </p:spPr>
        <p:txBody>
          <a:bodyPr vert="horz" lIns="91440" tIns="45720" rIns="91440" bIns="45720" rtlCol="0" anchor="b">
            <a:normAutofit/>
          </a:bodyPr>
          <a:lstStyle/>
          <a:p>
            <a:r>
              <a:rPr lang="en-US" kern="1200"/>
              <a:t>Introduction</a:t>
            </a:r>
          </a:p>
        </p:txBody>
      </p:sp>
      <p:pic>
        <p:nvPicPr>
          <p:cNvPr id="4" name="Picture Placeholder 3">
            <a:extLst>
              <a:ext uri="{FF2B5EF4-FFF2-40B4-BE49-F238E27FC236}">
                <a16:creationId xmlns:a16="http://schemas.microsoft.com/office/drawing/2014/main" id="{7D2353A0-57F6-E5E8-9093-5DD78210F33F}"/>
              </a:ext>
            </a:extLst>
          </p:cNvPr>
          <p:cNvPicPr>
            <a:picLocks noGrp="1" noChangeAspect="1"/>
          </p:cNvPicPr>
          <p:nvPr>
            <p:ph type="pic" sz="quarter" idx="15"/>
          </p:nvPr>
        </p:nvPicPr>
        <p:blipFill>
          <a:blip r:embed="rId2"/>
          <a:srcRect l="28392" r="28392"/>
          <a:stretch/>
        </p:blipFill>
        <p:spPr>
          <a:xfrm>
            <a:off x="0" y="0"/>
            <a:ext cx="4316170" cy="6658708"/>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dpi="0" rotWithShape="1">
            <a:blip r:embed="rId3">
              <a:alphaModFix amt="60000"/>
            </a:blip>
            <a:srcRect/>
            <a:stretch>
              <a:fillRect/>
            </a:stretch>
          </a:blipFill>
        </p:spPr>
      </p:pic>
      <p:graphicFrame>
        <p:nvGraphicFramePr>
          <p:cNvPr id="15" name="Content Placeholder 2">
            <a:extLst>
              <a:ext uri="{FF2B5EF4-FFF2-40B4-BE49-F238E27FC236}">
                <a16:creationId xmlns:a16="http://schemas.microsoft.com/office/drawing/2014/main" id="{0E9DC486-CAFE-16F2-683B-774770C68B17}"/>
              </a:ext>
            </a:extLst>
          </p:cNvPr>
          <p:cNvGraphicFramePr>
            <a:graphicFrameLocks noGrp="1"/>
          </p:cNvGraphicFramePr>
          <p:nvPr>
            <p:ph sz="quarter" idx="14"/>
            <p:extLst>
              <p:ext uri="{D42A27DB-BD31-4B8C-83A1-F6EECF244321}">
                <p14:modId xmlns:p14="http://schemas.microsoft.com/office/powerpoint/2010/main" val="4099677101"/>
              </p:ext>
            </p:extLst>
          </p:nvPr>
        </p:nvGraphicFramePr>
        <p:xfrm>
          <a:off x="4820076" y="1380744"/>
          <a:ext cx="6766560" cy="49834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216651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 holding keys">
            <a:extLst>
              <a:ext uri="{FF2B5EF4-FFF2-40B4-BE49-F238E27FC236}">
                <a16:creationId xmlns:a16="http://schemas.microsoft.com/office/drawing/2014/main" id="{0CA6E4DE-A8D8-3346-4857-F148BDA95BCA}"/>
              </a:ext>
            </a:extLst>
          </p:cNvPr>
          <p:cNvPicPr>
            <a:picLocks noChangeAspect="1"/>
          </p:cNvPicPr>
          <p:nvPr/>
        </p:nvPicPr>
        <p:blipFill>
          <a:blip r:embed="rId2"/>
          <a:srcRect l="5884" r="-1" b="-1"/>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C2E0B7C-26B6-394E-C3C2-3F187DCB9CBB}"/>
              </a:ext>
            </a:extLst>
          </p:cNvPr>
          <p:cNvSpPr>
            <a:spLocks noGrp="1"/>
          </p:cNvSpPr>
          <p:nvPr>
            <p:ph type="title"/>
          </p:nvPr>
        </p:nvSpPr>
        <p:spPr>
          <a:xfrm>
            <a:off x="7531610" y="868680"/>
            <a:ext cx="3822189" cy="902970"/>
          </a:xfrm>
        </p:spPr>
        <p:txBody>
          <a:bodyPr>
            <a:normAutofit/>
          </a:bodyPr>
          <a:lstStyle/>
          <a:p>
            <a:r>
              <a:rPr lang="en-US" sz="4000" dirty="0"/>
              <a:t>Key skills</a:t>
            </a:r>
            <a:endParaRPr lang="en-AI" sz="4000" dirty="0"/>
          </a:p>
        </p:txBody>
      </p:sp>
      <p:sp>
        <p:nvSpPr>
          <p:cNvPr id="3" name="Content Placeholder 2">
            <a:extLst>
              <a:ext uri="{FF2B5EF4-FFF2-40B4-BE49-F238E27FC236}">
                <a16:creationId xmlns:a16="http://schemas.microsoft.com/office/drawing/2014/main" id="{0451F509-4006-3703-87CA-65704B6DEA61}"/>
              </a:ext>
            </a:extLst>
          </p:cNvPr>
          <p:cNvSpPr>
            <a:spLocks noGrp="1"/>
          </p:cNvSpPr>
          <p:nvPr>
            <p:ph idx="1"/>
          </p:nvPr>
        </p:nvSpPr>
        <p:spPr>
          <a:xfrm>
            <a:off x="6435090" y="2011680"/>
            <a:ext cx="4918709" cy="4481195"/>
          </a:xfrm>
        </p:spPr>
        <p:txBody>
          <a:bodyPr>
            <a:normAutofit lnSpcReduction="10000"/>
          </a:bodyPr>
          <a:lstStyle/>
          <a:p>
            <a:r>
              <a:rPr lang="en-US" sz="2000" dirty="0"/>
              <a:t>Adult nursing is the chosen role and working in teams (teamwork) is an important skill needed when working as a nurse especially in a health industry, where nurses tends to work with different health professionals to provide safe, effective, and person-</a:t>
            </a:r>
            <a:r>
              <a:rPr lang="en-US" sz="2000" dirty="0" err="1"/>
              <a:t>centred</a:t>
            </a:r>
            <a:r>
              <a:rPr lang="en-US" sz="2000" dirty="0"/>
              <a:t> care. Adult nurse regularly work alongside doctors, healthcare assistance , physiotherapist, pharmacies, and social workers to meet a patient’s physical, emotional, and social needs.</a:t>
            </a:r>
          </a:p>
          <a:p>
            <a:endParaRPr lang="en-US" sz="2000" dirty="0"/>
          </a:p>
          <a:p>
            <a:endParaRPr lang="en-US" sz="2000" dirty="0"/>
          </a:p>
          <a:p>
            <a:pPr marL="0" indent="0">
              <a:buNone/>
            </a:pPr>
            <a:endParaRPr lang="en-US" sz="2000" dirty="0"/>
          </a:p>
          <a:p>
            <a:endParaRPr lang="en-AI" sz="2000" dirty="0"/>
          </a:p>
        </p:txBody>
      </p:sp>
    </p:spTree>
    <p:extLst>
      <p:ext uri="{BB962C8B-B14F-4D97-AF65-F5344CB8AC3E}">
        <p14:creationId xmlns:p14="http://schemas.microsoft.com/office/powerpoint/2010/main" val="508227699"/>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230C4-F360-3A68-3CA6-532FEE15589A}"/>
              </a:ext>
            </a:extLst>
          </p:cNvPr>
          <p:cNvSpPr>
            <a:spLocks noGrp="1"/>
          </p:cNvSpPr>
          <p:nvPr>
            <p:ph type="title"/>
          </p:nvPr>
        </p:nvSpPr>
        <p:spPr>
          <a:xfrm>
            <a:off x="429768" y="283464"/>
            <a:ext cx="10652760" cy="969264"/>
          </a:xfrm>
        </p:spPr>
        <p:txBody>
          <a:bodyPr anchor="b">
            <a:normAutofit/>
          </a:bodyPr>
          <a:lstStyle/>
          <a:p>
            <a:r>
              <a:rPr lang="en-US" dirty="0"/>
              <a:t>Importance of that skill</a:t>
            </a:r>
            <a:endParaRPr lang="en-AI" dirty="0"/>
          </a:p>
        </p:txBody>
      </p:sp>
      <p:graphicFrame>
        <p:nvGraphicFramePr>
          <p:cNvPr id="5" name="Content Placeholder 2">
            <a:extLst>
              <a:ext uri="{FF2B5EF4-FFF2-40B4-BE49-F238E27FC236}">
                <a16:creationId xmlns:a16="http://schemas.microsoft.com/office/drawing/2014/main" id="{37F4133C-D06D-DCEB-04F4-48DCD4471191}"/>
              </a:ext>
            </a:extLst>
          </p:cNvPr>
          <p:cNvGraphicFramePr>
            <a:graphicFrameLocks noGrp="1"/>
          </p:cNvGraphicFramePr>
          <p:nvPr>
            <p:ph idx="1"/>
            <p:extLst>
              <p:ext uri="{D42A27DB-BD31-4B8C-83A1-F6EECF244321}">
                <p14:modId xmlns:p14="http://schemas.microsoft.com/office/powerpoint/2010/main" val="3820283927"/>
              </p:ext>
            </p:extLst>
          </p:nvPr>
        </p:nvGraphicFramePr>
        <p:xfrm>
          <a:off x="429768" y="1380744"/>
          <a:ext cx="10652760" cy="4901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8179318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5A9026-433A-8A14-4234-C6E5B88EEF36}"/>
              </a:ext>
            </a:extLst>
          </p:cNvPr>
          <p:cNvSpPr>
            <a:spLocks noGrp="1"/>
          </p:cNvSpPr>
          <p:nvPr>
            <p:ph type="title"/>
          </p:nvPr>
        </p:nvSpPr>
        <p:spPr>
          <a:xfrm>
            <a:off x="429768" y="283464"/>
            <a:ext cx="10652760" cy="969264"/>
          </a:xfrm>
        </p:spPr>
        <p:txBody>
          <a:bodyPr anchor="b">
            <a:normAutofit/>
          </a:bodyPr>
          <a:lstStyle/>
          <a:p>
            <a:r>
              <a:rPr lang="en-US" dirty="0"/>
              <a:t>Practical Example</a:t>
            </a:r>
            <a:endParaRPr lang="en-AI" dirty="0"/>
          </a:p>
        </p:txBody>
      </p:sp>
      <p:graphicFrame>
        <p:nvGraphicFramePr>
          <p:cNvPr id="6" name="Content Placeholder 2">
            <a:extLst>
              <a:ext uri="{FF2B5EF4-FFF2-40B4-BE49-F238E27FC236}">
                <a16:creationId xmlns:a16="http://schemas.microsoft.com/office/drawing/2014/main" id="{904B45A6-DE57-F4F5-AE05-53DA272A61B3}"/>
              </a:ext>
            </a:extLst>
          </p:cNvPr>
          <p:cNvGraphicFramePr>
            <a:graphicFrameLocks noGrp="1"/>
          </p:cNvGraphicFramePr>
          <p:nvPr>
            <p:ph idx="1"/>
            <p:extLst>
              <p:ext uri="{D42A27DB-BD31-4B8C-83A1-F6EECF244321}">
                <p14:modId xmlns:p14="http://schemas.microsoft.com/office/powerpoint/2010/main" val="897827809"/>
              </p:ext>
            </p:extLst>
          </p:nvPr>
        </p:nvGraphicFramePr>
        <p:xfrm>
          <a:off x="429768" y="1380744"/>
          <a:ext cx="10652760" cy="4901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5636427"/>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CE652-50BA-6AE6-976F-25B89F4C727D}"/>
              </a:ext>
            </a:extLst>
          </p:cNvPr>
          <p:cNvSpPr>
            <a:spLocks noGrp="1"/>
          </p:cNvSpPr>
          <p:nvPr>
            <p:ph type="title"/>
          </p:nvPr>
        </p:nvSpPr>
        <p:spPr/>
        <p:txBody>
          <a:bodyPr/>
          <a:lstStyle/>
          <a:p>
            <a:pPr algn="ctr"/>
            <a:r>
              <a:rPr lang="en-GB" dirty="0">
                <a:latin typeface="Arial" panose="020B0604020202020204" pitchFamily="34" charset="0"/>
                <a:cs typeface="Arial" panose="020B0604020202020204" pitchFamily="34" charset="0"/>
              </a:rPr>
              <a:t>Applying Tuckman’s Model to working in teams</a:t>
            </a:r>
            <a:endParaRPr lang="en-AI"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DA7E6E8B-7794-2E6C-71BE-1E67A5A0EFEC}"/>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Tuckman’s model is a theory develop by Bruce Tuckman (1965) that explains </a:t>
            </a:r>
            <a:r>
              <a:rPr lang="en-GB">
                <a:latin typeface="Arial" panose="020B0604020202020204" pitchFamily="34" charset="0"/>
                <a:cs typeface="Arial" panose="020B0604020202020204" pitchFamily="34" charset="0"/>
              </a:rPr>
              <a:t>how teams </a:t>
            </a:r>
            <a:r>
              <a:rPr lang="en-GB" dirty="0">
                <a:latin typeface="Arial" panose="020B0604020202020204" pitchFamily="34" charset="0"/>
                <a:cs typeface="Arial" panose="020B0604020202020204" pitchFamily="34" charset="0"/>
              </a:rPr>
              <a:t>develop and become effective </a:t>
            </a:r>
            <a:r>
              <a:rPr lang="en-GB">
                <a:latin typeface="Arial" panose="020B0604020202020204" pitchFamily="34" charset="0"/>
                <a:cs typeface="Arial" panose="020B0604020202020204" pitchFamily="34" charset="0"/>
              </a:rPr>
              <a:t>over time.</a:t>
            </a:r>
          </a:p>
          <a:p>
            <a:r>
              <a:rPr lang="en-GB" dirty="0">
                <a:latin typeface="Arial" panose="020B0604020202020204" pitchFamily="34" charset="0"/>
                <a:cs typeface="Arial" panose="020B0604020202020204" pitchFamily="34" charset="0"/>
              </a:rPr>
              <a:t>Forming- Team members meet and learn.</a:t>
            </a:r>
          </a:p>
          <a:p>
            <a:r>
              <a:rPr lang="en-GB" dirty="0">
                <a:latin typeface="Arial" panose="020B0604020202020204" pitchFamily="34" charset="0"/>
                <a:cs typeface="Arial" panose="020B0604020202020204" pitchFamily="34" charset="0"/>
              </a:rPr>
              <a:t>Storming- Differences or disagreements may occur and need to be resolved.</a:t>
            </a:r>
          </a:p>
          <a:p>
            <a:r>
              <a:rPr lang="en-GB" dirty="0">
                <a:latin typeface="Arial" panose="020B0604020202020204" pitchFamily="34" charset="0"/>
                <a:cs typeface="Arial" panose="020B0604020202020204" pitchFamily="34" charset="0"/>
              </a:rPr>
              <a:t>Norming- Team members build trust and work well together.</a:t>
            </a:r>
          </a:p>
          <a:p>
            <a:r>
              <a:rPr lang="en-GB" dirty="0">
                <a:latin typeface="Arial" panose="020B0604020202020204" pitchFamily="34" charset="0"/>
                <a:cs typeface="Arial" panose="020B0604020202020204" pitchFamily="34" charset="0"/>
              </a:rPr>
              <a:t>Performing- The team works effectively to provide high-quality patient care.</a:t>
            </a:r>
          </a:p>
          <a:p>
            <a:r>
              <a:rPr lang="en-GB" dirty="0">
                <a:latin typeface="Arial" panose="020B0604020202020204" pitchFamily="34" charset="0"/>
                <a:cs typeface="Arial" panose="020B0604020202020204" pitchFamily="34" charset="0"/>
              </a:rPr>
              <a:t>Adjourning- The team reflects build trust and work well together.</a:t>
            </a:r>
          </a:p>
          <a:p>
            <a:pPr marL="0" indent="0">
              <a:buNone/>
            </a:pPr>
            <a:r>
              <a:rPr lang="en-GB" dirty="0">
                <a:latin typeface="Arial" panose="020B0604020202020204" pitchFamily="34" charset="0"/>
                <a:cs typeface="Arial" panose="020B0604020202020204" pitchFamily="34" charset="0"/>
              </a:rPr>
              <a:t>Applying to Adult Nursing</a:t>
            </a:r>
          </a:p>
          <a:p>
            <a:pPr marL="0" indent="0">
              <a:buNone/>
            </a:pPr>
            <a:r>
              <a:rPr lang="en-GB" dirty="0">
                <a:latin typeface="Arial" panose="020B0604020202020204" pitchFamily="34" charset="0"/>
                <a:cs typeface="Arial" panose="020B0604020202020204" pitchFamily="34" charset="0"/>
              </a:rPr>
              <a:t>Tuckman’s model helps nurses understand how teams develop. Effective teamwork improves communication, patient safety, and the quality of care provided to patients.</a:t>
            </a:r>
            <a:endParaRPr lang="en-AI"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03896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FE206-AD8D-28C8-79E8-873C39B51C3E}"/>
              </a:ext>
            </a:extLst>
          </p:cNvPr>
          <p:cNvSpPr>
            <a:spLocks noGrp="1"/>
          </p:cNvSpPr>
          <p:nvPr>
            <p:ph type="title"/>
          </p:nvPr>
        </p:nvSpPr>
        <p:spPr>
          <a:xfrm>
            <a:off x="429768" y="429768"/>
            <a:ext cx="10890374" cy="1627632"/>
          </a:xfrm>
        </p:spPr>
        <p:txBody>
          <a:bodyPr anchor="t">
            <a:normAutofit/>
          </a:bodyPr>
          <a:lstStyle/>
          <a:p>
            <a:r>
              <a:rPr lang="en-US" dirty="0"/>
              <a:t>Reflection </a:t>
            </a:r>
            <a:endParaRPr lang="en-AI" dirty="0"/>
          </a:p>
        </p:txBody>
      </p:sp>
      <p:sp>
        <p:nvSpPr>
          <p:cNvPr id="3" name="Content Placeholder 2">
            <a:extLst>
              <a:ext uri="{FF2B5EF4-FFF2-40B4-BE49-F238E27FC236}">
                <a16:creationId xmlns:a16="http://schemas.microsoft.com/office/drawing/2014/main" id="{01FCDF4C-C2E8-0D37-2CCE-8BFAF11AE6B4}"/>
              </a:ext>
            </a:extLst>
          </p:cNvPr>
          <p:cNvSpPr>
            <a:spLocks noGrp="1"/>
          </p:cNvSpPr>
          <p:nvPr>
            <p:ph sz="quarter" idx="13"/>
          </p:nvPr>
        </p:nvSpPr>
        <p:spPr>
          <a:xfrm>
            <a:off x="429768" y="2476982"/>
            <a:ext cx="10890374" cy="3622066"/>
          </a:xfrm>
        </p:spPr>
        <p:txBody>
          <a:bodyPr>
            <a:normAutofit/>
          </a:bodyPr>
          <a:lstStyle/>
          <a:p>
            <a:pPr marL="0" indent="0">
              <a:lnSpc>
                <a:spcPct val="110000"/>
              </a:lnSpc>
              <a:buNone/>
            </a:pPr>
            <a:endParaRPr lang="en-US" sz="1300" dirty="0"/>
          </a:p>
          <a:p>
            <a:pPr marL="0" indent="0">
              <a:lnSpc>
                <a:spcPct val="110000"/>
              </a:lnSpc>
              <a:buNone/>
            </a:pPr>
            <a:r>
              <a:rPr lang="en-US" sz="1300" dirty="0"/>
              <a:t>Working in a team has taught me the importance of communication, cooperation, and respect for other’s ideas. I learned that teamwork helps people achieve goals more effectively because responsibilities are shared among members. During group activities, I developed better listening and problem-solving skills by working with people who had different opinions and experience.</a:t>
            </a:r>
          </a:p>
          <a:p>
            <a:pPr marL="0" indent="0">
              <a:lnSpc>
                <a:spcPct val="110000"/>
              </a:lnSpc>
              <a:buNone/>
            </a:pPr>
            <a:r>
              <a:rPr lang="en-US" sz="1300" dirty="0"/>
              <a:t>I also realized that teamwork can sometimes be challenging due to misunderstandings or different working styles. However, these challenges helped me improve my patience, adaptability, and conflict-resolution skills.</a:t>
            </a:r>
          </a:p>
          <a:p>
            <a:pPr marL="0" indent="0">
              <a:lnSpc>
                <a:spcPct val="110000"/>
              </a:lnSpc>
              <a:buNone/>
            </a:pPr>
            <a:r>
              <a:rPr lang="en-US" sz="1300" dirty="0"/>
              <a:t> As I look at working in teams as an adult nurse it is an essential skill needed when working with many professionals in different fields, where you work closely with doctors, healthcare assistance, physiotherapist and other professionals who provide safe and effective patient care. Reflecting on teamwork has helped me understand the value od supporting others and understanding the value of supporting others and contributing positively to a team environment.</a:t>
            </a:r>
          </a:p>
          <a:p>
            <a:pPr marL="0" indent="0">
              <a:lnSpc>
                <a:spcPct val="110000"/>
              </a:lnSpc>
              <a:buNone/>
            </a:pPr>
            <a:endParaRPr lang="en-AI" sz="1300" dirty="0"/>
          </a:p>
        </p:txBody>
      </p:sp>
    </p:spTree>
    <p:extLst>
      <p:ext uri="{BB962C8B-B14F-4D97-AF65-F5344CB8AC3E}">
        <p14:creationId xmlns:p14="http://schemas.microsoft.com/office/powerpoint/2010/main" val="20996560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F774D-C543-AE2B-9FC0-B0F4770ABA32}"/>
              </a:ext>
            </a:extLst>
          </p:cNvPr>
          <p:cNvSpPr>
            <a:spLocks noGrp="1"/>
          </p:cNvSpPr>
          <p:nvPr>
            <p:ph type="title"/>
          </p:nvPr>
        </p:nvSpPr>
        <p:spPr>
          <a:xfrm>
            <a:off x="7196328" y="601755"/>
            <a:ext cx="4389120" cy="1527048"/>
          </a:xfrm>
        </p:spPr>
        <p:txBody>
          <a:bodyPr anchor="b">
            <a:normAutofit/>
          </a:bodyPr>
          <a:lstStyle/>
          <a:p>
            <a:r>
              <a:rPr lang="en-US" dirty="0"/>
              <a:t>Conclusion</a:t>
            </a:r>
            <a:endParaRPr lang="en-AI" dirty="0"/>
          </a:p>
        </p:txBody>
      </p:sp>
      <p:pic>
        <p:nvPicPr>
          <p:cNvPr id="5" name="Picture 4" descr="Person holding a puzzle piece">
            <a:extLst>
              <a:ext uri="{FF2B5EF4-FFF2-40B4-BE49-F238E27FC236}">
                <a16:creationId xmlns:a16="http://schemas.microsoft.com/office/drawing/2014/main" id="{51C498C2-E6CB-A259-BBAB-F990D0BF08E1}"/>
              </a:ext>
            </a:extLst>
          </p:cNvPr>
          <p:cNvPicPr>
            <a:picLocks noChangeAspect="1"/>
          </p:cNvPicPr>
          <p:nvPr/>
        </p:nvPicPr>
        <p:blipFill>
          <a:blip r:embed="rId2"/>
          <a:srcRect l="15331" r="15005" b="-1"/>
          <a:stretch>
            <a:fillRect/>
          </a:stretch>
        </p:blipFill>
        <p:spPr>
          <a:xfrm>
            <a:off x="20" y="1"/>
            <a:ext cx="659128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noFill/>
        </p:spPr>
      </p:pic>
      <p:sp>
        <p:nvSpPr>
          <p:cNvPr id="3" name="Content Placeholder 2">
            <a:extLst>
              <a:ext uri="{FF2B5EF4-FFF2-40B4-BE49-F238E27FC236}">
                <a16:creationId xmlns:a16="http://schemas.microsoft.com/office/drawing/2014/main" id="{FE165442-C539-2164-EF37-611D5180FDDD}"/>
              </a:ext>
            </a:extLst>
          </p:cNvPr>
          <p:cNvSpPr>
            <a:spLocks noGrp="1"/>
          </p:cNvSpPr>
          <p:nvPr>
            <p:ph sz="quarter" idx="14"/>
          </p:nvPr>
        </p:nvSpPr>
        <p:spPr>
          <a:xfrm>
            <a:off x="7196328" y="2276856"/>
            <a:ext cx="4389120" cy="4041648"/>
          </a:xfrm>
        </p:spPr>
        <p:txBody>
          <a:bodyPr>
            <a:normAutofit/>
          </a:bodyPr>
          <a:lstStyle/>
          <a:p>
            <a:pPr marL="0" indent="0">
              <a:buNone/>
            </a:pPr>
            <a:endParaRPr lang="en-GB"/>
          </a:p>
          <a:p>
            <a:pPr marL="0" indent="0">
              <a:buNone/>
            </a:pPr>
            <a:r>
              <a:rPr lang="en-GB"/>
              <a:t>In conclusion, teamwork is important because it promotes creativity, improves productivity, strengthens communication, and helps people achieve common goals successfully. </a:t>
            </a:r>
            <a:endParaRPr lang="en-AI"/>
          </a:p>
        </p:txBody>
      </p:sp>
    </p:spTree>
    <p:extLst>
      <p:ext uri="{BB962C8B-B14F-4D97-AF65-F5344CB8AC3E}">
        <p14:creationId xmlns:p14="http://schemas.microsoft.com/office/powerpoint/2010/main" val="1465662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C1F6B-7D36-94FB-B3FD-2F8070A41865}"/>
              </a:ext>
            </a:extLst>
          </p:cNvPr>
          <p:cNvSpPr>
            <a:spLocks noGrp="1"/>
          </p:cNvSpPr>
          <p:nvPr>
            <p:ph type="title"/>
          </p:nvPr>
        </p:nvSpPr>
        <p:spPr/>
        <p:txBody>
          <a:bodyPr/>
          <a:lstStyle/>
          <a:p>
            <a:r>
              <a:rPr lang="en-US" dirty="0"/>
              <a:t>References </a:t>
            </a:r>
            <a:endParaRPr lang="en-AI" dirty="0"/>
          </a:p>
        </p:txBody>
      </p:sp>
      <p:sp>
        <p:nvSpPr>
          <p:cNvPr id="3" name="Content Placeholder 2">
            <a:extLst>
              <a:ext uri="{FF2B5EF4-FFF2-40B4-BE49-F238E27FC236}">
                <a16:creationId xmlns:a16="http://schemas.microsoft.com/office/drawing/2014/main" id="{968CD02D-C396-5129-3F7B-BE0E42777E85}"/>
              </a:ext>
            </a:extLst>
          </p:cNvPr>
          <p:cNvSpPr>
            <a:spLocks noGrp="1"/>
          </p:cNvSpPr>
          <p:nvPr>
            <p:ph idx="1"/>
          </p:nvPr>
        </p:nvSpPr>
        <p:spPr/>
        <p:txBody>
          <a:bodyPr/>
          <a:lstStyle/>
          <a:p>
            <a:pPr marL="0" indent="0">
              <a:buNone/>
            </a:pPr>
            <a:r>
              <a:rPr lang="en-GB" dirty="0"/>
              <a:t> </a:t>
            </a:r>
          </a:p>
          <a:p>
            <a:pPr marL="0" indent="0">
              <a:buNone/>
            </a:pPr>
            <a:r>
              <a:rPr lang="en-GB" dirty="0"/>
              <a:t>Monash University (2023) Teamwork. Available at: </a:t>
            </a:r>
            <a:r>
              <a:rPr lang="en-GB" dirty="0">
                <a:hlinkClick r:id="rId2"/>
              </a:rPr>
              <a:t>https://www.monash.edu/business/marketing/marketing-dictionary/t/teamwork</a:t>
            </a:r>
            <a:r>
              <a:rPr lang="en-GB" dirty="0"/>
              <a:t> (Accessed: 23</a:t>
            </a:r>
            <a:r>
              <a:rPr lang="en-GB" baseline="30000" dirty="0"/>
              <a:t>rd</a:t>
            </a:r>
            <a:r>
              <a:rPr lang="en-GB" dirty="0"/>
              <a:t> May 2026). </a:t>
            </a:r>
          </a:p>
          <a:p>
            <a:pPr marL="0" indent="0">
              <a:buNone/>
            </a:pPr>
            <a:endParaRPr lang="en-AI" dirty="0"/>
          </a:p>
        </p:txBody>
      </p:sp>
    </p:spTree>
    <p:extLst>
      <p:ext uri="{BB962C8B-B14F-4D97-AF65-F5344CB8AC3E}">
        <p14:creationId xmlns:p14="http://schemas.microsoft.com/office/powerpoint/2010/main" val="42865625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Oasis">
  <a:themeElements>
    <a:clrScheme name="Oasis">
      <a:dk1>
        <a:srgbClr val="131313"/>
      </a:dk1>
      <a:lt1>
        <a:sysClr val="window" lastClr="FFFFFF"/>
      </a:lt1>
      <a:dk2>
        <a:srgbClr val="2D2A27"/>
      </a:dk2>
      <a:lt2>
        <a:srgbClr val="F0EBE6"/>
      </a:lt2>
      <a:accent1>
        <a:srgbClr val="9F7667"/>
      </a:accent1>
      <a:accent2>
        <a:srgbClr val="BE8856"/>
      </a:accent2>
      <a:accent3>
        <a:srgbClr val="BD9075"/>
      </a:accent3>
      <a:accent4>
        <a:srgbClr val="939081"/>
      </a:accent4>
      <a:accent5>
        <a:srgbClr val="A16D4C"/>
      </a:accent5>
      <a:accent6>
        <a:srgbClr val="8C8662"/>
      </a:accent6>
      <a:hlink>
        <a:srgbClr val="A57361"/>
      </a:hlink>
      <a:folHlink>
        <a:srgbClr val="8C8662"/>
      </a:folHlink>
    </a:clrScheme>
    <a:fontScheme name="Oasis Font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asis" id="{F87D57D1-6595-40EA-BD1E-F0C34D0EF910}" vid="{ECA7DBCD-4BC8-40F2-8EF4-7A6D942FA19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20186</TotalTime>
  <Words>811</Words>
  <Application>Microsoft Office PowerPoint</Application>
  <PresentationFormat>Widescreen</PresentationFormat>
  <Paragraphs>64</Paragraphs>
  <Slides>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Aptos</vt:lpstr>
      <vt:lpstr>Arial</vt:lpstr>
      <vt:lpstr>Neue Haas Grotesk Text Pro</vt:lpstr>
      <vt:lpstr>Oasis</vt:lpstr>
      <vt:lpstr>Working in teams (Teamwork)</vt:lpstr>
      <vt:lpstr>Introduction</vt:lpstr>
      <vt:lpstr>Key skills</vt:lpstr>
      <vt:lpstr>Importance of that skill</vt:lpstr>
      <vt:lpstr>Practical Example</vt:lpstr>
      <vt:lpstr>Applying Tuckman’s Model to working in teams</vt:lpstr>
      <vt:lpstr>Reflection </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Dornequa Fleming</dc:creator>
  <cp:lastModifiedBy>Dornequa Fleming</cp:lastModifiedBy>
  <cp:revision>1</cp:revision>
  <dcterms:created xsi:type="dcterms:W3CDTF">2026-05-19T14:17:44Z</dcterms:created>
  <dcterms:modified xsi:type="dcterms:W3CDTF">2026-06-16T17:28:22Z</dcterms:modified>
</cp:coreProperties>
</file>