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3"/>
  </p:notesMasterIdLst>
  <p:sldIdLst>
    <p:sldId id="256" r:id="rId2"/>
    <p:sldId id="292" r:id="rId3"/>
    <p:sldId id="298" r:id="rId4"/>
    <p:sldId id="293" r:id="rId5"/>
    <p:sldId id="297" r:id="rId6"/>
    <p:sldId id="294" r:id="rId7"/>
    <p:sldId id="295" r:id="rId8"/>
    <p:sldId id="299" r:id="rId9"/>
    <p:sldId id="296" r:id="rId10"/>
    <p:sldId id="300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Focus on Loops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/>
              <a:t>loop structure can be used to manually cycle through the elements of a vector so that they can be operated upon by operations that are more complex that the vector operations we’ve looked at already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1&lt;-c(3,6,-4,8,-8,0,5,-3,2,5,-7,6,-4,1,2,4,-8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v2&lt;-NULL</a:t>
            </a:r>
            <a:endParaRPr lang="en-GB" sz="2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1:10) {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v2</a:t>
            </a: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c(v2,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v1[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]*2)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6  12  -8 16 -16 0 10 -6 4 10</a:t>
            </a:r>
          </a:p>
          <a:p>
            <a:pPr marL="676656" lvl="2" indent="0">
              <a:buNone/>
            </a:pP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  6  3  7  6</a:t>
            </a:r>
          </a:p>
          <a:p>
            <a:r>
              <a:rPr lang="en-GB" dirty="0" smtClean="0"/>
              <a:t>To print within a loop, use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print(y)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96752"/>
            <a:ext cx="76646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3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script </a:t>
            </a:r>
            <a:r>
              <a:rPr lang="en-GB" i="1" dirty="0" smtClean="0"/>
              <a:t>4-1-Wondrous.r</a:t>
            </a:r>
            <a:r>
              <a:rPr lang="en-GB" dirty="0" smtClean="0"/>
              <a:t> contains a script that will generate wondrous number sequences</a:t>
            </a:r>
          </a:p>
          <a:p>
            <a:pPr lvl="1"/>
            <a:r>
              <a:rPr lang="en-GB" dirty="0" smtClean="0"/>
              <a:t>Starting with a positive integer, the </a:t>
            </a:r>
            <a:r>
              <a:rPr lang="en-GB" dirty="0"/>
              <a:t>next term in the sequence </a:t>
            </a:r>
            <a:r>
              <a:rPr lang="en-GB" dirty="0" smtClean="0"/>
              <a:t>is generated according </a:t>
            </a:r>
            <a:r>
              <a:rPr lang="en-GB" dirty="0"/>
              <a:t>to the following rules:</a:t>
            </a:r>
          </a:p>
          <a:p>
            <a:pPr lvl="2"/>
            <a:r>
              <a:rPr lang="en-GB" dirty="0"/>
              <a:t>If the previous term is even, the next term is half of the previous term. </a:t>
            </a:r>
          </a:p>
          <a:p>
            <a:pPr lvl="2"/>
            <a:r>
              <a:rPr lang="en-GB" dirty="0"/>
              <a:t>If the previous term is odd, the next term is 3 times the previous term plus 1. </a:t>
            </a:r>
          </a:p>
          <a:p>
            <a:pPr lvl="1"/>
            <a:r>
              <a:rPr lang="en-GB" dirty="0"/>
              <a:t>The sequences for different values of </a:t>
            </a:r>
            <a:r>
              <a:rPr lang="en-GB" i="1" dirty="0"/>
              <a:t>n</a:t>
            </a:r>
            <a:r>
              <a:rPr lang="en-GB" dirty="0"/>
              <a:t> are of different lengths, but all will eventually end at the value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Extend the </a:t>
            </a:r>
            <a:r>
              <a:rPr lang="en-GB" dirty="0"/>
              <a:t>script to do the following: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Calculate and display the sequence of wondrous numbers for starting values of </a:t>
            </a:r>
            <a:r>
              <a:rPr lang="en-GB" i="1" dirty="0" smtClean="0">
                <a:cs typeface="Arial" panose="020B0604020202020204" pitchFamily="34" charset="0"/>
              </a:rPr>
              <a:t>n </a:t>
            </a:r>
            <a:r>
              <a:rPr lang="en-GB" dirty="0" smtClean="0">
                <a:cs typeface="Arial" panose="020B0604020202020204" pitchFamily="34" charset="0"/>
              </a:rPr>
              <a:t>from 1 to 30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5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Manual looping only works if we are absolutely certain how many times we need the loop to run</a:t>
            </a:r>
          </a:p>
          <a:p>
            <a:r>
              <a:rPr lang="en-GB" dirty="0"/>
              <a:t>Sometimes this isn’t the case</a:t>
            </a:r>
          </a:p>
          <a:p>
            <a:pPr lvl="1"/>
            <a:r>
              <a:rPr lang="en-GB" dirty="0"/>
              <a:t>We may not know how big the vector we want to loop through actually is</a:t>
            </a:r>
          </a:p>
          <a:p>
            <a:pPr lvl="1"/>
            <a:r>
              <a:rPr lang="en-GB" dirty="0"/>
              <a:t>We may want to test an inequality and break out of a loop</a:t>
            </a:r>
          </a:p>
          <a:p>
            <a:r>
              <a:rPr lang="en-GB" dirty="0"/>
              <a:t>In these cases we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instead of a list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 {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 stuff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66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not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instead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Seq</a:t>
            </a:r>
            <a:r>
              <a:rPr lang="en-GB" dirty="0"/>
              <a:t>(x) generates a vector with the same number of elements as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x&lt;-(2,5,6,2,4)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 2  3  4  5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If x is empty, then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 </a:t>
            </a:r>
            <a:r>
              <a:rPr lang="en-GB" dirty="0"/>
              <a:t>returns the integer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integer(0)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7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is used on an empty vector, it returns a vector of length 1 containing the value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length(x)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</a:t>
            </a:r>
            <a:endParaRPr lang="en-GB" dirty="0"/>
          </a:p>
          <a:p>
            <a:r>
              <a:rPr lang="en-GB" dirty="0"/>
              <a:t>This means that if we were to have something that loops 0 times</a:t>
            </a:r>
          </a:p>
          <a:p>
            <a:pPr lvl="1"/>
            <a:r>
              <a:rPr lang="en-GB" dirty="0"/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()-</a:t>
            </a:r>
            <a:r>
              <a:rPr lang="en-GB" dirty="0"/>
              <a:t>based loop would loop zero times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length()-</a:t>
            </a:r>
            <a:r>
              <a:rPr lang="en-GB" dirty="0"/>
              <a:t>based loop would loop once</a:t>
            </a:r>
          </a:p>
          <a:p>
            <a:r>
              <a:rPr lang="en-GB" dirty="0"/>
              <a:t>It is therefore much better practice to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for loops than to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75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the previous </a:t>
            </a:r>
            <a:r>
              <a:rPr lang="en-GB" dirty="0"/>
              <a:t>script to do the following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Using another loop, count the number of elements in your vector </a:t>
            </a:r>
            <a:r>
              <a:rPr lang="en-GB" i="1" dirty="0" smtClean="0"/>
              <a:t>wondrous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Check this against the value calculated using 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length(x)</a:t>
            </a:r>
          </a:p>
          <a:p>
            <a:pPr lvl="1"/>
            <a:r>
              <a:rPr lang="en-GB" dirty="0" smtClean="0"/>
              <a:t>Create a vector </a:t>
            </a:r>
            <a:r>
              <a:rPr lang="en-GB" i="1" dirty="0" err="1" smtClean="0"/>
              <a:t>wlengths</a:t>
            </a:r>
            <a:r>
              <a:rPr lang="en-GB" dirty="0" smtClean="0"/>
              <a:t> that contains the number of elements in </a:t>
            </a:r>
            <a:r>
              <a:rPr lang="en-GB" i="1" dirty="0" smtClean="0"/>
              <a:t>wondrous</a:t>
            </a:r>
            <a:r>
              <a:rPr lang="en-GB" dirty="0" smtClean="0"/>
              <a:t> for starting numbers </a:t>
            </a:r>
            <a:r>
              <a:rPr lang="en-GB" i="1" dirty="0" smtClean="0"/>
              <a:t>n</a:t>
            </a:r>
            <a:r>
              <a:rPr lang="en-GB" dirty="0" smtClean="0"/>
              <a:t> of 1 to 30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04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Escaping A Loop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exit a loop, use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lang="en-GB" dirty="0"/>
              <a:t> statement</a:t>
            </a:r>
          </a:p>
          <a:p>
            <a:endParaRPr lang="en-GB" dirty="0"/>
          </a:p>
          <a:p>
            <a:r>
              <a:rPr lang="en-GB" dirty="0"/>
              <a:t>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4  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628800"/>
            <a:ext cx="8280920" cy="355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86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Extend the previous </a:t>
            </a:r>
            <a:r>
              <a:rPr lang="en-GB" dirty="0"/>
              <a:t>script to do the following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Create a vector </a:t>
            </a:r>
            <a:r>
              <a:rPr lang="en-GB" i="1" dirty="0" err="1" smtClean="0"/>
              <a:t>longstrings</a:t>
            </a:r>
            <a:endParaRPr lang="en-GB" dirty="0" smtClean="0"/>
          </a:p>
          <a:p>
            <a:pPr lvl="1"/>
            <a:r>
              <a:rPr lang="en-GB" dirty="0" smtClean="0"/>
              <a:t>The first element is the element index of the first element of </a:t>
            </a:r>
            <a:r>
              <a:rPr lang="en-GB" i="1" dirty="0" err="1" smtClean="0"/>
              <a:t>wlengths</a:t>
            </a:r>
            <a:r>
              <a:rPr lang="en-GB" dirty="0" smtClean="0"/>
              <a:t> which is greater than 10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second </a:t>
            </a:r>
            <a:r>
              <a:rPr lang="en-GB" dirty="0"/>
              <a:t>element is the element index of the first element of </a:t>
            </a:r>
            <a:r>
              <a:rPr lang="en-GB" i="1" dirty="0" err="1"/>
              <a:t>wlengths</a:t>
            </a:r>
            <a:r>
              <a:rPr lang="en-GB" dirty="0"/>
              <a:t> which is greater than </a:t>
            </a:r>
            <a:r>
              <a:rPr lang="en-GB" dirty="0" smtClean="0"/>
              <a:t>20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third </a:t>
            </a:r>
            <a:r>
              <a:rPr lang="en-GB" dirty="0"/>
              <a:t>element is the element index of the first element of </a:t>
            </a:r>
            <a:r>
              <a:rPr lang="en-GB" i="1" dirty="0" err="1"/>
              <a:t>wlengths</a:t>
            </a:r>
            <a:r>
              <a:rPr lang="en-GB" dirty="0"/>
              <a:t> which is greater than </a:t>
            </a:r>
            <a:r>
              <a:rPr lang="en-GB" dirty="0" smtClean="0"/>
              <a:t>100</a:t>
            </a:r>
          </a:p>
          <a:p>
            <a:pPr lvl="1"/>
            <a:endParaRPr lang="en-GB" dirty="0"/>
          </a:p>
          <a:p>
            <a:r>
              <a:rPr lang="en-GB" dirty="0"/>
              <a:t>Extension problem:</a:t>
            </a:r>
          </a:p>
          <a:p>
            <a:pPr lvl="1"/>
            <a:r>
              <a:rPr lang="en-GB" dirty="0"/>
              <a:t>Create a </a:t>
            </a:r>
            <a:r>
              <a:rPr lang="en-GB" dirty="0" smtClean="0"/>
              <a:t>vector </a:t>
            </a:r>
            <a:r>
              <a:rPr lang="en-GB" i="1" dirty="0" smtClean="0"/>
              <a:t>fib</a:t>
            </a:r>
            <a:r>
              <a:rPr lang="en-GB" dirty="0" smtClean="0"/>
              <a:t> containing the Fibonacci numbers</a:t>
            </a:r>
          </a:p>
          <a:p>
            <a:pPr lvl="1"/>
            <a:r>
              <a:rPr lang="en-GB" dirty="0" smtClean="0"/>
              <a:t>Check to see if any elements of </a:t>
            </a:r>
            <a:r>
              <a:rPr lang="en-GB" i="1" dirty="0" err="1" smtClean="0"/>
              <a:t>wlengths</a:t>
            </a:r>
            <a:r>
              <a:rPr lang="en-GB" dirty="0" smtClean="0"/>
              <a:t> are Fibonacci numbers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04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</a:t>
            </a:r>
            <a:r>
              <a:rPr lang="en-GB" dirty="0" smtClean="0"/>
              <a:t>session: </a:t>
            </a:r>
            <a:r>
              <a:rPr lang="en-GB" dirty="0"/>
              <a:t>Vectors </a:t>
            </a:r>
            <a:r>
              <a:rPr lang="en-GB" dirty="0" smtClean="0"/>
              <a:t>III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2.0 to 2.5 </a:t>
            </a:r>
            <a:r>
              <a:rPr lang="en-GB" dirty="0" smtClean="0"/>
              <a:t>and 2.7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14154</TotalTime>
  <Words>670</Words>
  <Application>Microsoft Office PowerPoint</Application>
  <PresentationFormat>On-screen Show (4:3)</PresentationFormat>
  <Paragraphs>107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Georgia</vt:lpstr>
      <vt:lpstr>Trebuchet MS</vt:lpstr>
      <vt:lpstr>Wingdings 2</vt:lpstr>
      <vt:lpstr>Nik2013</vt:lpstr>
      <vt:lpstr> Focus on Loops</vt:lpstr>
      <vt:lpstr>Manual Looping</vt:lpstr>
      <vt:lpstr>Manual Looping</vt:lpstr>
      <vt:lpstr>Exercise</vt:lpstr>
      <vt:lpstr>Looping Using seq()</vt:lpstr>
      <vt:lpstr>Looping Using seq()</vt:lpstr>
      <vt:lpstr>Looping Using seq()</vt:lpstr>
      <vt:lpstr>Exercise</vt:lpstr>
      <vt:lpstr>Escaping A Loop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351</cp:revision>
  <dcterms:created xsi:type="dcterms:W3CDTF">2011-09-13T10:27:46Z</dcterms:created>
  <dcterms:modified xsi:type="dcterms:W3CDTF">2020-10-08T15:08:00Z</dcterms:modified>
</cp:coreProperties>
</file>