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A22BCF5D-FDC2-59D4-F801-0FA0249ABE25}" v="9" dt="2026-02-13T16:57:59.631"/>
    <p1510:client id="{CF9A275D-4DA8-7E8E-8022-2E54A7F2AED9}" v="56" dt="2026-02-13T11:23:53.539"/>
    <p1510:client id="{DDE3E441-9E89-57D6-8C98-39E7D0131057}" v="106" dt="2026-02-13T16:32:22.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Kareem Sani</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rot="-480000">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500000">
            <a:off x="9269322" y="641162"/>
            <a:ext cx="2094550" cy="1320561"/>
          </a:xfrm>
          <a:prstGeom prst="rect">
            <a:avLst/>
          </a:prstGeom>
          <a:ln>
            <a:noFill/>
          </a:ln>
          <a:effectLst>
            <a:softEdge rad="112500"/>
          </a:effectLst>
        </p:spPr>
      </p:pic>
      <p:sp>
        <p:nvSpPr>
          <p:cNvPr id="5" name="TextBox 4">
            <a:extLst>
              <a:ext uri="{FF2B5EF4-FFF2-40B4-BE49-F238E27FC236}">
                <a16:creationId xmlns:a16="http://schemas.microsoft.com/office/drawing/2014/main" id="{F423CBF9-F5DC-0ECF-1691-73C83230D437}"/>
              </a:ext>
            </a:extLst>
          </p:cNvPr>
          <p:cNvSpPr txBox="1"/>
          <p:nvPr/>
        </p:nvSpPr>
        <p:spPr>
          <a:xfrm>
            <a:off x="7827818" y="1511724"/>
            <a:ext cx="3137065" cy="503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2/13/2026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BohoVogueVTI</vt:lpstr>
      <vt:lpstr>Managing Business Information LCLM 5004 Dr. Kareem Sani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2026-01-30T15:42:55Z</dcterms:created>
  <dcterms:modified xsi:type="dcterms:W3CDTF">2026-02-13T17:00:29Z</dcterms:modified>
</cp:coreProperties>
</file>