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27"/>
  </p:notesMasterIdLst>
  <p:handoutMasterIdLst>
    <p:handoutMasterId r:id="rId28"/>
  </p:handoutMasterIdLst>
  <p:sldIdLst>
    <p:sldId id="3825" r:id="rId5"/>
    <p:sldId id="3826" r:id="rId6"/>
    <p:sldId id="3827" r:id="rId7"/>
    <p:sldId id="3835" r:id="rId8"/>
    <p:sldId id="3836" r:id="rId9"/>
    <p:sldId id="3837" r:id="rId10"/>
    <p:sldId id="3838" r:id="rId11"/>
    <p:sldId id="3839" r:id="rId12"/>
    <p:sldId id="3840" r:id="rId13"/>
    <p:sldId id="3841" r:id="rId14"/>
    <p:sldId id="3842" r:id="rId15"/>
    <p:sldId id="3843" r:id="rId16"/>
    <p:sldId id="3844" r:id="rId17"/>
    <p:sldId id="3845" r:id="rId18"/>
    <p:sldId id="3846" r:id="rId19"/>
    <p:sldId id="3847" r:id="rId20"/>
    <p:sldId id="3848" r:id="rId21"/>
    <p:sldId id="3850" r:id="rId22"/>
    <p:sldId id="3851" r:id="rId23"/>
    <p:sldId id="3852" r:id="rId24"/>
    <p:sldId id="3849" r:id="rId25"/>
    <p:sldId id="3834" r:id="rId2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A1C9F6-E2C9-444D-9DE0-7331C24B6802}" v="51" dt="2025-09-01T22:55:10.9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64" d="100"/>
          <a:sy n="64" d="100"/>
        </p:scale>
        <p:origin x="60" y="528"/>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23A1C9F6-E2C9-444D-9DE0-7331C24B6802}"/>
    <pc:docChg chg="undo custSel addSld delSld modSld">
      <pc:chgData name="Helen Lee" userId="950b76d7-29a8-4037-9cf6-1d47a6b96373" providerId="ADAL" clId="{23A1C9F6-E2C9-444D-9DE0-7331C24B6802}" dt="2025-09-01T22:56:00.965" v="1049" actId="1076"/>
      <pc:docMkLst>
        <pc:docMk/>
      </pc:docMkLst>
      <pc:sldChg chg="del">
        <pc:chgData name="Helen Lee" userId="950b76d7-29a8-4037-9cf6-1d47a6b96373" providerId="ADAL" clId="{23A1C9F6-E2C9-444D-9DE0-7331C24B6802}" dt="2025-09-01T22:21:04.329" v="57" actId="47"/>
        <pc:sldMkLst>
          <pc:docMk/>
          <pc:sldMk cId="1019213662" sldId="3791"/>
        </pc:sldMkLst>
      </pc:sldChg>
      <pc:sldChg chg="del">
        <pc:chgData name="Helen Lee" userId="950b76d7-29a8-4037-9cf6-1d47a6b96373" providerId="ADAL" clId="{23A1C9F6-E2C9-444D-9DE0-7331C24B6802}" dt="2025-09-01T22:21:06.264" v="58" actId="47"/>
        <pc:sldMkLst>
          <pc:docMk/>
          <pc:sldMk cId="3927950662" sldId="3792"/>
        </pc:sldMkLst>
      </pc:sldChg>
      <pc:sldChg chg="del">
        <pc:chgData name="Helen Lee" userId="950b76d7-29a8-4037-9cf6-1d47a6b96373" providerId="ADAL" clId="{23A1C9F6-E2C9-444D-9DE0-7331C24B6802}" dt="2025-09-01T22:23:43.321" v="170" actId="47"/>
        <pc:sldMkLst>
          <pc:docMk/>
          <pc:sldMk cId="1813910725" sldId="3794"/>
        </pc:sldMkLst>
      </pc:sldChg>
      <pc:sldChg chg="modSp mod">
        <pc:chgData name="Helen Lee" userId="950b76d7-29a8-4037-9cf6-1d47a6b96373" providerId="ADAL" clId="{23A1C9F6-E2C9-444D-9DE0-7331C24B6802}" dt="2025-09-01T22:32:30.047" v="506" actId="20577"/>
        <pc:sldMkLst>
          <pc:docMk/>
          <pc:sldMk cId="800962904" sldId="3825"/>
        </pc:sldMkLst>
        <pc:spChg chg="mod">
          <ac:chgData name="Helen Lee" userId="950b76d7-29a8-4037-9cf6-1d47a6b96373" providerId="ADAL" clId="{23A1C9F6-E2C9-444D-9DE0-7331C24B6802}" dt="2025-09-01T22:32:30.047" v="506" actId="20577"/>
          <ac:spMkLst>
            <pc:docMk/>
            <pc:sldMk cId="800962904" sldId="3825"/>
            <ac:spMk id="3" creationId="{72CC4EC4-809C-4FD2-AA20-009F08590DA6}"/>
          </ac:spMkLst>
        </pc:spChg>
      </pc:sldChg>
      <pc:sldChg chg="modSp mod">
        <pc:chgData name="Helen Lee" userId="950b76d7-29a8-4037-9cf6-1d47a6b96373" providerId="ADAL" clId="{23A1C9F6-E2C9-444D-9DE0-7331C24B6802}" dt="2025-09-01T22:48:57.564" v="994" actId="20577"/>
        <pc:sldMkLst>
          <pc:docMk/>
          <pc:sldMk cId="55160260" sldId="3826"/>
        </pc:sldMkLst>
        <pc:spChg chg="mod">
          <ac:chgData name="Helen Lee" userId="950b76d7-29a8-4037-9cf6-1d47a6b96373" providerId="ADAL" clId="{23A1C9F6-E2C9-444D-9DE0-7331C24B6802}" dt="2025-09-01T22:48:57.564" v="994" actId="20577"/>
          <ac:spMkLst>
            <pc:docMk/>
            <pc:sldMk cId="55160260" sldId="3826"/>
            <ac:spMk id="3" creationId="{869C3FD2-AF88-4EF1-AFB7-5D31BD5AA0BF}"/>
          </ac:spMkLst>
        </pc:spChg>
      </pc:sldChg>
      <pc:sldChg chg="del">
        <pc:chgData name="Helen Lee" userId="950b76d7-29a8-4037-9cf6-1d47a6b96373" providerId="ADAL" clId="{23A1C9F6-E2C9-444D-9DE0-7331C24B6802}" dt="2025-09-01T22:21:01.350" v="56" actId="47"/>
        <pc:sldMkLst>
          <pc:docMk/>
          <pc:sldMk cId="4283594893" sldId="3828"/>
        </pc:sldMkLst>
      </pc:sldChg>
      <pc:sldChg chg="del">
        <pc:chgData name="Helen Lee" userId="950b76d7-29a8-4037-9cf6-1d47a6b96373" providerId="ADAL" clId="{23A1C9F6-E2C9-444D-9DE0-7331C24B6802}" dt="2025-09-01T22:30:35.632" v="358" actId="47"/>
        <pc:sldMkLst>
          <pc:docMk/>
          <pc:sldMk cId="1026132043" sldId="3829"/>
        </pc:sldMkLst>
      </pc:sldChg>
      <pc:sldChg chg="del">
        <pc:chgData name="Helen Lee" userId="950b76d7-29a8-4037-9cf6-1d47a6b96373" providerId="ADAL" clId="{23A1C9F6-E2C9-444D-9DE0-7331C24B6802}" dt="2025-09-01T22:23:41.639" v="168" actId="47"/>
        <pc:sldMkLst>
          <pc:docMk/>
          <pc:sldMk cId="1791535643" sldId="3830"/>
        </pc:sldMkLst>
      </pc:sldChg>
      <pc:sldChg chg="del">
        <pc:chgData name="Helen Lee" userId="950b76d7-29a8-4037-9cf6-1d47a6b96373" providerId="ADAL" clId="{23A1C9F6-E2C9-444D-9DE0-7331C24B6802}" dt="2025-09-01T22:23:42.146" v="169" actId="47"/>
        <pc:sldMkLst>
          <pc:docMk/>
          <pc:sldMk cId="3942647457" sldId="3831"/>
        </pc:sldMkLst>
      </pc:sldChg>
      <pc:sldChg chg="del">
        <pc:chgData name="Helen Lee" userId="950b76d7-29a8-4037-9cf6-1d47a6b96373" providerId="ADAL" clId="{23A1C9F6-E2C9-444D-9DE0-7331C24B6802}" dt="2025-09-01T22:23:44.418" v="171" actId="47"/>
        <pc:sldMkLst>
          <pc:docMk/>
          <pc:sldMk cId="543995561" sldId="3832"/>
        </pc:sldMkLst>
      </pc:sldChg>
      <pc:sldChg chg="del">
        <pc:chgData name="Helen Lee" userId="950b76d7-29a8-4037-9cf6-1d47a6b96373" providerId="ADAL" clId="{23A1C9F6-E2C9-444D-9DE0-7331C24B6802}" dt="2025-09-01T22:23:44.743" v="172" actId="47"/>
        <pc:sldMkLst>
          <pc:docMk/>
          <pc:sldMk cId="17839761" sldId="3833"/>
        </pc:sldMkLst>
      </pc:sldChg>
      <pc:sldChg chg="addSp delSp modSp mod">
        <pc:chgData name="Helen Lee" userId="950b76d7-29a8-4037-9cf6-1d47a6b96373" providerId="ADAL" clId="{23A1C9F6-E2C9-444D-9DE0-7331C24B6802}" dt="2025-09-01T22:32:09.360" v="489" actId="478"/>
        <pc:sldMkLst>
          <pc:docMk/>
          <pc:sldMk cId="962258905" sldId="3834"/>
        </pc:sldMkLst>
        <pc:spChg chg="del">
          <ac:chgData name="Helen Lee" userId="950b76d7-29a8-4037-9cf6-1d47a6b96373" providerId="ADAL" clId="{23A1C9F6-E2C9-444D-9DE0-7331C24B6802}" dt="2025-09-01T22:32:07.196" v="488" actId="478"/>
          <ac:spMkLst>
            <pc:docMk/>
            <pc:sldMk cId="962258905" sldId="3834"/>
            <ac:spMk id="3" creationId="{21F0B6E0-1F7C-4E6A-87B1-554ADE739CD1}"/>
          </ac:spMkLst>
        </pc:spChg>
        <pc:spChg chg="add del mod">
          <ac:chgData name="Helen Lee" userId="950b76d7-29a8-4037-9cf6-1d47a6b96373" providerId="ADAL" clId="{23A1C9F6-E2C9-444D-9DE0-7331C24B6802}" dt="2025-09-01T22:32:09.360" v="489" actId="478"/>
          <ac:spMkLst>
            <pc:docMk/>
            <pc:sldMk cId="962258905" sldId="3834"/>
            <ac:spMk id="8" creationId="{1A67CAB9-593C-7A1F-2AB9-FBD8DD1B7D20}"/>
          </ac:spMkLst>
        </pc:spChg>
      </pc:sldChg>
      <pc:sldChg chg="modSp mod">
        <pc:chgData name="Helen Lee" userId="950b76d7-29a8-4037-9cf6-1d47a6b96373" providerId="ADAL" clId="{23A1C9F6-E2C9-444D-9DE0-7331C24B6802}" dt="2025-09-01T22:17:30.820" v="2" actId="20577"/>
        <pc:sldMkLst>
          <pc:docMk/>
          <pc:sldMk cId="2814327986" sldId="3835"/>
        </pc:sldMkLst>
        <pc:spChg chg="mod">
          <ac:chgData name="Helen Lee" userId="950b76d7-29a8-4037-9cf6-1d47a6b96373" providerId="ADAL" clId="{23A1C9F6-E2C9-444D-9DE0-7331C24B6802}" dt="2025-09-01T22:17:30.820" v="2" actId="20577"/>
          <ac:spMkLst>
            <pc:docMk/>
            <pc:sldMk cId="2814327986" sldId="3835"/>
            <ac:spMk id="5" creationId="{BDC630F4-6F5E-8C4C-453F-7EE20FB402EA}"/>
          </ac:spMkLst>
        </pc:spChg>
      </pc:sldChg>
      <pc:sldChg chg="delSp modSp new mod">
        <pc:chgData name="Helen Lee" userId="950b76d7-29a8-4037-9cf6-1d47a6b96373" providerId="ADAL" clId="{23A1C9F6-E2C9-444D-9DE0-7331C24B6802}" dt="2025-09-01T22:18:37.223" v="21" actId="14100"/>
        <pc:sldMkLst>
          <pc:docMk/>
          <pc:sldMk cId="461055534" sldId="3836"/>
        </pc:sldMkLst>
        <pc:spChg chg="del">
          <ac:chgData name="Helen Lee" userId="950b76d7-29a8-4037-9cf6-1d47a6b96373" providerId="ADAL" clId="{23A1C9F6-E2C9-444D-9DE0-7331C24B6802}" dt="2025-09-01T22:17:54.550" v="6" actId="478"/>
          <ac:spMkLst>
            <pc:docMk/>
            <pc:sldMk cId="461055534" sldId="3836"/>
            <ac:spMk id="2" creationId="{AE04169F-8000-2EB5-4028-FAC2EAA0451E}"/>
          </ac:spMkLst>
        </pc:spChg>
        <pc:spChg chg="del">
          <ac:chgData name="Helen Lee" userId="950b76d7-29a8-4037-9cf6-1d47a6b96373" providerId="ADAL" clId="{23A1C9F6-E2C9-444D-9DE0-7331C24B6802}" dt="2025-09-01T22:17:56.722" v="7" actId="478"/>
          <ac:spMkLst>
            <pc:docMk/>
            <pc:sldMk cId="461055534" sldId="3836"/>
            <ac:spMk id="3" creationId="{2C64C349-8966-7E3B-518B-40DB0ADF1EA6}"/>
          </ac:spMkLst>
        </pc:spChg>
        <pc:spChg chg="mod">
          <ac:chgData name="Helen Lee" userId="950b76d7-29a8-4037-9cf6-1d47a6b96373" providerId="ADAL" clId="{23A1C9F6-E2C9-444D-9DE0-7331C24B6802}" dt="2025-09-01T22:18:31.716" v="17" actId="14100"/>
          <ac:spMkLst>
            <pc:docMk/>
            <pc:sldMk cId="461055534" sldId="3836"/>
            <ac:spMk id="4" creationId="{6E51977D-DF72-7D7C-B12A-F0231FDD3EC8}"/>
          </ac:spMkLst>
        </pc:spChg>
        <pc:spChg chg="mod">
          <ac:chgData name="Helen Lee" userId="950b76d7-29a8-4037-9cf6-1d47a6b96373" providerId="ADAL" clId="{23A1C9F6-E2C9-444D-9DE0-7331C24B6802}" dt="2025-09-01T22:18:37.223" v="21" actId="14100"/>
          <ac:spMkLst>
            <pc:docMk/>
            <pc:sldMk cId="461055534" sldId="3836"/>
            <ac:spMk id="5" creationId="{0326DC6F-62C3-81C5-F368-D52235CF98F2}"/>
          </ac:spMkLst>
        </pc:spChg>
      </pc:sldChg>
      <pc:sldChg chg="modSp new mod">
        <pc:chgData name="Helen Lee" userId="950b76d7-29a8-4037-9cf6-1d47a6b96373" providerId="ADAL" clId="{23A1C9F6-E2C9-444D-9DE0-7331C24B6802}" dt="2025-09-01T22:19:17.740" v="29" actId="13900"/>
        <pc:sldMkLst>
          <pc:docMk/>
          <pc:sldMk cId="1781806542" sldId="3837"/>
        </pc:sldMkLst>
        <pc:spChg chg="mod">
          <ac:chgData name="Helen Lee" userId="950b76d7-29a8-4037-9cf6-1d47a6b96373" providerId="ADAL" clId="{23A1C9F6-E2C9-444D-9DE0-7331C24B6802}" dt="2025-09-01T22:18:49.991" v="23"/>
          <ac:spMkLst>
            <pc:docMk/>
            <pc:sldMk cId="1781806542" sldId="3837"/>
            <ac:spMk id="4" creationId="{2D1CE004-716E-42A8-B85E-00D9D8F188B3}"/>
          </ac:spMkLst>
        </pc:spChg>
        <pc:spChg chg="mod">
          <ac:chgData name="Helen Lee" userId="950b76d7-29a8-4037-9cf6-1d47a6b96373" providerId="ADAL" clId="{23A1C9F6-E2C9-444D-9DE0-7331C24B6802}" dt="2025-09-01T22:19:17.740" v="29" actId="13900"/>
          <ac:spMkLst>
            <pc:docMk/>
            <pc:sldMk cId="1781806542" sldId="3837"/>
            <ac:spMk id="5" creationId="{6B5172C1-1DDD-E43C-8631-B232F4BB9B53}"/>
          </ac:spMkLst>
        </pc:spChg>
      </pc:sldChg>
      <pc:sldChg chg="modSp new mod">
        <pc:chgData name="Helen Lee" userId="950b76d7-29a8-4037-9cf6-1d47a6b96373" providerId="ADAL" clId="{23A1C9F6-E2C9-444D-9DE0-7331C24B6802}" dt="2025-09-01T22:20:57.235" v="55" actId="27636"/>
        <pc:sldMkLst>
          <pc:docMk/>
          <pc:sldMk cId="884854852" sldId="3838"/>
        </pc:sldMkLst>
        <pc:spChg chg="mod">
          <ac:chgData name="Helen Lee" userId="950b76d7-29a8-4037-9cf6-1d47a6b96373" providerId="ADAL" clId="{23A1C9F6-E2C9-444D-9DE0-7331C24B6802}" dt="2025-09-01T22:19:55.081" v="45" actId="14100"/>
          <ac:spMkLst>
            <pc:docMk/>
            <pc:sldMk cId="884854852" sldId="3838"/>
            <ac:spMk id="4" creationId="{66066DBB-D118-BEEF-90CE-770A9E9C04D1}"/>
          </ac:spMkLst>
        </pc:spChg>
        <pc:spChg chg="mod">
          <ac:chgData name="Helen Lee" userId="950b76d7-29a8-4037-9cf6-1d47a6b96373" providerId="ADAL" clId="{23A1C9F6-E2C9-444D-9DE0-7331C24B6802}" dt="2025-09-01T22:20:57.235" v="55" actId="27636"/>
          <ac:spMkLst>
            <pc:docMk/>
            <pc:sldMk cId="884854852" sldId="3838"/>
            <ac:spMk id="5" creationId="{6AA16639-BBC6-7BB9-7F40-DB4675F98107}"/>
          </ac:spMkLst>
        </pc:spChg>
      </pc:sldChg>
      <pc:sldChg chg="modSp new mod">
        <pc:chgData name="Helen Lee" userId="950b76d7-29a8-4037-9cf6-1d47a6b96373" providerId="ADAL" clId="{23A1C9F6-E2C9-444D-9DE0-7331C24B6802}" dt="2025-09-01T22:23:20.388" v="160" actId="14100"/>
        <pc:sldMkLst>
          <pc:docMk/>
          <pc:sldMk cId="1417276348" sldId="3839"/>
        </pc:sldMkLst>
        <pc:spChg chg="mod">
          <ac:chgData name="Helen Lee" userId="950b76d7-29a8-4037-9cf6-1d47a6b96373" providerId="ADAL" clId="{23A1C9F6-E2C9-444D-9DE0-7331C24B6802}" dt="2025-09-01T22:22:39.541" v="128" actId="14100"/>
          <ac:spMkLst>
            <pc:docMk/>
            <pc:sldMk cId="1417276348" sldId="3839"/>
            <ac:spMk id="4" creationId="{CEA024B2-8CF2-EDDC-41ED-5662D51EA2AD}"/>
          </ac:spMkLst>
        </pc:spChg>
        <pc:spChg chg="mod">
          <ac:chgData name="Helen Lee" userId="950b76d7-29a8-4037-9cf6-1d47a6b96373" providerId="ADAL" clId="{23A1C9F6-E2C9-444D-9DE0-7331C24B6802}" dt="2025-09-01T22:23:20.388" v="160" actId="14100"/>
          <ac:spMkLst>
            <pc:docMk/>
            <pc:sldMk cId="1417276348" sldId="3839"/>
            <ac:spMk id="5" creationId="{750B5612-439E-97D5-03A4-6CA3A9CEE307}"/>
          </ac:spMkLst>
        </pc:spChg>
      </pc:sldChg>
      <pc:sldChg chg="modSp new mod">
        <pc:chgData name="Helen Lee" userId="950b76d7-29a8-4037-9cf6-1d47a6b96373" providerId="ADAL" clId="{23A1C9F6-E2C9-444D-9DE0-7331C24B6802}" dt="2025-09-01T22:23:36.546" v="166" actId="27636"/>
        <pc:sldMkLst>
          <pc:docMk/>
          <pc:sldMk cId="3522028954" sldId="3840"/>
        </pc:sldMkLst>
        <pc:spChg chg="mod">
          <ac:chgData name="Helen Lee" userId="950b76d7-29a8-4037-9cf6-1d47a6b96373" providerId="ADAL" clId="{23A1C9F6-E2C9-444D-9DE0-7331C24B6802}" dt="2025-09-01T22:23:32.103" v="161"/>
          <ac:spMkLst>
            <pc:docMk/>
            <pc:sldMk cId="3522028954" sldId="3840"/>
            <ac:spMk id="4" creationId="{384D9C11-781F-C8B7-9F20-A0B871047FB5}"/>
          </ac:spMkLst>
        </pc:spChg>
        <pc:spChg chg="mod">
          <ac:chgData name="Helen Lee" userId="950b76d7-29a8-4037-9cf6-1d47a6b96373" providerId="ADAL" clId="{23A1C9F6-E2C9-444D-9DE0-7331C24B6802}" dt="2025-09-01T22:23:36.546" v="166" actId="27636"/>
          <ac:spMkLst>
            <pc:docMk/>
            <pc:sldMk cId="3522028954" sldId="3840"/>
            <ac:spMk id="5" creationId="{B0229DDB-151D-2A9C-4CF3-5189731A14C0}"/>
          </ac:spMkLst>
        </pc:spChg>
      </pc:sldChg>
      <pc:sldChg chg="modSp new mod">
        <pc:chgData name="Helen Lee" userId="950b76d7-29a8-4037-9cf6-1d47a6b96373" providerId="ADAL" clId="{23A1C9F6-E2C9-444D-9DE0-7331C24B6802}" dt="2025-09-01T22:25:04.033" v="229"/>
        <pc:sldMkLst>
          <pc:docMk/>
          <pc:sldMk cId="1215807127" sldId="3841"/>
        </pc:sldMkLst>
        <pc:spChg chg="mod">
          <ac:chgData name="Helen Lee" userId="950b76d7-29a8-4037-9cf6-1d47a6b96373" providerId="ADAL" clId="{23A1C9F6-E2C9-444D-9DE0-7331C24B6802}" dt="2025-09-01T22:25:04.033" v="229"/>
          <ac:spMkLst>
            <pc:docMk/>
            <pc:sldMk cId="1215807127" sldId="3841"/>
            <ac:spMk id="4" creationId="{BF422E1C-9B4B-A36F-D8C8-842CDC284081}"/>
          </ac:spMkLst>
        </pc:spChg>
        <pc:spChg chg="mod">
          <ac:chgData name="Helen Lee" userId="950b76d7-29a8-4037-9cf6-1d47a6b96373" providerId="ADAL" clId="{23A1C9F6-E2C9-444D-9DE0-7331C24B6802}" dt="2025-09-01T22:24:13.326" v="183" actId="113"/>
          <ac:spMkLst>
            <pc:docMk/>
            <pc:sldMk cId="1215807127" sldId="3841"/>
            <ac:spMk id="5" creationId="{0F2F7EEA-446C-1CD3-797A-B03FE96AD7A8}"/>
          </ac:spMkLst>
        </pc:spChg>
      </pc:sldChg>
      <pc:sldChg chg="modSp new mod">
        <pc:chgData name="Helen Lee" userId="950b76d7-29a8-4037-9cf6-1d47a6b96373" providerId="ADAL" clId="{23A1C9F6-E2C9-444D-9DE0-7331C24B6802}" dt="2025-09-01T22:25:44.283" v="249" actId="14100"/>
        <pc:sldMkLst>
          <pc:docMk/>
          <pc:sldMk cId="38789138" sldId="3842"/>
        </pc:sldMkLst>
        <pc:spChg chg="mod">
          <ac:chgData name="Helen Lee" userId="950b76d7-29a8-4037-9cf6-1d47a6b96373" providerId="ADAL" clId="{23A1C9F6-E2C9-444D-9DE0-7331C24B6802}" dt="2025-09-01T22:25:44.283" v="249" actId="14100"/>
          <ac:spMkLst>
            <pc:docMk/>
            <pc:sldMk cId="38789138" sldId="3842"/>
            <ac:spMk id="4" creationId="{954C3328-D635-AD3B-B12A-6BE4D8CFC41C}"/>
          </ac:spMkLst>
        </pc:spChg>
        <pc:spChg chg="mod">
          <ac:chgData name="Helen Lee" userId="950b76d7-29a8-4037-9cf6-1d47a6b96373" providerId="ADAL" clId="{23A1C9F6-E2C9-444D-9DE0-7331C24B6802}" dt="2025-09-01T22:25:12.383" v="234" actId="20577"/>
          <ac:spMkLst>
            <pc:docMk/>
            <pc:sldMk cId="38789138" sldId="3842"/>
            <ac:spMk id="5" creationId="{528104B0-3FD1-B21B-7035-AFE24A5F8981}"/>
          </ac:spMkLst>
        </pc:spChg>
      </pc:sldChg>
      <pc:sldChg chg="modSp new mod">
        <pc:chgData name="Helen Lee" userId="950b76d7-29a8-4037-9cf6-1d47a6b96373" providerId="ADAL" clId="{23A1C9F6-E2C9-444D-9DE0-7331C24B6802}" dt="2025-09-01T22:25:57.562" v="255" actId="14100"/>
        <pc:sldMkLst>
          <pc:docMk/>
          <pc:sldMk cId="1163439023" sldId="3843"/>
        </pc:sldMkLst>
        <pc:spChg chg="mod">
          <ac:chgData name="Helen Lee" userId="950b76d7-29a8-4037-9cf6-1d47a6b96373" providerId="ADAL" clId="{23A1C9F6-E2C9-444D-9DE0-7331C24B6802}" dt="2025-09-01T22:25:57.562" v="255" actId="14100"/>
          <ac:spMkLst>
            <pc:docMk/>
            <pc:sldMk cId="1163439023" sldId="3843"/>
            <ac:spMk id="4" creationId="{592E50F6-FB3D-CC17-71BD-63820F854074}"/>
          </ac:spMkLst>
        </pc:spChg>
        <pc:spChg chg="mod">
          <ac:chgData name="Helen Lee" userId="950b76d7-29a8-4037-9cf6-1d47a6b96373" providerId="ADAL" clId="{23A1C9F6-E2C9-444D-9DE0-7331C24B6802}" dt="2025-09-01T22:25:37.226" v="247" actId="113"/>
          <ac:spMkLst>
            <pc:docMk/>
            <pc:sldMk cId="1163439023" sldId="3843"/>
            <ac:spMk id="5" creationId="{3B64CF06-FB61-982F-0ABD-84DBB55FA52E}"/>
          </ac:spMkLst>
        </pc:spChg>
      </pc:sldChg>
      <pc:sldChg chg="delSp modSp new mod">
        <pc:chgData name="Helen Lee" userId="950b76d7-29a8-4037-9cf6-1d47a6b96373" providerId="ADAL" clId="{23A1C9F6-E2C9-444D-9DE0-7331C24B6802}" dt="2025-09-01T22:26:58.332" v="275" actId="27636"/>
        <pc:sldMkLst>
          <pc:docMk/>
          <pc:sldMk cId="624746674" sldId="3844"/>
        </pc:sldMkLst>
        <pc:spChg chg="del">
          <ac:chgData name="Helen Lee" userId="950b76d7-29a8-4037-9cf6-1d47a6b96373" providerId="ADAL" clId="{23A1C9F6-E2C9-444D-9DE0-7331C24B6802}" dt="2025-09-01T22:26:44.803" v="271" actId="478"/>
          <ac:spMkLst>
            <pc:docMk/>
            <pc:sldMk cId="624746674" sldId="3844"/>
            <ac:spMk id="2" creationId="{845588B1-5E83-B914-3845-E08494FFC720}"/>
          </ac:spMkLst>
        </pc:spChg>
        <pc:spChg chg="del">
          <ac:chgData name="Helen Lee" userId="950b76d7-29a8-4037-9cf6-1d47a6b96373" providerId="ADAL" clId="{23A1C9F6-E2C9-444D-9DE0-7331C24B6802}" dt="2025-09-01T22:26:46.752" v="272" actId="478"/>
          <ac:spMkLst>
            <pc:docMk/>
            <pc:sldMk cId="624746674" sldId="3844"/>
            <ac:spMk id="3" creationId="{581A82E9-0B4B-103B-059B-65663B3AA217}"/>
          </ac:spMkLst>
        </pc:spChg>
        <pc:spChg chg="mod">
          <ac:chgData name="Helen Lee" userId="950b76d7-29a8-4037-9cf6-1d47a6b96373" providerId="ADAL" clId="{23A1C9F6-E2C9-444D-9DE0-7331C24B6802}" dt="2025-09-01T22:26:20.567" v="259" actId="14100"/>
          <ac:spMkLst>
            <pc:docMk/>
            <pc:sldMk cId="624746674" sldId="3844"/>
            <ac:spMk id="4" creationId="{B92DEFAD-9409-86D3-13DF-07ACA31FC266}"/>
          </ac:spMkLst>
        </pc:spChg>
        <pc:spChg chg="mod">
          <ac:chgData name="Helen Lee" userId="950b76d7-29a8-4037-9cf6-1d47a6b96373" providerId="ADAL" clId="{23A1C9F6-E2C9-444D-9DE0-7331C24B6802}" dt="2025-09-01T22:26:58.332" v="275" actId="27636"/>
          <ac:spMkLst>
            <pc:docMk/>
            <pc:sldMk cId="624746674" sldId="3844"/>
            <ac:spMk id="5" creationId="{91064BC3-7FBE-5537-CD88-E2C5AACB40B8}"/>
          </ac:spMkLst>
        </pc:spChg>
      </pc:sldChg>
      <pc:sldChg chg="delSp modSp new mod">
        <pc:chgData name="Helen Lee" userId="950b76d7-29a8-4037-9cf6-1d47a6b96373" providerId="ADAL" clId="{23A1C9F6-E2C9-444D-9DE0-7331C24B6802}" dt="2025-09-01T22:27:41.642" v="292" actId="13900"/>
        <pc:sldMkLst>
          <pc:docMk/>
          <pc:sldMk cId="840355132" sldId="3845"/>
        </pc:sldMkLst>
        <pc:spChg chg="del">
          <ac:chgData name="Helen Lee" userId="950b76d7-29a8-4037-9cf6-1d47a6b96373" providerId="ADAL" clId="{23A1C9F6-E2C9-444D-9DE0-7331C24B6802}" dt="2025-09-01T22:27:32.536" v="288" actId="478"/>
          <ac:spMkLst>
            <pc:docMk/>
            <pc:sldMk cId="840355132" sldId="3845"/>
            <ac:spMk id="2" creationId="{80C00178-10AE-5804-3599-363291D3B73E}"/>
          </ac:spMkLst>
        </pc:spChg>
        <pc:spChg chg="del">
          <ac:chgData name="Helen Lee" userId="950b76d7-29a8-4037-9cf6-1d47a6b96373" providerId="ADAL" clId="{23A1C9F6-E2C9-444D-9DE0-7331C24B6802}" dt="2025-09-01T22:27:34.138" v="289" actId="478"/>
          <ac:spMkLst>
            <pc:docMk/>
            <pc:sldMk cId="840355132" sldId="3845"/>
            <ac:spMk id="3" creationId="{1442A84F-BEC7-2888-7E75-FDE7B1A4C2FB}"/>
          </ac:spMkLst>
        </pc:spChg>
        <pc:spChg chg="mod">
          <ac:chgData name="Helen Lee" userId="950b76d7-29a8-4037-9cf6-1d47a6b96373" providerId="ADAL" clId="{23A1C9F6-E2C9-444D-9DE0-7331C24B6802}" dt="2025-09-01T22:27:30.795" v="287" actId="14100"/>
          <ac:spMkLst>
            <pc:docMk/>
            <pc:sldMk cId="840355132" sldId="3845"/>
            <ac:spMk id="4" creationId="{2822E1E0-6E17-B01B-1185-4F332A91A1E9}"/>
          </ac:spMkLst>
        </pc:spChg>
        <pc:spChg chg="mod">
          <ac:chgData name="Helen Lee" userId="950b76d7-29a8-4037-9cf6-1d47a6b96373" providerId="ADAL" clId="{23A1C9F6-E2C9-444D-9DE0-7331C24B6802}" dt="2025-09-01T22:27:41.642" v="292" actId="13900"/>
          <ac:spMkLst>
            <pc:docMk/>
            <pc:sldMk cId="840355132" sldId="3845"/>
            <ac:spMk id="5" creationId="{01DFDCE3-74A2-2C02-A739-1A3653969439}"/>
          </ac:spMkLst>
        </pc:spChg>
      </pc:sldChg>
      <pc:sldChg chg="modSp new mod">
        <pc:chgData name="Helen Lee" userId="950b76d7-29a8-4037-9cf6-1d47a6b96373" providerId="ADAL" clId="{23A1C9F6-E2C9-444D-9DE0-7331C24B6802}" dt="2025-09-01T22:28:47.404" v="314" actId="27636"/>
        <pc:sldMkLst>
          <pc:docMk/>
          <pc:sldMk cId="3930934758" sldId="3846"/>
        </pc:sldMkLst>
        <pc:spChg chg="mod">
          <ac:chgData name="Helen Lee" userId="950b76d7-29a8-4037-9cf6-1d47a6b96373" providerId="ADAL" clId="{23A1C9F6-E2C9-444D-9DE0-7331C24B6802}" dt="2025-09-01T22:28:47.404" v="314" actId="27636"/>
          <ac:spMkLst>
            <pc:docMk/>
            <pc:sldMk cId="3930934758" sldId="3846"/>
            <ac:spMk id="4" creationId="{E72A2435-60FD-68BE-C87C-565860095335}"/>
          </ac:spMkLst>
        </pc:spChg>
        <pc:spChg chg="mod">
          <ac:chgData name="Helen Lee" userId="950b76d7-29a8-4037-9cf6-1d47a6b96373" providerId="ADAL" clId="{23A1C9F6-E2C9-444D-9DE0-7331C24B6802}" dt="2025-09-01T22:28:18.970" v="310" actId="13900"/>
          <ac:spMkLst>
            <pc:docMk/>
            <pc:sldMk cId="3930934758" sldId="3846"/>
            <ac:spMk id="5" creationId="{391B75E2-77C6-4453-F0B3-663CD26F8C06}"/>
          </ac:spMkLst>
        </pc:spChg>
      </pc:sldChg>
      <pc:sldChg chg="delSp modSp new mod">
        <pc:chgData name="Helen Lee" userId="950b76d7-29a8-4037-9cf6-1d47a6b96373" providerId="ADAL" clId="{23A1C9F6-E2C9-444D-9DE0-7331C24B6802}" dt="2025-09-01T22:29:24.256" v="333" actId="27636"/>
        <pc:sldMkLst>
          <pc:docMk/>
          <pc:sldMk cId="738634921" sldId="3847"/>
        </pc:sldMkLst>
        <pc:spChg chg="del mod">
          <ac:chgData name="Helen Lee" userId="950b76d7-29a8-4037-9cf6-1d47a6b96373" providerId="ADAL" clId="{23A1C9F6-E2C9-444D-9DE0-7331C24B6802}" dt="2025-09-01T22:29:11.797" v="326" actId="478"/>
          <ac:spMkLst>
            <pc:docMk/>
            <pc:sldMk cId="738634921" sldId="3847"/>
            <ac:spMk id="2" creationId="{D0F71EAC-254C-2F2C-859D-ED62FF5A06D7}"/>
          </ac:spMkLst>
        </pc:spChg>
        <pc:spChg chg="del">
          <ac:chgData name="Helen Lee" userId="950b76d7-29a8-4037-9cf6-1d47a6b96373" providerId="ADAL" clId="{23A1C9F6-E2C9-444D-9DE0-7331C24B6802}" dt="2025-09-01T22:29:12.615" v="327" actId="478"/>
          <ac:spMkLst>
            <pc:docMk/>
            <pc:sldMk cId="738634921" sldId="3847"/>
            <ac:spMk id="3" creationId="{90A70FBA-BFFF-F196-EE88-851CEC139321}"/>
          </ac:spMkLst>
        </pc:spChg>
        <pc:spChg chg="mod">
          <ac:chgData name="Helen Lee" userId="950b76d7-29a8-4037-9cf6-1d47a6b96373" providerId="ADAL" clId="{23A1C9F6-E2C9-444D-9DE0-7331C24B6802}" dt="2025-09-01T22:29:24.256" v="333" actId="27636"/>
          <ac:spMkLst>
            <pc:docMk/>
            <pc:sldMk cId="738634921" sldId="3847"/>
            <ac:spMk id="4" creationId="{6EC4FAD3-A27E-6CA9-1623-12504E331676}"/>
          </ac:spMkLst>
        </pc:spChg>
        <pc:spChg chg="mod">
          <ac:chgData name="Helen Lee" userId="950b76d7-29a8-4037-9cf6-1d47a6b96373" providerId="ADAL" clId="{23A1C9F6-E2C9-444D-9DE0-7331C24B6802}" dt="2025-09-01T22:29:21.427" v="331" actId="1076"/>
          <ac:spMkLst>
            <pc:docMk/>
            <pc:sldMk cId="738634921" sldId="3847"/>
            <ac:spMk id="5" creationId="{79DB31B4-A62F-7D29-D455-1BD2752D93A8}"/>
          </ac:spMkLst>
        </pc:spChg>
      </pc:sldChg>
      <pc:sldChg chg="addSp delSp modSp new mod">
        <pc:chgData name="Helen Lee" userId="950b76d7-29a8-4037-9cf6-1d47a6b96373" providerId="ADAL" clId="{23A1C9F6-E2C9-444D-9DE0-7331C24B6802}" dt="2025-09-01T22:30:31.035" v="357" actId="1076"/>
        <pc:sldMkLst>
          <pc:docMk/>
          <pc:sldMk cId="3503336094" sldId="3848"/>
        </pc:sldMkLst>
        <pc:spChg chg="add del mod">
          <ac:chgData name="Helen Lee" userId="950b76d7-29a8-4037-9cf6-1d47a6b96373" providerId="ADAL" clId="{23A1C9F6-E2C9-444D-9DE0-7331C24B6802}" dt="2025-09-01T22:30:24.367" v="354" actId="14100"/>
          <ac:spMkLst>
            <pc:docMk/>
            <pc:sldMk cId="3503336094" sldId="3848"/>
            <ac:spMk id="4" creationId="{C337F375-EE82-3B1F-DB2B-3985BC23DD05}"/>
          </ac:spMkLst>
        </pc:spChg>
        <pc:spChg chg="del">
          <ac:chgData name="Helen Lee" userId="950b76d7-29a8-4037-9cf6-1d47a6b96373" providerId="ADAL" clId="{23A1C9F6-E2C9-444D-9DE0-7331C24B6802}" dt="2025-09-01T22:30:01.610" v="335" actId="478"/>
          <ac:spMkLst>
            <pc:docMk/>
            <pc:sldMk cId="3503336094" sldId="3848"/>
            <ac:spMk id="5" creationId="{ACBAECF8-854B-9313-9656-F646CEF04A5A}"/>
          </ac:spMkLst>
        </pc:spChg>
        <pc:picChg chg="add mod">
          <ac:chgData name="Helen Lee" userId="950b76d7-29a8-4037-9cf6-1d47a6b96373" providerId="ADAL" clId="{23A1C9F6-E2C9-444D-9DE0-7331C24B6802}" dt="2025-09-01T22:30:31.035" v="357" actId="1076"/>
          <ac:picMkLst>
            <pc:docMk/>
            <pc:sldMk cId="3503336094" sldId="3848"/>
            <ac:picMk id="9" creationId="{6207E67D-518D-65CC-BA8C-D354D06DB0E7}"/>
          </ac:picMkLst>
        </pc:picChg>
      </pc:sldChg>
      <pc:sldChg chg="addSp delSp modSp new mod modMedia modClrScheme chgLayout">
        <pc:chgData name="Helen Lee" userId="950b76d7-29a8-4037-9cf6-1d47a6b96373" providerId="ADAL" clId="{23A1C9F6-E2C9-444D-9DE0-7331C24B6802}" dt="2025-09-01T22:44:30.878" v="739" actId="20577"/>
        <pc:sldMkLst>
          <pc:docMk/>
          <pc:sldMk cId="229900773" sldId="3849"/>
        </pc:sldMkLst>
        <pc:spChg chg="del">
          <ac:chgData name="Helen Lee" userId="950b76d7-29a8-4037-9cf6-1d47a6b96373" providerId="ADAL" clId="{23A1C9F6-E2C9-444D-9DE0-7331C24B6802}" dt="2025-09-01T22:31:14.870" v="473" actId="478"/>
          <ac:spMkLst>
            <pc:docMk/>
            <pc:sldMk cId="229900773" sldId="3849"/>
            <ac:spMk id="2" creationId="{FA0ED576-73A3-8BF2-09F1-7923817E9C35}"/>
          </ac:spMkLst>
        </pc:spChg>
        <pc:spChg chg="add del">
          <ac:chgData name="Helen Lee" userId="950b76d7-29a8-4037-9cf6-1d47a6b96373" providerId="ADAL" clId="{23A1C9F6-E2C9-444D-9DE0-7331C24B6802}" dt="2025-09-01T22:31:22.740" v="476" actId="26606"/>
          <ac:spMkLst>
            <pc:docMk/>
            <pc:sldMk cId="229900773" sldId="3849"/>
            <ac:spMk id="3" creationId="{B46C45DE-FE94-B6AA-E6C2-9718EA44D633}"/>
          </ac:spMkLst>
        </pc:spChg>
        <pc:spChg chg="mod">
          <ac:chgData name="Helen Lee" userId="950b76d7-29a8-4037-9cf6-1d47a6b96373" providerId="ADAL" clId="{23A1C9F6-E2C9-444D-9DE0-7331C24B6802}" dt="2025-09-01T22:31:38.125" v="482" actId="20577"/>
          <ac:spMkLst>
            <pc:docMk/>
            <pc:sldMk cId="229900773" sldId="3849"/>
            <ac:spMk id="4" creationId="{E7971B13-DDC1-64B3-E54C-FBA6997BA1B7}"/>
          </ac:spMkLst>
        </pc:spChg>
        <pc:spChg chg="mod">
          <ac:chgData name="Helen Lee" userId="950b76d7-29a8-4037-9cf6-1d47a6b96373" providerId="ADAL" clId="{23A1C9F6-E2C9-444D-9DE0-7331C24B6802}" dt="2025-09-01T22:44:30.878" v="739" actId="20577"/>
          <ac:spMkLst>
            <pc:docMk/>
            <pc:sldMk cId="229900773" sldId="3849"/>
            <ac:spMk id="5" creationId="{81AADE19-F63C-DFF8-A467-93BEBDA78DF7}"/>
          </ac:spMkLst>
        </pc:spChg>
        <pc:spChg chg="mod">
          <ac:chgData name="Helen Lee" userId="950b76d7-29a8-4037-9cf6-1d47a6b96373" providerId="ADAL" clId="{23A1C9F6-E2C9-444D-9DE0-7331C24B6802}" dt="2025-09-01T22:31:22.740" v="476" actId="26606"/>
          <ac:spMkLst>
            <pc:docMk/>
            <pc:sldMk cId="229900773" sldId="3849"/>
            <ac:spMk id="6" creationId="{6BC01AB7-E322-1552-1B1E-2E45B57570F0}"/>
          </ac:spMkLst>
        </pc:spChg>
        <pc:spChg chg="mod">
          <ac:chgData name="Helen Lee" userId="950b76d7-29a8-4037-9cf6-1d47a6b96373" providerId="ADAL" clId="{23A1C9F6-E2C9-444D-9DE0-7331C24B6802}" dt="2025-09-01T22:31:22.740" v="476" actId="26606"/>
          <ac:spMkLst>
            <pc:docMk/>
            <pc:sldMk cId="229900773" sldId="3849"/>
            <ac:spMk id="7" creationId="{81DA6D4E-6DD0-CAEA-E718-7D12D547B10D}"/>
          </ac:spMkLst>
        </pc:spChg>
        <pc:spChg chg="mod">
          <ac:chgData name="Helen Lee" userId="950b76d7-29a8-4037-9cf6-1d47a6b96373" providerId="ADAL" clId="{23A1C9F6-E2C9-444D-9DE0-7331C24B6802}" dt="2025-09-01T22:31:22.740" v="476" actId="26606"/>
          <ac:spMkLst>
            <pc:docMk/>
            <pc:sldMk cId="229900773" sldId="3849"/>
            <ac:spMk id="8" creationId="{C5432415-D011-C489-2EAD-27FE28BD45AA}"/>
          </ac:spMkLst>
        </pc:spChg>
        <pc:spChg chg="add del mod">
          <ac:chgData name="Helen Lee" userId="950b76d7-29a8-4037-9cf6-1d47a6b96373" providerId="ADAL" clId="{23A1C9F6-E2C9-444D-9DE0-7331C24B6802}" dt="2025-09-01T22:31:22.632" v="475" actId="26606"/>
          <ac:spMkLst>
            <pc:docMk/>
            <pc:sldMk cId="229900773" sldId="3849"/>
            <ac:spMk id="13" creationId="{3C13875F-B3FD-A931-E3F0-3BE154D0752F}"/>
          </ac:spMkLst>
        </pc:spChg>
        <pc:picChg chg="add mod">
          <ac:chgData name="Helen Lee" userId="950b76d7-29a8-4037-9cf6-1d47a6b96373" providerId="ADAL" clId="{23A1C9F6-E2C9-444D-9DE0-7331C24B6802}" dt="2025-09-01T22:31:25.081" v="478"/>
          <ac:picMkLst>
            <pc:docMk/>
            <pc:sldMk cId="229900773" sldId="3849"/>
            <ac:picMk id="10" creationId="{91227964-5C1D-3A38-607B-FEB201A3641A}"/>
          </ac:picMkLst>
        </pc:picChg>
      </pc:sldChg>
      <pc:sldChg chg="addSp modSp new mod">
        <pc:chgData name="Helen Lee" userId="950b76d7-29a8-4037-9cf6-1d47a6b96373" providerId="ADAL" clId="{23A1C9F6-E2C9-444D-9DE0-7331C24B6802}" dt="2025-09-01T22:56:00.965" v="1049" actId="1076"/>
        <pc:sldMkLst>
          <pc:docMk/>
          <pc:sldMk cId="1302372798" sldId="3850"/>
        </pc:sldMkLst>
        <pc:spChg chg="mod">
          <ac:chgData name="Helen Lee" userId="950b76d7-29a8-4037-9cf6-1d47a6b96373" providerId="ADAL" clId="{23A1C9F6-E2C9-444D-9DE0-7331C24B6802}" dt="2025-09-01T22:43:19.666" v="549" actId="14100"/>
          <ac:spMkLst>
            <pc:docMk/>
            <pc:sldMk cId="1302372798" sldId="3850"/>
            <ac:spMk id="4" creationId="{E4E81A24-BAD7-52C1-B737-4C0302B076FA}"/>
          </ac:spMkLst>
        </pc:spChg>
        <pc:spChg chg="mod">
          <ac:chgData name="Helen Lee" userId="950b76d7-29a8-4037-9cf6-1d47a6b96373" providerId="ADAL" clId="{23A1C9F6-E2C9-444D-9DE0-7331C24B6802}" dt="2025-09-01T22:45:11.652" v="811" actId="20577"/>
          <ac:spMkLst>
            <pc:docMk/>
            <pc:sldMk cId="1302372798" sldId="3850"/>
            <ac:spMk id="5" creationId="{458C35AF-B37C-DB4F-31F0-66E086CBF1BD}"/>
          </ac:spMkLst>
        </pc:spChg>
        <pc:picChg chg="add mod">
          <ac:chgData name="Helen Lee" userId="950b76d7-29a8-4037-9cf6-1d47a6b96373" providerId="ADAL" clId="{23A1C9F6-E2C9-444D-9DE0-7331C24B6802}" dt="2025-09-01T22:56:00.965" v="1049" actId="1076"/>
          <ac:picMkLst>
            <pc:docMk/>
            <pc:sldMk cId="1302372798" sldId="3850"/>
            <ac:picMk id="10" creationId="{2B4A490F-656E-0BA1-2617-DEAF38EB23B5}"/>
          </ac:picMkLst>
        </pc:picChg>
      </pc:sldChg>
      <pc:sldChg chg="new del">
        <pc:chgData name="Helen Lee" userId="950b76d7-29a8-4037-9cf6-1d47a6b96373" providerId="ADAL" clId="{23A1C9F6-E2C9-444D-9DE0-7331C24B6802}" dt="2025-09-01T22:43:11.127" v="532" actId="47"/>
        <pc:sldMkLst>
          <pc:docMk/>
          <pc:sldMk cId="1463458402" sldId="3850"/>
        </pc:sldMkLst>
      </pc:sldChg>
      <pc:sldChg chg="addSp delSp modSp new mod modClrScheme chgLayout">
        <pc:chgData name="Helen Lee" userId="950b76d7-29a8-4037-9cf6-1d47a6b96373" providerId="ADAL" clId="{23A1C9F6-E2C9-444D-9DE0-7331C24B6802}" dt="2025-09-01T22:55:07.500" v="1040" actId="20577"/>
        <pc:sldMkLst>
          <pc:docMk/>
          <pc:sldMk cId="1874806352" sldId="3851"/>
        </pc:sldMkLst>
        <pc:spChg chg="del mod">
          <ac:chgData name="Helen Lee" userId="950b76d7-29a8-4037-9cf6-1d47a6b96373" providerId="ADAL" clId="{23A1C9F6-E2C9-444D-9DE0-7331C24B6802}" dt="2025-09-01T22:47:34.470" v="814" actId="478"/>
          <ac:spMkLst>
            <pc:docMk/>
            <pc:sldMk cId="1874806352" sldId="3851"/>
            <ac:spMk id="2" creationId="{5BCE6192-F9BB-A82C-F8D1-FAD4121A47ED}"/>
          </ac:spMkLst>
        </pc:spChg>
        <pc:spChg chg="del">
          <ac:chgData name="Helen Lee" userId="950b76d7-29a8-4037-9cf6-1d47a6b96373" providerId="ADAL" clId="{23A1C9F6-E2C9-444D-9DE0-7331C24B6802}" dt="2025-09-01T22:47:36.434" v="815" actId="22"/>
          <ac:spMkLst>
            <pc:docMk/>
            <pc:sldMk cId="1874806352" sldId="3851"/>
            <ac:spMk id="3" creationId="{E8DD7C85-2A43-FF11-28A2-446644464A60}"/>
          </ac:spMkLst>
        </pc:spChg>
        <pc:spChg chg="add del">
          <ac:chgData name="Helen Lee" userId="950b76d7-29a8-4037-9cf6-1d47a6b96373" providerId="ADAL" clId="{23A1C9F6-E2C9-444D-9DE0-7331C24B6802}" dt="2025-09-01T22:47:39.970" v="818" actId="26606"/>
          <ac:spMkLst>
            <pc:docMk/>
            <pc:sldMk cId="1874806352" sldId="3851"/>
            <ac:spMk id="4" creationId="{B2FFCACF-E97E-080E-0794-973F2CE998D7}"/>
          </ac:spMkLst>
        </pc:spChg>
        <pc:spChg chg="add del">
          <ac:chgData name="Helen Lee" userId="950b76d7-29a8-4037-9cf6-1d47a6b96373" providerId="ADAL" clId="{23A1C9F6-E2C9-444D-9DE0-7331C24B6802}" dt="2025-09-01T22:47:39.970" v="818" actId="26606"/>
          <ac:spMkLst>
            <pc:docMk/>
            <pc:sldMk cId="1874806352" sldId="3851"/>
            <ac:spMk id="5" creationId="{AAFD16B5-FC7D-D68E-2A6D-820B40966383}"/>
          </ac:spMkLst>
        </pc:spChg>
        <pc:spChg chg="mod modVis">
          <ac:chgData name="Helen Lee" userId="950b76d7-29a8-4037-9cf6-1d47a6b96373" providerId="ADAL" clId="{23A1C9F6-E2C9-444D-9DE0-7331C24B6802}" dt="2025-09-01T22:47:39.970" v="818" actId="26606"/>
          <ac:spMkLst>
            <pc:docMk/>
            <pc:sldMk cId="1874806352" sldId="3851"/>
            <ac:spMk id="6" creationId="{60018D72-C6BF-08EB-3244-C82CCB41C6FB}"/>
          </ac:spMkLst>
        </pc:spChg>
        <pc:spChg chg="mod">
          <ac:chgData name="Helen Lee" userId="950b76d7-29a8-4037-9cf6-1d47a6b96373" providerId="ADAL" clId="{23A1C9F6-E2C9-444D-9DE0-7331C24B6802}" dt="2025-09-01T22:47:39.970" v="818" actId="26606"/>
          <ac:spMkLst>
            <pc:docMk/>
            <pc:sldMk cId="1874806352" sldId="3851"/>
            <ac:spMk id="7" creationId="{6A78E722-DEAD-FDCC-EEA2-B4597CFEBAB0}"/>
          </ac:spMkLst>
        </pc:spChg>
        <pc:spChg chg="mod modVis">
          <ac:chgData name="Helen Lee" userId="950b76d7-29a8-4037-9cf6-1d47a6b96373" providerId="ADAL" clId="{23A1C9F6-E2C9-444D-9DE0-7331C24B6802}" dt="2025-09-01T22:47:39.970" v="818" actId="26606"/>
          <ac:spMkLst>
            <pc:docMk/>
            <pc:sldMk cId="1874806352" sldId="3851"/>
            <ac:spMk id="8" creationId="{9DF8DA50-E6C2-6C7A-3947-F92A35B0EC7F}"/>
          </ac:spMkLst>
        </pc:spChg>
        <pc:spChg chg="add mod">
          <ac:chgData name="Helen Lee" userId="950b76d7-29a8-4037-9cf6-1d47a6b96373" providerId="ADAL" clId="{23A1C9F6-E2C9-444D-9DE0-7331C24B6802}" dt="2025-09-01T22:55:07.500" v="1040" actId="20577"/>
          <ac:spMkLst>
            <pc:docMk/>
            <pc:sldMk cId="1874806352" sldId="3851"/>
            <ac:spMk id="15" creationId="{DAF08C06-D867-027C-7D6D-7C4B47ABAB2C}"/>
          </ac:spMkLst>
        </pc:spChg>
        <pc:spChg chg="add mod">
          <ac:chgData name="Helen Lee" userId="950b76d7-29a8-4037-9cf6-1d47a6b96373" providerId="ADAL" clId="{23A1C9F6-E2C9-444D-9DE0-7331C24B6802}" dt="2025-09-01T22:48:29.209" v="921" actId="27636"/>
          <ac:spMkLst>
            <pc:docMk/>
            <pc:sldMk cId="1874806352" sldId="3851"/>
            <ac:spMk id="17" creationId="{39C81A88-5471-3DFD-9FA8-679AEE7E2EEF}"/>
          </ac:spMkLst>
        </pc:spChg>
        <pc:picChg chg="add mod ord">
          <ac:chgData name="Helen Lee" userId="950b76d7-29a8-4037-9cf6-1d47a6b96373" providerId="ADAL" clId="{23A1C9F6-E2C9-444D-9DE0-7331C24B6802}" dt="2025-09-01T22:47:47.103" v="820" actId="27614"/>
          <ac:picMkLst>
            <pc:docMk/>
            <pc:sldMk cId="1874806352" sldId="3851"/>
            <ac:picMk id="10" creationId="{C1F9CCA9-9DF9-4D19-0A82-8E23C3234499}"/>
          </ac:picMkLst>
        </pc:picChg>
      </pc:sldChg>
      <pc:sldChg chg="addSp delSp modSp new mod">
        <pc:chgData name="Helen Lee" userId="950b76d7-29a8-4037-9cf6-1d47a6b96373" providerId="ADAL" clId="{23A1C9F6-E2C9-444D-9DE0-7331C24B6802}" dt="2025-09-01T22:55:30.413" v="1045" actId="1076"/>
        <pc:sldMkLst>
          <pc:docMk/>
          <pc:sldMk cId="1772117208" sldId="3852"/>
        </pc:sldMkLst>
        <pc:spChg chg="mod">
          <ac:chgData name="Helen Lee" userId="950b76d7-29a8-4037-9cf6-1d47a6b96373" providerId="ADAL" clId="{23A1C9F6-E2C9-444D-9DE0-7331C24B6802}" dt="2025-09-01T22:55:10.982" v="1041"/>
          <ac:spMkLst>
            <pc:docMk/>
            <pc:sldMk cId="1772117208" sldId="3852"/>
            <ac:spMk id="2" creationId="{F70D5336-D6A2-E273-3906-A4DBAB53AF3C}"/>
          </ac:spMkLst>
        </pc:spChg>
        <pc:spChg chg="mod">
          <ac:chgData name="Helen Lee" userId="950b76d7-29a8-4037-9cf6-1d47a6b96373" providerId="ADAL" clId="{23A1C9F6-E2C9-444D-9DE0-7331C24B6802}" dt="2025-09-01T22:54:49.726" v="1038" actId="20577"/>
          <ac:spMkLst>
            <pc:docMk/>
            <pc:sldMk cId="1772117208" sldId="3852"/>
            <ac:spMk id="3" creationId="{4574610A-8BDA-97C9-478B-A7B882D5848E}"/>
          </ac:spMkLst>
        </pc:spChg>
        <pc:spChg chg="del">
          <ac:chgData name="Helen Lee" userId="950b76d7-29a8-4037-9cf6-1d47a6b96373" providerId="ADAL" clId="{23A1C9F6-E2C9-444D-9DE0-7331C24B6802}" dt="2025-09-01T22:54:53.634" v="1039" actId="478"/>
          <ac:spMkLst>
            <pc:docMk/>
            <pc:sldMk cId="1772117208" sldId="3852"/>
            <ac:spMk id="4" creationId="{F8C60656-E01B-2219-2F9D-74CCB7BAB966}"/>
          </ac:spMkLst>
        </pc:spChg>
        <pc:picChg chg="add mod">
          <ac:chgData name="Helen Lee" userId="950b76d7-29a8-4037-9cf6-1d47a6b96373" providerId="ADAL" clId="{23A1C9F6-E2C9-444D-9DE0-7331C24B6802}" dt="2025-09-01T22:55:30.413" v="1045" actId="1076"/>
          <ac:picMkLst>
            <pc:docMk/>
            <pc:sldMk cId="1772117208" sldId="3852"/>
            <ac:picMk id="9" creationId="{E582D950-92E2-E9EE-8071-EA8956385AA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01/09/2025</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01/09/2025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22</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think.taylorandfrancis.com/special_issues/leisure-mental-health-well-being/?_ga=2.60179437.15642318.1756766078-536844679.1756766078"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think.taylorandfrancis.com/special_issues/benefits-challenges-and-ethical-implications-of-using-gen-ai-in-service-research/?_ga=2.138708083.15642318.1756766078-536844679.1756766078" TargetMode="Externa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think.taylorandfrancis.com/special_issues/internet-memes-innovation-asia-pacific/?_ga=2.233598174.15642318.1756766078-536844679.1756766078" TargetMode="Externa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lstStyle/>
          <a:p>
            <a:pPr rtl="0"/>
            <a:r>
              <a:rPr lang="en-US" dirty="0">
                <a:solidFill>
                  <a:srgbClr val="FFFFFF"/>
                </a:solidFill>
              </a:rPr>
              <a:t>Abstract writing  </a:t>
            </a:r>
            <a:endParaRPr lang="en-GB"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solidFill>
                  <a:srgbClr val="FFFFFF"/>
                </a:solidFill>
              </a:rPr>
              <a:t>By Dr  Helen Lee </a:t>
            </a:r>
          </a:p>
          <a:p>
            <a:pPr rtl="0"/>
            <a:endParaRPr lang="en-GB"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a:solidFill>
                  <a:srgbClr val="FFFFFF"/>
                </a:solidFill>
              </a:rPr>
              <a:t>Agenda</a:t>
            </a:r>
            <a:endParaRPr lang="en-GB"/>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464233" y="1527048"/>
            <a:ext cx="5962927" cy="3931920"/>
          </a:xfrm>
        </p:spPr>
        <p:txBody>
          <a:bodyPr rtlCol="0">
            <a:normAutofit lnSpcReduction="10000"/>
          </a:bodyPr>
          <a:lstStyle/>
          <a:p>
            <a:pPr marL="457200" indent="-457200">
              <a:buFont typeface="Wingdings" panose="05000000000000000000" pitchFamily="2" charset="2"/>
              <a:buChar char="Ø"/>
            </a:pPr>
            <a:r>
              <a:rPr lang="en-US" dirty="0"/>
              <a:t>Why an abstract is needed ?</a:t>
            </a:r>
          </a:p>
          <a:p>
            <a:pPr marL="457200" indent="-457200">
              <a:buFont typeface="Wingdings" panose="05000000000000000000" pitchFamily="2" charset="2"/>
              <a:buChar char="Ø"/>
            </a:pPr>
            <a:r>
              <a:rPr lang="en-GB" dirty="0"/>
              <a:t>What is included in a strong abstract?  Components of an abstract </a:t>
            </a:r>
          </a:p>
          <a:p>
            <a:pPr marL="457200" indent="-457200">
              <a:buFont typeface="Wingdings" panose="05000000000000000000" pitchFamily="2" charset="2"/>
              <a:buChar char="Ø"/>
            </a:pPr>
            <a:r>
              <a:rPr lang="en-GB" dirty="0"/>
              <a:t>What are some common pitfalls to avoid when writing an abstract?</a:t>
            </a:r>
          </a:p>
          <a:p>
            <a:pPr marL="457200" indent="-457200">
              <a:buFont typeface="Wingdings" panose="05000000000000000000" pitchFamily="2" charset="2"/>
              <a:buChar char="Ø"/>
            </a:pPr>
            <a:r>
              <a:rPr lang="en-GB" dirty="0"/>
              <a:t>Call for papers  </a:t>
            </a:r>
          </a:p>
          <a:p>
            <a:pPr marL="457200" indent="-457200">
              <a:buFont typeface="Wingdings" panose="05000000000000000000" pitchFamily="2" charset="2"/>
              <a:buChar char="Ø"/>
            </a:pPr>
            <a:r>
              <a:rPr lang="en-GB" dirty="0"/>
              <a:t>Task </a:t>
            </a:r>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lstStyle/>
          <a:p>
            <a:pPr rtl="0"/>
            <a:r>
              <a:rPr lang="en-GB"/>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5" y="1825625"/>
            <a:ext cx="6167997" cy="2047796"/>
          </a:xfrm>
        </p:spPr>
        <p:txBody>
          <a:bodyPr rtlCol="0">
            <a:normAutofit/>
          </a:bodyPr>
          <a:lstStyle/>
          <a:p>
            <a:r>
              <a:rPr lang="en-GB" sz="3200" dirty="0"/>
              <a:t>Why should authors take the time to write an abstract?  </a:t>
            </a:r>
          </a:p>
          <a:p>
            <a:pPr rtl="0"/>
            <a:endParaRPr lang="en-GB"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4"/>
          <a:srcRect/>
          <a:stretch/>
        </p:blip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19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16B7F30-3297-FBB3-AFC1-4D9B168F054C}"/>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854E04E1-A462-E1B1-333C-E6C23C9E5074}"/>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5F38C0E6-70F3-B988-7E04-237BCACEC152}"/>
              </a:ext>
            </a:extLst>
          </p:cNvPr>
          <p:cNvSpPr>
            <a:spLocks noGrp="1"/>
          </p:cNvSpPr>
          <p:nvPr>
            <p:ph type="title"/>
          </p:nvPr>
        </p:nvSpPr>
        <p:spPr>
          <a:xfrm>
            <a:off x="539495" y="365124"/>
            <a:ext cx="7286859"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BDC630F4-6F5E-8C4C-453F-7EE20FB402EA}"/>
              </a:ext>
            </a:extLst>
          </p:cNvPr>
          <p:cNvSpPr>
            <a:spLocks noGrp="1"/>
          </p:cNvSpPr>
          <p:nvPr>
            <p:ph idx="1"/>
          </p:nvPr>
        </p:nvSpPr>
        <p:spPr>
          <a:xfrm>
            <a:off x="539495" y="1825625"/>
            <a:ext cx="6660984" cy="4352544"/>
          </a:xfrm>
        </p:spPr>
        <p:txBody>
          <a:bodyPr>
            <a:normAutofit lnSpcReduction="10000"/>
          </a:bodyPr>
          <a:lstStyle/>
          <a:p>
            <a:r>
              <a:rPr lang="en-GB" dirty="0"/>
              <a:t>1. Great Abstracts Increase Readership</a:t>
            </a:r>
          </a:p>
          <a:p>
            <a:endParaRPr lang="en-GB" dirty="0"/>
          </a:p>
          <a:p>
            <a:pPr algn="just"/>
            <a:r>
              <a:rPr lang="en-GB" dirty="0"/>
              <a:t>Researchers publish articles in order to disseminate knowledge to other academics, practitioners, and decision-makers.  </a:t>
            </a:r>
          </a:p>
          <a:p>
            <a:pPr algn="just"/>
            <a:r>
              <a:rPr lang="en-GB" dirty="0"/>
              <a:t>However, before these audiences download, read, and cite your paper, they read your abstract. </a:t>
            </a:r>
          </a:p>
          <a:p>
            <a:r>
              <a:rPr lang="en-GB" dirty="0"/>
              <a:t>Abstracts are how they decide which articles to read, and which to ignore. </a:t>
            </a:r>
          </a:p>
          <a:p>
            <a:endParaRPr lang="en-GB" dirty="0"/>
          </a:p>
        </p:txBody>
      </p:sp>
      <p:sp>
        <p:nvSpPr>
          <p:cNvPr id="6" name="Date Placeholder 5">
            <a:extLst>
              <a:ext uri="{FF2B5EF4-FFF2-40B4-BE49-F238E27FC236}">
                <a16:creationId xmlns:a16="http://schemas.microsoft.com/office/drawing/2014/main" id="{F64710C6-CEFE-0D49-DEE8-E1F2211D8BAF}"/>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53538874-9549-1B57-247E-9D3750EA8D94}"/>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8B0FA0D2-4AD6-82FF-B816-CC981DF94D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4</a:t>
            </a:fld>
            <a:endParaRPr lang="en-GB" noProof="0">
              <a:solidFill>
                <a:prstClr val="black">
                  <a:tint val="75000"/>
                </a:prstClr>
              </a:solidFill>
            </a:endParaRPr>
          </a:p>
        </p:txBody>
      </p:sp>
    </p:spTree>
    <p:extLst>
      <p:ext uri="{BB962C8B-B14F-4D97-AF65-F5344CB8AC3E}">
        <p14:creationId xmlns:p14="http://schemas.microsoft.com/office/powerpoint/2010/main" val="2814327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51977D-DF72-7D7C-B12A-F0231FDD3EC8}"/>
              </a:ext>
            </a:extLst>
          </p:cNvPr>
          <p:cNvSpPr>
            <a:spLocks noGrp="1"/>
          </p:cNvSpPr>
          <p:nvPr>
            <p:ph type="title"/>
          </p:nvPr>
        </p:nvSpPr>
        <p:spPr>
          <a:xfrm>
            <a:off x="539496" y="365124"/>
            <a:ext cx="8348926"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0326DC6F-62C3-81C5-F368-D52235CF98F2}"/>
              </a:ext>
            </a:extLst>
          </p:cNvPr>
          <p:cNvSpPr>
            <a:spLocks noGrp="1"/>
          </p:cNvSpPr>
          <p:nvPr>
            <p:ph idx="1"/>
          </p:nvPr>
        </p:nvSpPr>
        <p:spPr>
          <a:xfrm>
            <a:off x="539496" y="1825625"/>
            <a:ext cx="7252782" cy="4352544"/>
          </a:xfrm>
        </p:spPr>
        <p:txBody>
          <a:bodyPr>
            <a:normAutofit fontScale="92500"/>
          </a:bodyPr>
          <a:lstStyle/>
          <a:p>
            <a:r>
              <a:rPr lang="en-GB" dirty="0"/>
              <a:t>2. Clearly-Outlined Abstracts Speed Up the Editorial Process</a:t>
            </a:r>
          </a:p>
          <a:p>
            <a:endParaRPr lang="en-GB" dirty="0"/>
          </a:p>
          <a:p>
            <a:r>
              <a:rPr lang="en-GB" dirty="0"/>
              <a:t>All researchers want fast, quality, and helpful peer reviews, and writing strong abstracts are a simple way authors can help enhance the editorial process. </a:t>
            </a:r>
          </a:p>
          <a:p>
            <a:r>
              <a:rPr lang="en-GB" dirty="0"/>
              <a:t>Like most journals, peer reviewers for Social Sciences and Humanities Open are invited to read your abstract— not the full article— before deciding whether they’d like to review your paper. </a:t>
            </a:r>
          </a:p>
          <a:p>
            <a:endParaRPr lang="en-GB" dirty="0"/>
          </a:p>
        </p:txBody>
      </p:sp>
      <p:sp>
        <p:nvSpPr>
          <p:cNvPr id="6" name="Date Placeholder 5">
            <a:extLst>
              <a:ext uri="{FF2B5EF4-FFF2-40B4-BE49-F238E27FC236}">
                <a16:creationId xmlns:a16="http://schemas.microsoft.com/office/drawing/2014/main" id="{29965B6D-110D-F67E-CF9C-52A41B5524B6}"/>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BBA82115-D0B1-065E-B5B5-D84996A799C8}"/>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9730F4D-7C66-C8D9-0AD4-213AEF35A90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a:t>
            </a:fld>
            <a:endParaRPr lang="en-GB" noProof="0">
              <a:solidFill>
                <a:prstClr val="black">
                  <a:tint val="75000"/>
                </a:prstClr>
              </a:solidFill>
            </a:endParaRPr>
          </a:p>
        </p:txBody>
      </p:sp>
    </p:spTree>
    <p:extLst>
      <p:ext uri="{BB962C8B-B14F-4D97-AF65-F5344CB8AC3E}">
        <p14:creationId xmlns:p14="http://schemas.microsoft.com/office/powerpoint/2010/main" val="461055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CEDC220-D12C-5F5A-F0F6-6BF1F4735E73}"/>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5F8EA4CA-E81B-A9BF-644A-4A064DC1FAAB}"/>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2D1CE004-716E-42A8-B85E-00D9D8F188B3}"/>
              </a:ext>
            </a:extLst>
          </p:cNvPr>
          <p:cNvSpPr>
            <a:spLocks noGrp="1"/>
          </p:cNvSpPr>
          <p:nvPr>
            <p:ph type="title"/>
          </p:nvPr>
        </p:nvSpPr>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6B5172C1-1DDD-E43C-8631-B232F4BB9B53}"/>
              </a:ext>
            </a:extLst>
          </p:cNvPr>
          <p:cNvSpPr>
            <a:spLocks noGrp="1"/>
          </p:cNvSpPr>
          <p:nvPr>
            <p:ph idx="1"/>
          </p:nvPr>
        </p:nvSpPr>
        <p:spPr>
          <a:xfrm>
            <a:off x="539496" y="1825625"/>
            <a:ext cx="6409944" cy="4352544"/>
          </a:xfrm>
        </p:spPr>
        <p:txBody>
          <a:bodyPr/>
          <a:lstStyle/>
          <a:p>
            <a:pPr algn="just"/>
            <a:r>
              <a:rPr lang="en-GB" dirty="0"/>
              <a:t>Reviewers are also more likely to accept invitations to review papers which address interesting research questions and are generally well-written. </a:t>
            </a:r>
          </a:p>
          <a:p>
            <a:pPr algn="just"/>
            <a:endParaRPr lang="en-GB" dirty="0"/>
          </a:p>
          <a:p>
            <a:pPr algn="just"/>
            <a:r>
              <a:rPr lang="en-GB" dirty="0"/>
              <a:t>Your abstract is your opportunity to demonstrate to reviewers that your research article is interesting, carefully considered, compelling, and worth their time to review.</a:t>
            </a:r>
          </a:p>
        </p:txBody>
      </p:sp>
      <p:sp>
        <p:nvSpPr>
          <p:cNvPr id="6" name="Date Placeholder 5">
            <a:extLst>
              <a:ext uri="{FF2B5EF4-FFF2-40B4-BE49-F238E27FC236}">
                <a16:creationId xmlns:a16="http://schemas.microsoft.com/office/drawing/2014/main" id="{45A04E53-27C0-5FF2-15EA-07D4EBBCB444}"/>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85660C85-FAF6-496A-0A38-D74194428BDD}"/>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272EDD8-7309-31A3-5B14-3C30A0F022C7}"/>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6</a:t>
            </a:fld>
            <a:endParaRPr lang="en-GB" noProof="0">
              <a:solidFill>
                <a:prstClr val="black">
                  <a:tint val="75000"/>
                </a:prstClr>
              </a:solidFill>
            </a:endParaRPr>
          </a:p>
        </p:txBody>
      </p:sp>
    </p:spTree>
    <p:extLst>
      <p:ext uri="{BB962C8B-B14F-4D97-AF65-F5344CB8AC3E}">
        <p14:creationId xmlns:p14="http://schemas.microsoft.com/office/powerpoint/2010/main" val="1781806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30E1BDE-9DF1-FFE3-60EB-CB3D83C83870}"/>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E9E9023A-9775-4FB0-2832-788B8AAFCA96}"/>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66066DBB-D118-BEEF-90CE-770A9E9C04D1}"/>
              </a:ext>
            </a:extLst>
          </p:cNvPr>
          <p:cNvSpPr>
            <a:spLocks noGrp="1"/>
          </p:cNvSpPr>
          <p:nvPr>
            <p:ph type="title"/>
          </p:nvPr>
        </p:nvSpPr>
        <p:spPr>
          <a:xfrm>
            <a:off x="539495" y="365124"/>
            <a:ext cx="7905137" cy="1325880"/>
          </a:xfrm>
        </p:spPr>
        <p:txBody>
          <a:bodyPr>
            <a:normAutofit fontScale="90000"/>
          </a:bodyPr>
          <a:lstStyle/>
          <a:p>
            <a:r>
              <a:rPr lang="en-GB" dirty="0"/>
              <a:t>What is included in a strong abstract?  </a:t>
            </a:r>
            <a:br>
              <a:rPr lang="en-GB" dirty="0"/>
            </a:br>
            <a:endParaRPr lang="en-GB" b="1" dirty="0"/>
          </a:p>
        </p:txBody>
      </p:sp>
      <p:sp>
        <p:nvSpPr>
          <p:cNvPr id="5" name="Content Placeholder 4">
            <a:extLst>
              <a:ext uri="{FF2B5EF4-FFF2-40B4-BE49-F238E27FC236}">
                <a16:creationId xmlns:a16="http://schemas.microsoft.com/office/drawing/2014/main" id="{6AA16639-BBC6-7BB9-7F40-DB4675F98107}"/>
              </a:ext>
            </a:extLst>
          </p:cNvPr>
          <p:cNvSpPr>
            <a:spLocks noGrp="1"/>
          </p:cNvSpPr>
          <p:nvPr>
            <p:ph idx="1"/>
          </p:nvPr>
        </p:nvSpPr>
        <p:spPr>
          <a:xfrm>
            <a:off x="539495" y="1825625"/>
            <a:ext cx="6487529" cy="4352544"/>
          </a:xfrm>
        </p:spPr>
        <p:txBody>
          <a:bodyPr>
            <a:normAutofit fontScale="92500" lnSpcReduction="10000"/>
          </a:bodyPr>
          <a:lstStyle/>
          <a:p>
            <a:r>
              <a:rPr lang="en-GB" dirty="0"/>
              <a:t>Understanding the importance of abstracts can make writing them feel like an overwhelming task. Luckily for authors, nearly all effective abstracts contain the same information, and it is relatively simple to ensure your abstract contains the necessary components</a:t>
            </a:r>
          </a:p>
          <a:p>
            <a:endParaRPr lang="en-GB" dirty="0"/>
          </a:p>
          <a:p>
            <a:r>
              <a:rPr lang="en-GB" dirty="0"/>
              <a:t>While the expectations of abstracts vary between academic disciplines, we generally expect to see the following components in abstracts submitted to Social Sciences and Humanities Open.  </a:t>
            </a:r>
          </a:p>
          <a:p>
            <a:endParaRPr lang="en-GB" dirty="0"/>
          </a:p>
        </p:txBody>
      </p:sp>
      <p:sp>
        <p:nvSpPr>
          <p:cNvPr id="6" name="Date Placeholder 5">
            <a:extLst>
              <a:ext uri="{FF2B5EF4-FFF2-40B4-BE49-F238E27FC236}">
                <a16:creationId xmlns:a16="http://schemas.microsoft.com/office/drawing/2014/main" id="{F27A147E-1840-1B29-16D0-EFD4E80FC5F9}"/>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8F1C8A72-ADD8-5D67-2496-D7AD7BEAAF4B}"/>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5D7ABC17-382B-E26F-B72C-803C09ECEE6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spTree>
    <p:extLst>
      <p:ext uri="{BB962C8B-B14F-4D97-AF65-F5344CB8AC3E}">
        <p14:creationId xmlns:p14="http://schemas.microsoft.com/office/powerpoint/2010/main" val="884854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5CBBAAF-2BBA-708B-19D0-36CD5B8BC42F}"/>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70A6B0B9-C9F1-5924-FB3D-15826372475C}"/>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CEA024B2-8CF2-EDDC-41ED-5662D51EA2AD}"/>
              </a:ext>
            </a:extLst>
          </p:cNvPr>
          <p:cNvSpPr>
            <a:spLocks noGrp="1"/>
          </p:cNvSpPr>
          <p:nvPr>
            <p:ph type="title"/>
          </p:nvPr>
        </p:nvSpPr>
        <p:spPr>
          <a:xfrm>
            <a:off x="539495" y="365124"/>
            <a:ext cx="7169173" cy="1325880"/>
          </a:xfrm>
        </p:spPr>
        <p:txBody>
          <a:bodyPr/>
          <a:lstStyle/>
          <a:p>
            <a:r>
              <a:rPr lang="en-US" dirty="0"/>
              <a:t>Components of an abstract</a:t>
            </a:r>
            <a:endParaRPr lang="en-GB" dirty="0"/>
          </a:p>
        </p:txBody>
      </p:sp>
      <p:sp>
        <p:nvSpPr>
          <p:cNvPr id="5" name="Content Placeholder 4">
            <a:extLst>
              <a:ext uri="{FF2B5EF4-FFF2-40B4-BE49-F238E27FC236}">
                <a16:creationId xmlns:a16="http://schemas.microsoft.com/office/drawing/2014/main" id="{750B5612-439E-97D5-03A4-6CA3A9CEE307}"/>
              </a:ext>
            </a:extLst>
          </p:cNvPr>
          <p:cNvSpPr>
            <a:spLocks noGrp="1"/>
          </p:cNvSpPr>
          <p:nvPr>
            <p:ph idx="1"/>
          </p:nvPr>
        </p:nvSpPr>
        <p:spPr>
          <a:xfrm>
            <a:off x="539495" y="1446415"/>
            <a:ext cx="7507225" cy="4731754"/>
          </a:xfrm>
        </p:spPr>
        <p:txBody>
          <a:bodyPr>
            <a:normAutofit/>
          </a:bodyPr>
          <a:lstStyle/>
          <a:p>
            <a:pPr marL="457200" indent="-457200">
              <a:buAutoNum type="arabicPeriod"/>
            </a:pPr>
            <a:r>
              <a:rPr lang="en-GB" dirty="0"/>
              <a:t>Background, aim and research objectives </a:t>
            </a:r>
          </a:p>
          <a:p>
            <a:endParaRPr lang="en-GB" dirty="0"/>
          </a:p>
          <a:p>
            <a:r>
              <a:rPr lang="en-GB" dirty="0"/>
              <a:t>In one or two sentences, give your readers a very broad understanding of the need-to-know background information for your study, and how your paper will contribute to this knowledge. You may want to explicitly include your research objectives; make sure it is concise and to-the-point!  </a:t>
            </a:r>
          </a:p>
          <a:p>
            <a:endParaRPr lang="en-GB" dirty="0"/>
          </a:p>
        </p:txBody>
      </p:sp>
      <p:sp>
        <p:nvSpPr>
          <p:cNvPr id="6" name="Date Placeholder 5">
            <a:extLst>
              <a:ext uri="{FF2B5EF4-FFF2-40B4-BE49-F238E27FC236}">
                <a16:creationId xmlns:a16="http://schemas.microsoft.com/office/drawing/2014/main" id="{3317CDDD-8BCC-888A-6877-86B23698D4B0}"/>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023BE1D2-F2D0-62ED-6441-550005BD91B1}"/>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599712FC-576B-B11F-F5D9-D30E715A4F9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8</a:t>
            </a:fld>
            <a:endParaRPr lang="en-GB" noProof="0">
              <a:solidFill>
                <a:prstClr val="black">
                  <a:tint val="75000"/>
                </a:prstClr>
              </a:solidFill>
            </a:endParaRPr>
          </a:p>
        </p:txBody>
      </p:sp>
    </p:spTree>
    <p:extLst>
      <p:ext uri="{BB962C8B-B14F-4D97-AF65-F5344CB8AC3E}">
        <p14:creationId xmlns:p14="http://schemas.microsoft.com/office/powerpoint/2010/main" val="1417276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122DCB0-20E0-504D-9FE5-CBD8D7AE1D7C}"/>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B1C765AF-6689-9DED-795A-F830F553F9C2}"/>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384D9C11-781F-C8B7-9F20-A0B871047FB5}"/>
              </a:ext>
            </a:extLst>
          </p:cNvPr>
          <p:cNvSpPr>
            <a:spLocks noGrp="1"/>
          </p:cNvSpPr>
          <p:nvPr>
            <p:ph type="title"/>
          </p:nvPr>
        </p:nvSpPr>
        <p:spPr/>
        <p:txBody>
          <a:bodyPr/>
          <a:lstStyle/>
          <a:p>
            <a:r>
              <a:rPr lang="en-US" dirty="0"/>
              <a:t>Components of an abstract</a:t>
            </a:r>
            <a:endParaRPr lang="en-GB" dirty="0"/>
          </a:p>
        </p:txBody>
      </p:sp>
      <p:sp>
        <p:nvSpPr>
          <p:cNvPr id="5" name="Content Placeholder 4">
            <a:extLst>
              <a:ext uri="{FF2B5EF4-FFF2-40B4-BE49-F238E27FC236}">
                <a16:creationId xmlns:a16="http://schemas.microsoft.com/office/drawing/2014/main" id="{B0229DDB-151D-2A9C-4CF3-5189731A14C0}"/>
              </a:ext>
            </a:extLst>
          </p:cNvPr>
          <p:cNvSpPr>
            <a:spLocks noGrp="1"/>
          </p:cNvSpPr>
          <p:nvPr>
            <p:ph idx="1"/>
          </p:nvPr>
        </p:nvSpPr>
        <p:spPr>
          <a:xfrm>
            <a:off x="539495" y="1825625"/>
            <a:ext cx="6660983" cy="4352544"/>
          </a:xfrm>
        </p:spPr>
        <p:txBody>
          <a:bodyPr>
            <a:normAutofit lnSpcReduction="10000"/>
          </a:bodyPr>
          <a:lstStyle/>
          <a:p>
            <a:r>
              <a:rPr lang="en-GB" dirty="0"/>
              <a:t>2. Theoretical or conceptual framework</a:t>
            </a:r>
          </a:p>
          <a:p>
            <a:endParaRPr lang="en-GB" dirty="0"/>
          </a:p>
          <a:p>
            <a:pPr algn="just"/>
            <a:r>
              <a:rPr lang="en-GB" dirty="0"/>
              <a:t>Readers should, upon reading your abstract, generally understand your epistemological and theoretical approach to your research problem. This is particularly important in fields which are dominated by canonical theorists! In one or two sentences, outline the theoretical or conceptual framework you use in your paper.  </a:t>
            </a:r>
          </a:p>
          <a:p>
            <a:endParaRPr lang="en-GB" dirty="0"/>
          </a:p>
        </p:txBody>
      </p:sp>
      <p:sp>
        <p:nvSpPr>
          <p:cNvPr id="6" name="Date Placeholder 5">
            <a:extLst>
              <a:ext uri="{FF2B5EF4-FFF2-40B4-BE49-F238E27FC236}">
                <a16:creationId xmlns:a16="http://schemas.microsoft.com/office/drawing/2014/main" id="{58905AC4-EC03-0CDD-EA2F-BBE941EF3C12}"/>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94C0C875-ECAB-2D24-6443-124491DC7D7F}"/>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8A6B357A-EAEA-B3D9-C633-82CE7C4BC0E7}"/>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9</a:t>
            </a:fld>
            <a:endParaRPr lang="en-GB" noProof="0">
              <a:solidFill>
                <a:prstClr val="black">
                  <a:tint val="75000"/>
                </a:prstClr>
              </a:solidFill>
            </a:endParaRPr>
          </a:p>
        </p:txBody>
      </p:sp>
    </p:spTree>
    <p:extLst>
      <p:ext uri="{BB962C8B-B14F-4D97-AF65-F5344CB8AC3E}">
        <p14:creationId xmlns:p14="http://schemas.microsoft.com/office/powerpoint/2010/main" val="352202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ECFF493-0B76-9D3B-D2C4-E9B131BA710E}"/>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82A8B461-C201-A025-0B9E-804AE1D8CAD3}"/>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BF422E1C-9B4B-A36F-D8C8-842CDC284081}"/>
              </a:ext>
            </a:extLst>
          </p:cNvPr>
          <p:cNvSpPr>
            <a:spLocks noGrp="1"/>
          </p:cNvSpPr>
          <p:nvPr>
            <p:ph type="title"/>
          </p:nvPr>
        </p:nvSpPr>
        <p:spPr/>
        <p:txBody>
          <a:bodyPr/>
          <a:lstStyle/>
          <a:p>
            <a:r>
              <a:rPr lang="en-US" dirty="0"/>
              <a:t>Components of an abstract</a:t>
            </a:r>
            <a:endParaRPr lang="en-GB" dirty="0"/>
          </a:p>
        </p:txBody>
      </p:sp>
      <p:sp>
        <p:nvSpPr>
          <p:cNvPr id="5" name="Content Placeholder 4">
            <a:extLst>
              <a:ext uri="{FF2B5EF4-FFF2-40B4-BE49-F238E27FC236}">
                <a16:creationId xmlns:a16="http://schemas.microsoft.com/office/drawing/2014/main" id="{0F2F7EEA-446C-1CD3-797A-B03FE96AD7A8}"/>
              </a:ext>
            </a:extLst>
          </p:cNvPr>
          <p:cNvSpPr>
            <a:spLocks noGrp="1"/>
          </p:cNvSpPr>
          <p:nvPr>
            <p:ph idx="1"/>
          </p:nvPr>
        </p:nvSpPr>
        <p:spPr>
          <a:xfrm>
            <a:off x="539495" y="1825625"/>
            <a:ext cx="5999849" cy="4352544"/>
          </a:xfrm>
        </p:spPr>
        <p:txBody>
          <a:bodyPr>
            <a:normAutofit fontScale="92500" lnSpcReduction="10000"/>
          </a:bodyPr>
          <a:lstStyle/>
          <a:p>
            <a:r>
              <a:rPr lang="en-GB" b="1" dirty="0"/>
              <a:t>3. Research Design and Methodology</a:t>
            </a:r>
          </a:p>
          <a:p>
            <a:endParaRPr lang="en-GB" dirty="0"/>
          </a:p>
          <a:p>
            <a:pPr algn="just"/>
            <a:r>
              <a:rPr lang="en-GB" dirty="0"/>
              <a:t>Your abstract should include an outline of how your study was conducted through a short description of your research design and methodology. Include, if relevant, your sample size, methods for analysis, and the duration of the study. Do not mention very specific details such as what statistical software was used for analysis or include citations for your methodological approach.  </a:t>
            </a:r>
          </a:p>
          <a:p>
            <a:endParaRPr lang="en-GB" dirty="0"/>
          </a:p>
        </p:txBody>
      </p:sp>
      <p:sp>
        <p:nvSpPr>
          <p:cNvPr id="6" name="Date Placeholder 5">
            <a:extLst>
              <a:ext uri="{FF2B5EF4-FFF2-40B4-BE49-F238E27FC236}">
                <a16:creationId xmlns:a16="http://schemas.microsoft.com/office/drawing/2014/main" id="{5C20041C-1697-6CA8-65EF-59DD8515ACFC}"/>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6842A3E0-FAE3-4352-451E-4FEF6CFADEC7}"/>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8CA1C75-1FD3-1FDF-7BF4-EDE43FC76E1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Tree>
    <p:extLst>
      <p:ext uri="{BB962C8B-B14F-4D97-AF65-F5344CB8AC3E}">
        <p14:creationId xmlns:p14="http://schemas.microsoft.com/office/powerpoint/2010/main" val="1215807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A52D26E-E736-144E-FB03-0F35947FD7A3}"/>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0CDA83B3-78B3-D710-AD0A-579919098374}"/>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954C3328-D635-AD3B-B12A-6BE4D8CFC41C}"/>
              </a:ext>
            </a:extLst>
          </p:cNvPr>
          <p:cNvSpPr>
            <a:spLocks noGrp="1"/>
          </p:cNvSpPr>
          <p:nvPr>
            <p:ph type="title"/>
          </p:nvPr>
        </p:nvSpPr>
        <p:spPr>
          <a:xfrm>
            <a:off x="539496" y="365124"/>
            <a:ext cx="7684562" cy="998163"/>
          </a:xfrm>
        </p:spPr>
        <p:txBody>
          <a:bodyPr/>
          <a:lstStyle/>
          <a:p>
            <a:r>
              <a:rPr lang="en-US" dirty="0"/>
              <a:t>Components of an abstract</a:t>
            </a:r>
            <a:endParaRPr lang="en-GB" dirty="0"/>
          </a:p>
        </p:txBody>
      </p:sp>
      <p:sp>
        <p:nvSpPr>
          <p:cNvPr id="5" name="Content Placeholder 4">
            <a:extLst>
              <a:ext uri="{FF2B5EF4-FFF2-40B4-BE49-F238E27FC236}">
                <a16:creationId xmlns:a16="http://schemas.microsoft.com/office/drawing/2014/main" id="{528104B0-3FD1-B21B-7035-AFE24A5F8981}"/>
              </a:ext>
            </a:extLst>
          </p:cNvPr>
          <p:cNvSpPr>
            <a:spLocks noGrp="1"/>
          </p:cNvSpPr>
          <p:nvPr>
            <p:ph idx="1"/>
          </p:nvPr>
        </p:nvSpPr>
        <p:spPr>
          <a:xfrm>
            <a:off x="539496" y="1825624"/>
            <a:ext cx="5922264" cy="4530725"/>
          </a:xfrm>
        </p:spPr>
        <p:txBody>
          <a:bodyPr>
            <a:normAutofit fontScale="85000" lnSpcReduction="10000"/>
          </a:bodyPr>
          <a:lstStyle/>
          <a:p>
            <a:r>
              <a:rPr lang="en-GB" b="1" dirty="0"/>
              <a:t>4. Results  and key findings </a:t>
            </a:r>
          </a:p>
          <a:p>
            <a:r>
              <a:rPr lang="en-GB" dirty="0"/>
              <a:t>The majority of your audience reads abstracts because they are interested in the results of published research. As such, the results section should be the longest component of your abstract. In three to six sentences, describe the key findings of your study in the order they are discussed in the manuscript. </a:t>
            </a:r>
          </a:p>
          <a:p>
            <a:r>
              <a:rPr lang="en-GB" dirty="0"/>
              <a:t>Aim to clearly describe how your results answer your research questions(s). Include as much detail as possible and remember to report negative findings. If relevant, be sure to include p-values for statistical tests.  </a:t>
            </a:r>
          </a:p>
          <a:p>
            <a:endParaRPr lang="en-GB" dirty="0"/>
          </a:p>
        </p:txBody>
      </p:sp>
      <p:sp>
        <p:nvSpPr>
          <p:cNvPr id="6" name="Date Placeholder 5">
            <a:extLst>
              <a:ext uri="{FF2B5EF4-FFF2-40B4-BE49-F238E27FC236}">
                <a16:creationId xmlns:a16="http://schemas.microsoft.com/office/drawing/2014/main" id="{BB86439D-F117-69CD-5728-581A6E7C15CA}"/>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2B895DAE-F856-A1A3-D09A-420AB226F0D0}"/>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D9F3B4A-FD78-7583-51DD-11B4271A8818}"/>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11</a:t>
            </a:fld>
            <a:endParaRPr lang="en-GB" noProof="0">
              <a:solidFill>
                <a:prstClr val="black">
                  <a:tint val="75000"/>
                </a:prstClr>
              </a:solidFill>
            </a:endParaRPr>
          </a:p>
        </p:txBody>
      </p:sp>
    </p:spTree>
    <p:extLst>
      <p:ext uri="{BB962C8B-B14F-4D97-AF65-F5344CB8AC3E}">
        <p14:creationId xmlns:p14="http://schemas.microsoft.com/office/powerpoint/2010/main" val="38789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3894F7-0847-28FB-C3FA-9CC46390D571}"/>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B3B16B91-AB81-BE8B-C357-8A3853A35367}"/>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592E50F6-FB3D-CC17-71BD-63820F854074}"/>
              </a:ext>
            </a:extLst>
          </p:cNvPr>
          <p:cNvSpPr>
            <a:spLocks noGrp="1"/>
          </p:cNvSpPr>
          <p:nvPr>
            <p:ph type="title"/>
          </p:nvPr>
        </p:nvSpPr>
        <p:spPr>
          <a:xfrm>
            <a:off x="539496" y="365124"/>
            <a:ext cx="7905136" cy="1325880"/>
          </a:xfrm>
        </p:spPr>
        <p:txBody>
          <a:bodyPr/>
          <a:lstStyle/>
          <a:p>
            <a:r>
              <a:rPr lang="en-US" dirty="0"/>
              <a:t>Components of an abstract</a:t>
            </a:r>
            <a:endParaRPr lang="en-GB" dirty="0"/>
          </a:p>
        </p:txBody>
      </p:sp>
      <p:sp>
        <p:nvSpPr>
          <p:cNvPr id="5" name="Content Placeholder 4">
            <a:extLst>
              <a:ext uri="{FF2B5EF4-FFF2-40B4-BE49-F238E27FC236}">
                <a16:creationId xmlns:a16="http://schemas.microsoft.com/office/drawing/2014/main" id="{3B64CF06-FB61-982F-0ABD-84DBB55FA52E}"/>
              </a:ext>
            </a:extLst>
          </p:cNvPr>
          <p:cNvSpPr>
            <a:spLocks noGrp="1"/>
          </p:cNvSpPr>
          <p:nvPr>
            <p:ph idx="1"/>
          </p:nvPr>
        </p:nvSpPr>
        <p:spPr/>
        <p:txBody>
          <a:bodyPr/>
          <a:lstStyle/>
          <a:p>
            <a:r>
              <a:rPr lang="en-GB" b="1" dirty="0"/>
              <a:t>5. Implications</a:t>
            </a:r>
          </a:p>
          <a:p>
            <a:r>
              <a:rPr lang="en-GB" dirty="0"/>
              <a:t>Provide readers a few key points regarding the implications of your study that you describe in your paper—both for your academic field, and, if applicable, for the communities your research involves. One to two sentences here is sufficient for this section.  </a:t>
            </a:r>
          </a:p>
          <a:p>
            <a:endParaRPr lang="en-GB" dirty="0"/>
          </a:p>
        </p:txBody>
      </p:sp>
      <p:sp>
        <p:nvSpPr>
          <p:cNvPr id="6" name="Date Placeholder 5">
            <a:extLst>
              <a:ext uri="{FF2B5EF4-FFF2-40B4-BE49-F238E27FC236}">
                <a16:creationId xmlns:a16="http://schemas.microsoft.com/office/drawing/2014/main" id="{1BDCFDD0-0B1C-0D8E-D714-D51460133C0E}"/>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1B358F62-CA77-CBAC-30B9-B65312B90FE7}"/>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208E86A6-6BC4-0C94-6DE2-208516E113D7}"/>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Tree>
    <p:extLst>
      <p:ext uri="{BB962C8B-B14F-4D97-AF65-F5344CB8AC3E}">
        <p14:creationId xmlns:p14="http://schemas.microsoft.com/office/powerpoint/2010/main" val="1163439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2DEFAD-9409-86D3-13DF-07ACA31FC266}"/>
              </a:ext>
            </a:extLst>
          </p:cNvPr>
          <p:cNvSpPr>
            <a:spLocks noGrp="1"/>
          </p:cNvSpPr>
          <p:nvPr>
            <p:ph type="title"/>
          </p:nvPr>
        </p:nvSpPr>
        <p:spPr>
          <a:xfrm>
            <a:off x="539496" y="365124"/>
            <a:ext cx="7905136" cy="1325880"/>
          </a:xfrm>
        </p:spPr>
        <p:txBody>
          <a:bodyPr>
            <a:normAutofit fontScale="90000"/>
          </a:bodyPr>
          <a:lstStyle/>
          <a:p>
            <a:r>
              <a:rPr lang="en-GB" dirty="0"/>
              <a:t>What are some common pitfalls to avoid when writing an abstract?  </a:t>
            </a:r>
            <a:br>
              <a:rPr lang="en-GB" dirty="0"/>
            </a:br>
            <a:endParaRPr lang="en-GB" dirty="0"/>
          </a:p>
        </p:txBody>
      </p:sp>
      <p:sp>
        <p:nvSpPr>
          <p:cNvPr id="5" name="Content Placeholder 4">
            <a:extLst>
              <a:ext uri="{FF2B5EF4-FFF2-40B4-BE49-F238E27FC236}">
                <a16:creationId xmlns:a16="http://schemas.microsoft.com/office/drawing/2014/main" id="{91064BC3-7FBE-5537-CD88-E2C5AACB40B8}"/>
              </a:ext>
            </a:extLst>
          </p:cNvPr>
          <p:cNvSpPr>
            <a:spLocks noGrp="1"/>
          </p:cNvSpPr>
          <p:nvPr>
            <p:ph idx="1"/>
          </p:nvPr>
        </p:nvSpPr>
        <p:spPr>
          <a:xfrm>
            <a:off x="539495" y="1825625"/>
            <a:ext cx="9180853" cy="4352544"/>
          </a:xfrm>
        </p:spPr>
        <p:txBody>
          <a:bodyPr>
            <a:normAutofit fontScale="92500" lnSpcReduction="20000"/>
          </a:bodyPr>
          <a:lstStyle/>
          <a:p>
            <a:r>
              <a:rPr lang="en-GB" b="1" dirty="0"/>
              <a:t>1. Too wordy, or not detailed enough</a:t>
            </a:r>
          </a:p>
          <a:p>
            <a:endParaRPr lang="en-GB" dirty="0"/>
          </a:p>
          <a:p>
            <a:pPr algn="just"/>
            <a:r>
              <a:rPr lang="en-GB" dirty="0"/>
              <a:t>Social Sciences and Humanities Open does not have a strict word limit for abstracts. Ideally, however, your abstract will fall between 150 and 400 words. Generally speaking, abstracts shorter than 150 words do not contain enough information to properly summarize and present the research to the audience. Abstracts longer than 400 words, on the other hand, often contain too much information, and could likely benefit from a copy-edit to remove unnecessary sentences and phrases. Refer to the list above to ensure that you are including all necessary information in your abstract, and also that you are including only necessary information.  </a:t>
            </a:r>
          </a:p>
          <a:p>
            <a:endParaRPr lang="en-GB" dirty="0"/>
          </a:p>
        </p:txBody>
      </p:sp>
      <p:sp>
        <p:nvSpPr>
          <p:cNvPr id="6" name="Date Placeholder 5">
            <a:extLst>
              <a:ext uri="{FF2B5EF4-FFF2-40B4-BE49-F238E27FC236}">
                <a16:creationId xmlns:a16="http://schemas.microsoft.com/office/drawing/2014/main" id="{5922DC71-B268-2FCD-41E3-D3C77065D713}"/>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17A012AF-4F39-5EE6-E3FD-35413539A490}"/>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C4580521-BD00-C4B3-F4C1-66CE1A04FB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13</a:t>
            </a:fld>
            <a:endParaRPr lang="en-GB" noProof="0">
              <a:solidFill>
                <a:prstClr val="black">
                  <a:tint val="75000"/>
                </a:prstClr>
              </a:solidFill>
            </a:endParaRPr>
          </a:p>
        </p:txBody>
      </p:sp>
    </p:spTree>
    <p:extLst>
      <p:ext uri="{BB962C8B-B14F-4D97-AF65-F5344CB8AC3E}">
        <p14:creationId xmlns:p14="http://schemas.microsoft.com/office/powerpoint/2010/main" val="624746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22E1E0-6E17-B01B-1185-4F332A91A1E9}"/>
              </a:ext>
            </a:extLst>
          </p:cNvPr>
          <p:cNvSpPr>
            <a:spLocks noGrp="1"/>
          </p:cNvSpPr>
          <p:nvPr>
            <p:ph type="title"/>
          </p:nvPr>
        </p:nvSpPr>
        <p:spPr>
          <a:xfrm>
            <a:off x="539496" y="365124"/>
            <a:ext cx="7613904" cy="1325880"/>
          </a:xfrm>
        </p:spPr>
        <p:txBody>
          <a:bodyPr>
            <a:normAutofit fontScale="90000"/>
          </a:bodyPr>
          <a:lstStyle/>
          <a:p>
            <a:r>
              <a:rPr lang="en-GB" dirty="0"/>
              <a:t>What are some common pitfalls to avoid when writing an abstract? </a:t>
            </a:r>
          </a:p>
        </p:txBody>
      </p:sp>
      <p:sp>
        <p:nvSpPr>
          <p:cNvPr id="5" name="Content Placeholder 4">
            <a:extLst>
              <a:ext uri="{FF2B5EF4-FFF2-40B4-BE49-F238E27FC236}">
                <a16:creationId xmlns:a16="http://schemas.microsoft.com/office/drawing/2014/main" id="{01DFDCE3-74A2-2C02-A739-1A3653969439}"/>
              </a:ext>
            </a:extLst>
          </p:cNvPr>
          <p:cNvSpPr>
            <a:spLocks noGrp="1"/>
          </p:cNvSpPr>
          <p:nvPr>
            <p:ph idx="1"/>
          </p:nvPr>
        </p:nvSpPr>
        <p:spPr>
          <a:xfrm>
            <a:off x="539496" y="1825625"/>
            <a:ext cx="6725828" cy="4352544"/>
          </a:xfrm>
        </p:spPr>
        <p:txBody>
          <a:bodyPr>
            <a:normAutofit fontScale="92500" lnSpcReduction="20000"/>
          </a:bodyPr>
          <a:lstStyle/>
          <a:p>
            <a:r>
              <a:rPr lang="en-GB" b="1" dirty="0"/>
              <a:t>2. Repeats the introduction </a:t>
            </a:r>
          </a:p>
          <a:p>
            <a:endParaRPr lang="en-GB" dirty="0"/>
          </a:p>
          <a:p>
            <a:pPr algn="just"/>
            <a:r>
              <a:rPr lang="en-GB" dirty="0"/>
              <a:t>Our editors often receive manuscripts with abstracts which are copied-and-pasted from the paper’s introduction section. Don’t be one of these authors! The requirements of an abstract are very different from the requirements of an introduction. Not only will an abstract which is copied-and-pasted from your introduction not provide the necessary information to your readers, it will suggest a lack of care to your editors and reviewers—something authors should do their best to avoid!   </a:t>
            </a:r>
          </a:p>
          <a:p>
            <a:endParaRPr lang="en-GB" dirty="0"/>
          </a:p>
        </p:txBody>
      </p:sp>
      <p:sp>
        <p:nvSpPr>
          <p:cNvPr id="6" name="Date Placeholder 5">
            <a:extLst>
              <a:ext uri="{FF2B5EF4-FFF2-40B4-BE49-F238E27FC236}">
                <a16:creationId xmlns:a16="http://schemas.microsoft.com/office/drawing/2014/main" id="{78139EF2-186D-3856-04FC-D7A222F245D0}"/>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E66C37FD-A26C-6097-88F6-8D64C89B2261}"/>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623F5159-4257-317C-15CF-6F2FFAF5F31A}"/>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14</a:t>
            </a:fld>
            <a:endParaRPr lang="en-GB" noProof="0">
              <a:solidFill>
                <a:prstClr val="black">
                  <a:tint val="75000"/>
                </a:prstClr>
              </a:solidFill>
            </a:endParaRPr>
          </a:p>
        </p:txBody>
      </p:sp>
    </p:spTree>
    <p:extLst>
      <p:ext uri="{BB962C8B-B14F-4D97-AF65-F5344CB8AC3E}">
        <p14:creationId xmlns:p14="http://schemas.microsoft.com/office/powerpoint/2010/main" val="840355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A5F5C9D-95CB-E4E7-C506-E161B3D2C4C0}"/>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107E152B-56FE-C44A-C67E-29BE7D7187FC}"/>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E72A2435-60FD-68BE-C87C-565860095335}"/>
              </a:ext>
            </a:extLst>
          </p:cNvPr>
          <p:cNvSpPr>
            <a:spLocks noGrp="1"/>
          </p:cNvSpPr>
          <p:nvPr>
            <p:ph type="title"/>
          </p:nvPr>
        </p:nvSpPr>
        <p:spPr/>
        <p:txBody>
          <a:bodyPr>
            <a:normAutofit fontScale="90000"/>
          </a:bodyPr>
          <a:lstStyle/>
          <a:p>
            <a:r>
              <a:rPr lang="en-GB" dirty="0"/>
              <a:t>What are some common pitfalls to avoid when writing an abstract? </a:t>
            </a:r>
          </a:p>
        </p:txBody>
      </p:sp>
      <p:sp>
        <p:nvSpPr>
          <p:cNvPr id="5" name="Content Placeholder 4">
            <a:extLst>
              <a:ext uri="{FF2B5EF4-FFF2-40B4-BE49-F238E27FC236}">
                <a16:creationId xmlns:a16="http://schemas.microsoft.com/office/drawing/2014/main" id="{391B75E2-77C6-4453-F0B3-663CD26F8C06}"/>
              </a:ext>
            </a:extLst>
          </p:cNvPr>
          <p:cNvSpPr>
            <a:spLocks noGrp="1"/>
          </p:cNvSpPr>
          <p:nvPr>
            <p:ph idx="1"/>
          </p:nvPr>
        </p:nvSpPr>
        <p:spPr>
          <a:xfrm>
            <a:off x="539496" y="1825625"/>
            <a:ext cx="7030628" cy="4352544"/>
          </a:xfrm>
        </p:spPr>
        <p:txBody>
          <a:bodyPr>
            <a:normAutofit fontScale="85000" lnSpcReduction="20000"/>
          </a:bodyPr>
          <a:lstStyle/>
          <a:p>
            <a:r>
              <a:rPr lang="en-GB" b="1" dirty="0"/>
              <a:t>3. Includes references, jargon, and acronyms </a:t>
            </a:r>
          </a:p>
          <a:p>
            <a:endParaRPr lang="en-GB" dirty="0"/>
          </a:p>
          <a:p>
            <a:pPr algn="just"/>
            <a:r>
              <a:rPr lang="en-GB" dirty="0"/>
              <a:t>The abstract should be written as a stand-alone document, and should also be understandable to non-specialist audiences. Many writers aim for their abstracts to be written at a level that would be understandable for first- or second-year undergraduate students in their fields. For this reason, it is recommended that authors exclude including references, jargon, and acronyms in their abstracts. If you feel you must include a reference (for example, if your analytical framework depends on a canonical work), try to limit the number of them, and be sure to cite the author and date. If included, acronyms should be written in full the first time they are introduced in the abstract.  </a:t>
            </a:r>
          </a:p>
          <a:p>
            <a:endParaRPr lang="en-GB" dirty="0"/>
          </a:p>
        </p:txBody>
      </p:sp>
      <p:sp>
        <p:nvSpPr>
          <p:cNvPr id="6" name="Date Placeholder 5">
            <a:extLst>
              <a:ext uri="{FF2B5EF4-FFF2-40B4-BE49-F238E27FC236}">
                <a16:creationId xmlns:a16="http://schemas.microsoft.com/office/drawing/2014/main" id="{511DE4C4-5C5B-FE01-5059-6F7F7588F814}"/>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C0F83F52-581E-3CB3-ECD4-4EB2DC33852D}"/>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63EC653C-CFC9-263B-9828-5016C1A9702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15</a:t>
            </a:fld>
            <a:endParaRPr lang="en-GB" noProof="0">
              <a:solidFill>
                <a:prstClr val="black">
                  <a:tint val="75000"/>
                </a:prstClr>
              </a:solidFill>
            </a:endParaRPr>
          </a:p>
        </p:txBody>
      </p:sp>
    </p:spTree>
    <p:extLst>
      <p:ext uri="{BB962C8B-B14F-4D97-AF65-F5344CB8AC3E}">
        <p14:creationId xmlns:p14="http://schemas.microsoft.com/office/powerpoint/2010/main" val="3930934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C4FAD3-A27E-6CA9-1623-12504E331676}"/>
              </a:ext>
            </a:extLst>
          </p:cNvPr>
          <p:cNvSpPr>
            <a:spLocks noGrp="1"/>
          </p:cNvSpPr>
          <p:nvPr>
            <p:ph type="title"/>
          </p:nvPr>
        </p:nvSpPr>
        <p:spPr>
          <a:xfrm>
            <a:off x="539495" y="365124"/>
            <a:ext cx="8826177" cy="1325880"/>
          </a:xfrm>
        </p:spPr>
        <p:txBody>
          <a:bodyPr>
            <a:normAutofit/>
          </a:bodyPr>
          <a:lstStyle/>
          <a:p>
            <a:r>
              <a:rPr lang="en-GB" dirty="0"/>
              <a:t>What are some common pitfalls to avoid when writing an abstract? </a:t>
            </a:r>
          </a:p>
        </p:txBody>
      </p:sp>
      <p:sp>
        <p:nvSpPr>
          <p:cNvPr id="5" name="Content Placeholder 4">
            <a:extLst>
              <a:ext uri="{FF2B5EF4-FFF2-40B4-BE49-F238E27FC236}">
                <a16:creationId xmlns:a16="http://schemas.microsoft.com/office/drawing/2014/main" id="{79DB31B4-A62F-7D29-D455-1BD2752D93A8}"/>
              </a:ext>
            </a:extLst>
          </p:cNvPr>
          <p:cNvSpPr>
            <a:spLocks noGrp="1"/>
          </p:cNvSpPr>
          <p:nvPr>
            <p:ph idx="1"/>
          </p:nvPr>
        </p:nvSpPr>
        <p:spPr>
          <a:xfrm>
            <a:off x="539496" y="2080549"/>
            <a:ext cx="7052795" cy="4352544"/>
          </a:xfrm>
        </p:spPr>
        <p:txBody>
          <a:bodyPr>
            <a:normAutofit fontScale="92500" lnSpcReduction="10000"/>
          </a:bodyPr>
          <a:lstStyle/>
          <a:p>
            <a:r>
              <a:rPr lang="en-GB" b="1" dirty="0"/>
              <a:t>4. Grammatical Errors and Typos</a:t>
            </a:r>
          </a:p>
          <a:p>
            <a:endParaRPr lang="en-GB" dirty="0"/>
          </a:p>
          <a:p>
            <a:pPr algn="just"/>
            <a:r>
              <a:rPr lang="en-GB" dirty="0"/>
              <a:t>Nothing turns a prospective reader or reviewer off from your article like typos, grammatical errors, passive voice, and unclear phrasing. Authors should take as much care in ensuring their abstracts are professionally presented as they do for the rest of their manuscript. We recommend doing several rounds of copy-editing before submitting your abstract, to ensure it reads as clearly and professionally as possible.  </a:t>
            </a:r>
          </a:p>
          <a:p>
            <a:endParaRPr lang="en-GB" dirty="0"/>
          </a:p>
        </p:txBody>
      </p:sp>
      <p:sp>
        <p:nvSpPr>
          <p:cNvPr id="6" name="Date Placeholder 5">
            <a:extLst>
              <a:ext uri="{FF2B5EF4-FFF2-40B4-BE49-F238E27FC236}">
                <a16:creationId xmlns:a16="http://schemas.microsoft.com/office/drawing/2014/main" id="{0DFE96B5-749F-631D-4276-8080B9F4C2D0}"/>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F4AF99B3-A91A-BB18-4225-C19E59C1925C}"/>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6B8A3580-F977-10AB-24A7-1DA7D17BC940}"/>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16</a:t>
            </a:fld>
            <a:endParaRPr lang="en-GB" noProof="0">
              <a:solidFill>
                <a:prstClr val="black">
                  <a:tint val="75000"/>
                </a:prstClr>
              </a:solidFill>
            </a:endParaRPr>
          </a:p>
        </p:txBody>
      </p:sp>
    </p:spTree>
    <p:extLst>
      <p:ext uri="{BB962C8B-B14F-4D97-AF65-F5344CB8AC3E}">
        <p14:creationId xmlns:p14="http://schemas.microsoft.com/office/powerpoint/2010/main" val="738634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49EF9E5-42C4-28A1-ECF3-5E99193025BA}"/>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4CACA0A2-A89E-75F9-2613-520B4758934B}"/>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C337F375-EE82-3B1F-DB2B-3985BC23DD05}"/>
              </a:ext>
            </a:extLst>
          </p:cNvPr>
          <p:cNvSpPr>
            <a:spLocks noGrp="1"/>
          </p:cNvSpPr>
          <p:nvPr>
            <p:ph type="title"/>
          </p:nvPr>
        </p:nvSpPr>
        <p:spPr>
          <a:xfrm>
            <a:off x="539496" y="365124"/>
            <a:ext cx="3695225" cy="1325880"/>
          </a:xfrm>
        </p:spPr>
        <p:txBody>
          <a:bodyPr/>
          <a:lstStyle/>
          <a:p>
            <a:r>
              <a:rPr lang="en-US" dirty="0"/>
              <a:t>Example</a:t>
            </a:r>
            <a:endParaRPr lang="en-GB" dirty="0"/>
          </a:p>
        </p:txBody>
      </p:sp>
      <p:sp>
        <p:nvSpPr>
          <p:cNvPr id="6" name="Date Placeholder 5">
            <a:extLst>
              <a:ext uri="{FF2B5EF4-FFF2-40B4-BE49-F238E27FC236}">
                <a16:creationId xmlns:a16="http://schemas.microsoft.com/office/drawing/2014/main" id="{BE8BE361-D74D-E91A-59A4-798D5C0B6588}"/>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04692AC4-9E1A-B52F-E7C7-7E3330D6D979}"/>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971D7246-682B-769F-BE06-031DF7349379}"/>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17</a:t>
            </a:fld>
            <a:endParaRPr lang="en-GB" noProof="0">
              <a:solidFill>
                <a:prstClr val="black">
                  <a:tint val="75000"/>
                </a:prstClr>
              </a:solidFill>
            </a:endParaRPr>
          </a:p>
        </p:txBody>
      </p:sp>
      <p:pic>
        <p:nvPicPr>
          <p:cNvPr id="9" name="Picture 8">
            <a:extLst>
              <a:ext uri="{FF2B5EF4-FFF2-40B4-BE49-F238E27FC236}">
                <a16:creationId xmlns:a16="http://schemas.microsoft.com/office/drawing/2014/main" id="{6207E67D-518D-65CC-BA8C-D354D06DB0E7}"/>
              </a:ext>
            </a:extLst>
          </p:cNvPr>
          <p:cNvPicPr>
            <a:picLocks noChangeAspect="1"/>
          </p:cNvPicPr>
          <p:nvPr/>
        </p:nvPicPr>
        <p:blipFill>
          <a:blip r:embed="rId2"/>
          <a:stretch>
            <a:fillRect/>
          </a:stretch>
        </p:blipFill>
        <p:spPr>
          <a:xfrm>
            <a:off x="3815147" y="318702"/>
            <a:ext cx="7837357" cy="6402773"/>
          </a:xfrm>
          <a:prstGeom prst="rect">
            <a:avLst/>
          </a:prstGeom>
        </p:spPr>
      </p:pic>
    </p:spTree>
    <p:extLst>
      <p:ext uri="{BB962C8B-B14F-4D97-AF65-F5344CB8AC3E}">
        <p14:creationId xmlns:p14="http://schemas.microsoft.com/office/powerpoint/2010/main" val="3503336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C6B9083-4922-9493-8B52-0F8E79FE4379}"/>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5DA521CE-2182-E1B3-9842-C1ECA41CDDB0}"/>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E4E81A24-BAD7-52C1-B737-4C0302B076FA}"/>
              </a:ext>
            </a:extLst>
          </p:cNvPr>
          <p:cNvSpPr>
            <a:spLocks noGrp="1"/>
          </p:cNvSpPr>
          <p:nvPr>
            <p:ph type="title"/>
          </p:nvPr>
        </p:nvSpPr>
        <p:spPr>
          <a:xfrm>
            <a:off x="539496" y="365124"/>
            <a:ext cx="6947500" cy="1325880"/>
          </a:xfrm>
        </p:spPr>
        <p:txBody>
          <a:bodyPr/>
          <a:lstStyle/>
          <a:p>
            <a:r>
              <a:rPr lang="en-US" dirty="0"/>
              <a:t>Call for paper </a:t>
            </a:r>
            <a:endParaRPr lang="en-GB" dirty="0"/>
          </a:p>
        </p:txBody>
      </p:sp>
      <p:sp>
        <p:nvSpPr>
          <p:cNvPr id="5" name="Content Placeholder 4">
            <a:extLst>
              <a:ext uri="{FF2B5EF4-FFF2-40B4-BE49-F238E27FC236}">
                <a16:creationId xmlns:a16="http://schemas.microsoft.com/office/drawing/2014/main" id="{458C35AF-B37C-DB4F-31F0-66E086CBF1BD}"/>
              </a:ext>
            </a:extLst>
          </p:cNvPr>
          <p:cNvSpPr>
            <a:spLocks noGrp="1"/>
          </p:cNvSpPr>
          <p:nvPr>
            <p:ph idx="1"/>
          </p:nvPr>
        </p:nvSpPr>
        <p:spPr/>
        <p:txBody>
          <a:bodyPr/>
          <a:lstStyle/>
          <a:p>
            <a:r>
              <a:rPr lang="en-US" dirty="0">
                <a:hlinkClick r:id="rId2"/>
              </a:rPr>
              <a:t>The Role of Leisure in Mental Health and Well-Being</a:t>
            </a:r>
            <a:endParaRPr lang="en-US" dirty="0"/>
          </a:p>
          <a:p>
            <a:r>
              <a:rPr lang="en-US" dirty="0"/>
              <a:t>(Abstract D/L : 30/9) </a:t>
            </a:r>
          </a:p>
          <a:p>
            <a:r>
              <a:rPr lang="en-US" dirty="0"/>
              <a:t>World Leisure Journal </a:t>
            </a:r>
          </a:p>
          <a:p>
            <a:endParaRPr lang="en-GB" dirty="0"/>
          </a:p>
        </p:txBody>
      </p:sp>
      <p:sp>
        <p:nvSpPr>
          <p:cNvPr id="6" name="Date Placeholder 5">
            <a:extLst>
              <a:ext uri="{FF2B5EF4-FFF2-40B4-BE49-F238E27FC236}">
                <a16:creationId xmlns:a16="http://schemas.microsoft.com/office/drawing/2014/main" id="{BF874902-CDCA-6B7E-793D-72A54153D601}"/>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2B207ED3-8EA5-5BAE-1C16-B7A022864F21}"/>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90C9D110-A7CD-8060-9290-1CCA02BE409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18</a:t>
            </a:fld>
            <a:endParaRPr lang="en-GB" noProof="0">
              <a:solidFill>
                <a:prstClr val="black">
                  <a:tint val="75000"/>
                </a:prstClr>
              </a:solidFill>
            </a:endParaRPr>
          </a:p>
        </p:txBody>
      </p:sp>
      <p:pic>
        <p:nvPicPr>
          <p:cNvPr id="10" name="Picture 9">
            <a:extLst>
              <a:ext uri="{FF2B5EF4-FFF2-40B4-BE49-F238E27FC236}">
                <a16:creationId xmlns:a16="http://schemas.microsoft.com/office/drawing/2014/main" id="{2B4A490F-656E-0BA1-2617-DEAF38EB23B5}"/>
              </a:ext>
            </a:extLst>
          </p:cNvPr>
          <p:cNvPicPr>
            <a:picLocks noChangeAspect="1"/>
          </p:cNvPicPr>
          <p:nvPr/>
        </p:nvPicPr>
        <p:blipFill>
          <a:blip r:embed="rId3"/>
          <a:stretch>
            <a:fillRect/>
          </a:stretch>
        </p:blipFill>
        <p:spPr>
          <a:xfrm>
            <a:off x="7109946" y="271350"/>
            <a:ext cx="4220120" cy="6315299"/>
          </a:xfrm>
          <a:prstGeom prst="rect">
            <a:avLst/>
          </a:prstGeom>
        </p:spPr>
      </p:pic>
    </p:spTree>
    <p:extLst>
      <p:ext uri="{BB962C8B-B14F-4D97-AF65-F5344CB8AC3E}">
        <p14:creationId xmlns:p14="http://schemas.microsoft.com/office/powerpoint/2010/main" val="1302372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DAF08C06-D867-027C-7D6D-7C4B47ABAB2C}"/>
              </a:ext>
            </a:extLst>
          </p:cNvPr>
          <p:cNvSpPr>
            <a:spLocks noGrp="1"/>
          </p:cNvSpPr>
          <p:nvPr>
            <p:ph type="title"/>
          </p:nvPr>
        </p:nvSpPr>
        <p:spPr>
          <a:xfrm>
            <a:off x="838200" y="365125"/>
            <a:ext cx="10515600" cy="1325563"/>
          </a:xfrm>
        </p:spPr>
        <p:txBody>
          <a:bodyPr/>
          <a:lstStyle/>
          <a:p>
            <a:r>
              <a:rPr lang="en-US" dirty="0"/>
              <a:t>Call for papers </a:t>
            </a:r>
          </a:p>
        </p:txBody>
      </p:sp>
      <p:sp>
        <p:nvSpPr>
          <p:cNvPr id="17" name="Content Placeholder 2">
            <a:extLst>
              <a:ext uri="{FF2B5EF4-FFF2-40B4-BE49-F238E27FC236}">
                <a16:creationId xmlns:a16="http://schemas.microsoft.com/office/drawing/2014/main" id="{39C81A88-5471-3DFD-9FA8-679AEE7E2EEF}"/>
              </a:ext>
            </a:extLst>
          </p:cNvPr>
          <p:cNvSpPr>
            <a:spLocks noGrp="1"/>
          </p:cNvSpPr>
          <p:nvPr>
            <p:ph sz="half" idx="1"/>
          </p:nvPr>
        </p:nvSpPr>
        <p:spPr>
          <a:xfrm>
            <a:off x="838199" y="1825625"/>
            <a:ext cx="6205451" cy="4351338"/>
          </a:xfrm>
        </p:spPr>
        <p:txBody>
          <a:bodyPr>
            <a:normAutofit/>
          </a:bodyPr>
          <a:lstStyle/>
          <a:p>
            <a:pPr marL="0" indent="0">
              <a:buNone/>
            </a:pPr>
            <a:r>
              <a:rPr lang="en-US" b="1" dirty="0"/>
              <a:t>Theme : Benefits, Challenges and Ethical Implications of Using (Gen) AI in Service Research</a:t>
            </a:r>
          </a:p>
          <a:p>
            <a:endParaRPr lang="en-US" b="1" dirty="0"/>
          </a:p>
          <a:p>
            <a:r>
              <a:rPr lang="en-US" dirty="0"/>
              <a:t>Abstract D/L : 30/9 </a:t>
            </a:r>
          </a:p>
          <a:p>
            <a:endParaRPr lang="en-US" dirty="0"/>
          </a:p>
          <a:p>
            <a:r>
              <a:rPr lang="en-US" dirty="0">
                <a:hlinkClick r:id="rId2"/>
              </a:rPr>
              <a:t>Benefits, Challenges and Ethical Implications of Using (Gen) AI in Service Research</a:t>
            </a:r>
            <a:endParaRPr lang="en-US" dirty="0"/>
          </a:p>
          <a:p>
            <a:endParaRPr lang="en-US" b="1" dirty="0"/>
          </a:p>
          <a:p>
            <a:endParaRPr lang="en-US" dirty="0"/>
          </a:p>
        </p:txBody>
      </p:sp>
      <p:pic>
        <p:nvPicPr>
          <p:cNvPr id="10" name="Picture Placeholder 9" descr="A red and blue cover with white text&#10;&#10;AI-generated content may be incorrect.">
            <a:extLst>
              <a:ext uri="{FF2B5EF4-FFF2-40B4-BE49-F238E27FC236}">
                <a16:creationId xmlns:a16="http://schemas.microsoft.com/office/drawing/2014/main" id="{C1F9CCA9-9DF9-4D19-0A82-8E23C3234499}"/>
              </a:ext>
            </a:extLst>
          </p:cNvPr>
          <p:cNvPicPr>
            <a:picLocks noGrp="1" noChangeAspect="1"/>
          </p:cNvPicPr>
          <p:nvPr>
            <p:ph sz="half" idx="2"/>
          </p:nvPr>
        </p:nvPicPr>
        <p:blipFill>
          <a:blip r:embed="rId3"/>
          <a:stretch/>
        </p:blipFill>
        <p:spPr>
          <a:xfrm>
            <a:off x="7343376" y="1825625"/>
            <a:ext cx="2839247" cy="4351338"/>
          </a:xfrm>
          <a:noFill/>
        </p:spPr>
      </p:pic>
      <p:sp>
        <p:nvSpPr>
          <p:cNvPr id="6" name="Date Placeholder 5">
            <a:extLst>
              <a:ext uri="{FF2B5EF4-FFF2-40B4-BE49-F238E27FC236}">
                <a16:creationId xmlns:a16="http://schemas.microsoft.com/office/drawing/2014/main" id="{60018D72-C6BF-08EB-3244-C82CCB41C6FB}"/>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6A78E722-DEAD-FDCC-EEA2-B4597CFEBAB0}"/>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9DF8DA50-E6C2-6C7A-3947-F92A35B0EC7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19</a:t>
            </a:fld>
            <a:endParaRPr lang="en-GB" noProof="0">
              <a:solidFill>
                <a:prstClr val="black">
                  <a:tint val="75000"/>
                </a:prstClr>
              </a:solidFill>
            </a:endParaRPr>
          </a:p>
        </p:txBody>
      </p:sp>
    </p:spTree>
    <p:extLst>
      <p:ext uri="{BB962C8B-B14F-4D97-AF65-F5344CB8AC3E}">
        <p14:creationId xmlns:p14="http://schemas.microsoft.com/office/powerpoint/2010/main" val="1874806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5336-D6A2-E273-3906-A4DBAB53AF3C}"/>
              </a:ext>
            </a:extLst>
          </p:cNvPr>
          <p:cNvSpPr>
            <a:spLocks noGrp="1"/>
          </p:cNvSpPr>
          <p:nvPr>
            <p:ph type="title"/>
          </p:nvPr>
        </p:nvSpPr>
        <p:spPr/>
        <p:txBody>
          <a:bodyPr/>
          <a:lstStyle/>
          <a:p>
            <a:r>
              <a:rPr lang="en-US" dirty="0"/>
              <a:t>Call for papers </a:t>
            </a:r>
            <a:endParaRPr lang="en-GB" dirty="0"/>
          </a:p>
        </p:txBody>
      </p:sp>
      <p:sp>
        <p:nvSpPr>
          <p:cNvPr id="3" name="Content Placeholder 2">
            <a:extLst>
              <a:ext uri="{FF2B5EF4-FFF2-40B4-BE49-F238E27FC236}">
                <a16:creationId xmlns:a16="http://schemas.microsoft.com/office/drawing/2014/main" id="{4574610A-8BDA-97C9-478B-A7B882D5848E}"/>
              </a:ext>
            </a:extLst>
          </p:cNvPr>
          <p:cNvSpPr>
            <a:spLocks noGrp="1"/>
          </p:cNvSpPr>
          <p:nvPr>
            <p:ph sz="half" idx="1"/>
          </p:nvPr>
        </p:nvSpPr>
        <p:spPr/>
        <p:txBody>
          <a:bodyPr/>
          <a:lstStyle/>
          <a:p>
            <a:r>
              <a:rPr lang="en-US" b="1" dirty="0"/>
              <a:t>Internet memes and business innovation in the Asia Pacific</a:t>
            </a:r>
          </a:p>
          <a:p>
            <a:r>
              <a:rPr lang="en-GB" u="sng" dirty="0">
                <a:hlinkClick r:id="rId2" tooltip="View journal page on Taylor &amp; Francis Online"/>
              </a:rPr>
              <a:t>Asia Pacific Business Review</a:t>
            </a:r>
            <a:endParaRPr lang="en-GB" b="1" dirty="0"/>
          </a:p>
          <a:p>
            <a:endParaRPr lang="en-GB" dirty="0"/>
          </a:p>
          <a:p>
            <a:r>
              <a:rPr lang="en-US" dirty="0">
                <a:hlinkClick r:id="rId2"/>
              </a:rPr>
              <a:t>Internet memes and business innovation in the Asia Pacific</a:t>
            </a:r>
            <a:endParaRPr lang="en-GB" dirty="0"/>
          </a:p>
          <a:p>
            <a:pPr marL="0" indent="0">
              <a:buNone/>
            </a:pPr>
            <a:endParaRPr lang="en-GB" dirty="0"/>
          </a:p>
          <a:p>
            <a:pPr marL="0" indent="0">
              <a:buNone/>
            </a:pPr>
            <a:r>
              <a:rPr lang="en-GB" dirty="0"/>
              <a:t>(Abstract : 31/12/2025)</a:t>
            </a:r>
          </a:p>
        </p:txBody>
      </p:sp>
      <p:sp>
        <p:nvSpPr>
          <p:cNvPr id="5" name="Date Placeholder 4">
            <a:extLst>
              <a:ext uri="{FF2B5EF4-FFF2-40B4-BE49-F238E27FC236}">
                <a16:creationId xmlns:a16="http://schemas.microsoft.com/office/drawing/2014/main" id="{EDEDD0BC-F472-6D5E-E72E-CE85B5FB9AE6}"/>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31135D90-58D8-106E-9F65-71ACFF344D73}"/>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4CA56FCF-E13C-4BA2-F06E-1E4D9AE486B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20</a:t>
            </a:fld>
            <a:endParaRPr lang="en-GB" noProof="0">
              <a:solidFill>
                <a:prstClr val="black">
                  <a:tint val="75000"/>
                </a:prstClr>
              </a:solidFill>
            </a:endParaRPr>
          </a:p>
        </p:txBody>
      </p:sp>
      <p:pic>
        <p:nvPicPr>
          <p:cNvPr id="9" name="Picture 8">
            <a:extLst>
              <a:ext uri="{FF2B5EF4-FFF2-40B4-BE49-F238E27FC236}">
                <a16:creationId xmlns:a16="http://schemas.microsoft.com/office/drawing/2014/main" id="{E582D950-92E2-E9EE-8071-EA8956385AAF}"/>
              </a:ext>
            </a:extLst>
          </p:cNvPr>
          <p:cNvPicPr>
            <a:picLocks noChangeAspect="1"/>
          </p:cNvPicPr>
          <p:nvPr/>
        </p:nvPicPr>
        <p:blipFill>
          <a:blip r:embed="rId3"/>
          <a:stretch>
            <a:fillRect/>
          </a:stretch>
        </p:blipFill>
        <p:spPr>
          <a:xfrm>
            <a:off x="6988811" y="741167"/>
            <a:ext cx="3606272" cy="5525489"/>
          </a:xfrm>
          <a:prstGeom prst="rect">
            <a:avLst/>
          </a:prstGeom>
        </p:spPr>
      </p:pic>
    </p:spTree>
    <p:extLst>
      <p:ext uri="{BB962C8B-B14F-4D97-AF65-F5344CB8AC3E}">
        <p14:creationId xmlns:p14="http://schemas.microsoft.com/office/powerpoint/2010/main" val="1772117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Video 9" descr="3D White Numbers">
            <a:extLst>
              <a:ext uri="{FF2B5EF4-FFF2-40B4-BE49-F238E27FC236}">
                <a16:creationId xmlns:a16="http://schemas.microsoft.com/office/drawing/2014/main" id="{91227964-5C1D-3A38-607B-FEB201A3641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
            <a:ext cx="12191980" cy="6858000"/>
          </a:xfrm>
          <a:prstGeom prst="rect">
            <a:avLst/>
          </a:prstGeom>
          <a:noFill/>
        </p:spPr>
      </p:pic>
      <p:sp>
        <p:nvSpPr>
          <p:cNvPr id="4" name="Title 3">
            <a:extLst>
              <a:ext uri="{FF2B5EF4-FFF2-40B4-BE49-F238E27FC236}">
                <a16:creationId xmlns:a16="http://schemas.microsoft.com/office/drawing/2014/main" id="{E7971B13-DDC1-64B3-E54C-FBA6997BA1B7}"/>
              </a:ext>
            </a:extLst>
          </p:cNvPr>
          <p:cNvSpPr>
            <a:spLocks noGrp="1"/>
          </p:cNvSpPr>
          <p:nvPr>
            <p:ph type="title"/>
          </p:nvPr>
        </p:nvSpPr>
        <p:spPr>
          <a:xfrm>
            <a:off x="3111500" y="370600"/>
            <a:ext cx="5923842" cy="5923842"/>
          </a:xfrm>
        </p:spPr>
        <p:txBody>
          <a:bodyPr wrap="square" anchor="b">
            <a:normAutofit/>
          </a:bodyPr>
          <a:lstStyle/>
          <a:p>
            <a:r>
              <a:rPr lang="en-US" dirty="0"/>
              <a:t>Task</a:t>
            </a:r>
            <a:br>
              <a:rPr lang="en-US" dirty="0"/>
            </a:br>
            <a:br>
              <a:rPr lang="en-US" dirty="0"/>
            </a:br>
            <a:br>
              <a:rPr lang="en-US" dirty="0"/>
            </a:br>
            <a:br>
              <a:rPr lang="en-US" dirty="0"/>
            </a:br>
            <a:r>
              <a:rPr lang="en-US" dirty="0"/>
              <a:t> </a:t>
            </a:r>
            <a:endParaRPr lang="en-GB" dirty="0"/>
          </a:p>
        </p:txBody>
      </p:sp>
      <p:sp>
        <p:nvSpPr>
          <p:cNvPr id="5" name="Content Placeholder 4">
            <a:extLst>
              <a:ext uri="{FF2B5EF4-FFF2-40B4-BE49-F238E27FC236}">
                <a16:creationId xmlns:a16="http://schemas.microsoft.com/office/drawing/2014/main" id="{81AADE19-F63C-DFF8-A467-93BEBDA78DF7}"/>
              </a:ext>
            </a:extLst>
          </p:cNvPr>
          <p:cNvSpPr>
            <a:spLocks noGrp="1"/>
          </p:cNvSpPr>
          <p:nvPr>
            <p:ph type="body" idx="1"/>
          </p:nvPr>
        </p:nvSpPr>
        <p:spPr>
          <a:xfrm>
            <a:off x="3312975" y="2348808"/>
            <a:ext cx="5614893" cy="2029228"/>
          </a:xfrm>
        </p:spPr>
        <p:txBody>
          <a:bodyPr>
            <a:normAutofit lnSpcReduction="10000"/>
          </a:bodyPr>
          <a:lstStyle/>
          <a:p>
            <a:pPr algn="just"/>
            <a:r>
              <a:rPr lang="en-US" sz="3200" dirty="0"/>
              <a:t>Based upon the interview conducted during the class. </a:t>
            </a:r>
          </a:p>
          <a:p>
            <a:pPr algn="just"/>
            <a:r>
              <a:rPr lang="en-US" sz="3200" dirty="0"/>
              <a:t>Use </a:t>
            </a:r>
            <a:r>
              <a:rPr lang="en-US" sz="3200" dirty="0" err="1"/>
              <a:t>Nivo</a:t>
            </a:r>
            <a:r>
              <a:rPr lang="en-US" sz="3200" dirty="0"/>
              <a:t> to run the results. </a:t>
            </a:r>
          </a:p>
          <a:p>
            <a:pPr algn="just"/>
            <a:r>
              <a:rPr lang="en-US" sz="3200" dirty="0"/>
              <a:t>Prepare a 200-word abstract</a:t>
            </a:r>
            <a:endParaRPr lang="en-GB" sz="2200" dirty="0"/>
          </a:p>
        </p:txBody>
      </p:sp>
      <p:sp>
        <p:nvSpPr>
          <p:cNvPr id="6" name="Date Placeholder 5">
            <a:extLst>
              <a:ext uri="{FF2B5EF4-FFF2-40B4-BE49-F238E27FC236}">
                <a16:creationId xmlns:a16="http://schemas.microsoft.com/office/drawing/2014/main" id="{6BC01AB7-E322-1552-1B1E-2E45B57570F0}"/>
              </a:ext>
            </a:extLst>
          </p:cNvPr>
          <p:cNvSpPr>
            <a:spLocks noGrp="1"/>
          </p:cNvSpPr>
          <p:nvPr>
            <p:ph type="dt" sz="half" idx="11"/>
          </p:nvPr>
        </p:nvSpPr>
        <p:spPr>
          <a:xfrm>
            <a:off x="838200" y="6356350"/>
            <a:ext cx="2743200" cy="365125"/>
          </a:xfrm>
        </p:spPr>
        <p:txBody>
          <a:bodyPr anchor="ctr">
            <a:normAutofit/>
          </a:bodyPr>
          <a:lstStyle/>
          <a:p>
            <a:pPr rtl="0">
              <a:spcAft>
                <a:spcPts val="600"/>
              </a:spcAft>
              <a:defRPr/>
            </a:pPr>
            <a:r>
              <a:rPr lang="en-GB" noProof="0"/>
              <a:t>9/3/20XX</a:t>
            </a:r>
          </a:p>
        </p:txBody>
      </p:sp>
      <p:sp>
        <p:nvSpPr>
          <p:cNvPr id="7" name="Footer Placeholder 6">
            <a:extLst>
              <a:ext uri="{FF2B5EF4-FFF2-40B4-BE49-F238E27FC236}">
                <a16:creationId xmlns:a16="http://schemas.microsoft.com/office/drawing/2014/main" id="{81DA6D4E-6DD0-CAEA-E718-7D12D547B10D}"/>
              </a:ext>
            </a:extLst>
          </p:cNvPr>
          <p:cNvSpPr>
            <a:spLocks noGrp="1"/>
          </p:cNvSpPr>
          <p:nvPr>
            <p:ph type="ftr" sz="quarter" idx="12"/>
          </p:nvPr>
        </p:nvSpPr>
        <p:spPr>
          <a:xfrm>
            <a:off x="4038600" y="6356350"/>
            <a:ext cx="4114800" cy="365125"/>
          </a:xfrm>
        </p:spPr>
        <p:txBody>
          <a:bodyPr anchor="ctr">
            <a:normAutofit/>
          </a:bodyPr>
          <a:lstStyle/>
          <a:p>
            <a:pPr rtl="0">
              <a:spcAft>
                <a:spcPts val="600"/>
              </a:spcAft>
              <a:defRPr/>
            </a:pPr>
            <a:r>
              <a:rPr lang="en-GB" noProof="0"/>
              <a:t>Presentation Title</a:t>
            </a:r>
          </a:p>
        </p:txBody>
      </p:sp>
      <p:sp>
        <p:nvSpPr>
          <p:cNvPr id="8" name="Slide Number Placeholder 7">
            <a:extLst>
              <a:ext uri="{FF2B5EF4-FFF2-40B4-BE49-F238E27FC236}">
                <a16:creationId xmlns:a16="http://schemas.microsoft.com/office/drawing/2014/main" id="{C5432415-D011-C489-2EAD-27FE28BD45AA}"/>
              </a:ext>
            </a:extLst>
          </p:cNvPr>
          <p:cNvSpPr>
            <a:spLocks noGrp="1"/>
          </p:cNvSpPr>
          <p:nvPr>
            <p:ph type="sldNum" sz="quarter" idx="13"/>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pPr rtl="0">
                <a:spcAft>
                  <a:spcPts val="600"/>
                </a:spcAft>
                <a:defRPr/>
              </a:pPr>
              <a:t>21</a:t>
            </a:fld>
            <a:endParaRPr lang="en-GB" noProof="0"/>
          </a:p>
        </p:txBody>
      </p:sp>
    </p:spTree>
    <p:extLst>
      <p:ext uri="{BB962C8B-B14F-4D97-AF65-F5344CB8AC3E}">
        <p14:creationId xmlns:p14="http://schemas.microsoft.com/office/powerpoint/2010/main" val="22990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mute="1">
                <p:cTn id="12" repeatCount="indefinite" fill="hold" display="0">
                  <p:stCondLst>
                    <p:cond delay="indefinite"/>
                  </p:stCondLst>
                </p:cTn>
                <p:tgtEl>
                  <p:spTgt spid="10"/>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rtlCol="0"/>
          <a:lstStyle/>
          <a:p>
            <a:pPr rtl="0"/>
            <a:r>
              <a:rPr lang="en-GB"/>
              <a:t>Thank you</a:t>
            </a:r>
          </a:p>
        </p:txBody>
      </p:sp>
      <p:sp>
        <p:nvSpPr>
          <p:cNvPr id="4" name="Date Placeholder 3">
            <a:extLst>
              <a:ext uri="{FF2B5EF4-FFF2-40B4-BE49-F238E27FC236}">
                <a16:creationId xmlns:a16="http://schemas.microsoft.com/office/drawing/2014/main" id="{6F95E0EB-F1F4-436B-A218-93E100A66902}"/>
              </a:ext>
            </a:extLst>
          </p:cNvPr>
          <p:cNvSpPr>
            <a:spLocks noGrp="1"/>
          </p:cNvSpPr>
          <p:nvPr>
            <p:ph type="dt" sz="half" idx="10"/>
          </p:nvPr>
        </p:nvSpPr>
        <p:spPr/>
        <p:txBody>
          <a:bodyPr rtlCol="0"/>
          <a:lstStyle/>
          <a:p>
            <a:pPr lvl="0" rtl="0"/>
            <a:r>
              <a:rPr lang="en-GB"/>
              <a:t>9/3/20XX</a:t>
            </a:r>
          </a:p>
        </p:txBody>
      </p:sp>
      <p:sp>
        <p:nvSpPr>
          <p:cNvPr id="5" name="Footer Placeholder 4">
            <a:extLst>
              <a:ext uri="{FF2B5EF4-FFF2-40B4-BE49-F238E27FC236}">
                <a16:creationId xmlns:a16="http://schemas.microsoft.com/office/drawing/2014/main" id="{C75D06EF-9416-46F7-8230-B49EE1269F53}"/>
              </a:ext>
            </a:extLst>
          </p:cNvPr>
          <p:cNvSpPr>
            <a:spLocks noGrp="1"/>
          </p:cNvSpPr>
          <p:nvPr>
            <p:ph type="ftr" sz="quarter" idx="11"/>
          </p:nvPr>
        </p:nvSpPr>
        <p:spPr/>
        <p:txBody>
          <a:bodyPr rtlCol="0"/>
          <a:lstStyle/>
          <a:p>
            <a:pPr lvl="0" rtl="0"/>
            <a:r>
              <a:rPr lang="en-GB"/>
              <a:t>Presentation Title</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22</a:t>
            </a:fld>
            <a:endParaRPr lang="en-GB"/>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3.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{49B16D77-84FB-457B-AD9E-C2411C04F5F6}tf78504181_win32</Template>
  <TotalTime>0</TotalTime>
  <Words>1359</Words>
  <Application>Microsoft Office PowerPoint</Application>
  <PresentationFormat>Widescreen</PresentationFormat>
  <Paragraphs>154</Paragraphs>
  <Slides>22</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Avenir Next LT Pro</vt:lpstr>
      <vt:lpstr>Calibri</vt:lpstr>
      <vt:lpstr>Tw Cen MT</vt:lpstr>
      <vt:lpstr>Wingdings</vt:lpstr>
      <vt:lpstr>ShapesVTI</vt:lpstr>
      <vt:lpstr>Abstract writing  </vt:lpstr>
      <vt:lpstr>Agenda</vt:lpstr>
      <vt:lpstr>Introduction</vt:lpstr>
      <vt:lpstr>Why an abstract is needed ?</vt:lpstr>
      <vt:lpstr>Why an abstract is needed ?</vt:lpstr>
      <vt:lpstr>Why an abstract is needed ?</vt:lpstr>
      <vt:lpstr>What is included in a strong abstract?   </vt:lpstr>
      <vt:lpstr>Components of an abstract</vt:lpstr>
      <vt:lpstr>Components of an abstract</vt:lpstr>
      <vt:lpstr>Components of an abstract</vt:lpstr>
      <vt:lpstr>Components of an abstract</vt:lpstr>
      <vt:lpstr>Components of an abstract</vt:lpstr>
      <vt:lpstr>What are some common pitfalls to avoid when writing an abstract?   </vt:lpstr>
      <vt:lpstr>What are some common pitfalls to avoid when writing an abstract? </vt:lpstr>
      <vt:lpstr>What are some common pitfalls to avoid when writing an abstract? </vt:lpstr>
      <vt:lpstr>What are some common pitfalls to avoid when writing an abstract? </vt:lpstr>
      <vt:lpstr>Example</vt:lpstr>
      <vt:lpstr>Call for paper </vt:lpstr>
      <vt:lpstr>Call for papers </vt:lpstr>
      <vt:lpstr>Call for papers </vt:lpstr>
      <vt:lpstr>Task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Lee</dc:creator>
  <cp:lastModifiedBy>Helen Lee</cp:lastModifiedBy>
  <cp:revision>1</cp:revision>
  <dcterms:created xsi:type="dcterms:W3CDTF">2025-09-01T22:12:49Z</dcterms:created>
  <dcterms:modified xsi:type="dcterms:W3CDTF">2025-09-01T22:56:03Z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