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978DF-CA8F-3344-430F-77803773CA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6AA414-6456-B36D-6D39-C78AC21EDF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0D40A-B992-B81E-8C1E-35D7FC909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26FF3-3158-F2F0-8189-5906456D7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8061E-5691-812D-80E9-5907C72F2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46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402A1-AFA4-9F2C-FF6B-5F10A26DE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2E916-F277-D4AF-C3D7-59A2EEACC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63417-71B8-AE10-E1EA-1FB5AA999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00EAD-BDFA-5230-3EC9-71543E2B9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8AC3B-2854-ABFA-C989-78F469993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752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72719-75AD-5674-535A-7C301A0E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4A876-8A79-D82D-4230-1A41290A1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41889-C554-C589-05D6-7D5CC2B36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D6919-EC88-7A44-9F5F-66EFC8076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3BB5AC-BC5C-C9B7-E524-FE6774DD6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39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25611-EE43-1635-4B37-1C7A2CF5A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4D515-5978-83F2-D282-8364E6548C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1A0ED3-AC0F-92A5-05A2-B0F4AAF0ED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20F8CA-DE5C-2001-97C5-1B6588D9B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418079-5298-B49E-074C-C5BF36233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D42B9-F023-E72B-0269-A3B6CCA3D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16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328B9-11C6-E2D1-F22F-712B9ED03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5782D8-AE95-1669-4DAD-C51F8CE03D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24BACC-F2C5-D3AF-8965-8991DABECC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943EA2-A821-787F-14FD-B13DB3192A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270D0E-A944-7F62-D5D5-B9E65F2805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5E7671-A60A-9D10-1E48-2907D59CA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76CCA2-7F82-D4AB-BD2D-FBD519231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EED6CB-3C0B-0A1C-C326-13C74EB69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506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00AA0-9BC0-3E9F-202D-29C474E60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CC021C-EC81-DA4D-C876-C831ECE1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08C970-D7B2-1835-09DC-BE62AD958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BF02F1-C686-F776-E467-86A65D22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18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C60508-8491-D29C-1BC6-2B81E9621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DB529-F0D6-4539-203A-73697A1D8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107B6-8F80-E5FD-7643-29E298061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5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1DBBB-5DBE-911B-40F5-AA6858D45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0B772-AAA4-D126-B9F3-DFD85B195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F3436-7810-9F06-7A65-56450BC8A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8D3F2-1A56-E076-81C7-C21E43A3B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E1EC46-94B8-C934-D28A-D8FFEC452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66C303-A046-A551-FF31-7E915A980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95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291AB-6453-69B6-EAA2-16500EDE3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91CBCB-0BA3-BF0F-A942-3DA42AFF25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8B1B90-EB13-8D35-039D-4705A3354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C8C493-B534-F6E4-6D87-8F3634B99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576A00-72B8-719B-02C5-68D8CFF7A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385A9-E1D9-A3CD-4104-C4F56D61B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13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9B4E2-DA62-C16C-3079-44D55A112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EA605C-5900-6A45-FF9B-517EE6C5C6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CB70F-9229-0E0C-FCAD-62AE534DC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78819-66A2-C81A-B8BB-BCA497DD6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22E93-1B7A-F602-AAE2-1EE44E2F4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B52DEC-5C53-775A-F765-55841AC46E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1006BA-6821-20B0-9205-32E707D36F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6605DC-98BD-BF30-10DC-443BDD995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B974C-BCC4-C05B-A035-0CE70CC88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D4A0B-4EDB-52B9-5BE3-55CCC7FC2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746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EDDAC2-0881-1E6B-8B6D-58FE8B83F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21B28-D05A-2ECC-8487-8A039CBF6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6430A-AB64-A6C5-7424-E3CAE188B3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B0304-1093-40F0-A71D-3BB7B8AADF81}" type="datetimeFigureOut">
              <a:rPr lang="en-GB" smtClean="0"/>
              <a:t>13/07/2025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7DEBB-0940-99F0-4577-7FB55772D8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4EC26-187C-D080-5B80-7657D468CA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6C410-56C8-4E21-B059-8F1343636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548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kEdtlO6F6o&amp;list=RDdkEdtlO6F6o&amp;start_radio=1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26FF42C2-EA15-4154-B242-E98E88CED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D79DE9F7-28C4-4856-BA57-D696E124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BD50B-74C0-A150-9769-68A3C6D9E6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999" y="144963"/>
            <a:ext cx="405653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dirty="0"/>
              <a:t>How to insert hyperlinks in a PowerPoint  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1F9ED9C-121B-44C6-A308-5824769C4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A5F8185-F27B-4E99-A06C-007336FE3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95865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16C1D1-016F-6778-8B7B-3FE4D02C1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0755" y="2638406"/>
            <a:ext cx="4927413" cy="345570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Choose a link either from website or YouTube  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Go to insert and then link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114300" algn="l"/>
            <a:endParaRPr lang="en-US" sz="18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Paste the link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Choose the text to display</a:t>
            </a:r>
          </a:p>
          <a:p>
            <a:pPr marL="114300" algn="l"/>
            <a:r>
              <a:rPr lang="en-US" sz="18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7110BD-4B3B-C629-84DA-C6D186AD56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1673" y="39041"/>
            <a:ext cx="2873668" cy="2082367"/>
          </a:xfrm>
          <a:prstGeom prst="rect">
            <a:avLst/>
          </a:prstGeom>
        </p:spPr>
      </p:pic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0170EE9E-5095-4A3C-2F2B-045D291F15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9842" y="4146424"/>
            <a:ext cx="4819268" cy="26725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4F0037-56B7-A80B-5FC4-6132FDD92F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4538" y="2522633"/>
            <a:ext cx="6262272" cy="12211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1F59B52-A450-16D0-C83F-E4D94BC70880}"/>
              </a:ext>
            </a:extLst>
          </p:cNvPr>
          <p:cNvSpPr txBox="1"/>
          <p:nvPr/>
        </p:nvSpPr>
        <p:spPr>
          <a:xfrm>
            <a:off x="409575" y="1398937"/>
            <a:ext cx="35932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In PowerPoint Go to insert  tab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Insert a new slide</a:t>
            </a:r>
          </a:p>
        </p:txBody>
      </p:sp>
    </p:spTree>
    <p:extLst>
      <p:ext uri="{BB962C8B-B14F-4D97-AF65-F5344CB8AC3E}">
        <p14:creationId xmlns:p14="http://schemas.microsoft.com/office/powerpoint/2010/main" val="162844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41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How to insert hyperlinks in a PowerPoint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ciprian mamai</dc:creator>
  <cp:lastModifiedBy>ciprian mamai</cp:lastModifiedBy>
  <cp:revision>1</cp:revision>
  <dcterms:created xsi:type="dcterms:W3CDTF">2025-07-13T19:19:05Z</dcterms:created>
  <dcterms:modified xsi:type="dcterms:W3CDTF">2025-07-13T20:09:34Z</dcterms:modified>
</cp:coreProperties>
</file>