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3" r:id="rId4"/>
    <p:sldId id="264" r:id="rId5"/>
    <p:sldId id="262" r:id="rId6"/>
    <p:sldId id="265" r:id="rId7"/>
    <p:sldId id="266" r:id="rId8"/>
    <p:sldId id="267" r:id="rId9"/>
    <p:sldId id="261" r:id="rId10"/>
    <p:sldId id="268" r:id="rId11"/>
    <p:sldId id="269" r:id="rId12"/>
    <p:sldId id="270" r:id="rId13"/>
    <p:sldId id="271" r:id="rId14"/>
    <p:sldId id="272" r:id="rId15"/>
    <p:sldId id="260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FF3300"/>
    <a:srgbClr val="00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621" autoAdjust="0"/>
    <p:restoredTop sz="94660"/>
  </p:normalViewPr>
  <p:slideViewPr>
    <p:cSldViewPr snapToGrid="0">
      <p:cViewPr>
        <p:scale>
          <a:sx n="80" d="100"/>
          <a:sy n="80" d="100"/>
        </p:scale>
        <p:origin x="-1776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69E895-71FD-4903-94C8-6347358D218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7ACB01-629C-42B6-AFA0-CEB1E0CDC8D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61EF65-63FD-4A4F-B0AF-886C736959B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66282D-F9F8-4E03-9E78-A82F460237B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BEE227-B4D8-4419-89A2-8975E2A1D75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C835729-9B19-4381-94C6-01C6AFF5620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5F114D-931A-4562-9B61-2CCC3F80E62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9FB148-E9F7-48A2-A28D-F3F71591756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1E275C-0384-44A3-8B55-CCB0D451C2C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F0772B-8684-470D-80DD-017DD324874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B788E5-2C4B-4A88-8186-79A1C58EFA8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4379098-EC58-418C-B9FC-485585C3C1A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FD6D1B6-2D82-403B-B409-F14D2124E330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Shaded Fractions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Say which fraction of each shape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has been shaded.</a:t>
            </a:r>
          </a:p>
        </p:txBody>
      </p:sp>
      <p:sp>
        <p:nvSpPr>
          <p:cNvPr id="83972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5" name="AutoShape 5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1" name="AutoShape 31"/>
          <p:cNvSpPr>
            <a:spLocks noChangeArrowheads="1"/>
          </p:cNvSpPr>
          <p:nvPr/>
        </p:nvSpPr>
        <p:spPr bwMode="auto">
          <a:xfrm>
            <a:off x="5895975" y="1841500"/>
            <a:ext cx="2867025" cy="314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1496" name="Group 56"/>
          <p:cNvGrpSpPr>
            <a:grpSpLocks/>
          </p:cNvGrpSpPr>
          <p:nvPr/>
        </p:nvGrpSpPr>
        <p:grpSpPr bwMode="auto">
          <a:xfrm>
            <a:off x="6156325" y="1779588"/>
            <a:ext cx="2278063" cy="3108325"/>
            <a:chOff x="3878" y="1121"/>
            <a:chExt cx="1435" cy="1958"/>
          </a:xfrm>
        </p:grpSpPr>
        <p:sp>
          <p:nvSpPr>
            <p:cNvPr id="61472" name="Text Box 32"/>
            <p:cNvSpPr txBox="1">
              <a:spLocks noChangeArrowheads="1"/>
            </p:cNvSpPr>
            <p:nvPr/>
          </p:nvSpPr>
          <p:spPr bwMode="auto">
            <a:xfrm>
              <a:off x="3878" y="1121"/>
              <a:ext cx="1435" cy="19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3</a:t>
              </a:r>
            </a:p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8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1473" name="Line 33"/>
            <p:cNvSpPr>
              <a:spLocks noChangeShapeType="1"/>
            </p:cNvSpPr>
            <p:nvPr/>
          </p:nvSpPr>
          <p:spPr bwMode="auto">
            <a:xfrm>
              <a:off x="4116" y="2119"/>
              <a:ext cx="1002" cy="0"/>
            </a:xfrm>
            <a:prstGeom prst="line">
              <a:avLst/>
            </a:prstGeom>
            <a:noFill/>
            <a:ln w="762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1475" name="Rectangle 35"/>
          <p:cNvSpPr>
            <a:spLocks noChangeArrowheads="1"/>
          </p:cNvSpPr>
          <p:nvPr/>
        </p:nvSpPr>
        <p:spPr bwMode="auto">
          <a:xfrm>
            <a:off x="1452563" y="24542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6" name="Rectangle 36"/>
          <p:cNvSpPr>
            <a:spLocks noChangeArrowheads="1"/>
          </p:cNvSpPr>
          <p:nvPr/>
        </p:nvSpPr>
        <p:spPr bwMode="auto">
          <a:xfrm>
            <a:off x="2408238" y="245427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7" name="Rectangle 37"/>
          <p:cNvSpPr>
            <a:spLocks noChangeArrowheads="1"/>
          </p:cNvSpPr>
          <p:nvPr/>
        </p:nvSpPr>
        <p:spPr bwMode="auto">
          <a:xfrm>
            <a:off x="3367088" y="245427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9" name="Rectangle 39"/>
          <p:cNvSpPr>
            <a:spLocks noChangeArrowheads="1"/>
          </p:cNvSpPr>
          <p:nvPr/>
        </p:nvSpPr>
        <p:spPr bwMode="auto">
          <a:xfrm>
            <a:off x="2409825" y="3413125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81" name="Rectangle 41"/>
          <p:cNvSpPr>
            <a:spLocks noChangeArrowheads="1"/>
          </p:cNvSpPr>
          <p:nvPr/>
        </p:nvSpPr>
        <p:spPr bwMode="auto">
          <a:xfrm>
            <a:off x="3367088" y="341312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85" name="Rectangle 45"/>
          <p:cNvSpPr>
            <a:spLocks noChangeArrowheads="1"/>
          </p:cNvSpPr>
          <p:nvPr/>
        </p:nvSpPr>
        <p:spPr bwMode="auto">
          <a:xfrm>
            <a:off x="1452563" y="341312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91" name="Rectangle 51"/>
          <p:cNvSpPr>
            <a:spLocks noChangeArrowheads="1"/>
          </p:cNvSpPr>
          <p:nvPr/>
        </p:nvSpPr>
        <p:spPr bwMode="auto">
          <a:xfrm>
            <a:off x="493713" y="24542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92" name="Rectangle 52"/>
          <p:cNvSpPr>
            <a:spLocks noChangeArrowheads="1"/>
          </p:cNvSpPr>
          <p:nvPr/>
        </p:nvSpPr>
        <p:spPr bwMode="auto">
          <a:xfrm>
            <a:off x="493713" y="34131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4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5895975" y="1841500"/>
            <a:ext cx="2867025" cy="314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6575" name="Group 15"/>
          <p:cNvGrpSpPr>
            <a:grpSpLocks/>
          </p:cNvGrpSpPr>
          <p:nvPr/>
        </p:nvGrpSpPr>
        <p:grpSpPr bwMode="auto">
          <a:xfrm>
            <a:off x="6156325" y="1779588"/>
            <a:ext cx="2278063" cy="3108325"/>
            <a:chOff x="3878" y="1121"/>
            <a:chExt cx="1435" cy="1958"/>
          </a:xfrm>
        </p:grpSpPr>
        <p:sp>
          <p:nvSpPr>
            <p:cNvPr id="66564" name="Text Box 4"/>
            <p:cNvSpPr txBox="1">
              <a:spLocks noChangeArrowheads="1"/>
            </p:cNvSpPr>
            <p:nvPr/>
          </p:nvSpPr>
          <p:spPr bwMode="auto">
            <a:xfrm>
              <a:off x="3878" y="1121"/>
              <a:ext cx="1435" cy="19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5</a:t>
              </a:r>
            </a:p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8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6565" name="Line 5"/>
            <p:cNvSpPr>
              <a:spLocks noChangeShapeType="1"/>
            </p:cNvSpPr>
            <p:nvPr/>
          </p:nvSpPr>
          <p:spPr bwMode="auto">
            <a:xfrm>
              <a:off x="4116" y="2119"/>
              <a:ext cx="1002" cy="0"/>
            </a:xfrm>
            <a:prstGeom prst="line">
              <a:avLst/>
            </a:prstGeom>
            <a:noFill/>
            <a:ln w="762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6566" name="Rectangle 6"/>
          <p:cNvSpPr>
            <a:spLocks noChangeArrowheads="1"/>
          </p:cNvSpPr>
          <p:nvPr/>
        </p:nvSpPr>
        <p:spPr bwMode="auto">
          <a:xfrm>
            <a:off x="1452563" y="24542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Rectangle 7"/>
          <p:cNvSpPr>
            <a:spLocks noChangeArrowheads="1"/>
          </p:cNvSpPr>
          <p:nvPr/>
        </p:nvSpPr>
        <p:spPr bwMode="auto">
          <a:xfrm>
            <a:off x="2408238" y="24542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8" name="Rectangle 8"/>
          <p:cNvSpPr>
            <a:spLocks noChangeArrowheads="1"/>
          </p:cNvSpPr>
          <p:nvPr/>
        </p:nvSpPr>
        <p:spPr bwMode="auto">
          <a:xfrm>
            <a:off x="3367088" y="245427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9" name="Rectangle 9"/>
          <p:cNvSpPr>
            <a:spLocks noChangeArrowheads="1"/>
          </p:cNvSpPr>
          <p:nvPr/>
        </p:nvSpPr>
        <p:spPr bwMode="auto">
          <a:xfrm>
            <a:off x="2409825" y="3413125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0" name="Rectangle 10"/>
          <p:cNvSpPr>
            <a:spLocks noChangeArrowheads="1"/>
          </p:cNvSpPr>
          <p:nvPr/>
        </p:nvSpPr>
        <p:spPr bwMode="auto">
          <a:xfrm>
            <a:off x="3367088" y="341312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1" name="Rectangle 11"/>
          <p:cNvSpPr>
            <a:spLocks noChangeArrowheads="1"/>
          </p:cNvSpPr>
          <p:nvPr/>
        </p:nvSpPr>
        <p:spPr bwMode="auto">
          <a:xfrm>
            <a:off x="1452563" y="34131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2" name="Rectangle 12"/>
          <p:cNvSpPr>
            <a:spLocks noChangeArrowheads="1"/>
          </p:cNvSpPr>
          <p:nvPr/>
        </p:nvSpPr>
        <p:spPr bwMode="auto">
          <a:xfrm>
            <a:off x="493713" y="24542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3" name="Rectangle 13"/>
          <p:cNvSpPr>
            <a:spLocks noChangeArrowheads="1"/>
          </p:cNvSpPr>
          <p:nvPr/>
        </p:nvSpPr>
        <p:spPr bwMode="auto">
          <a:xfrm>
            <a:off x="493713" y="34131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8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5895975" y="1841500"/>
            <a:ext cx="2867025" cy="314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7599" name="Group 15"/>
          <p:cNvGrpSpPr>
            <a:grpSpLocks/>
          </p:cNvGrpSpPr>
          <p:nvPr/>
        </p:nvGrpSpPr>
        <p:grpSpPr bwMode="auto">
          <a:xfrm>
            <a:off x="6156325" y="1779588"/>
            <a:ext cx="2278063" cy="3108325"/>
            <a:chOff x="3878" y="1121"/>
            <a:chExt cx="1435" cy="1958"/>
          </a:xfrm>
        </p:grpSpPr>
        <p:sp>
          <p:nvSpPr>
            <p:cNvPr id="67588" name="Text Box 4"/>
            <p:cNvSpPr txBox="1">
              <a:spLocks noChangeArrowheads="1"/>
            </p:cNvSpPr>
            <p:nvPr/>
          </p:nvSpPr>
          <p:spPr bwMode="auto">
            <a:xfrm>
              <a:off x="3878" y="1121"/>
              <a:ext cx="1435" cy="19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7</a:t>
              </a:r>
            </a:p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8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7589" name="Line 5"/>
            <p:cNvSpPr>
              <a:spLocks noChangeShapeType="1"/>
            </p:cNvSpPr>
            <p:nvPr/>
          </p:nvSpPr>
          <p:spPr bwMode="auto">
            <a:xfrm>
              <a:off x="4116" y="2119"/>
              <a:ext cx="1002" cy="0"/>
            </a:xfrm>
            <a:prstGeom prst="line">
              <a:avLst/>
            </a:prstGeom>
            <a:noFill/>
            <a:ln w="762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7590" name="Rectangle 6"/>
          <p:cNvSpPr>
            <a:spLocks noChangeArrowheads="1"/>
          </p:cNvSpPr>
          <p:nvPr/>
        </p:nvSpPr>
        <p:spPr bwMode="auto">
          <a:xfrm>
            <a:off x="1452563" y="24542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Rectangle 7"/>
          <p:cNvSpPr>
            <a:spLocks noChangeArrowheads="1"/>
          </p:cNvSpPr>
          <p:nvPr/>
        </p:nvSpPr>
        <p:spPr bwMode="auto">
          <a:xfrm>
            <a:off x="2408238" y="24542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Rectangle 8"/>
          <p:cNvSpPr>
            <a:spLocks noChangeArrowheads="1"/>
          </p:cNvSpPr>
          <p:nvPr/>
        </p:nvSpPr>
        <p:spPr bwMode="auto">
          <a:xfrm>
            <a:off x="3367088" y="24542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3" name="Rectangle 9"/>
          <p:cNvSpPr>
            <a:spLocks noChangeArrowheads="1"/>
          </p:cNvSpPr>
          <p:nvPr/>
        </p:nvSpPr>
        <p:spPr bwMode="auto">
          <a:xfrm>
            <a:off x="2409825" y="3413125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4" name="Rectangle 10"/>
          <p:cNvSpPr>
            <a:spLocks noChangeArrowheads="1"/>
          </p:cNvSpPr>
          <p:nvPr/>
        </p:nvSpPr>
        <p:spPr bwMode="auto">
          <a:xfrm>
            <a:off x="3367088" y="34131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5" name="Rectangle 11"/>
          <p:cNvSpPr>
            <a:spLocks noChangeArrowheads="1"/>
          </p:cNvSpPr>
          <p:nvPr/>
        </p:nvSpPr>
        <p:spPr bwMode="auto">
          <a:xfrm>
            <a:off x="1452563" y="34131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6" name="Rectangle 12"/>
          <p:cNvSpPr>
            <a:spLocks noChangeArrowheads="1"/>
          </p:cNvSpPr>
          <p:nvPr/>
        </p:nvSpPr>
        <p:spPr bwMode="auto">
          <a:xfrm>
            <a:off x="493713" y="24542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7" name="Rectangle 13"/>
          <p:cNvSpPr>
            <a:spLocks noChangeArrowheads="1"/>
          </p:cNvSpPr>
          <p:nvPr/>
        </p:nvSpPr>
        <p:spPr bwMode="auto">
          <a:xfrm>
            <a:off x="493713" y="34131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5895975" y="1841500"/>
            <a:ext cx="2867025" cy="314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5553" name="Group 17"/>
          <p:cNvGrpSpPr>
            <a:grpSpLocks/>
          </p:cNvGrpSpPr>
          <p:nvPr/>
        </p:nvGrpSpPr>
        <p:grpSpPr bwMode="auto">
          <a:xfrm>
            <a:off x="6156325" y="1779588"/>
            <a:ext cx="2278063" cy="3108325"/>
            <a:chOff x="3878" y="1121"/>
            <a:chExt cx="1435" cy="1958"/>
          </a:xfrm>
        </p:grpSpPr>
        <p:sp>
          <p:nvSpPr>
            <p:cNvPr id="65540" name="Text Box 4"/>
            <p:cNvSpPr txBox="1">
              <a:spLocks noChangeArrowheads="1"/>
            </p:cNvSpPr>
            <p:nvPr/>
          </p:nvSpPr>
          <p:spPr bwMode="auto">
            <a:xfrm>
              <a:off x="3878" y="1121"/>
              <a:ext cx="1435" cy="19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3</a:t>
              </a:r>
            </a:p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10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5541" name="Line 5"/>
            <p:cNvSpPr>
              <a:spLocks noChangeShapeType="1"/>
            </p:cNvSpPr>
            <p:nvPr/>
          </p:nvSpPr>
          <p:spPr bwMode="auto">
            <a:xfrm>
              <a:off x="4116" y="2119"/>
              <a:ext cx="1002" cy="0"/>
            </a:xfrm>
            <a:prstGeom prst="line">
              <a:avLst/>
            </a:prstGeom>
            <a:noFill/>
            <a:ln w="762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5542" name="Rectangle 6"/>
          <p:cNvSpPr>
            <a:spLocks noChangeArrowheads="1"/>
          </p:cNvSpPr>
          <p:nvPr/>
        </p:nvSpPr>
        <p:spPr bwMode="auto">
          <a:xfrm>
            <a:off x="1452563" y="24542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Rectangle 7"/>
          <p:cNvSpPr>
            <a:spLocks noChangeArrowheads="1"/>
          </p:cNvSpPr>
          <p:nvPr/>
        </p:nvSpPr>
        <p:spPr bwMode="auto">
          <a:xfrm>
            <a:off x="2408238" y="245427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Rectangle 8"/>
          <p:cNvSpPr>
            <a:spLocks noChangeArrowheads="1"/>
          </p:cNvSpPr>
          <p:nvPr/>
        </p:nvSpPr>
        <p:spPr bwMode="auto">
          <a:xfrm>
            <a:off x="3367088" y="245427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5" name="Rectangle 9"/>
          <p:cNvSpPr>
            <a:spLocks noChangeArrowheads="1"/>
          </p:cNvSpPr>
          <p:nvPr/>
        </p:nvSpPr>
        <p:spPr bwMode="auto">
          <a:xfrm>
            <a:off x="4322763" y="245427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6" name="Rectangle 10"/>
          <p:cNvSpPr>
            <a:spLocks noChangeArrowheads="1"/>
          </p:cNvSpPr>
          <p:nvPr/>
        </p:nvSpPr>
        <p:spPr bwMode="auto">
          <a:xfrm>
            <a:off x="2409825" y="3413125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7" name="Rectangle 11"/>
          <p:cNvSpPr>
            <a:spLocks noChangeArrowheads="1"/>
          </p:cNvSpPr>
          <p:nvPr/>
        </p:nvSpPr>
        <p:spPr bwMode="auto">
          <a:xfrm>
            <a:off x="3367088" y="341312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8" name="Rectangle 12"/>
          <p:cNvSpPr>
            <a:spLocks noChangeArrowheads="1"/>
          </p:cNvSpPr>
          <p:nvPr/>
        </p:nvSpPr>
        <p:spPr bwMode="auto">
          <a:xfrm>
            <a:off x="4324350" y="3413125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9" name="Rectangle 13"/>
          <p:cNvSpPr>
            <a:spLocks noChangeArrowheads="1"/>
          </p:cNvSpPr>
          <p:nvPr/>
        </p:nvSpPr>
        <p:spPr bwMode="auto">
          <a:xfrm>
            <a:off x="1452563" y="341312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0" name="Rectangle 14"/>
          <p:cNvSpPr>
            <a:spLocks noChangeArrowheads="1"/>
          </p:cNvSpPr>
          <p:nvPr/>
        </p:nvSpPr>
        <p:spPr bwMode="auto">
          <a:xfrm>
            <a:off x="493713" y="24542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1" name="Rectangle 15"/>
          <p:cNvSpPr>
            <a:spLocks noChangeArrowheads="1"/>
          </p:cNvSpPr>
          <p:nvPr/>
        </p:nvSpPr>
        <p:spPr bwMode="auto">
          <a:xfrm>
            <a:off x="493713" y="34131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5895975" y="1841500"/>
            <a:ext cx="2867025" cy="314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8625" name="Group 17"/>
          <p:cNvGrpSpPr>
            <a:grpSpLocks/>
          </p:cNvGrpSpPr>
          <p:nvPr/>
        </p:nvGrpSpPr>
        <p:grpSpPr bwMode="auto">
          <a:xfrm>
            <a:off x="6156325" y="1779588"/>
            <a:ext cx="2278063" cy="3108325"/>
            <a:chOff x="3878" y="1121"/>
            <a:chExt cx="1435" cy="1958"/>
          </a:xfrm>
        </p:grpSpPr>
        <p:sp>
          <p:nvSpPr>
            <p:cNvPr id="68612" name="Text Box 4"/>
            <p:cNvSpPr txBox="1">
              <a:spLocks noChangeArrowheads="1"/>
            </p:cNvSpPr>
            <p:nvPr/>
          </p:nvSpPr>
          <p:spPr bwMode="auto">
            <a:xfrm>
              <a:off x="3878" y="1121"/>
              <a:ext cx="1435" cy="19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9</a:t>
              </a:r>
            </a:p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10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8613" name="Line 5"/>
            <p:cNvSpPr>
              <a:spLocks noChangeShapeType="1"/>
            </p:cNvSpPr>
            <p:nvPr/>
          </p:nvSpPr>
          <p:spPr bwMode="auto">
            <a:xfrm>
              <a:off x="4116" y="2119"/>
              <a:ext cx="1002" cy="0"/>
            </a:xfrm>
            <a:prstGeom prst="line">
              <a:avLst/>
            </a:prstGeom>
            <a:noFill/>
            <a:ln w="762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8614" name="Rectangle 6"/>
          <p:cNvSpPr>
            <a:spLocks noChangeArrowheads="1"/>
          </p:cNvSpPr>
          <p:nvPr/>
        </p:nvSpPr>
        <p:spPr bwMode="auto">
          <a:xfrm>
            <a:off x="1452563" y="24542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Rectangle 7"/>
          <p:cNvSpPr>
            <a:spLocks noChangeArrowheads="1"/>
          </p:cNvSpPr>
          <p:nvPr/>
        </p:nvSpPr>
        <p:spPr bwMode="auto">
          <a:xfrm>
            <a:off x="2408238" y="24542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6" name="Rectangle 8"/>
          <p:cNvSpPr>
            <a:spLocks noChangeArrowheads="1"/>
          </p:cNvSpPr>
          <p:nvPr/>
        </p:nvSpPr>
        <p:spPr bwMode="auto">
          <a:xfrm>
            <a:off x="3367088" y="24542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7" name="Rectangle 9"/>
          <p:cNvSpPr>
            <a:spLocks noChangeArrowheads="1"/>
          </p:cNvSpPr>
          <p:nvPr/>
        </p:nvSpPr>
        <p:spPr bwMode="auto">
          <a:xfrm>
            <a:off x="4322763" y="24542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8" name="Rectangle 10"/>
          <p:cNvSpPr>
            <a:spLocks noChangeArrowheads="1"/>
          </p:cNvSpPr>
          <p:nvPr/>
        </p:nvSpPr>
        <p:spPr bwMode="auto">
          <a:xfrm>
            <a:off x="2409825" y="3413125"/>
            <a:ext cx="957263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9" name="Rectangle 11"/>
          <p:cNvSpPr>
            <a:spLocks noChangeArrowheads="1"/>
          </p:cNvSpPr>
          <p:nvPr/>
        </p:nvSpPr>
        <p:spPr bwMode="auto">
          <a:xfrm>
            <a:off x="3367088" y="34131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0" name="Rectangle 12"/>
          <p:cNvSpPr>
            <a:spLocks noChangeArrowheads="1"/>
          </p:cNvSpPr>
          <p:nvPr/>
        </p:nvSpPr>
        <p:spPr bwMode="auto">
          <a:xfrm>
            <a:off x="4324350" y="3413125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1" name="Rectangle 13"/>
          <p:cNvSpPr>
            <a:spLocks noChangeArrowheads="1"/>
          </p:cNvSpPr>
          <p:nvPr/>
        </p:nvSpPr>
        <p:spPr bwMode="auto">
          <a:xfrm>
            <a:off x="1452563" y="34131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2" name="Rectangle 14"/>
          <p:cNvSpPr>
            <a:spLocks noChangeArrowheads="1"/>
          </p:cNvSpPr>
          <p:nvPr/>
        </p:nvSpPr>
        <p:spPr bwMode="auto">
          <a:xfrm>
            <a:off x="493713" y="24542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3" name="Rectangle 15"/>
          <p:cNvSpPr>
            <a:spLocks noChangeArrowheads="1"/>
          </p:cNvSpPr>
          <p:nvPr/>
        </p:nvSpPr>
        <p:spPr bwMode="auto">
          <a:xfrm>
            <a:off x="493713" y="34131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8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5895975" y="1841500"/>
            <a:ext cx="2867025" cy="314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9649" name="Group 17"/>
          <p:cNvGrpSpPr>
            <a:grpSpLocks/>
          </p:cNvGrpSpPr>
          <p:nvPr/>
        </p:nvGrpSpPr>
        <p:grpSpPr bwMode="auto">
          <a:xfrm>
            <a:off x="6156325" y="1779588"/>
            <a:ext cx="2278063" cy="3108325"/>
            <a:chOff x="3878" y="1121"/>
            <a:chExt cx="1435" cy="1958"/>
          </a:xfrm>
        </p:grpSpPr>
        <p:sp>
          <p:nvSpPr>
            <p:cNvPr id="69636" name="Text Box 4"/>
            <p:cNvSpPr txBox="1">
              <a:spLocks noChangeArrowheads="1"/>
            </p:cNvSpPr>
            <p:nvPr/>
          </p:nvSpPr>
          <p:spPr bwMode="auto">
            <a:xfrm>
              <a:off x="3878" y="1121"/>
              <a:ext cx="1435" cy="19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7</a:t>
              </a:r>
            </a:p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10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9637" name="Line 5"/>
            <p:cNvSpPr>
              <a:spLocks noChangeShapeType="1"/>
            </p:cNvSpPr>
            <p:nvPr/>
          </p:nvSpPr>
          <p:spPr bwMode="auto">
            <a:xfrm>
              <a:off x="4116" y="2119"/>
              <a:ext cx="1002" cy="0"/>
            </a:xfrm>
            <a:prstGeom prst="line">
              <a:avLst/>
            </a:prstGeom>
            <a:noFill/>
            <a:ln w="762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9638" name="Rectangle 6"/>
          <p:cNvSpPr>
            <a:spLocks noChangeArrowheads="1"/>
          </p:cNvSpPr>
          <p:nvPr/>
        </p:nvSpPr>
        <p:spPr bwMode="auto">
          <a:xfrm>
            <a:off x="1452563" y="24542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Rectangle 7"/>
          <p:cNvSpPr>
            <a:spLocks noChangeArrowheads="1"/>
          </p:cNvSpPr>
          <p:nvPr/>
        </p:nvSpPr>
        <p:spPr bwMode="auto">
          <a:xfrm>
            <a:off x="2408238" y="24542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0" name="Rectangle 8"/>
          <p:cNvSpPr>
            <a:spLocks noChangeArrowheads="1"/>
          </p:cNvSpPr>
          <p:nvPr/>
        </p:nvSpPr>
        <p:spPr bwMode="auto">
          <a:xfrm>
            <a:off x="3367088" y="24542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1" name="Rectangle 9"/>
          <p:cNvSpPr>
            <a:spLocks noChangeArrowheads="1"/>
          </p:cNvSpPr>
          <p:nvPr/>
        </p:nvSpPr>
        <p:spPr bwMode="auto">
          <a:xfrm>
            <a:off x="4322763" y="24542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2" name="Rectangle 10"/>
          <p:cNvSpPr>
            <a:spLocks noChangeArrowheads="1"/>
          </p:cNvSpPr>
          <p:nvPr/>
        </p:nvSpPr>
        <p:spPr bwMode="auto">
          <a:xfrm>
            <a:off x="2409825" y="3413125"/>
            <a:ext cx="957263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3" name="Rectangle 11"/>
          <p:cNvSpPr>
            <a:spLocks noChangeArrowheads="1"/>
          </p:cNvSpPr>
          <p:nvPr/>
        </p:nvSpPr>
        <p:spPr bwMode="auto">
          <a:xfrm>
            <a:off x="3367088" y="34131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4" name="Rectangle 12"/>
          <p:cNvSpPr>
            <a:spLocks noChangeArrowheads="1"/>
          </p:cNvSpPr>
          <p:nvPr/>
        </p:nvSpPr>
        <p:spPr bwMode="auto">
          <a:xfrm>
            <a:off x="4324350" y="3413125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5" name="Rectangle 13"/>
          <p:cNvSpPr>
            <a:spLocks noChangeArrowheads="1"/>
          </p:cNvSpPr>
          <p:nvPr/>
        </p:nvSpPr>
        <p:spPr bwMode="auto">
          <a:xfrm>
            <a:off x="1452563" y="341312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6" name="Rectangle 14"/>
          <p:cNvSpPr>
            <a:spLocks noChangeArrowheads="1"/>
          </p:cNvSpPr>
          <p:nvPr/>
        </p:nvSpPr>
        <p:spPr bwMode="auto">
          <a:xfrm>
            <a:off x="493713" y="245427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7" name="Rectangle 15"/>
          <p:cNvSpPr>
            <a:spLocks noChangeArrowheads="1"/>
          </p:cNvSpPr>
          <p:nvPr/>
        </p:nvSpPr>
        <p:spPr bwMode="auto">
          <a:xfrm>
            <a:off x="493713" y="34131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7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5895975" y="1841500"/>
            <a:ext cx="2867025" cy="314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0673" name="Group 17"/>
          <p:cNvGrpSpPr>
            <a:grpSpLocks/>
          </p:cNvGrpSpPr>
          <p:nvPr/>
        </p:nvGrpSpPr>
        <p:grpSpPr bwMode="auto">
          <a:xfrm>
            <a:off x="6156325" y="1779588"/>
            <a:ext cx="2278063" cy="3108325"/>
            <a:chOff x="3878" y="1121"/>
            <a:chExt cx="1435" cy="1958"/>
          </a:xfrm>
        </p:grpSpPr>
        <p:sp>
          <p:nvSpPr>
            <p:cNvPr id="70660" name="Text Box 4"/>
            <p:cNvSpPr txBox="1">
              <a:spLocks noChangeArrowheads="1"/>
            </p:cNvSpPr>
            <p:nvPr/>
          </p:nvSpPr>
          <p:spPr bwMode="auto">
            <a:xfrm>
              <a:off x="3878" y="1121"/>
              <a:ext cx="1435" cy="19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1</a:t>
              </a:r>
            </a:p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10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70661" name="Line 5"/>
            <p:cNvSpPr>
              <a:spLocks noChangeShapeType="1"/>
            </p:cNvSpPr>
            <p:nvPr/>
          </p:nvSpPr>
          <p:spPr bwMode="auto">
            <a:xfrm>
              <a:off x="4116" y="2119"/>
              <a:ext cx="1002" cy="0"/>
            </a:xfrm>
            <a:prstGeom prst="line">
              <a:avLst/>
            </a:prstGeom>
            <a:noFill/>
            <a:ln w="762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0662" name="Rectangle 6"/>
          <p:cNvSpPr>
            <a:spLocks noChangeArrowheads="1"/>
          </p:cNvSpPr>
          <p:nvPr/>
        </p:nvSpPr>
        <p:spPr bwMode="auto">
          <a:xfrm>
            <a:off x="1452563" y="245427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Rectangle 7"/>
          <p:cNvSpPr>
            <a:spLocks noChangeArrowheads="1"/>
          </p:cNvSpPr>
          <p:nvPr/>
        </p:nvSpPr>
        <p:spPr bwMode="auto">
          <a:xfrm>
            <a:off x="2408238" y="245427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4" name="Rectangle 8"/>
          <p:cNvSpPr>
            <a:spLocks noChangeArrowheads="1"/>
          </p:cNvSpPr>
          <p:nvPr/>
        </p:nvSpPr>
        <p:spPr bwMode="auto">
          <a:xfrm>
            <a:off x="3367088" y="245427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5" name="Rectangle 9"/>
          <p:cNvSpPr>
            <a:spLocks noChangeArrowheads="1"/>
          </p:cNvSpPr>
          <p:nvPr/>
        </p:nvSpPr>
        <p:spPr bwMode="auto">
          <a:xfrm>
            <a:off x="4322763" y="245427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6" name="Rectangle 10"/>
          <p:cNvSpPr>
            <a:spLocks noChangeArrowheads="1"/>
          </p:cNvSpPr>
          <p:nvPr/>
        </p:nvSpPr>
        <p:spPr bwMode="auto">
          <a:xfrm>
            <a:off x="2409825" y="3413125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7" name="Rectangle 11"/>
          <p:cNvSpPr>
            <a:spLocks noChangeArrowheads="1"/>
          </p:cNvSpPr>
          <p:nvPr/>
        </p:nvSpPr>
        <p:spPr bwMode="auto">
          <a:xfrm>
            <a:off x="3367088" y="34131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8" name="Rectangle 12"/>
          <p:cNvSpPr>
            <a:spLocks noChangeArrowheads="1"/>
          </p:cNvSpPr>
          <p:nvPr/>
        </p:nvSpPr>
        <p:spPr bwMode="auto">
          <a:xfrm>
            <a:off x="4324350" y="3413125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9" name="Rectangle 13"/>
          <p:cNvSpPr>
            <a:spLocks noChangeArrowheads="1"/>
          </p:cNvSpPr>
          <p:nvPr/>
        </p:nvSpPr>
        <p:spPr bwMode="auto">
          <a:xfrm>
            <a:off x="1452563" y="341312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0" name="Rectangle 14"/>
          <p:cNvSpPr>
            <a:spLocks noChangeArrowheads="1"/>
          </p:cNvSpPr>
          <p:nvPr/>
        </p:nvSpPr>
        <p:spPr bwMode="auto">
          <a:xfrm>
            <a:off x="493713" y="245427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1" name="Rectangle 15"/>
          <p:cNvSpPr>
            <a:spLocks noChangeArrowheads="1"/>
          </p:cNvSpPr>
          <p:nvPr/>
        </p:nvSpPr>
        <p:spPr bwMode="auto">
          <a:xfrm>
            <a:off x="493713" y="341312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33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5895975" y="1841500"/>
            <a:ext cx="2867025" cy="314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4534" name="Group 22"/>
          <p:cNvGrpSpPr>
            <a:grpSpLocks/>
          </p:cNvGrpSpPr>
          <p:nvPr/>
        </p:nvGrpSpPr>
        <p:grpSpPr bwMode="auto">
          <a:xfrm>
            <a:off x="6156325" y="1779588"/>
            <a:ext cx="2278063" cy="3108325"/>
            <a:chOff x="3878" y="1121"/>
            <a:chExt cx="1435" cy="1958"/>
          </a:xfrm>
        </p:grpSpPr>
        <p:sp>
          <p:nvSpPr>
            <p:cNvPr id="64516" name="Text Box 4"/>
            <p:cNvSpPr txBox="1">
              <a:spLocks noChangeArrowheads="1"/>
            </p:cNvSpPr>
            <p:nvPr/>
          </p:nvSpPr>
          <p:spPr bwMode="auto">
            <a:xfrm>
              <a:off x="3878" y="1121"/>
              <a:ext cx="1435" cy="19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9</a:t>
              </a:r>
            </a:p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15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4517" name="Line 5"/>
            <p:cNvSpPr>
              <a:spLocks noChangeShapeType="1"/>
            </p:cNvSpPr>
            <p:nvPr/>
          </p:nvSpPr>
          <p:spPr bwMode="auto">
            <a:xfrm>
              <a:off x="4116" y="2119"/>
              <a:ext cx="1002" cy="0"/>
            </a:xfrm>
            <a:prstGeom prst="line">
              <a:avLst/>
            </a:prstGeom>
            <a:noFill/>
            <a:ln w="762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4518" name="Rectangle 6"/>
          <p:cNvSpPr>
            <a:spLocks noChangeArrowheads="1"/>
          </p:cNvSpPr>
          <p:nvPr/>
        </p:nvSpPr>
        <p:spPr bwMode="auto">
          <a:xfrm>
            <a:off x="1452563" y="19843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Rectangle 7"/>
          <p:cNvSpPr>
            <a:spLocks noChangeArrowheads="1"/>
          </p:cNvSpPr>
          <p:nvPr/>
        </p:nvSpPr>
        <p:spPr bwMode="auto">
          <a:xfrm>
            <a:off x="2408238" y="19843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Rectangle 8"/>
          <p:cNvSpPr>
            <a:spLocks noChangeArrowheads="1"/>
          </p:cNvSpPr>
          <p:nvPr/>
        </p:nvSpPr>
        <p:spPr bwMode="auto">
          <a:xfrm>
            <a:off x="3367088" y="19843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1" name="Rectangle 9"/>
          <p:cNvSpPr>
            <a:spLocks noChangeArrowheads="1"/>
          </p:cNvSpPr>
          <p:nvPr/>
        </p:nvSpPr>
        <p:spPr bwMode="auto">
          <a:xfrm>
            <a:off x="4322763" y="19843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2" name="Rectangle 10"/>
          <p:cNvSpPr>
            <a:spLocks noChangeArrowheads="1"/>
          </p:cNvSpPr>
          <p:nvPr/>
        </p:nvSpPr>
        <p:spPr bwMode="auto">
          <a:xfrm>
            <a:off x="2409825" y="2943225"/>
            <a:ext cx="957263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3" name="Rectangle 11"/>
          <p:cNvSpPr>
            <a:spLocks noChangeArrowheads="1"/>
          </p:cNvSpPr>
          <p:nvPr/>
        </p:nvSpPr>
        <p:spPr bwMode="auto">
          <a:xfrm>
            <a:off x="3368675" y="3900488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4" name="Rectangle 12"/>
          <p:cNvSpPr>
            <a:spLocks noChangeArrowheads="1"/>
          </p:cNvSpPr>
          <p:nvPr/>
        </p:nvSpPr>
        <p:spPr bwMode="auto">
          <a:xfrm>
            <a:off x="3367088" y="29432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5" name="Rectangle 13"/>
          <p:cNvSpPr>
            <a:spLocks noChangeArrowheads="1"/>
          </p:cNvSpPr>
          <p:nvPr/>
        </p:nvSpPr>
        <p:spPr bwMode="auto">
          <a:xfrm>
            <a:off x="4324350" y="2943225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6" name="Rectangle 14"/>
          <p:cNvSpPr>
            <a:spLocks noChangeArrowheads="1"/>
          </p:cNvSpPr>
          <p:nvPr/>
        </p:nvSpPr>
        <p:spPr bwMode="auto">
          <a:xfrm>
            <a:off x="2408238" y="3900488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7" name="Rectangle 15"/>
          <p:cNvSpPr>
            <a:spLocks noChangeArrowheads="1"/>
          </p:cNvSpPr>
          <p:nvPr/>
        </p:nvSpPr>
        <p:spPr bwMode="auto">
          <a:xfrm>
            <a:off x="1452563" y="29432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8" name="Rectangle 16"/>
          <p:cNvSpPr>
            <a:spLocks noChangeArrowheads="1"/>
          </p:cNvSpPr>
          <p:nvPr/>
        </p:nvSpPr>
        <p:spPr bwMode="auto">
          <a:xfrm>
            <a:off x="4324350" y="3898900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9" name="Rectangle 17"/>
          <p:cNvSpPr>
            <a:spLocks noChangeArrowheads="1"/>
          </p:cNvSpPr>
          <p:nvPr/>
        </p:nvSpPr>
        <p:spPr bwMode="auto">
          <a:xfrm>
            <a:off x="1452563" y="3898900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30" name="Rectangle 18"/>
          <p:cNvSpPr>
            <a:spLocks noChangeArrowheads="1"/>
          </p:cNvSpPr>
          <p:nvPr/>
        </p:nvSpPr>
        <p:spPr bwMode="auto">
          <a:xfrm>
            <a:off x="493713" y="19843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31" name="Rectangle 19"/>
          <p:cNvSpPr>
            <a:spLocks noChangeArrowheads="1"/>
          </p:cNvSpPr>
          <p:nvPr/>
        </p:nvSpPr>
        <p:spPr bwMode="auto">
          <a:xfrm>
            <a:off x="493713" y="29432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32" name="Rectangle 20"/>
          <p:cNvSpPr>
            <a:spLocks noChangeArrowheads="1"/>
          </p:cNvSpPr>
          <p:nvPr/>
        </p:nvSpPr>
        <p:spPr bwMode="auto">
          <a:xfrm>
            <a:off x="493713" y="3898900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1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5895975" y="1841500"/>
            <a:ext cx="2867025" cy="314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1702" name="Group 22"/>
          <p:cNvGrpSpPr>
            <a:grpSpLocks/>
          </p:cNvGrpSpPr>
          <p:nvPr/>
        </p:nvGrpSpPr>
        <p:grpSpPr bwMode="auto">
          <a:xfrm>
            <a:off x="6156325" y="1779588"/>
            <a:ext cx="2278063" cy="3108325"/>
            <a:chOff x="3878" y="1121"/>
            <a:chExt cx="1435" cy="1958"/>
          </a:xfrm>
        </p:grpSpPr>
        <p:sp>
          <p:nvSpPr>
            <p:cNvPr id="71684" name="Text Box 4"/>
            <p:cNvSpPr txBox="1">
              <a:spLocks noChangeArrowheads="1"/>
            </p:cNvSpPr>
            <p:nvPr/>
          </p:nvSpPr>
          <p:spPr bwMode="auto">
            <a:xfrm>
              <a:off x="3878" y="1121"/>
              <a:ext cx="1435" cy="19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11</a:t>
              </a:r>
            </a:p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15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71685" name="Line 5"/>
            <p:cNvSpPr>
              <a:spLocks noChangeShapeType="1"/>
            </p:cNvSpPr>
            <p:nvPr/>
          </p:nvSpPr>
          <p:spPr bwMode="auto">
            <a:xfrm>
              <a:off x="4116" y="2119"/>
              <a:ext cx="1002" cy="0"/>
            </a:xfrm>
            <a:prstGeom prst="line">
              <a:avLst/>
            </a:prstGeom>
            <a:noFill/>
            <a:ln w="762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1686" name="Rectangle 6"/>
          <p:cNvSpPr>
            <a:spLocks noChangeArrowheads="1"/>
          </p:cNvSpPr>
          <p:nvPr/>
        </p:nvSpPr>
        <p:spPr bwMode="auto">
          <a:xfrm>
            <a:off x="1452563" y="19843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Rectangle 7"/>
          <p:cNvSpPr>
            <a:spLocks noChangeArrowheads="1"/>
          </p:cNvSpPr>
          <p:nvPr/>
        </p:nvSpPr>
        <p:spPr bwMode="auto">
          <a:xfrm>
            <a:off x="2408238" y="19843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8" name="Rectangle 8"/>
          <p:cNvSpPr>
            <a:spLocks noChangeArrowheads="1"/>
          </p:cNvSpPr>
          <p:nvPr/>
        </p:nvSpPr>
        <p:spPr bwMode="auto">
          <a:xfrm>
            <a:off x="3367088" y="19843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9" name="Rectangle 9"/>
          <p:cNvSpPr>
            <a:spLocks noChangeArrowheads="1"/>
          </p:cNvSpPr>
          <p:nvPr/>
        </p:nvSpPr>
        <p:spPr bwMode="auto">
          <a:xfrm>
            <a:off x="4322763" y="19843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0" name="Rectangle 10"/>
          <p:cNvSpPr>
            <a:spLocks noChangeArrowheads="1"/>
          </p:cNvSpPr>
          <p:nvPr/>
        </p:nvSpPr>
        <p:spPr bwMode="auto">
          <a:xfrm>
            <a:off x="2409825" y="2943225"/>
            <a:ext cx="957263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1" name="Rectangle 11"/>
          <p:cNvSpPr>
            <a:spLocks noChangeArrowheads="1"/>
          </p:cNvSpPr>
          <p:nvPr/>
        </p:nvSpPr>
        <p:spPr bwMode="auto">
          <a:xfrm>
            <a:off x="3368675" y="3900488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2" name="Rectangle 12"/>
          <p:cNvSpPr>
            <a:spLocks noChangeArrowheads="1"/>
          </p:cNvSpPr>
          <p:nvPr/>
        </p:nvSpPr>
        <p:spPr bwMode="auto">
          <a:xfrm>
            <a:off x="3367088" y="29432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3" name="Rectangle 13"/>
          <p:cNvSpPr>
            <a:spLocks noChangeArrowheads="1"/>
          </p:cNvSpPr>
          <p:nvPr/>
        </p:nvSpPr>
        <p:spPr bwMode="auto">
          <a:xfrm>
            <a:off x="4324350" y="2943225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4" name="Rectangle 14"/>
          <p:cNvSpPr>
            <a:spLocks noChangeArrowheads="1"/>
          </p:cNvSpPr>
          <p:nvPr/>
        </p:nvSpPr>
        <p:spPr bwMode="auto">
          <a:xfrm>
            <a:off x="2408238" y="3900488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5" name="Rectangle 15"/>
          <p:cNvSpPr>
            <a:spLocks noChangeArrowheads="1"/>
          </p:cNvSpPr>
          <p:nvPr/>
        </p:nvSpPr>
        <p:spPr bwMode="auto">
          <a:xfrm>
            <a:off x="1452563" y="29432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6" name="Rectangle 16"/>
          <p:cNvSpPr>
            <a:spLocks noChangeArrowheads="1"/>
          </p:cNvSpPr>
          <p:nvPr/>
        </p:nvSpPr>
        <p:spPr bwMode="auto">
          <a:xfrm>
            <a:off x="4324350" y="3898900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7" name="Rectangle 17"/>
          <p:cNvSpPr>
            <a:spLocks noChangeArrowheads="1"/>
          </p:cNvSpPr>
          <p:nvPr/>
        </p:nvSpPr>
        <p:spPr bwMode="auto">
          <a:xfrm>
            <a:off x="1452563" y="3898900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8" name="Rectangle 18"/>
          <p:cNvSpPr>
            <a:spLocks noChangeArrowheads="1"/>
          </p:cNvSpPr>
          <p:nvPr/>
        </p:nvSpPr>
        <p:spPr bwMode="auto">
          <a:xfrm>
            <a:off x="493713" y="19843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9" name="Rectangle 19"/>
          <p:cNvSpPr>
            <a:spLocks noChangeArrowheads="1"/>
          </p:cNvSpPr>
          <p:nvPr/>
        </p:nvSpPr>
        <p:spPr bwMode="auto">
          <a:xfrm>
            <a:off x="493713" y="29432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700" name="Rectangle 20"/>
          <p:cNvSpPr>
            <a:spLocks noChangeArrowheads="1"/>
          </p:cNvSpPr>
          <p:nvPr/>
        </p:nvSpPr>
        <p:spPr bwMode="auto">
          <a:xfrm>
            <a:off x="493713" y="3898900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25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5895975" y="1841500"/>
            <a:ext cx="2867025" cy="314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2726" name="Group 22"/>
          <p:cNvGrpSpPr>
            <a:grpSpLocks/>
          </p:cNvGrpSpPr>
          <p:nvPr/>
        </p:nvGrpSpPr>
        <p:grpSpPr bwMode="auto">
          <a:xfrm>
            <a:off x="6156325" y="1779588"/>
            <a:ext cx="2278063" cy="3108325"/>
            <a:chOff x="3878" y="1121"/>
            <a:chExt cx="1435" cy="1958"/>
          </a:xfrm>
        </p:grpSpPr>
        <p:sp>
          <p:nvSpPr>
            <p:cNvPr id="72708" name="Text Box 4"/>
            <p:cNvSpPr txBox="1">
              <a:spLocks noChangeArrowheads="1"/>
            </p:cNvSpPr>
            <p:nvPr/>
          </p:nvSpPr>
          <p:spPr bwMode="auto">
            <a:xfrm>
              <a:off x="3878" y="1121"/>
              <a:ext cx="1435" cy="19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3</a:t>
              </a:r>
            </a:p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15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72709" name="Line 5"/>
            <p:cNvSpPr>
              <a:spLocks noChangeShapeType="1"/>
            </p:cNvSpPr>
            <p:nvPr/>
          </p:nvSpPr>
          <p:spPr bwMode="auto">
            <a:xfrm>
              <a:off x="4116" y="2119"/>
              <a:ext cx="1002" cy="0"/>
            </a:xfrm>
            <a:prstGeom prst="line">
              <a:avLst/>
            </a:prstGeom>
            <a:noFill/>
            <a:ln w="762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2710" name="Rectangle 6"/>
          <p:cNvSpPr>
            <a:spLocks noChangeArrowheads="1"/>
          </p:cNvSpPr>
          <p:nvPr/>
        </p:nvSpPr>
        <p:spPr bwMode="auto">
          <a:xfrm>
            <a:off x="1452563" y="198437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Rectangle 7"/>
          <p:cNvSpPr>
            <a:spLocks noChangeArrowheads="1"/>
          </p:cNvSpPr>
          <p:nvPr/>
        </p:nvSpPr>
        <p:spPr bwMode="auto">
          <a:xfrm>
            <a:off x="2408238" y="198437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2" name="Rectangle 8"/>
          <p:cNvSpPr>
            <a:spLocks noChangeArrowheads="1"/>
          </p:cNvSpPr>
          <p:nvPr/>
        </p:nvSpPr>
        <p:spPr bwMode="auto">
          <a:xfrm>
            <a:off x="3367088" y="198437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3" name="Rectangle 9"/>
          <p:cNvSpPr>
            <a:spLocks noChangeArrowheads="1"/>
          </p:cNvSpPr>
          <p:nvPr/>
        </p:nvSpPr>
        <p:spPr bwMode="auto">
          <a:xfrm>
            <a:off x="4322763" y="198437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4" name="Rectangle 10"/>
          <p:cNvSpPr>
            <a:spLocks noChangeArrowheads="1"/>
          </p:cNvSpPr>
          <p:nvPr/>
        </p:nvSpPr>
        <p:spPr bwMode="auto">
          <a:xfrm>
            <a:off x="2409825" y="2943225"/>
            <a:ext cx="957263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5" name="Rectangle 11"/>
          <p:cNvSpPr>
            <a:spLocks noChangeArrowheads="1"/>
          </p:cNvSpPr>
          <p:nvPr/>
        </p:nvSpPr>
        <p:spPr bwMode="auto">
          <a:xfrm>
            <a:off x="3368675" y="3900488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6" name="Rectangle 12"/>
          <p:cNvSpPr>
            <a:spLocks noChangeArrowheads="1"/>
          </p:cNvSpPr>
          <p:nvPr/>
        </p:nvSpPr>
        <p:spPr bwMode="auto">
          <a:xfrm>
            <a:off x="3367088" y="294322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7" name="Rectangle 13"/>
          <p:cNvSpPr>
            <a:spLocks noChangeArrowheads="1"/>
          </p:cNvSpPr>
          <p:nvPr/>
        </p:nvSpPr>
        <p:spPr bwMode="auto">
          <a:xfrm>
            <a:off x="4324350" y="2943225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8" name="Rectangle 14"/>
          <p:cNvSpPr>
            <a:spLocks noChangeArrowheads="1"/>
          </p:cNvSpPr>
          <p:nvPr/>
        </p:nvSpPr>
        <p:spPr bwMode="auto">
          <a:xfrm>
            <a:off x="2408238" y="3900488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9" name="Rectangle 15"/>
          <p:cNvSpPr>
            <a:spLocks noChangeArrowheads="1"/>
          </p:cNvSpPr>
          <p:nvPr/>
        </p:nvSpPr>
        <p:spPr bwMode="auto">
          <a:xfrm>
            <a:off x="1452563" y="294322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0" name="Rectangle 16"/>
          <p:cNvSpPr>
            <a:spLocks noChangeArrowheads="1"/>
          </p:cNvSpPr>
          <p:nvPr/>
        </p:nvSpPr>
        <p:spPr bwMode="auto">
          <a:xfrm>
            <a:off x="4324350" y="3898900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1" name="Rectangle 17"/>
          <p:cNvSpPr>
            <a:spLocks noChangeArrowheads="1"/>
          </p:cNvSpPr>
          <p:nvPr/>
        </p:nvSpPr>
        <p:spPr bwMode="auto">
          <a:xfrm>
            <a:off x="1452563" y="3898900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2" name="Rectangle 18"/>
          <p:cNvSpPr>
            <a:spLocks noChangeArrowheads="1"/>
          </p:cNvSpPr>
          <p:nvPr/>
        </p:nvSpPr>
        <p:spPr bwMode="auto">
          <a:xfrm>
            <a:off x="493713" y="19843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3" name="Rectangle 19"/>
          <p:cNvSpPr>
            <a:spLocks noChangeArrowheads="1"/>
          </p:cNvSpPr>
          <p:nvPr/>
        </p:nvSpPr>
        <p:spPr bwMode="auto">
          <a:xfrm>
            <a:off x="493713" y="29432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4" name="Rectangle 20"/>
          <p:cNvSpPr>
            <a:spLocks noChangeArrowheads="1"/>
          </p:cNvSpPr>
          <p:nvPr/>
        </p:nvSpPr>
        <p:spPr bwMode="auto">
          <a:xfrm>
            <a:off x="493713" y="3898900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9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5895975" y="1841500"/>
            <a:ext cx="2867025" cy="314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3750" name="Group 22"/>
          <p:cNvGrpSpPr>
            <a:grpSpLocks/>
          </p:cNvGrpSpPr>
          <p:nvPr/>
        </p:nvGrpSpPr>
        <p:grpSpPr bwMode="auto">
          <a:xfrm>
            <a:off x="6156325" y="1779588"/>
            <a:ext cx="2278063" cy="3108325"/>
            <a:chOff x="3878" y="1121"/>
            <a:chExt cx="1435" cy="1958"/>
          </a:xfrm>
        </p:grpSpPr>
        <p:sp>
          <p:nvSpPr>
            <p:cNvPr id="73732" name="Text Box 4"/>
            <p:cNvSpPr txBox="1">
              <a:spLocks noChangeArrowheads="1"/>
            </p:cNvSpPr>
            <p:nvPr/>
          </p:nvSpPr>
          <p:spPr bwMode="auto">
            <a:xfrm>
              <a:off x="3878" y="1121"/>
              <a:ext cx="1435" cy="19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14</a:t>
              </a:r>
            </a:p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15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73733" name="Line 5"/>
            <p:cNvSpPr>
              <a:spLocks noChangeShapeType="1"/>
            </p:cNvSpPr>
            <p:nvPr/>
          </p:nvSpPr>
          <p:spPr bwMode="auto">
            <a:xfrm>
              <a:off x="4116" y="2119"/>
              <a:ext cx="1002" cy="0"/>
            </a:xfrm>
            <a:prstGeom prst="line">
              <a:avLst/>
            </a:prstGeom>
            <a:noFill/>
            <a:ln w="762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3734" name="Rectangle 6"/>
          <p:cNvSpPr>
            <a:spLocks noChangeArrowheads="1"/>
          </p:cNvSpPr>
          <p:nvPr/>
        </p:nvSpPr>
        <p:spPr bwMode="auto">
          <a:xfrm>
            <a:off x="1452563" y="19843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Rectangle 7"/>
          <p:cNvSpPr>
            <a:spLocks noChangeArrowheads="1"/>
          </p:cNvSpPr>
          <p:nvPr/>
        </p:nvSpPr>
        <p:spPr bwMode="auto">
          <a:xfrm>
            <a:off x="2408238" y="19843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6" name="Rectangle 8"/>
          <p:cNvSpPr>
            <a:spLocks noChangeArrowheads="1"/>
          </p:cNvSpPr>
          <p:nvPr/>
        </p:nvSpPr>
        <p:spPr bwMode="auto">
          <a:xfrm>
            <a:off x="3367088" y="19843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7" name="Rectangle 9"/>
          <p:cNvSpPr>
            <a:spLocks noChangeArrowheads="1"/>
          </p:cNvSpPr>
          <p:nvPr/>
        </p:nvSpPr>
        <p:spPr bwMode="auto">
          <a:xfrm>
            <a:off x="4322763" y="19843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8" name="Rectangle 10"/>
          <p:cNvSpPr>
            <a:spLocks noChangeArrowheads="1"/>
          </p:cNvSpPr>
          <p:nvPr/>
        </p:nvSpPr>
        <p:spPr bwMode="auto">
          <a:xfrm>
            <a:off x="2409825" y="2943225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9" name="Rectangle 11"/>
          <p:cNvSpPr>
            <a:spLocks noChangeArrowheads="1"/>
          </p:cNvSpPr>
          <p:nvPr/>
        </p:nvSpPr>
        <p:spPr bwMode="auto">
          <a:xfrm>
            <a:off x="3368675" y="3900488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0" name="Rectangle 12"/>
          <p:cNvSpPr>
            <a:spLocks noChangeArrowheads="1"/>
          </p:cNvSpPr>
          <p:nvPr/>
        </p:nvSpPr>
        <p:spPr bwMode="auto">
          <a:xfrm>
            <a:off x="3367088" y="29432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1" name="Rectangle 13"/>
          <p:cNvSpPr>
            <a:spLocks noChangeArrowheads="1"/>
          </p:cNvSpPr>
          <p:nvPr/>
        </p:nvSpPr>
        <p:spPr bwMode="auto">
          <a:xfrm>
            <a:off x="4324350" y="2943225"/>
            <a:ext cx="957263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2" name="Rectangle 14"/>
          <p:cNvSpPr>
            <a:spLocks noChangeArrowheads="1"/>
          </p:cNvSpPr>
          <p:nvPr/>
        </p:nvSpPr>
        <p:spPr bwMode="auto">
          <a:xfrm>
            <a:off x="2408238" y="3900488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3" name="Rectangle 15"/>
          <p:cNvSpPr>
            <a:spLocks noChangeArrowheads="1"/>
          </p:cNvSpPr>
          <p:nvPr/>
        </p:nvSpPr>
        <p:spPr bwMode="auto">
          <a:xfrm>
            <a:off x="1452563" y="29432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4" name="Rectangle 16"/>
          <p:cNvSpPr>
            <a:spLocks noChangeArrowheads="1"/>
          </p:cNvSpPr>
          <p:nvPr/>
        </p:nvSpPr>
        <p:spPr bwMode="auto">
          <a:xfrm>
            <a:off x="4324350" y="3898900"/>
            <a:ext cx="957263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5" name="Rectangle 17"/>
          <p:cNvSpPr>
            <a:spLocks noChangeArrowheads="1"/>
          </p:cNvSpPr>
          <p:nvPr/>
        </p:nvSpPr>
        <p:spPr bwMode="auto">
          <a:xfrm>
            <a:off x="1452563" y="3898900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6" name="Rectangle 18"/>
          <p:cNvSpPr>
            <a:spLocks noChangeArrowheads="1"/>
          </p:cNvSpPr>
          <p:nvPr/>
        </p:nvSpPr>
        <p:spPr bwMode="auto">
          <a:xfrm>
            <a:off x="493713" y="19843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7" name="Rectangle 19"/>
          <p:cNvSpPr>
            <a:spLocks noChangeArrowheads="1"/>
          </p:cNvSpPr>
          <p:nvPr/>
        </p:nvSpPr>
        <p:spPr bwMode="auto">
          <a:xfrm>
            <a:off x="493713" y="29432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8" name="Rectangle 20"/>
          <p:cNvSpPr>
            <a:spLocks noChangeArrowheads="1"/>
          </p:cNvSpPr>
          <p:nvPr/>
        </p:nvSpPr>
        <p:spPr bwMode="auto">
          <a:xfrm>
            <a:off x="493713" y="3898900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73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5895975" y="1841500"/>
            <a:ext cx="2867025" cy="314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4774" name="Group 22"/>
          <p:cNvGrpSpPr>
            <a:grpSpLocks/>
          </p:cNvGrpSpPr>
          <p:nvPr/>
        </p:nvGrpSpPr>
        <p:grpSpPr bwMode="auto">
          <a:xfrm>
            <a:off x="6156325" y="1779588"/>
            <a:ext cx="2278063" cy="3108325"/>
            <a:chOff x="3878" y="1121"/>
            <a:chExt cx="1435" cy="1958"/>
          </a:xfrm>
        </p:grpSpPr>
        <p:sp>
          <p:nvSpPr>
            <p:cNvPr id="74756" name="Text Box 4"/>
            <p:cNvSpPr txBox="1">
              <a:spLocks noChangeArrowheads="1"/>
            </p:cNvSpPr>
            <p:nvPr/>
          </p:nvSpPr>
          <p:spPr bwMode="auto">
            <a:xfrm>
              <a:off x="3878" y="1121"/>
              <a:ext cx="1435" cy="19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7</a:t>
              </a:r>
            </a:p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15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74757" name="Line 5"/>
            <p:cNvSpPr>
              <a:spLocks noChangeShapeType="1"/>
            </p:cNvSpPr>
            <p:nvPr/>
          </p:nvSpPr>
          <p:spPr bwMode="auto">
            <a:xfrm>
              <a:off x="4116" y="2119"/>
              <a:ext cx="1002" cy="0"/>
            </a:xfrm>
            <a:prstGeom prst="line">
              <a:avLst/>
            </a:prstGeom>
            <a:noFill/>
            <a:ln w="762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4758" name="Rectangle 6"/>
          <p:cNvSpPr>
            <a:spLocks noChangeArrowheads="1"/>
          </p:cNvSpPr>
          <p:nvPr/>
        </p:nvSpPr>
        <p:spPr bwMode="auto">
          <a:xfrm>
            <a:off x="1452563" y="19843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Rectangle 7"/>
          <p:cNvSpPr>
            <a:spLocks noChangeArrowheads="1"/>
          </p:cNvSpPr>
          <p:nvPr/>
        </p:nvSpPr>
        <p:spPr bwMode="auto">
          <a:xfrm>
            <a:off x="2408238" y="19843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0" name="Rectangle 8"/>
          <p:cNvSpPr>
            <a:spLocks noChangeArrowheads="1"/>
          </p:cNvSpPr>
          <p:nvPr/>
        </p:nvSpPr>
        <p:spPr bwMode="auto">
          <a:xfrm>
            <a:off x="3367088" y="198437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1" name="Rectangle 9"/>
          <p:cNvSpPr>
            <a:spLocks noChangeArrowheads="1"/>
          </p:cNvSpPr>
          <p:nvPr/>
        </p:nvSpPr>
        <p:spPr bwMode="auto">
          <a:xfrm>
            <a:off x="4322763" y="19843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2" name="Rectangle 10"/>
          <p:cNvSpPr>
            <a:spLocks noChangeArrowheads="1"/>
          </p:cNvSpPr>
          <p:nvPr/>
        </p:nvSpPr>
        <p:spPr bwMode="auto">
          <a:xfrm>
            <a:off x="2409825" y="2943225"/>
            <a:ext cx="957263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3" name="Rectangle 11"/>
          <p:cNvSpPr>
            <a:spLocks noChangeArrowheads="1"/>
          </p:cNvSpPr>
          <p:nvPr/>
        </p:nvSpPr>
        <p:spPr bwMode="auto">
          <a:xfrm>
            <a:off x="3368675" y="3900488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4" name="Rectangle 12"/>
          <p:cNvSpPr>
            <a:spLocks noChangeArrowheads="1"/>
          </p:cNvSpPr>
          <p:nvPr/>
        </p:nvSpPr>
        <p:spPr bwMode="auto">
          <a:xfrm>
            <a:off x="3367088" y="29432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5" name="Rectangle 13"/>
          <p:cNvSpPr>
            <a:spLocks noChangeArrowheads="1"/>
          </p:cNvSpPr>
          <p:nvPr/>
        </p:nvSpPr>
        <p:spPr bwMode="auto">
          <a:xfrm>
            <a:off x="4324350" y="2943225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6" name="Rectangle 14"/>
          <p:cNvSpPr>
            <a:spLocks noChangeArrowheads="1"/>
          </p:cNvSpPr>
          <p:nvPr/>
        </p:nvSpPr>
        <p:spPr bwMode="auto">
          <a:xfrm>
            <a:off x="2408238" y="3900488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7" name="Rectangle 15"/>
          <p:cNvSpPr>
            <a:spLocks noChangeArrowheads="1"/>
          </p:cNvSpPr>
          <p:nvPr/>
        </p:nvSpPr>
        <p:spPr bwMode="auto">
          <a:xfrm>
            <a:off x="1452563" y="29432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8" name="Rectangle 16"/>
          <p:cNvSpPr>
            <a:spLocks noChangeArrowheads="1"/>
          </p:cNvSpPr>
          <p:nvPr/>
        </p:nvSpPr>
        <p:spPr bwMode="auto">
          <a:xfrm>
            <a:off x="4324350" y="3898900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9" name="Rectangle 17"/>
          <p:cNvSpPr>
            <a:spLocks noChangeArrowheads="1"/>
          </p:cNvSpPr>
          <p:nvPr/>
        </p:nvSpPr>
        <p:spPr bwMode="auto">
          <a:xfrm>
            <a:off x="1452563" y="3898900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70" name="Rectangle 18"/>
          <p:cNvSpPr>
            <a:spLocks noChangeArrowheads="1"/>
          </p:cNvSpPr>
          <p:nvPr/>
        </p:nvSpPr>
        <p:spPr bwMode="auto">
          <a:xfrm>
            <a:off x="493713" y="198437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71" name="Rectangle 19"/>
          <p:cNvSpPr>
            <a:spLocks noChangeArrowheads="1"/>
          </p:cNvSpPr>
          <p:nvPr/>
        </p:nvSpPr>
        <p:spPr bwMode="auto">
          <a:xfrm>
            <a:off x="493713" y="29432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72" name="Rectangle 20"/>
          <p:cNvSpPr>
            <a:spLocks noChangeArrowheads="1"/>
          </p:cNvSpPr>
          <p:nvPr/>
        </p:nvSpPr>
        <p:spPr bwMode="auto">
          <a:xfrm>
            <a:off x="493713" y="3898900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7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5895975" y="1841500"/>
            <a:ext cx="2867025" cy="314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5798" name="Group 22"/>
          <p:cNvGrpSpPr>
            <a:grpSpLocks/>
          </p:cNvGrpSpPr>
          <p:nvPr/>
        </p:nvGrpSpPr>
        <p:grpSpPr bwMode="auto">
          <a:xfrm>
            <a:off x="6156325" y="1779588"/>
            <a:ext cx="2278063" cy="3108325"/>
            <a:chOff x="3878" y="1121"/>
            <a:chExt cx="1435" cy="1958"/>
          </a:xfrm>
        </p:grpSpPr>
        <p:sp>
          <p:nvSpPr>
            <p:cNvPr id="75780" name="Text Box 4"/>
            <p:cNvSpPr txBox="1">
              <a:spLocks noChangeArrowheads="1"/>
            </p:cNvSpPr>
            <p:nvPr/>
          </p:nvSpPr>
          <p:spPr bwMode="auto">
            <a:xfrm>
              <a:off x="3878" y="1121"/>
              <a:ext cx="1435" cy="19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10</a:t>
              </a:r>
            </a:p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15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75781" name="Line 5"/>
            <p:cNvSpPr>
              <a:spLocks noChangeShapeType="1"/>
            </p:cNvSpPr>
            <p:nvPr/>
          </p:nvSpPr>
          <p:spPr bwMode="auto">
            <a:xfrm>
              <a:off x="4116" y="2119"/>
              <a:ext cx="1002" cy="0"/>
            </a:xfrm>
            <a:prstGeom prst="line">
              <a:avLst/>
            </a:prstGeom>
            <a:noFill/>
            <a:ln w="762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5782" name="Rectangle 6"/>
          <p:cNvSpPr>
            <a:spLocks noChangeArrowheads="1"/>
          </p:cNvSpPr>
          <p:nvPr/>
        </p:nvSpPr>
        <p:spPr bwMode="auto">
          <a:xfrm>
            <a:off x="1452563" y="19843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Rectangle 7"/>
          <p:cNvSpPr>
            <a:spLocks noChangeArrowheads="1"/>
          </p:cNvSpPr>
          <p:nvPr/>
        </p:nvSpPr>
        <p:spPr bwMode="auto">
          <a:xfrm>
            <a:off x="2408238" y="19843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4" name="Rectangle 8"/>
          <p:cNvSpPr>
            <a:spLocks noChangeArrowheads="1"/>
          </p:cNvSpPr>
          <p:nvPr/>
        </p:nvSpPr>
        <p:spPr bwMode="auto">
          <a:xfrm>
            <a:off x="3367088" y="198437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5" name="Rectangle 9"/>
          <p:cNvSpPr>
            <a:spLocks noChangeArrowheads="1"/>
          </p:cNvSpPr>
          <p:nvPr/>
        </p:nvSpPr>
        <p:spPr bwMode="auto">
          <a:xfrm>
            <a:off x="4322763" y="19843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6" name="Rectangle 10"/>
          <p:cNvSpPr>
            <a:spLocks noChangeArrowheads="1"/>
          </p:cNvSpPr>
          <p:nvPr/>
        </p:nvSpPr>
        <p:spPr bwMode="auto">
          <a:xfrm>
            <a:off x="2409825" y="2943225"/>
            <a:ext cx="957263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7" name="Rectangle 11"/>
          <p:cNvSpPr>
            <a:spLocks noChangeArrowheads="1"/>
          </p:cNvSpPr>
          <p:nvPr/>
        </p:nvSpPr>
        <p:spPr bwMode="auto">
          <a:xfrm>
            <a:off x="3368675" y="3900488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8" name="Rectangle 12"/>
          <p:cNvSpPr>
            <a:spLocks noChangeArrowheads="1"/>
          </p:cNvSpPr>
          <p:nvPr/>
        </p:nvSpPr>
        <p:spPr bwMode="auto">
          <a:xfrm>
            <a:off x="3367088" y="29432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9" name="Rectangle 13"/>
          <p:cNvSpPr>
            <a:spLocks noChangeArrowheads="1"/>
          </p:cNvSpPr>
          <p:nvPr/>
        </p:nvSpPr>
        <p:spPr bwMode="auto">
          <a:xfrm>
            <a:off x="4324350" y="2943225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0" name="Rectangle 14"/>
          <p:cNvSpPr>
            <a:spLocks noChangeArrowheads="1"/>
          </p:cNvSpPr>
          <p:nvPr/>
        </p:nvSpPr>
        <p:spPr bwMode="auto">
          <a:xfrm>
            <a:off x="2408238" y="3900488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1" name="Rectangle 15"/>
          <p:cNvSpPr>
            <a:spLocks noChangeArrowheads="1"/>
          </p:cNvSpPr>
          <p:nvPr/>
        </p:nvSpPr>
        <p:spPr bwMode="auto">
          <a:xfrm>
            <a:off x="1452563" y="29432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2" name="Rectangle 16"/>
          <p:cNvSpPr>
            <a:spLocks noChangeArrowheads="1"/>
          </p:cNvSpPr>
          <p:nvPr/>
        </p:nvSpPr>
        <p:spPr bwMode="auto">
          <a:xfrm>
            <a:off x="4324350" y="3898900"/>
            <a:ext cx="957263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3" name="Rectangle 17"/>
          <p:cNvSpPr>
            <a:spLocks noChangeArrowheads="1"/>
          </p:cNvSpPr>
          <p:nvPr/>
        </p:nvSpPr>
        <p:spPr bwMode="auto">
          <a:xfrm>
            <a:off x="1452563" y="3898900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4" name="Rectangle 18"/>
          <p:cNvSpPr>
            <a:spLocks noChangeArrowheads="1"/>
          </p:cNvSpPr>
          <p:nvPr/>
        </p:nvSpPr>
        <p:spPr bwMode="auto">
          <a:xfrm>
            <a:off x="493713" y="198437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5" name="Rectangle 19"/>
          <p:cNvSpPr>
            <a:spLocks noChangeArrowheads="1"/>
          </p:cNvSpPr>
          <p:nvPr/>
        </p:nvSpPr>
        <p:spPr bwMode="auto">
          <a:xfrm>
            <a:off x="493713" y="29432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6" name="Rectangle 20"/>
          <p:cNvSpPr>
            <a:spLocks noChangeArrowheads="1"/>
          </p:cNvSpPr>
          <p:nvPr/>
        </p:nvSpPr>
        <p:spPr bwMode="auto">
          <a:xfrm>
            <a:off x="493713" y="3898900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14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5895975" y="1841500"/>
            <a:ext cx="2867025" cy="314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3515" name="Group 27"/>
          <p:cNvGrpSpPr>
            <a:grpSpLocks/>
          </p:cNvGrpSpPr>
          <p:nvPr/>
        </p:nvGrpSpPr>
        <p:grpSpPr bwMode="auto">
          <a:xfrm>
            <a:off x="6156325" y="1779588"/>
            <a:ext cx="2278063" cy="3108325"/>
            <a:chOff x="3878" y="1121"/>
            <a:chExt cx="1435" cy="1958"/>
          </a:xfrm>
        </p:grpSpPr>
        <p:sp>
          <p:nvSpPr>
            <p:cNvPr id="63492" name="Text Box 4"/>
            <p:cNvSpPr txBox="1">
              <a:spLocks noChangeArrowheads="1"/>
            </p:cNvSpPr>
            <p:nvPr/>
          </p:nvSpPr>
          <p:spPr bwMode="auto">
            <a:xfrm>
              <a:off x="3878" y="1121"/>
              <a:ext cx="1435" cy="19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9</a:t>
              </a:r>
            </a:p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20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3493" name="Line 5"/>
            <p:cNvSpPr>
              <a:spLocks noChangeShapeType="1"/>
            </p:cNvSpPr>
            <p:nvPr/>
          </p:nvSpPr>
          <p:spPr bwMode="auto">
            <a:xfrm>
              <a:off x="4116" y="2119"/>
              <a:ext cx="1002" cy="0"/>
            </a:xfrm>
            <a:prstGeom prst="line">
              <a:avLst/>
            </a:prstGeom>
            <a:noFill/>
            <a:ln w="762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3494" name="Rectangle 6"/>
          <p:cNvSpPr>
            <a:spLocks noChangeArrowheads="1"/>
          </p:cNvSpPr>
          <p:nvPr/>
        </p:nvSpPr>
        <p:spPr bwMode="auto">
          <a:xfrm>
            <a:off x="1452563" y="15271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Rectangle 7"/>
          <p:cNvSpPr>
            <a:spLocks noChangeArrowheads="1"/>
          </p:cNvSpPr>
          <p:nvPr/>
        </p:nvSpPr>
        <p:spPr bwMode="auto">
          <a:xfrm>
            <a:off x="2408238" y="15271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6" name="Rectangle 8"/>
          <p:cNvSpPr>
            <a:spLocks noChangeArrowheads="1"/>
          </p:cNvSpPr>
          <p:nvPr/>
        </p:nvSpPr>
        <p:spPr bwMode="auto">
          <a:xfrm>
            <a:off x="3367088" y="15271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7" name="Rectangle 9"/>
          <p:cNvSpPr>
            <a:spLocks noChangeArrowheads="1"/>
          </p:cNvSpPr>
          <p:nvPr/>
        </p:nvSpPr>
        <p:spPr bwMode="auto">
          <a:xfrm>
            <a:off x="4322763" y="15271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8" name="Rectangle 10"/>
          <p:cNvSpPr>
            <a:spLocks noChangeArrowheads="1"/>
          </p:cNvSpPr>
          <p:nvPr/>
        </p:nvSpPr>
        <p:spPr bwMode="auto">
          <a:xfrm>
            <a:off x="2409825" y="2486025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Rectangle 11"/>
          <p:cNvSpPr>
            <a:spLocks noChangeArrowheads="1"/>
          </p:cNvSpPr>
          <p:nvPr/>
        </p:nvSpPr>
        <p:spPr bwMode="auto">
          <a:xfrm>
            <a:off x="3368675" y="3443288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Rectangle 12"/>
          <p:cNvSpPr>
            <a:spLocks noChangeArrowheads="1"/>
          </p:cNvSpPr>
          <p:nvPr/>
        </p:nvSpPr>
        <p:spPr bwMode="auto">
          <a:xfrm>
            <a:off x="3367088" y="248602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1" name="Rectangle 13"/>
          <p:cNvSpPr>
            <a:spLocks noChangeArrowheads="1"/>
          </p:cNvSpPr>
          <p:nvPr/>
        </p:nvSpPr>
        <p:spPr bwMode="auto">
          <a:xfrm>
            <a:off x="4324350" y="2486025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2" name="Rectangle 14"/>
          <p:cNvSpPr>
            <a:spLocks noChangeArrowheads="1"/>
          </p:cNvSpPr>
          <p:nvPr/>
        </p:nvSpPr>
        <p:spPr bwMode="auto">
          <a:xfrm>
            <a:off x="2408238" y="4398963"/>
            <a:ext cx="955675" cy="957262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3" name="Rectangle 15"/>
          <p:cNvSpPr>
            <a:spLocks noChangeArrowheads="1"/>
          </p:cNvSpPr>
          <p:nvPr/>
        </p:nvSpPr>
        <p:spPr bwMode="auto">
          <a:xfrm>
            <a:off x="2408238" y="3443288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4" name="Rectangle 16"/>
          <p:cNvSpPr>
            <a:spLocks noChangeArrowheads="1"/>
          </p:cNvSpPr>
          <p:nvPr/>
        </p:nvSpPr>
        <p:spPr bwMode="auto">
          <a:xfrm>
            <a:off x="1452563" y="248602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5" name="Rectangle 17"/>
          <p:cNvSpPr>
            <a:spLocks noChangeArrowheads="1"/>
          </p:cNvSpPr>
          <p:nvPr/>
        </p:nvSpPr>
        <p:spPr bwMode="auto">
          <a:xfrm>
            <a:off x="4327525" y="4402138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6" name="Rectangle 18"/>
          <p:cNvSpPr>
            <a:spLocks noChangeArrowheads="1"/>
          </p:cNvSpPr>
          <p:nvPr/>
        </p:nvSpPr>
        <p:spPr bwMode="auto">
          <a:xfrm>
            <a:off x="3367088" y="4398963"/>
            <a:ext cx="955675" cy="957262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7" name="Rectangle 19"/>
          <p:cNvSpPr>
            <a:spLocks noChangeArrowheads="1"/>
          </p:cNvSpPr>
          <p:nvPr/>
        </p:nvSpPr>
        <p:spPr bwMode="auto">
          <a:xfrm>
            <a:off x="4324350" y="3441700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8" name="Rectangle 20"/>
          <p:cNvSpPr>
            <a:spLocks noChangeArrowheads="1"/>
          </p:cNvSpPr>
          <p:nvPr/>
        </p:nvSpPr>
        <p:spPr bwMode="auto">
          <a:xfrm>
            <a:off x="1452563" y="3441700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9" name="Rectangle 21"/>
          <p:cNvSpPr>
            <a:spLocks noChangeArrowheads="1"/>
          </p:cNvSpPr>
          <p:nvPr/>
        </p:nvSpPr>
        <p:spPr bwMode="auto">
          <a:xfrm>
            <a:off x="1452563" y="4398963"/>
            <a:ext cx="955675" cy="957262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10" name="Rectangle 22"/>
          <p:cNvSpPr>
            <a:spLocks noChangeArrowheads="1"/>
          </p:cNvSpPr>
          <p:nvPr/>
        </p:nvSpPr>
        <p:spPr bwMode="auto">
          <a:xfrm>
            <a:off x="493713" y="15271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11" name="Rectangle 23"/>
          <p:cNvSpPr>
            <a:spLocks noChangeArrowheads="1"/>
          </p:cNvSpPr>
          <p:nvPr/>
        </p:nvSpPr>
        <p:spPr bwMode="auto">
          <a:xfrm>
            <a:off x="493713" y="24860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12" name="Rectangle 24"/>
          <p:cNvSpPr>
            <a:spLocks noChangeArrowheads="1"/>
          </p:cNvSpPr>
          <p:nvPr/>
        </p:nvSpPr>
        <p:spPr bwMode="auto">
          <a:xfrm>
            <a:off x="493713" y="3441700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13" name="Rectangle 25"/>
          <p:cNvSpPr>
            <a:spLocks noChangeArrowheads="1"/>
          </p:cNvSpPr>
          <p:nvPr/>
        </p:nvSpPr>
        <p:spPr bwMode="auto">
          <a:xfrm>
            <a:off x="493713" y="4398963"/>
            <a:ext cx="955675" cy="957262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5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5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50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5895975" y="1841500"/>
            <a:ext cx="2867025" cy="314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7851" name="Group 27"/>
          <p:cNvGrpSpPr>
            <a:grpSpLocks/>
          </p:cNvGrpSpPr>
          <p:nvPr/>
        </p:nvGrpSpPr>
        <p:grpSpPr bwMode="auto">
          <a:xfrm>
            <a:off x="6156325" y="1779588"/>
            <a:ext cx="2278063" cy="3108325"/>
            <a:chOff x="3878" y="1121"/>
            <a:chExt cx="1435" cy="1958"/>
          </a:xfrm>
        </p:grpSpPr>
        <p:sp>
          <p:nvSpPr>
            <p:cNvPr id="77828" name="Text Box 4"/>
            <p:cNvSpPr txBox="1">
              <a:spLocks noChangeArrowheads="1"/>
            </p:cNvSpPr>
            <p:nvPr/>
          </p:nvSpPr>
          <p:spPr bwMode="auto">
            <a:xfrm>
              <a:off x="3878" y="1121"/>
              <a:ext cx="1435" cy="19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7</a:t>
              </a:r>
            </a:p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20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77829" name="Line 5"/>
            <p:cNvSpPr>
              <a:spLocks noChangeShapeType="1"/>
            </p:cNvSpPr>
            <p:nvPr/>
          </p:nvSpPr>
          <p:spPr bwMode="auto">
            <a:xfrm>
              <a:off x="4116" y="2119"/>
              <a:ext cx="1002" cy="0"/>
            </a:xfrm>
            <a:prstGeom prst="line">
              <a:avLst/>
            </a:prstGeom>
            <a:noFill/>
            <a:ln w="762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7830" name="Rectangle 6"/>
          <p:cNvSpPr>
            <a:spLocks noChangeArrowheads="1"/>
          </p:cNvSpPr>
          <p:nvPr/>
        </p:nvSpPr>
        <p:spPr bwMode="auto">
          <a:xfrm>
            <a:off x="1452563" y="15271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Rectangle 7"/>
          <p:cNvSpPr>
            <a:spLocks noChangeArrowheads="1"/>
          </p:cNvSpPr>
          <p:nvPr/>
        </p:nvSpPr>
        <p:spPr bwMode="auto">
          <a:xfrm>
            <a:off x="2408238" y="15271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Rectangle 8"/>
          <p:cNvSpPr>
            <a:spLocks noChangeArrowheads="1"/>
          </p:cNvSpPr>
          <p:nvPr/>
        </p:nvSpPr>
        <p:spPr bwMode="auto">
          <a:xfrm>
            <a:off x="3367088" y="15271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3" name="Rectangle 9"/>
          <p:cNvSpPr>
            <a:spLocks noChangeArrowheads="1"/>
          </p:cNvSpPr>
          <p:nvPr/>
        </p:nvSpPr>
        <p:spPr bwMode="auto">
          <a:xfrm>
            <a:off x="4322763" y="15271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4" name="Rectangle 10"/>
          <p:cNvSpPr>
            <a:spLocks noChangeArrowheads="1"/>
          </p:cNvSpPr>
          <p:nvPr/>
        </p:nvSpPr>
        <p:spPr bwMode="auto">
          <a:xfrm>
            <a:off x="2409825" y="2486025"/>
            <a:ext cx="957263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5" name="Rectangle 11"/>
          <p:cNvSpPr>
            <a:spLocks noChangeArrowheads="1"/>
          </p:cNvSpPr>
          <p:nvPr/>
        </p:nvSpPr>
        <p:spPr bwMode="auto">
          <a:xfrm>
            <a:off x="3368675" y="3443288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6" name="Rectangle 12"/>
          <p:cNvSpPr>
            <a:spLocks noChangeArrowheads="1"/>
          </p:cNvSpPr>
          <p:nvPr/>
        </p:nvSpPr>
        <p:spPr bwMode="auto">
          <a:xfrm>
            <a:off x="3367088" y="24860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7" name="Rectangle 13"/>
          <p:cNvSpPr>
            <a:spLocks noChangeArrowheads="1"/>
          </p:cNvSpPr>
          <p:nvPr/>
        </p:nvSpPr>
        <p:spPr bwMode="auto">
          <a:xfrm>
            <a:off x="4324350" y="2486025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8" name="Rectangle 14"/>
          <p:cNvSpPr>
            <a:spLocks noChangeArrowheads="1"/>
          </p:cNvSpPr>
          <p:nvPr/>
        </p:nvSpPr>
        <p:spPr bwMode="auto">
          <a:xfrm>
            <a:off x="2408238" y="4398963"/>
            <a:ext cx="955675" cy="957262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9" name="Rectangle 15"/>
          <p:cNvSpPr>
            <a:spLocks noChangeArrowheads="1"/>
          </p:cNvSpPr>
          <p:nvPr/>
        </p:nvSpPr>
        <p:spPr bwMode="auto">
          <a:xfrm>
            <a:off x="2408238" y="3443288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0" name="Rectangle 16"/>
          <p:cNvSpPr>
            <a:spLocks noChangeArrowheads="1"/>
          </p:cNvSpPr>
          <p:nvPr/>
        </p:nvSpPr>
        <p:spPr bwMode="auto">
          <a:xfrm>
            <a:off x="1452563" y="24860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1" name="Rectangle 17"/>
          <p:cNvSpPr>
            <a:spLocks noChangeArrowheads="1"/>
          </p:cNvSpPr>
          <p:nvPr/>
        </p:nvSpPr>
        <p:spPr bwMode="auto">
          <a:xfrm>
            <a:off x="4327525" y="4402138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2" name="Rectangle 18"/>
          <p:cNvSpPr>
            <a:spLocks noChangeArrowheads="1"/>
          </p:cNvSpPr>
          <p:nvPr/>
        </p:nvSpPr>
        <p:spPr bwMode="auto">
          <a:xfrm>
            <a:off x="3367088" y="4398963"/>
            <a:ext cx="955675" cy="957262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3" name="Rectangle 19"/>
          <p:cNvSpPr>
            <a:spLocks noChangeArrowheads="1"/>
          </p:cNvSpPr>
          <p:nvPr/>
        </p:nvSpPr>
        <p:spPr bwMode="auto">
          <a:xfrm>
            <a:off x="4324350" y="3441700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4" name="Rectangle 20"/>
          <p:cNvSpPr>
            <a:spLocks noChangeArrowheads="1"/>
          </p:cNvSpPr>
          <p:nvPr/>
        </p:nvSpPr>
        <p:spPr bwMode="auto">
          <a:xfrm>
            <a:off x="1452563" y="3441700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5" name="Rectangle 21"/>
          <p:cNvSpPr>
            <a:spLocks noChangeArrowheads="1"/>
          </p:cNvSpPr>
          <p:nvPr/>
        </p:nvSpPr>
        <p:spPr bwMode="auto">
          <a:xfrm>
            <a:off x="1452563" y="4398963"/>
            <a:ext cx="955675" cy="957262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6" name="Rectangle 22"/>
          <p:cNvSpPr>
            <a:spLocks noChangeArrowheads="1"/>
          </p:cNvSpPr>
          <p:nvPr/>
        </p:nvSpPr>
        <p:spPr bwMode="auto">
          <a:xfrm>
            <a:off x="493713" y="152717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7" name="Rectangle 23"/>
          <p:cNvSpPr>
            <a:spLocks noChangeArrowheads="1"/>
          </p:cNvSpPr>
          <p:nvPr/>
        </p:nvSpPr>
        <p:spPr bwMode="auto">
          <a:xfrm>
            <a:off x="493713" y="248602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8" name="Rectangle 24"/>
          <p:cNvSpPr>
            <a:spLocks noChangeArrowheads="1"/>
          </p:cNvSpPr>
          <p:nvPr/>
        </p:nvSpPr>
        <p:spPr bwMode="auto">
          <a:xfrm>
            <a:off x="493713" y="3441700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9" name="Rectangle 25"/>
          <p:cNvSpPr>
            <a:spLocks noChangeArrowheads="1"/>
          </p:cNvSpPr>
          <p:nvPr/>
        </p:nvSpPr>
        <p:spPr bwMode="auto">
          <a:xfrm>
            <a:off x="493713" y="4398963"/>
            <a:ext cx="955675" cy="957262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74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5895975" y="1841500"/>
            <a:ext cx="2867025" cy="314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8875" name="Group 27"/>
          <p:cNvGrpSpPr>
            <a:grpSpLocks/>
          </p:cNvGrpSpPr>
          <p:nvPr/>
        </p:nvGrpSpPr>
        <p:grpSpPr bwMode="auto">
          <a:xfrm>
            <a:off x="6156325" y="1779588"/>
            <a:ext cx="2278063" cy="3108325"/>
            <a:chOff x="3878" y="1121"/>
            <a:chExt cx="1435" cy="1958"/>
          </a:xfrm>
        </p:grpSpPr>
        <p:sp>
          <p:nvSpPr>
            <p:cNvPr id="78852" name="Text Box 4"/>
            <p:cNvSpPr txBox="1">
              <a:spLocks noChangeArrowheads="1"/>
            </p:cNvSpPr>
            <p:nvPr/>
          </p:nvSpPr>
          <p:spPr bwMode="auto">
            <a:xfrm>
              <a:off x="3878" y="1121"/>
              <a:ext cx="1435" cy="19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13</a:t>
              </a:r>
            </a:p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20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78853" name="Line 5"/>
            <p:cNvSpPr>
              <a:spLocks noChangeShapeType="1"/>
            </p:cNvSpPr>
            <p:nvPr/>
          </p:nvSpPr>
          <p:spPr bwMode="auto">
            <a:xfrm>
              <a:off x="4116" y="2119"/>
              <a:ext cx="1002" cy="0"/>
            </a:xfrm>
            <a:prstGeom prst="line">
              <a:avLst/>
            </a:prstGeom>
            <a:noFill/>
            <a:ln w="762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1452563" y="152717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Rectangle 7"/>
          <p:cNvSpPr>
            <a:spLocks noChangeArrowheads="1"/>
          </p:cNvSpPr>
          <p:nvPr/>
        </p:nvSpPr>
        <p:spPr bwMode="auto">
          <a:xfrm>
            <a:off x="2408238" y="15271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Rectangle 8"/>
          <p:cNvSpPr>
            <a:spLocks noChangeArrowheads="1"/>
          </p:cNvSpPr>
          <p:nvPr/>
        </p:nvSpPr>
        <p:spPr bwMode="auto">
          <a:xfrm>
            <a:off x="3367088" y="152717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7" name="Rectangle 9"/>
          <p:cNvSpPr>
            <a:spLocks noChangeArrowheads="1"/>
          </p:cNvSpPr>
          <p:nvPr/>
        </p:nvSpPr>
        <p:spPr bwMode="auto">
          <a:xfrm>
            <a:off x="4322763" y="15271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8" name="Rectangle 10"/>
          <p:cNvSpPr>
            <a:spLocks noChangeArrowheads="1"/>
          </p:cNvSpPr>
          <p:nvPr/>
        </p:nvSpPr>
        <p:spPr bwMode="auto">
          <a:xfrm>
            <a:off x="2409825" y="2486025"/>
            <a:ext cx="957263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9" name="Rectangle 11"/>
          <p:cNvSpPr>
            <a:spLocks noChangeArrowheads="1"/>
          </p:cNvSpPr>
          <p:nvPr/>
        </p:nvSpPr>
        <p:spPr bwMode="auto">
          <a:xfrm>
            <a:off x="3368675" y="3443288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0" name="Rectangle 12"/>
          <p:cNvSpPr>
            <a:spLocks noChangeArrowheads="1"/>
          </p:cNvSpPr>
          <p:nvPr/>
        </p:nvSpPr>
        <p:spPr bwMode="auto">
          <a:xfrm>
            <a:off x="3367088" y="24860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1" name="Rectangle 13"/>
          <p:cNvSpPr>
            <a:spLocks noChangeArrowheads="1"/>
          </p:cNvSpPr>
          <p:nvPr/>
        </p:nvSpPr>
        <p:spPr bwMode="auto">
          <a:xfrm>
            <a:off x="4324350" y="2486025"/>
            <a:ext cx="957263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2" name="Rectangle 14"/>
          <p:cNvSpPr>
            <a:spLocks noChangeArrowheads="1"/>
          </p:cNvSpPr>
          <p:nvPr/>
        </p:nvSpPr>
        <p:spPr bwMode="auto">
          <a:xfrm>
            <a:off x="2408238" y="4398963"/>
            <a:ext cx="955675" cy="957262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3" name="Rectangle 15"/>
          <p:cNvSpPr>
            <a:spLocks noChangeArrowheads="1"/>
          </p:cNvSpPr>
          <p:nvPr/>
        </p:nvSpPr>
        <p:spPr bwMode="auto">
          <a:xfrm>
            <a:off x="2408238" y="3443288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4" name="Rectangle 16"/>
          <p:cNvSpPr>
            <a:spLocks noChangeArrowheads="1"/>
          </p:cNvSpPr>
          <p:nvPr/>
        </p:nvSpPr>
        <p:spPr bwMode="auto">
          <a:xfrm>
            <a:off x="1452563" y="248602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5" name="Rectangle 17"/>
          <p:cNvSpPr>
            <a:spLocks noChangeArrowheads="1"/>
          </p:cNvSpPr>
          <p:nvPr/>
        </p:nvSpPr>
        <p:spPr bwMode="auto">
          <a:xfrm>
            <a:off x="4327525" y="4402138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6" name="Rectangle 18"/>
          <p:cNvSpPr>
            <a:spLocks noChangeArrowheads="1"/>
          </p:cNvSpPr>
          <p:nvPr/>
        </p:nvSpPr>
        <p:spPr bwMode="auto">
          <a:xfrm>
            <a:off x="3367088" y="4398963"/>
            <a:ext cx="955675" cy="957262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7" name="Rectangle 19"/>
          <p:cNvSpPr>
            <a:spLocks noChangeArrowheads="1"/>
          </p:cNvSpPr>
          <p:nvPr/>
        </p:nvSpPr>
        <p:spPr bwMode="auto">
          <a:xfrm>
            <a:off x="4324350" y="3441700"/>
            <a:ext cx="957263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8" name="Rectangle 20"/>
          <p:cNvSpPr>
            <a:spLocks noChangeArrowheads="1"/>
          </p:cNvSpPr>
          <p:nvPr/>
        </p:nvSpPr>
        <p:spPr bwMode="auto">
          <a:xfrm>
            <a:off x="1452563" y="3441700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9" name="Rectangle 21"/>
          <p:cNvSpPr>
            <a:spLocks noChangeArrowheads="1"/>
          </p:cNvSpPr>
          <p:nvPr/>
        </p:nvSpPr>
        <p:spPr bwMode="auto">
          <a:xfrm>
            <a:off x="1452563" y="4398963"/>
            <a:ext cx="955675" cy="957262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70" name="Rectangle 22"/>
          <p:cNvSpPr>
            <a:spLocks noChangeArrowheads="1"/>
          </p:cNvSpPr>
          <p:nvPr/>
        </p:nvSpPr>
        <p:spPr bwMode="auto">
          <a:xfrm>
            <a:off x="493713" y="15271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71" name="Rectangle 23"/>
          <p:cNvSpPr>
            <a:spLocks noChangeArrowheads="1"/>
          </p:cNvSpPr>
          <p:nvPr/>
        </p:nvSpPr>
        <p:spPr bwMode="auto">
          <a:xfrm>
            <a:off x="493713" y="24860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72" name="Rectangle 24"/>
          <p:cNvSpPr>
            <a:spLocks noChangeArrowheads="1"/>
          </p:cNvSpPr>
          <p:nvPr/>
        </p:nvSpPr>
        <p:spPr bwMode="auto">
          <a:xfrm>
            <a:off x="493713" y="3441700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73" name="Rectangle 25"/>
          <p:cNvSpPr>
            <a:spLocks noChangeArrowheads="1"/>
          </p:cNvSpPr>
          <p:nvPr/>
        </p:nvSpPr>
        <p:spPr bwMode="auto">
          <a:xfrm>
            <a:off x="493713" y="4398963"/>
            <a:ext cx="955675" cy="957262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98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5895975" y="1841500"/>
            <a:ext cx="2867025" cy="314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9899" name="Group 27"/>
          <p:cNvGrpSpPr>
            <a:grpSpLocks/>
          </p:cNvGrpSpPr>
          <p:nvPr/>
        </p:nvGrpSpPr>
        <p:grpSpPr bwMode="auto">
          <a:xfrm>
            <a:off x="6156325" y="1779588"/>
            <a:ext cx="2278063" cy="3108325"/>
            <a:chOff x="3878" y="1121"/>
            <a:chExt cx="1435" cy="1958"/>
          </a:xfrm>
        </p:grpSpPr>
        <p:sp>
          <p:nvSpPr>
            <p:cNvPr id="79876" name="Text Box 4"/>
            <p:cNvSpPr txBox="1">
              <a:spLocks noChangeArrowheads="1"/>
            </p:cNvSpPr>
            <p:nvPr/>
          </p:nvSpPr>
          <p:spPr bwMode="auto">
            <a:xfrm>
              <a:off x="3878" y="1121"/>
              <a:ext cx="1435" cy="19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17</a:t>
              </a:r>
            </a:p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20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79877" name="Line 5"/>
            <p:cNvSpPr>
              <a:spLocks noChangeShapeType="1"/>
            </p:cNvSpPr>
            <p:nvPr/>
          </p:nvSpPr>
          <p:spPr bwMode="auto">
            <a:xfrm>
              <a:off x="4116" y="2119"/>
              <a:ext cx="1002" cy="0"/>
            </a:xfrm>
            <a:prstGeom prst="line">
              <a:avLst/>
            </a:prstGeom>
            <a:noFill/>
            <a:ln w="762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9878" name="Rectangle 6"/>
          <p:cNvSpPr>
            <a:spLocks noChangeArrowheads="1"/>
          </p:cNvSpPr>
          <p:nvPr/>
        </p:nvSpPr>
        <p:spPr bwMode="auto">
          <a:xfrm>
            <a:off x="1452563" y="15271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Rectangle 7"/>
          <p:cNvSpPr>
            <a:spLocks noChangeArrowheads="1"/>
          </p:cNvSpPr>
          <p:nvPr/>
        </p:nvSpPr>
        <p:spPr bwMode="auto">
          <a:xfrm>
            <a:off x="2408238" y="15271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Rectangle 8"/>
          <p:cNvSpPr>
            <a:spLocks noChangeArrowheads="1"/>
          </p:cNvSpPr>
          <p:nvPr/>
        </p:nvSpPr>
        <p:spPr bwMode="auto">
          <a:xfrm>
            <a:off x="3367088" y="15271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1" name="Rectangle 9"/>
          <p:cNvSpPr>
            <a:spLocks noChangeArrowheads="1"/>
          </p:cNvSpPr>
          <p:nvPr/>
        </p:nvSpPr>
        <p:spPr bwMode="auto">
          <a:xfrm>
            <a:off x="4322763" y="15271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2" name="Rectangle 10"/>
          <p:cNvSpPr>
            <a:spLocks noChangeArrowheads="1"/>
          </p:cNvSpPr>
          <p:nvPr/>
        </p:nvSpPr>
        <p:spPr bwMode="auto">
          <a:xfrm>
            <a:off x="2409825" y="2486025"/>
            <a:ext cx="957263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3" name="Rectangle 11"/>
          <p:cNvSpPr>
            <a:spLocks noChangeArrowheads="1"/>
          </p:cNvSpPr>
          <p:nvPr/>
        </p:nvSpPr>
        <p:spPr bwMode="auto">
          <a:xfrm>
            <a:off x="3368675" y="3443288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4" name="Rectangle 12"/>
          <p:cNvSpPr>
            <a:spLocks noChangeArrowheads="1"/>
          </p:cNvSpPr>
          <p:nvPr/>
        </p:nvSpPr>
        <p:spPr bwMode="auto">
          <a:xfrm>
            <a:off x="3367088" y="24860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5" name="Rectangle 13"/>
          <p:cNvSpPr>
            <a:spLocks noChangeArrowheads="1"/>
          </p:cNvSpPr>
          <p:nvPr/>
        </p:nvSpPr>
        <p:spPr bwMode="auto">
          <a:xfrm>
            <a:off x="4324350" y="2486025"/>
            <a:ext cx="957263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6" name="Rectangle 14"/>
          <p:cNvSpPr>
            <a:spLocks noChangeArrowheads="1"/>
          </p:cNvSpPr>
          <p:nvPr/>
        </p:nvSpPr>
        <p:spPr bwMode="auto">
          <a:xfrm>
            <a:off x="2408238" y="4398963"/>
            <a:ext cx="955675" cy="957262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7" name="Rectangle 15"/>
          <p:cNvSpPr>
            <a:spLocks noChangeArrowheads="1"/>
          </p:cNvSpPr>
          <p:nvPr/>
        </p:nvSpPr>
        <p:spPr bwMode="auto">
          <a:xfrm>
            <a:off x="2408238" y="3443288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8" name="Rectangle 16"/>
          <p:cNvSpPr>
            <a:spLocks noChangeArrowheads="1"/>
          </p:cNvSpPr>
          <p:nvPr/>
        </p:nvSpPr>
        <p:spPr bwMode="auto">
          <a:xfrm>
            <a:off x="1452563" y="24860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9" name="Rectangle 17"/>
          <p:cNvSpPr>
            <a:spLocks noChangeArrowheads="1"/>
          </p:cNvSpPr>
          <p:nvPr/>
        </p:nvSpPr>
        <p:spPr bwMode="auto">
          <a:xfrm>
            <a:off x="4327525" y="4402138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0" name="Rectangle 18"/>
          <p:cNvSpPr>
            <a:spLocks noChangeArrowheads="1"/>
          </p:cNvSpPr>
          <p:nvPr/>
        </p:nvSpPr>
        <p:spPr bwMode="auto">
          <a:xfrm>
            <a:off x="3367088" y="4398963"/>
            <a:ext cx="955675" cy="957262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1" name="Rectangle 19"/>
          <p:cNvSpPr>
            <a:spLocks noChangeArrowheads="1"/>
          </p:cNvSpPr>
          <p:nvPr/>
        </p:nvSpPr>
        <p:spPr bwMode="auto">
          <a:xfrm>
            <a:off x="4324350" y="3441700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2" name="Rectangle 20"/>
          <p:cNvSpPr>
            <a:spLocks noChangeArrowheads="1"/>
          </p:cNvSpPr>
          <p:nvPr/>
        </p:nvSpPr>
        <p:spPr bwMode="auto">
          <a:xfrm>
            <a:off x="1452563" y="3441700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3" name="Rectangle 21"/>
          <p:cNvSpPr>
            <a:spLocks noChangeArrowheads="1"/>
          </p:cNvSpPr>
          <p:nvPr/>
        </p:nvSpPr>
        <p:spPr bwMode="auto">
          <a:xfrm>
            <a:off x="1452563" y="4398963"/>
            <a:ext cx="955675" cy="957262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4" name="Rectangle 22"/>
          <p:cNvSpPr>
            <a:spLocks noChangeArrowheads="1"/>
          </p:cNvSpPr>
          <p:nvPr/>
        </p:nvSpPr>
        <p:spPr bwMode="auto">
          <a:xfrm>
            <a:off x="493713" y="15271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5" name="Rectangle 23"/>
          <p:cNvSpPr>
            <a:spLocks noChangeArrowheads="1"/>
          </p:cNvSpPr>
          <p:nvPr/>
        </p:nvSpPr>
        <p:spPr bwMode="auto">
          <a:xfrm>
            <a:off x="493713" y="24860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6" name="Rectangle 24"/>
          <p:cNvSpPr>
            <a:spLocks noChangeArrowheads="1"/>
          </p:cNvSpPr>
          <p:nvPr/>
        </p:nvSpPr>
        <p:spPr bwMode="auto">
          <a:xfrm>
            <a:off x="493713" y="3441700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7" name="Rectangle 25"/>
          <p:cNvSpPr>
            <a:spLocks noChangeArrowheads="1"/>
          </p:cNvSpPr>
          <p:nvPr/>
        </p:nvSpPr>
        <p:spPr bwMode="auto">
          <a:xfrm>
            <a:off x="493713" y="4398963"/>
            <a:ext cx="955675" cy="957262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22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5895975" y="1841500"/>
            <a:ext cx="2867025" cy="314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0923" name="Group 27"/>
          <p:cNvGrpSpPr>
            <a:grpSpLocks/>
          </p:cNvGrpSpPr>
          <p:nvPr/>
        </p:nvGrpSpPr>
        <p:grpSpPr bwMode="auto">
          <a:xfrm>
            <a:off x="6156325" y="1779588"/>
            <a:ext cx="2278063" cy="3108325"/>
            <a:chOff x="3878" y="1121"/>
            <a:chExt cx="1435" cy="1958"/>
          </a:xfrm>
        </p:grpSpPr>
        <p:sp>
          <p:nvSpPr>
            <p:cNvPr id="80900" name="Text Box 4"/>
            <p:cNvSpPr txBox="1">
              <a:spLocks noChangeArrowheads="1"/>
            </p:cNvSpPr>
            <p:nvPr/>
          </p:nvSpPr>
          <p:spPr bwMode="auto">
            <a:xfrm>
              <a:off x="3878" y="1121"/>
              <a:ext cx="1435" cy="19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11</a:t>
              </a:r>
            </a:p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20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0901" name="Line 5"/>
            <p:cNvSpPr>
              <a:spLocks noChangeShapeType="1"/>
            </p:cNvSpPr>
            <p:nvPr/>
          </p:nvSpPr>
          <p:spPr bwMode="auto">
            <a:xfrm>
              <a:off x="4116" y="2119"/>
              <a:ext cx="1002" cy="0"/>
            </a:xfrm>
            <a:prstGeom prst="line">
              <a:avLst/>
            </a:prstGeom>
            <a:noFill/>
            <a:ln w="762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0902" name="Rectangle 6"/>
          <p:cNvSpPr>
            <a:spLocks noChangeArrowheads="1"/>
          </p:cNvSpPr>
          <p:nvPr/>
        </p:nvSpPr>
        <p:spPr bwMode="auto">
          <a:xfrm>
            <a:off x="1452563" y="15271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Rectangle 7"/>
          <p:cNvSpPr>
            <a:spLocks noChangeArrowheads="1"/>
          </p:cNvSpPr>
          <p:nvPr/>
        </p:nvSpPr>
        <p:spPr bwMode="auto">
          <a:xfrm>
            <a:off x="2408238" y="15271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4" name="Rectangle 8"/>
          <p:cNvSpPr>
            <a:spLocks noChangeArrowheads="1"/>
          </p:cNvSpPr>
          <p:nvPr/>
        </p:nvSpPr>
        <p:spPr bwMode="auto">
          <a:xfrm>
            <a:off x="3367088" y="15271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5" name="Rectangle 9"/>
          <p:cNvSpPr>
            <a:spLocks noChangeArrowheads="1"/>
          </p:cNvSpPr>
          <p:nvPr/>
        </p:nvSpPr>
        <p:spPr bwMode="auto">
          <a:xfrm>
            <a:off x="4322763" y="15271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6" name="Rectangle 10"/>
          <p:cNvSpPr>
            <a:spLocks noChangeArrowheads="1"/>
          </p:cNvSpPr>
          <p:nvPr/>
        </p:nvSpPr>
        <p:spPr bwMode="auto">
          <a:xfrm>
            <a:off x="2409825" y="2486025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7" name="Rectangle 11"/>
          <p:cNvSpPr>
            <a:spLocks noChangeArrowheads="1"/>
          </p:cNvSpPr>
          <p:nvPr/>
        </p:nvSpPr>
        <p:spPr bwMode="auto">
          <a:xfrm>
            <a:off x="3368675" y="3443288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8" name="Rectangle 12"/>
          <p:cNvSpPr>
            <a:spLocks noChangeArrowheads="1"/>
          </p:cNvSpPr>
          <p:nvPr/>
        </p:nvSpPr>
        <p:spPr bwMode="auto">
          <a:xfrm>
            <a:off x="3367088" y="24860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9" name="Rectangle 13"/>
          <p:cNvSpPr>
            <a:spLocks noChangeArrowheads="1"/>
          </p:cNvSpPr>
          <p:nvPr/>
        </p:nvSpPr>
        <p:spPr bwMode="auto">
          <a:xfrm>
            <a:off x="4324350" y="2486025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0" name="Rectangle 14"/>
          <p:cNvSpPr>
            <a:spLocks noChangeArrowheads="1"/>
          </p:cNvSpPr>
          <p:nvPr/>
        </p:nvSpPr>
        <p:spPr bwMode="auto">
          <a:xfrm>
            <a:off x="2408238" y="4398963"/>
            <a:ext cx="955675" cy="957262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1" name="Rectangle 15"/>
          <p:cNvSpPr>
            <a:spLocks noChangeArrowheads="1"/>
          </p:cNvSpPr>
          <p:nvPr/>
        </p:nvSpPr>
        <p:spPr bwMode="auto">
          <a:xfrm>
            <a:off x="2408238" y="3443288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2" name="Rectangle 16"/>
          <p:cNvSpPr>
            <a:spLocks noChangeArrowheads="1"/>
          </p:cNvSpPr>
          <p:nvPr/>
        </p:nvSpPr>
        <p:spPr bwMode="auto">
          <a:xfrm>
            <a:off x="1452563" y="24860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3" name="Rectangle 17"/>
          <p:cNvSpPr>
            <a:spLocks noChangeArrowheads="1"/>
          </p:cNvSpPr>
          <p:nvPr/>
        </p:nvSpPr>
        <p:spPr bwMode="auto">
          <a:xfrm>
            <a:off x="4327525" y="4402138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4" name="Rectangle 18"/>
          <p:cNvSpPr>
            <a:spLocks noChangeArrowheads="1"/>
          </p:cNvSpPr>
          <p:nvPr/>
        </p:nvSpPr>
        <p:spPr bwMode="auto">
          <a:xfrm>
            <a:off x="3367088" y="4398963"/>
            <a:ext cx="955675" cy="957262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5" name="Rectangle 19"/>
          <p:cNvSpPr>
            <a:spLocks noChangeArrowheads="1"/>
          </p:cNvSpPr>
          <p:nvPr/>
        </p:nvSpPr>
        <p:spPr bwMode="auto">
          <a:xfrm>
            <a:off x="4324350" y="3441700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6" name="Rectangle 20"/>
          <p:cNvSpPr>
            <a:spLocks noChangeArrowheads="1"/>
          </p:cNvSpPr>
          <p:nvPr/>
        </p:nvSpPr>
        <p:spPr bwMode="auto">
          <a:xfrm>
            <a:off x="1452563" y="3441700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7" name="Rectangle 21"/>
          <p:cNvSpPr>
            <a:spLocks noChangeArrowheads="1"/>
          </p:cNvSpPr>
          <p:nvPr/>
        </p:nvSpPr>
        <p:spPr bwMode="auto">
          <a:xfrm>
            <a:off x="1452563" y="4398963"/>
            <a:ext cx="955675" cy="957262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8" name="Rectangle 22"/>
          <p:cNvSpPr>
            <a:spLocks noChangeArrowheads="1"/>
          </p:cNvSpPr>
          <p:nvPr/>
        </p:nvSpPr>
        <p:spPr bwMode="auto">
          <a:xfrm>
            <a:off x="493713" y="152717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9" name="Rectangle 23"/>
          <p:cNvSpPr>
            <a:spLocks noChangeArrowheads="1"/>
          </p:cNvSpPr>
          <p:nvPr/>
        </p:nvSpPr>
        <p:spPr bwMode="auto">
          <a:xfrm>
            <a:off x="493713" y="24860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20" name="Rectangle 24"/>
          <p:cNvSpPr>
            <a:spLocks noChangeArrowheads="1"/>
          </p:cNvSpPr>
          <p:nvPr/>
        </p:nvSpPr>
        <p:spPr bwMode="auto">
          <a:xfrm>
            <a:off x="493713" y="3441700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21" name="Rectangle 25"/>
          <p:cNvSpPr>
            <a:spLocks noChangeArrowheads="1"/>
          </p:cNvSpPr>
          <p:nvPr/>
        </p:nvSpPr>
        <p:spPr bwMode="auto">
          <a:xfrm>
            <a:off x="493713" y="4398963"/>
            <a:ext cx="955675" cy="957262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6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5895975" y="1841500"/>
            <a:ext cx="2867025" cy="314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1947" name="Group 27"/>
          <p:cNvGrpSpPr>
            <a:grpSpLocks/>
          </p:cNvGrpSpPr>
          <p:nvPr/>
        </p:nvGrpSpPr>
        <p:grpSpPr bwMode="auto">
          <a:xfrm>
            <a:off x="6156325" y="1779588"/>
            <a:ext cx="2278063" cy="3108325"/>
            <a:chOff x="3878" y="1121"/>
            <a:chExt cx="1435" cy="1958"/>
          </a:xfrm>
        </p:grpSpPr>
        <p:sp>
          <p:nvSpPr>
            <p:cNvPr id="81924" name="Text Box 4"/>
            <p:cNvSpPr txBox="1">
              <a:spLocks noChangeArrowheads="1"/>
            </p:cNvSpPr>
            <p:nvPr/>
          </p:nvSpPr>
          <p:spPr bwMode="auto">
            <a:xfrm>
              <a:off x="3878" y="1121"/>
              <a:ext cx="1435" cy="19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3</a:t>
              </a:r>
            </a:p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20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1925" name="Line 5"/>
            <p:cNvSpPr>
              <a:spLocks noChangeShapeType="1"/>
            </p:cNvSpPr>
            <p:nvPr/>
          </p:nvSpPr>
          <p:spPr bwMode="auto">
            <a:xfrm>
              <a:off x="4116" y="2119"/>
              <a:ext cx="1002" cy="0"/>
            </a:xfrm>
            <a:prstGeom prst="line">
              <a:avLst/>
            </a:prstGeom>
            <a:noFill/>
            <a:ln w="762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1452563" y="152717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2408238" y="152717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Rectangle 8"/>
          <p:cNvSpPr>
            <a:spLocks noChangeArrowheads="1"/>
          </p:cNvSpPr>
          <p:nvPr/>
        </p:nvSpPr>
        <p:spPr bwMode="auto">
          <a:xfrm>
            <a:off x="3367088" y="15271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9" name="Rectangle 9"/>
          <p:cNvSpPr>
            <a:spLocks noChangeArrowheads="1"/>
          </p:cNvSpPr>
          <p:nvPr/>
        </p:nvSpPr>
        <p:spPr bwMode="auto">
          <a:xfrm>
            <a:off x="4322763" y="15271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0" name="Rectangle 10"/>
          <p:cNvSpPr>
            <a:spLocks noChangeArrowheads="1"/>
          </p:cNvSpPr>
          <p:nvPr/>
        </p:nvSpPr>
        <p:spPr bwMode="auto">
          <a:xfrm>
            <a:off x="2409825" y="2486025"/>
            <a:ext cx="957263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1" name="Rectangle 11"/>
          <p:cNvSpPr>
            <a:spLocks noChangeArrowheads="1"/>
          </p:cNvSpPr>
          <p:nvPr/>
        </p:nvSpPr>
        <p:spPr bwMode="auto">
          <a:xfrm>
            <a:off x="3368675" y="3443288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2" name="Rectangle 12"/>
          <p:cNvSpPr>
            <a:spLocks noChangeArrowheads="1"/>
          </p:cNvSpPr>
          <p:nvPr/>
        </p:nvSpPr>
        <p:spPr bwMode="auto">
          <a:xfrm>
            <a:off x="3367088" y="248602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3" name="Rectangle 13"/>
          <p:cNvSpPr>
            <a:spLocks noChangeArrowheads="1"/>
          </p:cNvSpPr>
          <p:nvPr/>
        </p:nvSpPr>
        <p:spPr bwMode="auto">
          <a:xfrm>
            <a:off x="4324350" y="2486025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4" name="Rectangle 14"/>
          <p:cNvSpPr>
            <a:spLocks noChangeArrowheads="1"/>
          </p:cNvSpPr>
          <p:nvPr/>
        </p:nvSpPr>
        <p:spPr bwMode="auto">
          <a:xfrm>
            <a:off x="2408238" y="4398963"/>
            <a:ext cx="955675" cy="957262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5" name="Rectangle 15"/>
          <p:cNvSpPr>
            <a:spLocks noChangeArrowheads="1"/>
          </p:cNvSpPr>
          <p:nvPr/>
        </p:nvSpPr>
        <p:spPr bwMode="auto">
          <a:xfrm>
            <a:off x="2408238" y="3443288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6" name="Rectangle 16"/>
          <p:cNvSpPr>
            <a:spLocks noChangeArrowheads="1"/>
          </p:cNvSpPr>
          <p:nvPr/>
        </p:nvSpPr>
        <p:spPr bwMode="auto">
          <a:xfrm>
            <a:off x="1452563" y="248602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7" name="Rectangle 17"/>
          <p:cNvSpPr>
            <a:spLocks noChangeArrowheads="1"/>
          </p:cNvSpPr>
          <p:nvPr/>
        </p:nvSpPr>
        <p:spPr bwMode="auto">
          <a:xfrm>
            <a:off x="4327525" y="4402138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8" name="Rectangle 18"/>
          <p:cNvSpPr>
            <a:spLocks noChangeArrowheads="1"/>
          </p:cNvSpPr>
          <p:nvPr/>
        </p:nvSpPr>
        <p:spPr bwMode="auto">
          <a:xfrm>
            <a:off x="3367088" y="4398963"/>
            <a:ext cx="955675" cy="957262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9" name="Rectangle 19"/>
          <p:cNvSpPr>
            <a:spLocks noChangeArrowheads="1"/>
          </p:cNvSpPr>
          <p:nvPr/>
        </p:nvSpPr>
        <p:spPr bwMode="auto">
          <a:xfrm>
            <a:off x="4324350" y="3441700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40" name="Rectangle 20"/>
          <p:cNvSpPr>
            <a:spLocks noChangeArrowheads="1"/>
          </p:cNvSpPr>
          <p:nvPr/>
        </p:nvSpPr>
        <p:spPr bwMode="auto">
          <a:xfrm>
            <a:off x="1452563" y="3441700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41" name="Rectangle 21"/>
          <p:cNvSpPr>
            <a:spLocks noChangeArrowheads="1"/>
          </p:cNvSpPr>
          <p:nvPr/>
        </p:nvSpPr>
        <p:spPr bwMode="auto">
          <a:xfrm>
            <a:off x="1452563" y="4398963"/>
            <a:ext cx="955675" cy="957262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42" name="Rectangle 22"/>
          <p:cNvSpPr>
            <a:spLocks noChangeArrowheads="1"/>
          </p:cNvSpPr>
          <p:nvPr/>
        </p:nvSpPr>
        <p:spPr bwMode="auto">
          <a:xfrm>
            <a:off x="493713" y="152717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43" name="Rectangle 23"/>
          <p:cNvSpPr>
            <a:spLocks noChangeArrowheads="1"/>
          </p:cNvSpPr>
          <p:nvPr/>
        </p:nvSpPr>
        <p:spPr bwMode="auto">
          <a:xfrm>
            <a:off x="493713" y="248602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44" name="Rectangle 24"/>
          <p:cNvSpPr>
            <a:spLocks noChangeArrowheads="1"/>
          </p:cNvSpPr>
          <p:nvPr/>
        </p:nvSpPr>
        <p:spPr bwMode="auto">
          <a:xfrm>
            <a:off x="493713" y="3441700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45" name="Rectangle 25"/>
          <p:cNvSpPr>
            <a:spLocks noChangeArrowheads="1"/>
          </p:cNvSpPr>
          <p:nvPr/>
        </p:nvSpPr>
        <p:spPr bwMode="auto">
          <a:xfrm>
            <a:off x="493713" y="4398963"/>
            <a:ext cx="955675" cy="957262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70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5895975" y="1841500"/>
            <a:ext cx="2867025" cy="3141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2971" name="Group 27"/>
          <p:cNvGrpSpPr>
            <a:grpSpLocks/>
          </p:cNvGrpSpPr>
          <p:nvPr/>
        </p:nvGrpSpPr>
        <p:grpSpPr bwMode="auto">
          <a:xfrm>
            <a:off x="6156325" y="1779588"/>
            <a:ext cx="2278063" cy="3108325"/>
            <a:chOff x="3878" y="1121"/>
            <a:chExt cx="1435" cy="1958"/>
          </a:xfrm>
        </p:grpSpPr>
        <p:sp>
          <p:nvSpPr>
            <p:cNvPr id="82948" name="Text Box 4"/>
            <p:cNvSpPr txBox="1">
              <a:spLocks noChangeArrowheads="1"/>
            </p:cNvSpPr>
            <p:nvPr/>
          </p:nvSpPr>
          <p:spPr bwMode="auto">
            <a:xfrm>
              <a:off x="3878" y="1121"/>
              <a:ext cx="1435" cy="19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14</a:t>
              </a:r>
            </a:p>
            <a:p>
              <a:pPr algn="ctr">
                <a:lnSpc>
                  <a:spcPct val="110000"/>
                </a:lnSpc>
              </a:pPr>
              <a:r>
                <a:rPr lang="en-GB" sz="9000" b="1">
                  <a:solidFill>
                    <a:srgbClr val="FFFF00"/>
                  </a:solidFill>
                  <a:latin typeface="Comic Sans MS" pitchFamily="66" charset="0"/>
                </a:rPr>
                <a:t>20</a:t>
              </a:r>
              <a:endParaRPr lang="en-US" sz="9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2949" name="Line 5"/>
            <p:cNvSpPr>
              <a:spLocks noChangeShapeType="1"/>
            </p:cNvSpPr>
            <p:nvPr/>
          </p:nvSpPr>
          <p:spPr bwMode="auto">
            <a:xfrm>
              <a:off x="4116" y="2119"/>
              <a:ext cx="1002" cy="0"/>
            </a:xfrm>
            <a:prstGeom prst="line">
              <a:avLst/>
            </a:prstGeom>
            <a:noFill/>
            <a:ln w="76200">
              <a:solidFill>
                <a:srgbClr val="FFFF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1452563" y="15271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2408238" y="15271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3367088" y="15271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3" name="Rectangle 9"/>
          <p:cNvSpPr>
            <a:spLocks noChangeArrowheads="1"/>
          </p:cNvSpPr>
          <p:nvPr/>
        </p:nvSpPr>
        <p:spPr bwMode="auto">
          <a:xfrm>
            <a:off x="4322763" y="152717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4" name="Rectangle 10"/>
          <p:cNvSpPr>
            <a:spLocks noChangeArrowheads="1"/>
          </p:cNvSpPr>
          <p:nvPr/>
        </p:nvSpPr>
        <p:spPr bwMode="auto">
          <a:xfrm>
            <a:off x="2409825" y="2486025"/>
            <a:ext cx="957263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5" name="Rectangle 11"/>
          <p:cNvSpPr>
            <a:spLocks noChangeArrowheads="1"/>
          </p:cNvSpPr>
          <p:nvPr/>
        </p:nvSpPr>
        <p:spPr bwMode="auto">
          <a:xfrm>
            <a:off x="3368675" y="3443288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6" name="Rectangle 12"/>
          <p:cNvSpPr>
            <a:spLocks noChangeArrowheads="1"/>
          </p:cNvSpPr>
          <p:nvPr/>
        </p:nvSpPr>
        <p:spPr bwMode="auto">
          <a:xfrm>
            <a:off x="3367088" y="24860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7" name="Rectangle 13"/>
          <p:cNvSpPr>
            <a:spLocks noChangeArrowheads="1"/>
          </p:cNvSpPr>
          <p:nvPr/>
        </p:nvSpPr>
        <p:spPr bwMode="auto">
          <a:xfrm>
            <a:off x="4324350" y="2486025"/>
            <a:ext cx="957263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8" name="Rectangle 14"/>
          <p:cNvSpPr>
            <a:spLocks noChangeArrowheads="1"/>
          </p:cNvSpPr>
          <p:nvPr/>
        </p:nvSpPr>
        <p:spPr bwMode="auto">
          <a:xfrm>
            <a:off x="2408238" y="4398963"/>
            <a:ext cx="955675" cy="957262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9" name="Rectangle 15"/>
          <p:cNvSpPr>
            <a:spLocks noChangeArrowheads="1"/>
          </p:cNvSpPr>
          <p:nvPr/>
        </p:nvSpPr>
        <p:spPr bwMode="auto">
          <a:xfrm>
            <a:off x="2408238" y="3443288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0" name="Rectangle 16"/>
          <p:cNvSpPr>
            <a:spLocks noChangeArrowheads="1"/>
          </p:cNvSpPr>
          <p:nvPr/>
        </p:nvSpPr>
        <p:spPr bwMode="auto">
          <a:xfrm>
            <a:off x="1452563" y="24860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1" name="Rectangle 17"/>
          <p:cNvSpPr>
            <a:spLocks noChangeArrowheads="1"/>
          </p:cNvSpPr>
          <p:nvPr/>
        </p:nvSpPr>
        <p:spPr bwMode="auto">
          <a:xfrm>
            <a:off x="4327525" y="4402138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2" name="Rectangle 18"/>
          <p:cNvSpPr>
            <a:spLocks noChangeArrowheads="1"/>
          </p:cNvSpPr>
          <p:nvPr/>
        </p:nvSpPr>
        <p:spPr bwMode="auto">
          <a:xfrm>
            <a:off x="3367088" y="4398963"/>
            <a:ext cx="955675" cy="957262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3" name="Rectangle 19"/>
          <p:cNvSpPr>
            <a:spLocks noChangeArrowheads="1"/>
          </p:cNvSpPr>
          <p:nvPr/>
        </p:nvSpPr>
        <p:spPr bwMode="auto">
          <a:xfrm>
            <a:off x="4324350" y="3441700"/>
            <a:ext cx="957263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4" name="Rectangle 20"/>
          <p:cNvSpPr>
            <a:spLocks noChangeArrowheads="1"/>
          </p:cNvSpPr>
          <p:nvPr/>
        </p:nvSpPr>
        <p:spPr bwMode="auto">
          <a:xfrm>
            <a:off x="1452563" y="3441700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5" name="Rectangle 21"/>
          <p:cNvSpPr>
            <a:spLocks noChangeArrowheads="1"/>
          </p:cNvSpPr>
          <p:nvPr/>
        </p:nvSpPr>
        <p:spPr bwMode="auto">
          <a:xfrm>
            <a:off x="1452563" y="4398963"/>
            <a:ext cx="955675" cy="957262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6" name="Rectangle 22"/>
          <p:cNvSpPr>
            <a:spLocks noChangeArrowheads="1"/>
          </p:cNvSpPr>
          <p:nvPr/>
        </p:nvSpPr>
        <p:spPr bwMode="auto">
          <a:xfrm>
            <a:off x="493713" y="1527175"/>
            <a:ext cx="955675" cy="95567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7" name="Rectangle 23"/>
          <p:cNvSpPr>
            <a:spLocks noChangeArrowheads="1"/>
          </p:cNvSpPr>
          <p:nvPr/>
        </p:nvSpPr>
        <p:spPr bwMode="auto">
          <a:xfrm>
            <a:off x="493713" y="2486025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8" name="Rectangle 24"/>
          <p:cNvSpPr>
            <a:spLocks noChangeArrowheads="1"/>
          </p:cNvSpPr>
          <p:nvPr/>
        </p:nvSpPr>
        <p:spPr bwMode="auto">
          <a:xfrm>
            <a:off x="493713" y="3441700"/>
            <a:ext cx="955675" cy="955675"/>
          </a:xfrm>
          <a:prstGeom prst="rect">
            <a:avLst/>
          </a:prstGeom>
          <a:solidFill>
            <a:srgbClr val="FF3300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9" name="Rectangle 25"/>
          <p:cNvSpPr>
            <a:spLocks noChangeArrowheads="1"/>
          </p:cNvSpPr>
          <p:nvPr/>
        </p:nvSpPr>
        <p:spPr bwMode="auto">
          <a:xfrm>
            <a:off x="493713" y="4398963"/>
            <a:ext cx="955675" cy="957262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59</Words>
  <Application>Microsoft Office PowerPoint</Application>
  <PresentationFormat>On-screen Show (4:3)</PresentationFormat>
  <Paragraphs>46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41</cp:revision>
  <dcterms:created xsi:type="dcterms:W3CDTF">2006-03-03T16:34:11Z</dcterms:created>
  <dcterms:modified xsi:type="dcterms:W3CDTF">2011-11-25T20:09:33Z</dcterms:modified>
</cp:coreProperties>
</file>