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notesMasterIdLst>
    <p:notesMasterId r:id="rId28"/>
  </p:notes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69" r:id="rId15"/>
    <p:sldId id="271" r:id="rId16"/>
    <p:sldId id="279" r:id="rId17"/>
    <p:sldId id="272" r:id="rId18"/>
    <p:sldId id="273" r:id="rId19"/>
    <p:sldId id="274" r:id="rId20"/>
    <p:sldId id="275" r:id="rId21"/>
    <p:sldId id="276" r:id="rId22"/>
    <p:sldId id="277" r:id="rId23"/>
    <p:sldId id="280" r:id="rId24"/>
    <p:sldId id="278" r:id="rId25"/>
    <p:sldId id="281" r:id="rId26"/>
    <p:sldId id="282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5783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7" autoAdjust="0"/>
    <p:restoredTop sz="94660"/>
  </p:normalViewPr>
  <p:slideViewPr>
    <p:cSldViewPr snapToGrid="0">
      <p:cViewPr>
        <p:scale>
          <a:sx n="77" d="100"/>
          <a:sy n="77" d="100"/>
        </p:scale>
        <p:origin x="-106" y="-1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995A21-2AEB-4346-BD23-7966BA235E5A}" type="doc">
      <dgm:prSet loTypeId="urn:microsoft.com/office/officeart/2005/8/layout/vList3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32520FBC-754B-4B67-AD28-DD0028341E8D}">
      <dgm:prSet phldrT="[Text]"/>
      <dgm:spPr/>
      <dgm:t>
        <a:bodyPr/>
        <a:lstStyle/>
        <a:p>
          <a:r>
            <a:rPr lang="en-US" dirty="0" err="1" smtClean="0"/>
            <a:t>Personoliaeth</a:t>
          </a:r>
          <a:endParaRPr lang="en-US" dirty="0" smtClean="0"/>
        </a:p>
      </dgm:t>
    </dgm:pt>
    <dgm:pt modelId="{C233EC04-602A-4D35-AE0C-502859CDC77B}" type="parTrans" cxnId="{436E5A33-ECC2-4CD6-AD1C-CE74EDEA6C58}">
      <dgm:prSet/>
      <dgm:spPr/>
      <dgm:t>
        <a:bodyPr/>
        <a:lstStyle/>
        <a:p>
          <a:endParaRPr lang="en-US"/>
        </a:p>
      </dgm:t>
    </dgm:pt>
    <dgm:pt modelId="{703B4676-FA81-48BF-BD79-4161000DABA1}" type="sibTrans" cxnId="{436E5A33-ECC2-4CD6-AD1C-CE74EDEA6C58}">
      <dgm:prSet/>
      <dgm:spPr/>
      <dgm:t>
        <a:bodyPr/>
        <a:lstStyle/>
        <a:p>
          <a:endParaRPr lang="en-US"/>
        </a:p>
      </dgm:t>
    </dgm:pt>
    <dgm:pt modelId="{CB25F62B-53DC-4716-AEAF-AA442123D9F6}">
      <dgm:prSet phldrT="[Text]"/>
      <dgm:spPr/>
      <dgm:t>
        <a:bodyPr/>
        <a:lstStyle/>
        <a:p>
          <a:r>
            <a:rPr lang="en-US" dirty="0" err="1" smtClean="0"/>
            <a:t>Iaith</a:t>
          </a:r>
          <a:endParaRPr lang="en-US" dirty="0" smtClean="0"/>
        </a:p>
      </dgm:t>
    </dgm:pt>
    <dgm:pt modelId="{D259DFCA-D082-4B6F-AEEF-49BDFD078664}" type="parTrans" cxnId="{AECE49DF-EA18-45A9-A859-23E5A1DBF23C}">
      <dgm:prSet/>
      <dgm:spPr/>
      <dgm:t>
        <a:bodyPr/>
        <a:lstStyle/>
        <a:p>
          <a:endParaRPr lang="en-US"/>
        </a:p>
      </dgm:t>
    </dgm:pt>
    <dgm:pt modelId="{6DCFDD7F-D126-4D4F-B225-6D85B335A87F}" type="sibTrans" cxnId="{AECE49DF-EA18-45A9-A859-23E5A1DBF23C}">
      <dgm:prSet/>
      <dgm:spPr/>
      <dgm:t>
        <a:bodyPr/>
        <a:lstStyle/>
        <a:p>
          <a:endParaRPr lang="en-US"/>
        </a:p>
      </dgm:t>
    </dgm:pt>
    <dgm:pt modelId="{949BEE02-B642-4B75-AB78-4497812959E6}">
      <dgm:prSet phldrT="[Text]"/>
      <dgm:spPr/>
      <dgm:t>
        <a:bodyPr/>
        <a:lstStyle/>
        <a:p>
          <a:r>
            <a:rPr lang="en-US" dirty="0" err="1" smtClean="0"/>
            <a:t>Ymddygiad</a:t>
          </a:r>
          <a:endParaRPr lang="en-US" dirty="0" smtClean="0"/>
        </a:p>
      </dgm:t>
    </dgm:pt>
    <dgm:pt modelId="{515B1A95-E847-4B1E-8FBF-E6D5058ADA45}" type="parTrans" cxnId="{1EDE80FA-48E2-43C0-B4CF-F839EA715445}">
      <dgm:prSet/>
      <dgm:spPr/>
      <dgm:t>
        <a:bodyPr/>
        <a:lstStyle/>
        <a:p>
          <a:endParaRPr lang="en-US"/>
        </a:p>
      </dgm:t>
    </dgm:pt>
    <dgm:pt modelId="{A6D005BF-07AE-4EA7-8191-45B534D210D2}" type="sibTrans" cxnId="{1EDE80FA-48E2-43C0-B4CF-F839EA715445}">
      <dgm:prSet/>
      <dgm:spPr/>
      <dgm:t>
        <a:bodyPr/>
        <a:lstStyle/>
        <a:p>
          <a:endParaRPr lang="en-US"/>
        </a:p>
      </dgm:t>
    </dgm:pt>
    <dgm:pt modelId="{5B7A4318-F7C9-4FE7-8C53-CFCACB5E252A}">
      <dgm:prSet phldrT="[Text]"/>
      <dgm:spPr/>
      <dgm:t>
        <a:bodyPr/>
        <a:lstStyle/>
        <a:p>
          <a:r>
            <a:rPr lang="en-US" dirty="0" err="1" smtClean="0"/>
            <a:t>Rol</a:t>
          </a:r>
          <a:r>
            <a:rPr lang="en-US" dirty="0" smtClean="0"/>
            <a:t> </a:t>
          </a:r>
          <a:r>
            <a:rPr lang="en-US" dirty="0" err="1" smtClean="0"/>
            <a:t>rhyw</a:t>
          </a:r>
          <a:r>
            <a:rPr lang="en-US" dirty="0" smtClean="0"/>
            <a:t> </a:t>
          </a:r>
        </a:p>
      </dgm:t>
    </dgm:pt>
    <dgm:pt modelId="{C79A5A2E-0DCD-4234-AC74-D23253EEEFFA}" type="parTrans" cxnId="{D1098B25-B3EA-49C9-9089-E6438FF6F18C}">
      <dgm:prSet/>
      <dgm:spPr/>
      <dgm:t>
        <a:bodyPr/>
        <a:lstStyle/>
        <a:p>
          <a:endParaRPr lang="en-US"/>
        </a:p>
      </dgm:t>
    </dgm:pt>
    <dgm:pt modelId="{3503B25E-64DD-44F5-A2E0-8B7FD8B20D06}" type="sibTrans" cxnId="{D1098B25-B3EA-49C9-9089-E6438FF6F18C}">
      <dgm:prSet/>
      <dgm:spPr/>
      <dgm:t>
        <a:bodyPr/>
        <a:lstStyle/>
        <a:p>
          <a:endParaRPr lang="en-US"/>
        </a:p>
      </dgm:t>
    </dgm:pt>
    <dgm:pt modelId="{945FCB40-0175-41AF-AF38-27975C56B582}" type="pres">
      <dgm:prSet presAssocID="{A8995A21-2AEB-4346-BD23-7966BA235E5A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E838AC4-A2BB-4FDB-84FB-C60035B74DBB}" type="pres">
      <dgm:prSet presAssocID="{32520FBC-754B-4B67-AD28-DD0028341E8D}" presName="composite" presStyleCnt="0"/>
      <dgm:spPr/>
    </dgm:pt>
    <dgm:pt modelId="{13E3707A-BC3F-46B1-9541-738E974A6CCB}" type="pres">
      <dgm:prSet presAssocID="{32520FBC-754B-4B67-AD28-DD0028341E8D}" presName="imgShp" presStyleLbl="fgImgPlac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  <dgm:t>
        <a:bodyPr/>
        <a:lstStyle/>
        <a:p>
          <a:endParaRPr lang="en-US"/>
        </a:p>
      </dgm:t>
    </dgm:pt>
    <dgm:pt modelId="{026FF7C2-F876-4BC9-BCF7-73742EF6349A}" type="pres">
      <dgm:prSet presAssocID="{32520FBC-754B-4B67-AD28-DD0028341E8D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6B6466F-1FB1-4D7C-9EC5-62AE5E30FCA3}" type="pres">
      <dgm:prSet presAssocID="{703B4676-FA81-48BF-BD79-4161000DABA1}" presName="spacing" presStyleCnt="0"/>
      <dgm:spPr/>
    </dgm:pt>
    <dgm:pt modelId="{71FA9056-A9B0-43C1-8922-80CBBEF1D9B5}" type="pres">
      <dgm:prSet presAssocID="{CB25F62B-53DC-4716-AEAF-AA442123D9F6}" presName="composite" presStyleCnt="0"/>
      <dgm:spPr/>
    </dgm:pt>
    <dgm:pt modelId="{EBD17352-E632-489F-B86C-A8FB5700E5AF}" type="pres">
      <dgm:prSet presAssocID="{CB25F62B-53DC-4716-AEAF-AA442123D9F6}" presName="imgShp" presStyleLbl="fgImgPlace1" presStyleIdx="1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  <dgm:t>
        <a:bodyPr/>
        <a:lstStyle/>
        <a:p>
          <a:endParaRPr lang="en-US"/>
        </a:p>
      </dgm:t>
    </dgm:pt>
    <dgm:pt modelId="{7BDA4ACE-8136-4A5D-9D37-3CAC3F089AEC}" type="pres">
      <dgm:prSet presAssocID="{CB25F62B-53DC-4716-AEAF-AA442123D9F6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C0B9D4-13C9-47D5-B5E7-1A0725031AEB}" type="pres">
      <dgm:prSet presAssocID="{6DCFDD7F-D126-4D4F-B225-6D85B335A87F}" presName="spacing" presStyleCnt="0"/>
      <dgm:spPr/>
    </dgm:pt>
    <dgm:pt modelId="{D465B63A-B083-4342-9E35-25FEC9E69590}" type="pres">
      <dgm:prSet presAssocID="{949BEE02-B642-4B75-AB78-4497812959E6}" presName="composite" presStyleCnt="0"/>
      <dgm:spPr/>
    </dgm:pt>
    <dgm:pt modelId="{11D2C1FC-22A9-4C00-8586-5E5FB21F86D7}" type="pres">
      <dgm:prSet presAssocID="{949BEE02-B642-4B75-AB78-4497812959E6}" presName="imgShp" presStyleLbl="fgImgPlace1" presStyleIdx="2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  <dgm:t>
        <a:bodyPr/>
        <a:lstStyle/>
        <a:p>
          <a:endParaRPr lang="en-US"/>
        </a:p>
      </dgm:t>
    </dgm:pt>
    <dgm:pt modelId="{AC004D13-24BC-4BA1-B872-443BFCB78AAF}" type="pres">
      <dgm:prSet presAssocID="{949BEE02-B642-4B75-AB78-4497812959E6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C63C7FA-B876-4E2B-A543-235BB87591D3}" type="pres">
      <dgm:prSet presAssocID="{A6D005BF-07AE-4EA7-8191-45B534D210D2}" presName="spacing" presStyleCnt="0"/>
      <dgm:spPr/>
    </dgm:pt>
    <dgm:pt modelId="{5E563B3C-70E9-41A1-A751-9004C22BECA1}" type="pres">
      <dgm:prSet presAssocID="{5B7A4318-F7C9-4FE7-8C53-CFCACB5E252A}" presName="composite" presStyleCnt="0"/>
      <dgm:spPr/>
    </dgm:pt>
    <dgm:pt modelId="{6B333EC0-34BB-4F7E-8779-FF38456D1C5D}" type="pres">
      <dgm:prSet presAssocID="{5B7A4318-F7C9-4FE7-8C53-CFCACB5E252A}" presName="imgShp" presStyleLbl="fgImgPlace1" presStyleIdx="3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  <dgm:t>
        <a:bodyPr/>
        <a:lstStyle/>
        <a:p>
          <a:endParaRPr lang="en-US"/>
        </a:p>
      </dgm:t>
    </dgm:pt>
    <dgm:pt modelId="{B74ECFAE-23CC-44E5-8461-21C23E71F27A}" type="pres">
      <dgm:prSet presAssocID="{5B7A4318-F7C9-4FE7-8C53-CFCACB5E252A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6F62A8A-0E05-452F-9B9D-ABF48C884146}" type="presOf" srcId="{5B7A4318-F7C9-4FE7-8C53-CFCACB5E252A}" destId="{B74ECFAE-23CC-44E5-8461-21C23E71F27A}" srcOrd="0" destOrd="0" presId="urn:microsoft.com/office/officeart/2005/8/layout/vList3"/>
    <dgm:cxn modelId="{6F1554A5-7520-42E5-8375-448C8066C8D2}" type="presOf" srcId="{32520FBC-754B-4B67-AD28-DD0028341E8D}" destId="{026FF7C2-F876-4BC9-BCF7-73742EF6349A}" srcOrd="0" destOrd="0" presId="urn:microsoft.com/office/officeart/2005/8/layout/vList3"/>
    <dgm:cxn modelId="{9151FEF0-691A-4303-94BB-315EF1060383}" type="presOf" srcId="{CB25F62B-53DC-4716-AEAF-AA442123D9F6}" destId="{7BDA4ACE-8136-4A5D-9D37-3CAC3F089AEC}" srcOrd="0" destOrd="0" presId="urn:microsoft.com/office/officeart/2005/8/layout/vList3"/>
    <dgm:cxn modelId="{D1098B25-B3EA-49C9-9089-E6438FF6F18C}" srcId="{A8995A21-2AEB-4346-BD23-7966BA235E5A}" destId="{5B7A4318-F7C9-4FE7-8C53-CFCACB5E252A}" srcOrd="3" destOrd="0" parTransId="{C79A5A2E-0DCD-4234-AC74-D23253EEEFFA}" sibTransId="{3503B25E-64DD-44F5-A2E0-8B7FD8B20D06}"/>
    <dgm:cxn modelId="{8D5BE959-AF56-4208-804A-784D0DD87DFD}" type="presOf" srcId="{A8995A21-2AEB-4346-BD23-7966BA235E5A}" destId="{945FCB40-0175-41AF-AF38-27975C56B582}" srcOrd="0" destOrd="0" presId="urn:microsoft.com/office/officeart/2005/8/layout/vList3"/>
    <dgm:cxn modelId="{AECE49DF-EA18-45A9-A859-23E5A1DBF23C}" srcId="{A8995A21-2AEB-4346-BD23-7966BA235E5A}" destId="{CB25F62B-53DC-4716-AEAF-AA442123D9F6}" srcOrd="1" destOrd="0" parTransId="{D259DFCA-D082-4B6F-AEEF-49BDFD078664}" sibTransId="{6DCFDD7F-D126-4D4F-B225-6D85B335A87F}"/>
    <dgm:cxn modelId="{7CF51A06-5267-41C1-8261-1AA90709D8B8}" type="presOf" srcId="{949BEE02-B642-4B75-AB78-4497812959E6}" destId="{AC004D13-24BC-4BA1-B872-443BFCB78AAF}" srcOrd="0" destOrd="0" presId="urn:microsoft.com/office/officeart/2005/8/layout/vList3"/>
    <dgm:cxn modelId="{436E5A33-ECC2-4CD6-AD1C-CE74EDEA6C58}" srcId="{A8995A21-2AEB-4346-BD23-7966BA235E5A}" destId="{32520FBC-754B-4B67-AD28-DD0028341E8D}" srcOrd="0" destOrd="0" parTransId="{C233EC04-602A-4D35-AE0C-502859CDC77B}" sibTransId="{703B4676-FA81-48BF-BD79-4161000DABA1}"/>
    <dgm:cxn modelId="{1EDE80FA-48E2-43C0-B4CF-F839EA715445}" srcId="{A8995A21-2AEB-4346-BD23-7966BA235E5A}" destId="{949BEE02-B642-4B75-AB78-4497812959E6}" srcOrd="2" destOrd="0" parTransId="{515B1A95-E847-4B1E-8FBF-E6D5058ADA45}" sibTransId="{A6D005BF-07AE-4EA7-8191-45B534D210D2}"/>
    <dgm:cxn modelId="{0AB073EB-7C6A-4076-BE2E-A60F8765B63E}" type="presParOf" srcId="{945FCB40-0175-41AF-AF38-27975C56B582}" destId="{6E838AC4-A2BB-4FDB-84FB-C60035B74DBB}" srcOrd="0" destOrd="0" presId="urn:microsoft.com/office/officeart/2005/8/layout/vList3"/>
    <dgm:cxn modelId="{874B571D-F40B-4FE6-BC25-898FE5F50D7E}" type="presParOf" srcId="{6E838AC4-A2BB-4FDB-84FB-C60035B74DBB}" destId="{13E3707A-BC3F-46B1-9541-738E974A6CCB}" srcOrd="0" destOrd="0" presId="urn:microsoft.com/office/officeart/2005/8/layout/vList3"/>
    <dgm:cxn modelId="{407929E2-C89D-43DF-BA78-6AAE861A51BF}" type="presParOf" srcId="{6E838AC4-A2BB-4FDB-84FB-C60035B74DBB}" destId="{026FF7C2-F876-4BC9-BCF7-73742EF6349A}" srcOrd="1" destOrd="0" presId="urn:microsoft.com/office/officeart/2005/8/layout/vList3"/>
    <dgm:cxn modelId="{4179B85F-C881-4CD6-B916-5B799CB670B3}" type="presParOf" srcId="{945FCB40-0175-41AF-AF38-27975C56B582}" destId="{E6B6466F-1FB1-4D7C-9EC5-62AE5E30FCA3}" srcOrd="1" destOrd="0" presId="urn:microsoft.com/office/officeart/2005/8/layout/vList3"/>
    <dgm:cxn modelId="{32318AE4-8A71-4E8D-95AF-00D3ECCDAC98}" type="presParOf" srcId="{945FCB40-0175-41AF-AF38-27975C56B582}" destId="{71FA9056-A9B0-43C1-8922-80CBBEF1D9B5}" srcOrd="2" destOrd="0" presId="urn:microsoft.com/office/officeart/2005/8/layout/vList3"/>
    <dgm:cxn modelId="{114D53B3-FA49-420B-9483-8F81E5C45969}" type="presParOf" srcId="{71FA9056-A9B0-43C1-8922-80CBBEF1D9B5}" destId="{EBD17352-E632-489F-B86C-A8FB5700E5AF}" srcOrd="0" destOrd="0" presId="urn:microsoft.com/office/officeart/2005/8/layout/vList3"/>
    <dgm:cxn modelId="{DBACE323-11AB-4D1B-84B1-A49B85FEA1A7}" type="presParOf" srcId="{71FA9056-A9B0-43C1-8922-80CBBEF1D9B5}" destId="{7BDA4ACE-8136-4A5D-9D37-3CAC3F089AEC}" srcOrd="1" destOrd="0" presId="urn:microsoft.com/office/officeart/2005/8/layout/vList3"/>
    <dgm:cxn modelId="{58B382CC-4406-4AA9-AD9E-0BDAAE229A72}" type="presParOf" srcId="{945FCB40-0175-41AF-AF38-27975C56B582}" destId="{32C0B9D4-13C9-47D5-B5E7-1A0725031AEB}" srcOrd="3" destOrd="0" presId="urn:microsoft.com/office/officeart/2005/8/layout/vList3"/>
    <dgm:cxn modelId="{A17BDA43-1344-42A6-9259-3EEF1F783A61}" type="presParOf" srcId="{945FCB40-0175-41AF-AF38-27975C56B582}" destId="{D465B63A-B083-4342-9E35-25FEC9E69590}" srcOrd="4" destOrd="0" presId="urn:microsoft.com/office/officeart/2005/8/layout/vList3"/>
    <dgm:cxn modelId="{E55E21E2-788B-464C-9AEE-A2CC57DE0318}" type="presParOf" srcId="{D465B63A-B083-4342-9E35-25FEC9E69590}" destId="{11D2C1FC-22A9-4C00-8586-5E5FB21F86D7}" srcOrd="0" destOrd="0" presId="urn:microsoft.com/office/officeart/2005/8/layout/vList3"/>
    <dgm:cxn modelId="{4D2C0528-AC9E-491B-B420-AD62B5664357}" type="presParOf" srcId="{D465B63A-B083-4342-9E35-25FEC9E69590}" destId="{AC004D13-24BC-4BA1-B872-443BFCB78AAF}" srcOrd="1" destOrd="0" presId="urn:microsoft.com/office/officeart/2005/8/layout/vList3"/>
    <dgm:cxn modelId="{F7925BD9-57AF-48C6-8423-1DCFF25D2850}" type="presParOf" srcId="{945FCB40-0175-41AF-AF38-27975C56B582}" destId="{6C63C7FA-B876-4E2B-A543-235BB87591D3}" srcOrd="5" destOrd="0" presId="urn:microsoft.com/office/officeart/2005/8/layout/vList3"/>
    <dgm:cxn modelId="{59B42F2D-4976-4A8B-8FD0-238B136C9281}" type="presParOf" srcId="{945FCB40-0175-41AF-AF38-27975C56B582}" destId="{5E563B3C-70E9-41A1-A751-9004C22BECA1}" srcOrd="6" destOrd="0" presId="urn:microsoft.com/office/officeart/2005/8/layout/vList3"/>
    <dgm:cxn modelId="{24EC58EB-3339-45B8-808D-985185C61534}" type="presParOf" srcId="{5E563B3C-70E9-41A1-A751-9004C22BECA1}" destId="{6B333EC0-34BB-4F7E-8779-FF38456D1C5D}" srcOrd="0" destOrd="0" presId="urn:microsoft.com/office/officeart/2005/8/layout/vList3"/>
    <dgm:cxn modelId="{54FC4EDE-41AB-4C0D-994B-DEDFE829E968}" type="presParOf" srcId="{5E563B3C-70E9-41A1-A751-9004C22BECA1}" destId="{B74ECFAE-23CC-44E5-8461-21C23E71F27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6C29CB-F307-45EB-821C-48050AA00E3F}" type="doc">
      <dgm:prSet loTypeId="urn:microsoft.com/office/officeart/2005/8/layout/vList6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0A25D1D-3C5D-463D-9AAB-C7232E7241E9}">
      <dgm:prSet phldrT="[Text]"/>
      <dgm:spPr/>
      <dgm:t>
        <a:bodyPr/>
        <a:lstStyle/>
        <a:p>
          <a:r>
            <a:rPr lang="en-US" dirty="0" smtClean="0"/>
            <a:t>0-2 </a:t>
          </a:r>
          <a:r>
            <a:rPr lang="en-US" dirty="0" err="1" smtClean="0"/>
            <a:t>oed</a:t>
          </a:r>
          <a:endParaRPr lang="en-US" dirty="0"/>
        </a:p>
      </dgm:t>
    </dgm:pt>
    <dgm:pt modelId="{A348BA18-B404-4869-9E33-1B0BB289A130}" type="parTrans" cxnId="{E8F32768-B0E8-4D46-ACA7-D6994FA7CA22}">
      <dgm:prSet/>
      <dgm:spPr/>
      <dgm:t>
        <a:bodyPr/>
        <a:lstStyle/>
        <a:p>
          <a:endParaRPr lang="en-US"/>
        </a:p>
      </dgm:t>
    </dgm:pt>
    <dgm:pt modelId="{49EAF335-FDA7-4544-9D67-84EEE7F50330}" type="sibTrans" cxnId="{E8F32768-B0E8-4D46-ACA7-D6994FA7CA22}">
      <dgm:prSet/>
      <dgm:spPr/>
      <dgm:t>
        <a:bodyPr/>
        <a:lstStyle/>
        <a:p>
          <a:endParaRPr lang="en-US"/>
        </a:p>
      </dgm:t>
    </dgm:pt>
    <dgm:pt modelId="{AE0957DF-E543-4F06-A98A-826C76F81CAF}">
      <dgm:prSet phldrT="[Text]"/>
      <dgm:spPr/>
      <dgm:t>
        <a:bodyPr/>
        <a:lstStyle/>
        <a:p>
          <a:r>
            <a:rPr lang="en-US" dirty="0" smtClean="0"/>
            <a:t>Cam </a:t>
          </a:r>
          <a:r>
            <a:rPr lang="en-US" dirty="0" err="1" smtClean="0"/>
            <a:t>synhwyrol-weithredol</a:t>
          </a:r>
          <a:endParaRPr lang="en-US" dirty="0"/>
        </a:p>
      </dgm:t>
    </dgm:pt>
    <dgm:pt modelId="{57550C6D-0046-45DD-A9BC-1A0681A4A593}" type="parTrans" cxnId="{7022BB9D-F761-4FE1-A6C4-3CFD202592F5}">
      <dgm:prSet/>
      <dgm:spPr/>
      <dgm:t>
        <a:bodyPr/>
        <a:lstStyle/>
        <a:p>
          <a:endParaRPr lang="en-US"/>
        </a:p>
      </dgm:t>
    </dgm:pt>
    <dgm:pt modelId="{9363542B-A9B3-4C0C-81A4-92B9DBC8B034}" type="sibTrans" cxnId="{7022BB9D-F761-4FE1-A6C4-3CFD202592F5}">
      <dgm:prSet/>
      <dgm:spPr/>
      <dgm:t>
        <a:bodyPr/>
        <a:lstStyle/>
        <a:p>
          <a:endParaRPr lang="en-US"/>
        </a:p>
      </dgm:t>
    </dgm:pt>
    <dgm:pt modelId="{F5B027C2-7E88-405D-BAB0-8E4EE3C01683}">
      <dgm:prSet phldrT="[Text]"/>
      <dgm:spPr/>
      <dgm:t>
        <a:bodyPr/>
        <a:lstStyle/>
        <a:p>
          <a:r>
            <a:rPr lang="en-US" dirty="0" smtClean="0"/>
            <a:t>2-7 </a:t>
          </a:r>
          <a:r>
            <a:rPr lang="en-US" dirty="0" err="1" smtClean="0"/>
            <a:t>oed</a:t>
          </a:r>
          <a:endParaRPr lang="en-US" dirty="0"/>
        </a:p>
      </dgm:t>
    </dgm:pt>
    <dgm:pt modelId="{D673FFF8-9E99-464C-9E1C-BE4CD3F8647B}" type="parTrans" cxnId="{E7273D7E-98B1-4CFA-A80A-D89E8987C59D}">
      <dgm:prSet/>
      <dgm:spPr/>
      <dgm:t>
        <a:bodyPr/>
        <a:lstStyle/>
        <a:p>
          <a:endParaRPr lang="en-US"/>
        </a:p>
      </dgm:t>
    </dgm:pt>
    <dgm:pt modelId="{848B0BD0-31A1-4C6B-A123-8A60D2C9029B}" type="sibTrans" cxnId="{E7273D7E-98B1-4CFA-A80A-D89E8987C59D}">
      <dgm:prSet/>
      <dgm:spPr/>
      <dgm:t>
        <a:bodyPr/>
        <a:lstStyle/>
        <a:p>
          <a:endParaRPr lang="en-US"/>
        </a:p>
      </dgm:t>
    </dgm:pt>
    <dgm:pt modelId="{CE896E01-8F3E-4D72-996B-13A16C71D087}">
      <dgm:prSet phldrT="[Text]"/>
      <dgm:spPr/>
      <dgm:t>
        <a:bodyPr/>
        <a:lstStyle/>
        <a:p>
          <a:r>
            <a:rPr lang="en-US" dirty="0" smtClean="0"/>
            <a:t>Cam </a:t>
          </a:r>
          <a:r>
            <a:rPr lang="en-US" dirty="0" err="1" smtClean="0"/>
            <a:t>cynweithredol</a:t>
          </a:r>
          <a:endParaRPr lang="en-US" dirty="0"/>
        </a:p>
      </dgm:t>
    </dgm:pt>
    <dgm:pt modelId="{DD8C769B-A40A-4702-973F-C7D756B3D0A9}" type="parTrans" cxnId="{F674A903-F741-422D-B122-B2F3AB72337B}">
      <dgm:prSet/>
      <dgm:spPr/>
      <dgm:t>
        <a:bodyPr/>
        <a:lstStyle/>
        <a:p>
          <a:endParaRPr lang="en-US"/>
        </a:p>
      </dgm:t>
    </dgm:pt>
    <dgm:pt modelId="{50AB0D81-E85C-49FF-85CD-1D8C8B2234AF}" type="sibTrans" cxnId="{F674A903-F741-422D-B122-B2F3AB72337B}">
      <dgm:prSet/>
      <dgm:spPr/>
      <dgm:t>
        <a:bodyPr/>
        <a:lstStyle/>
        <a:p>
          <a:endParaRPr lang="en-US"/>
        </a:p>
      </dgm:t>
    </dgm:pt>
    <dgm:pt modelId="{9AD0E401-A45B-4B84-B0D4-30428A35DBF3}">
      <dgm:prSet phldrT="[Text]"/>
      <dgm:spPr/>
      <dgm:t>
        <a:bodyPr/>
        <a:lstStyle/>
        <a:p>
          <a:r>
            <a:rPr lang="en-US" dirty="0" smtClean="0"/>
            <a:t>7-11 </a:t>
          </a:r>
          <a:r>
            <a:rPr lang="en-US" dirty="0" err="1" smtClean="0"/>
            <a:t>oed</a:t>
          </a:r>
          <a:endParaRPr lang="en-US" dirty="0"/>
        </a:p>
      </dgm:t>
    </dgm:pt>
    <dgm:pt modelId="{5C554005-64F5-40E1-8CD7-799D3F81C79E}" type="parTrans" cxnId="{D542C97F-A05F-437D-ABE5-A6EABDAA9011}">
      <dgm:prSet/>
      <dgm:spPr/>
      <dgm:t>
        <a:bodyPr/>
        <a:lstStyle/>
        <a:p>
          <a:endParaRPr lang="en-US"/>
        </a:p>
      </dgm:t>
    </dgm:pt>
    <dgm:pt modelId="{417CA08D-B4AB-4B6A-989B-A4B131C8AA15}" type="sibTrans" cxnId="{D542C97F-A05F-437D-ABE5-A6EABDAA9011}">
      <dgm:prSet/>
      <dgm:spPr/>
      <dgm:t>
        <a:bodyPr/>
        <a:lstStyle/>
        <a:p>
          <a:endParaRPr lang="en-US"/>
        </a:p>
      </dgm:t>
    </dgm:pt>
    <dgm:pt modelId="{96CFAE72-9CA2-4280-AB2C-360A17049257}">
      <dgm:prSet/>
      <dgm:spPr/>
      <dgm:t>
        <a:bodyPr/>
        <a:lstStyle/>
        <a:p>
          <a:r>
            <a:rPr lang="en-US" dirty="0" smtClean="0"/>
            <a:t>Cam </a:t>
          </a:r>
          <a:r>
            <a:rPr lang="en-US" dirty="0" err="1" smtClean="0"/>
            <a:t>gweithredol</a:t>
          </a:r>
          <a:r>
            <a:rPr lang="en-US" dirty="0" smtClean="0"/>
            <a:t> </a:t>
          </a:r>
          <a:r>
            <a:rPr lang="en-US" dirty="0" err="1" smtClean="0"/>
            <a:t>diriaethol</a:t>
          </a:r>
          <a:endParaRPr lang="en-US" dirty="0"/>
        </a:p>
      </dgm:t>
    </dgm:pt>
    <dgm:pt modelId="{18E7E59D-5DD0-4FDA-9FFF-2888E934B8F9}" type="parTrans" cxnId="{285AD370-3E9D-4023-B95F-44A76C56ADF9}">
      <dgm:prSet/>
      <dgm:spPr/>
      <dgm:t>
        <a:bodyPr/>
        <a:lstStyle/>
        <a:p>
          <a:endParaRPr lang="en-US"/>
        </a:p>
      </dgm:t>
    </dgm:pt>
    <dgm:pt modelId="{3A25D464-B5F3-4B99-8CBA-5D4520573246}" type="sibTrans" cxnId="{285AD370-3E9D-4023-B95F-44A76C56ADF9}">
      <dgm:prSet/>
      <dgm:spPr/>
      <dgm:t>
        <a:bodyPr/>
        <a:lstStyle/>
        <a:p>
          <a:endParaRPr lang="en-US"/>
        </a:p>
      </dgm:t>
    </dgm:pt>
    <dgm:pt modelId="{10990C85-272D-453C-A42C-9329D5400421}">
      <dgm:prSet/>
      <dgm:spPr/>
      <dgm:t>
        <a:bodyPr/>
        <a:lstStyle/>
        <a:p>
          <a:r>
            <a:rPr lang="en-US" dirty="0" smtClean="0"/>
            <a:t>11 </a:t>
          </a:r>
          <a:r>
            <a:rPr lang="en-US" dirty="0" err="1" smtClean="0"/>
            <a:t>oed</a:t>
          </a:r>
          <a:r>
            <a:rPr lang="en-US" dirty="0" smtClean="0"/>
            <a:t> +</a:t>
          </a:r>
          <a:endParaRPr lang="en-US" dirty="0"/>
        </a:p>
      </dgm:t>
    </dgm:pt>
    <dgm:pt modelId="{C83EB253-52F3-46F4-973D-3A87BC742805}" type="parTrans" cxnId="{103CBBC5-3B5F-48E5-A139-FF70B0854515}">
      <dgm:prSet/>
      <dgm:spPr/>
      <dgm:t>
        <a:bodyPr/>
        <a:lstStyle/>
        <a:p>
          <a:endParaRPr lang="en-US"/>
        </a:p>
      </dgm:t>
    </dgm:pt>
    <dgm:pt modelId="{D29EA8EC-D5F2-499A-AF06-94B966CE0CD1}" type="sibTrans" cxnId="{103CBBC5-3B5F-48E5-A139-FF70B0854515}">
      <dgm:prSet/>
      <dgm:spPr/>
      <dgm:t>
        <a:bodyPr/>
        <a:lstStyle/>
        <a:p>
          <a:endParaRPr lang="en-US"/>
        </a:p>
      </dgm:t>
    </dgm:pt>
    <dgm:pt modelId="{381C1A00-7337-49F4-8C79-FECD06593DB0}">
      <dgm:prSet/>
      <dgm:spPr/>
      <dgm:t>
        <a:bodyPr/>
        <a:lstStyle/>
        <a:p>
          <a:r>
            <a:rPr lang="en-US" dirty="0" smtClean="0"/>
            <a:t>Cam </a:t>
          </a:r>
          <a:r>
            <a:rPr lang="en-US" dirty="0" err="1" smtClean="0"/>
            <a:t>gweithredol</a:t>
          </a:r>
          <a:r>
            <a:rPr lang="en-US" dirty="0" smtClean="0"/>
            <a:t> </a:t>
          </a:r>
          <a:r>
            <a:rPr lang="en-US" dirty="0" err="1" smtClean="0"/>
            <a:t>ffurfiol</a:t>
          </a:r>
          <a:endParaRPr lang="en-US" dirty="0"/>
        </a:p>
      </dgm:t>
    </dgm:pt>
    <dgm:pt modelId="{B97B6C60-C8A8-4E8C-B9C8-766868A9A790}" type="parTrans" cxnId="{BC91236F-F579-4164-AD28-01640BE26F40}">
      <dgm:prSet/>
      <dgm:spPr/>
      <dgm:t>
        <a:bodyPr/>
        <a:lstStyle/>
        <a:p>
          <a:endParaRPr lang="en-US"/>
        </a:p>
      </dgm:t>
    </dgm:pt>
    <dgm:pt modelId="{839895DF-2613-4E7F-B453-08D7EF4F6559}" type="sibTrans" cxnId="{BC91236F-F579-4164-AD28-01640BE26F40}">
      <dgm:prSet/>
      <dgm:spPr/>
      <dgm:t>
        <a:bodyPr/>
        <a:lstStyle/>
        <a:p>
          <a:endParaRPr lang="en-US"/>
        </a:p>
      </dgm:t>
    </dgm:pt>
    <dgm:pt modelId="{DDB09BAA-BAC4-4182-8A06-8295A25965E2}" type="pres">
      <dgm:prSet presAssocID="{1A6C29CB-F307-45EB-821C-48050AA00E3F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85751496-CCF4-4635-96AE-20C86D275875}" type="pres">
      <dgm:prSet presAssocID="{C0A25D1D-3C5D-463D-9AAB-C7232E7241E9}" presName="linNode" presStyleCnt="0"/>
      <dgm:spPr/>
    </dgm:pt>
    <dgm:pt modelId="{C7453859-1987-4966-97DD-7ADC5785D621}" type="pres">
      <dgm:prSet presAssocID="{C0A25D1D-3C5D-463D-9AAB-C7232E7241E9}" presName="parent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31A7A54-E218-45EF-9905-3C94329C502D}" type="pres">
      <dgm:prSet presAssocID="{C0A25D1D-3C5D-463D-9AAB-C7232E7241E9}" presName="childShp" presStyleLbl="bgAccFollowNode1" presStyleIdx="0" presStyleCnt="4" custScaleX="10412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B79A1D-60C1-4443-A325-B79D7551A256}" type="pres">
      <dgm:prSet presAssocID="{49EAF335-FDA7-4544-9D67-84EEE7F50330}" presName="spacing" presStyleCnt="0"/>
      <dgm:spPr/>
    </dgm:pt>
    <dgm:pt modelId="{CD5435E9-A9A1-49D3-91A0-A92D3D3BDC2B}" type="pres">
      <dgm:prSet presAssocID="{F5B027C2-7E88-405D-BAB0-8E4EE3C01683}" presName="linNode" presStyleCnt="0"/>
      <dgm:spPr/>
    </dgm:pt>
    <dgm:pt modelId="{DC800A8B-BB41-4797-A761-5BEEF5185D49}" type="pres">
      <dgm:prSet presAssocID="{F5B027C2-7E88-405D-BAB0-8E4EE3C01683}" presName="parent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3A6AF7-85CD-44C6-898E-0BC910E623F1}" type="pres">
      <dgm:prSet presAssocID="{F5B027C2-7E88-405D-BAB0-8E4EE3C01683}" presName="childShp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E75244E-8F9F-4434-9E26-7865D603481C}" type="pres">
      <dgm:prSet presAssocID="{848B0BD0-31A1-4C6B-A123-8A60D2C9029B}" presName="spacing" presStyleCnt="0"/>
      <dgm:spPr/>
    </dgm:pt>
    <dgm:pt modelId="{FFC0A79B-ACF4-4039-888C-F8F537EF3716}" type="pres">
      <dgm:prSet presAssocID="{9AD0E401-A45B-4B84-B0D4-30428A35DBF3}" presName="linNode" presStyleCnt="0"/>
      <dgm:spPr/>
    </dgm:pt>
    <dgm:pt modelId="{707754AC-F294-44EB-B844-0E1E3A749460}" type="pres">
      <dgm:prSet presAssocID="{9AD0E401-A45B-4B84-B0D4-30428A35DBF3}" presName="parent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7CD4541-A7FF-4F15-96D9-8F3463E08D0C}" type="pres">
      <dgm:prSet presAssocID="{9AD0E401-A45B-4B84-B0D4-30428A35DBF3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D4774F0-4FFB-460A-B7D4-19CB1E5032F0}" type="pres">
      <dgm:prSet presAssocID="{417CA08D-B4AB-4B6A-989B-A4B131C8AA15}" presName="spacing" presStyleCnt="0"/>
      <dgm:spPr/>
    </dgm:pt>
    <dgm:pt modelId="{228CA169-C250-4152-AFEB-8ECCBC3088C1}" type="pres">
      <dgm:prSet presAssocID="{10990C85-272D-453C-A42C-9329D5400421}" presName="linNode" presStyleCnt="0"/>
      <dgm:spPr/>
    </dgm:pt>
    <dgm:pt modelId="{C75CB847-0156-406B-8A4C-C58E1B5C90FD}" type="pres">
      <dgm:prSet presAssocID="{10990C85-272D-453C-A42C-9329D5400421}" presName="parent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B796E7C-A685-4B57-A06B-1396454F0DF3}" type="pres">
      <dgm:prSet presAssocID="{10990C85-272D-453C-A42C-9329D5400421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8F32768-B0E8-4D46-ACA7-D6994FA7CA22}" srcId="{1A6C29CB-F307-45EB-821C-48050AA00E3F}" destId="{C0A25D1D-3C5D-463D-9AAB-C7232E7241E9}" srcOrd="0" destOrd="0" parTransId="{A348BA18-B404-4869-9E33-1B0BB289A130}" sibTransId="{49EAF335-FDA7-4544-9D67-84EEE7F50330}"/>
    <dgm:cxn modelId="{D542C97F-A05F-437D-ABE5-A6EABDAA9011}" srcId="{1A6C29CB-F307-45EB-821C-48050AA00E3F}" destId="{9AD0E401-A45B-4B84-B0D4-30428A35DBF3}" srcOrd="2" destOrd="0" parTransId="{5C554005-64F5-40E1-8CD7-799D3F81C79E}" sibTransId="{417CA08D-B4AB-4B6A-989B-A4B131C8AA15}"/>
    <dgm:cxn modelId="{AB7EF398-342D-44F4-A5F1-0EF458EEE4DB}" type="presOf" srcId="{10990C85-272D-453C-A42C-9329D5400421}" destId="{C75CB847-0156-406B-8A4C-C58E1B5C90FD}" srcOrd="0" destOrd="0" presId="urn:microsoft.com/office/officeart/2005/8/layout/vList6"/>
    <dgm:cxn modelId="{EAA1CE63-B875-446F-B868-503A10837E34}" type="presOf" srcId="{381C1A00-7337-49F4-8C79-FECD06593DB0}" destId="{2B796E7C-A685-4B57-A06B-1396454F0DF3}" srcOrd="0" destOrd="0" presId="urn:microsoft.com/office/officeart/2005/8/layout/vList6"/>
    <dgm:cxn modelId="{A9B49C5D-E448-4380-AA4A-3EE15C8F3518}" type="presOf" srcId="{96CFAE72-9CA2-4280-AB2C-360A17049257}" destId="{87CD4541-A7FF-4F15-96D9-8F3463E08D0C}" srcOrd="0" destOrd="0" presId="urn:microsoft.com/office/officeart/2005/8/layout/vList6"/>
    <dgm:cxn modelId="{43DA7F38-393B-40EA-ABC7-16A04C25E20F}" type="presOf" srcId="{CE896E01-8F3E-4D72-996B-13A16C71D087}" destId="{A43A6AF7-85CD-44C6-898E-0BC910E623F1}" srcOrd="0" destOrd="0" presId="urn:microsoft.com/office/officeart/2005/8/layout/vList6"/>
    <dgm:cxn modelId="{A9EAF813-C5EB-4198-8CDF-2A908C66ECF2}" type="presOf" srcId="{1A6C29CB-F307-45EB-821C-48050AA00E3F}" destId="{DDB09BAA-BAC4-4182-8A06-8295A25965E2}" srcOrd="0" destOrd="0" presId="urn:microsoft.com/office/officeart/2005/8/layout/vList6"/>
    <dgm:cxn modelId="{F674A903-F741-422D-B122-B2F3AB72337B}" srcId="{F5B027C2-7E88-405D-BAB0-8E4EE3C01683}" destId="{CE896E01-8F3E-4D72-996B-13A16C71D087}" srcOrd="0" destOrd="0" parTransId="{DD8C769B-A40A-4702-973F-C7D756B3D0A9}" sibTransId="{50AB0D81-E85C-49FF-85CD-1D8C8B2234AF}"/>
    <dgm:cxn modelId="{7022BB9D-F761-4FE1-A6C4-3CFD202592F5}" srcId="{C0A25D1D-3C5D-463D-9AAB-C7232E7241E9}" destId="{AE0957DF-E543-4F06-A98A-826C76F81CAF}" srcOrd="0" destOrd="0" parTransId="{57550C6D-0046-45DD-A9BC-1A0681A4A593}" sibTransId="{9363542B-A9B3-4C0C-81A4-92B9DBC8B034}"/>
    <dgm:cxn modelId="{DB19857F-0498-4774-A699-CE3CCC51FFE6}" type="presOf" srcId="{C0A25D1D-3C5D-463D-9AAB-C7232E7241E9}" destId="{C7453859-1987-4966-97DD-7ADC5785D621}" srcOrd="0" destOrd="0" presId="urn:microsoft.com/office/officeart/2005/8/layout/vList6"/>
    <dgm:cxn modelId="{F4B5FD1D-1DAF-46CD-96CA-4FFFC59598D7}" type="presOf" srcId="{AE0957DF-E543-4F06-A98A-826C76F81CAF}" destId="{C31A7A54-E218-45EF-9905-3C94329C502D}" srcOrd="0" destOrd="0" presId="urn:microsoft.com/office/officeart/2005/8/layout/vList6"/>
    <dgm:cxn modelId="{BC91236F-F579-4164-AD28-01640BE26F40}" srcId="{10990C85-272D-453C-A42C-9329D5400421}" destId="{381C1A00-7337-49F4-8C79-FECD06593DB0}" srcOrd="0" destOrd="0" parTransId="{B97B6C60-C8A8-4E8C-B9C8-766868A9A790}" sibTransId="{839895DF-2613-4E7F-B453-08D7EF4F6559}"/>
    <dgm:cxn modelId="{103CBBC5-3B5F-48E5-A139-FF70B0854515}" srcId="{1A6C29CB-F307-45EB-821C-48050AA00E3F}" destId="{10990C85-272D-453C-A42C-9329D5400421}" srcOrd="3" destOrd="0" parTransId="{C83EB253-52F3-46F4-973D-3A87BC742805}" sibTransId="{D29EA8EC-D5F2-499A-AF06-94B966CE0CD1}"/>
    <dgm:cxn modelId="{2D0DC1FA-B9FA-44A5-8E22-137BC88688C4}" type="presOf" srcId="{F5B027C2-7E88-405D-BAB0-8E4EE3C01683}" destId="{DC800A8B-BB41-4797-A761-5BEEF5185D49}" srcOrd="0" destOrd="0" presId="urn:microsoft.com/office/officeart/2005/8/layout/vList6"/>
    <dgm:cxn modelId="{285AD370-3E9D-4023-B95F-44A76C56ADF9}" srcId="{9AD0E401-A45B-4B84-B0D4-30428A35DBF3}" destId="{96CFAE72-9CA2-4280-AB2C-360A17049257}" srcOrd="0" destOrd="0" parTransId="{18E7E59D-5DD0-4FDA-9FFF-2888E934B8F9}" sibTransId="{3A25D464-B5F3-4B99-8CBA-5D4520573246}"/>
    <dgm:cxn modelId="{E7273D7E-98B1-4CFA-A80A-D89E8987C59D}" srcId="{1A6C29CB-F307-45EB-821C-48050AA00E3F}" destId="{F5B027C2-7E88-405D-BAB0-8E4EE3C01683}" srcOrd="1" destOrd="0" parTransId="{D673FFF8-9E99-464C-9E1C-BE4CD3F8647B}" sibTransId="{848B0BD0-31A1-4C6B-A123-8A60D2C9029B}"/>
    <dgm:cxn modelId="{ED2387FD-8A6B-4B17-BF15-CB1565D19681}" type="presOf" srcId="{9AD0E401-A45B-4B84-B0D4-30428A35DBF3}" destId="{707754AC-F294-44EB-B844-0E1E3A749460}" srcOrd="0" destOrd="0" presId="urn:microsoft.com/office/officeart/2005/8/layout/vList6"/>
    <dgm:cxn modelId="{45D9E7E4-BB02-4B5B-A9C8-4FB8EFB5D863}" type="presParOf" srcId="{DDB09BAA-BAC4-4182-8A06-8295A25965E2}" destId="{85751496-CCF4-4635-96AE-20C86D275875}" srcOrd="0" destOrd="0" presId="urn:microsoft.com/office/officeart/2005/8/layout/vList6"/>
    <dgm:cxn modelId="{151AC336-5A4D-4836-BB00-0D197F93E261}" type="presParOf" srcId="{85751496-CCF4-4635-96AE-20C86D275875}" destId="{C7453859-1987-4966-97DD-7ADC5785D621}" srcOrd="0" destOrd="0" presId="urn:microsoft.com/office/officeart/2005/8/layout/vList6"/>
    <dgm:cxn modelId="{EA513DBA-A381-4980-9D47-32D9F06C0450}" type="presParOf" srcId="{85751496-CCF4-4635-96AE-20C86D275875}" destId="{C31A7A54-E218-45EF-9905-3C94329C502D}" srcOrd="1" destOrd="0" presId="urn:microsoft.com/office/officeart/2005/8/layout/vList6"/>
    <dgm:cxn modelId="{DBAE2B43-1C7A-4AC1-B9DD-021794F043CC}" type="presParOf" srcId="{DDB09BAA-BAC4-4182-8A06-8295A25965E2}" destId="{1BB79A1D-60C1-4443-A325-B79D7551A256}" srcOrd="1" destOrd="0" presId="urn:microsoft.com/office/officeart/2005/8/layout/vList6"/>
    <dgm:cxn modelId="{8E2534D4-462E-4605-B3A3-A4E0876F2C23}" type="presParOf" srcId="{DDB09BAA-BAC4-4182-8A06-8295A25965E2}" destId="{CD5435E9-A9A1-49D3-91A0-A92D3D3BDC2B}" srcOrd="2" destOrd="0" presId="urn:microsoft.com/office/officeart/2005/8/layout/vList6"/>
    <dgm:cxn modelId="{91A99795-03A8-438A-99CF-24E002E9F360}" type="presParOf" srcId="{CD5435E9-A9A1-49D3-91A0-A92D3D3BDC2B}" destId="{DC800A8B-BB41-4797-A761-5BEEF5185D49}" srcOrd="0" destOrd="0" presId="urn:microsoft.com/office/officeart/2005/8/layout/vList6"/>
    <dgm:cxn modelId="{9619A6B9-DD28-427D-A259-FDFC6B2CE354}" type="presParOf" srcId="{CD5435E9-A9A1-49D3-91A0-A92D3D3BDC2B}" destId="{A43A6AF7-85CD-44C6-898E-0BC910E623F1}" srcOrd="1" destOrd="0" presId="urn:microsoft.com/office/officeart/2005/8/layout/vList6"/>
    <dgm:cxn modelId="{7306E4F2-C4A6-4723-AE79-CDF8CFF6C5E0}" type="presParOf" srcId="{DDB09BAA-BAC4-4182-8A06-8295A25965E2}" destId="{CE75244E-8F9F-4434-9E26-7865D603481C}" srcOrd="3" destOrd="0" presId="urn:microsoft.com/office/officeart/2005/8/layout/vList6"/>
    <dgm:cxn modelId="{8989E1E5-CF6C-4E37-A21C-41361937D191}" type="presParOf" srcId="{DDB09BAA-BAC4-4182-8A06-8295A25965E2}" destId="{FFC0A79B-ACF4-4039-888C-F8F537EF3716}" srcOrd="4" destOrd="0" presId="urn:microsoft.com/office/officeart/2005/8/layout/vList6"/>
    <dgm:cxn modelId="{5B4FEA74-83D5-4568-A476-5130CAB296D2}" type="presParOf" srcId="{FFC0A79B-ACF4-4039-888C-F8F537EF3716}" destId="{707754AC-F294-44EB-B844-0E1E3A749460}" srcOrd="0" destOrd="0" presId="urn:microsoft.com/office/officeart/2005/8/layout/vList6"/>
    <dgm:cxn modelId="{FFB816AC-6AB7-4F44-B393-3547930B849E}" type="presParOf" srcId="{FFC0A79B-ACF4-4039-888C-F8F537EF3716}" destId="{87CD4541-A7FF-4F15-96D9-8F3463E08D0C}" srcOrd="1" destOrd="0" presId="urn:microsoft.com/office/officeart/2005/8/layout/vList6"/>
    <dgm:cxn modelId="{423C0C51-2E21-4796-9433-5D179F943F2A}" type="presParOf" srcId="{DDB09BAA-BAC4-4182-8A06-8295A25965E2}" destId="{3D4774F0-4FFB-460A-B7D4-19CB1E5032F0}" srcOrd="5" destOrd="0" presId="urn:microsoft.com/office/officeart/2005/8/layout/vList6"/>
    <dgm:cxn modelId="{4028211B-64B9-474A-8876-B2E23F02F12E}" type="presParOf" srcId="{DDB09BAA-BAC4-4182-8A06-8295A25965E2}" destId="{228CA169-C250-4152-AFEB-8ECCBC3088C1}" srcOrd="6" destOrd="0" presId="urn:microsoft.com/office/officeart/2005/8/layout/vList6"/>
    <dgm:cxn modelId="{12B3C7C4-13D6-4194-905A-7AEA58B999A8}" type="presParOf" srcId="{228CA169-C250-4152-AFEB-8ECCBC3088C1}" destId="{C75CB847-0156-406B-8A4C-C58E1B5C90FD}" srcOrd="0" destOrd="0" presId="urn:microsoft.com/office/officeart/2005/8/layout/vList6"/>
    <dgm:cxn modelId="{8B377A30-B614-472D-937E-4C1CA8403559}" type="presParOf" srcId="{228CA169-C250-4152-AFEB-8ECCBC3088C1}" destId="{2B796E7C-A685-4B57-A06B-1396454F0DF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FF7C2-F876-4BC9-BCF7-73742EF6349A}">
      <dsp:nvSpPr>
        <dsp:cNvPr id="0" name=""/>
        <dsp:cNvSpPr/>
      </dsp:nvSpPr>
      <dsp:spPr>
        <a:xfrm rot="10800000">
          <a:off x="1552521" y="1645"/>
          <a:ext cx="5232474" cy="938269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3751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kern="1200" dirty="0" err="1" smtClean="0"/>
            <a:t>Personoliaeth</a:t>
          </a:r>
          <a:endParaRPr lang="en-US" sz="3700" kern="1200" dirty="0" smtClean="0"/>
        </a:p>
      </dsp:txBody>
      <dsp:txXfrm rot="10800000">
        <a:off x="1787088" y="1645"/>
        <a:ext cx="4997907" cy="938269"/>
      </dsp:txXfrm>
    </dsp:sp>
    <dsp:sp modelId="{13E3707A-BC3F-46B1-9541-738E974A6CCB}">
      <dsp:nvSpPr>
        <dsp:cNvPr id="0" name=""/>
        <dsp:cNvSpPr/>
      </dsp:nvSpPr>
      <dsp:spPr>
        <a:xfrm>
          <a:off x="1083386" y="1645"/>
          <a:ext cx="938269" cy="938269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A4ACE-8136-4A5D-9D37-3CAC3F089AEC}">
      <dsp:nvSpPr>
        <dsp:cNvPr id="0" name=""/>
        <dsp:cNvSpPr/>
      </dsp:nvSpPr>
      <dsp:spPr>
        <a:xfrm rot="10800000">
          <a:off x="1552521" y="1219995"/>
          <a:ext cx="5232474" cy="938269"/>
        </a:xfrm>
        <a:prstGeom prst="homePlate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3751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kern="1200" dirty="0" err="1" smtClean="0"/>
            <a:t>Iaith</a:t>
          </a:r>
          <a:endParaRPr lang="en-US" sz="3700" kern="1200" dirty="0" smtClean="0"/>
        </a:p>
      </dsp:txBody>
      <dsp:txXfrm rot="10800000">
        <a:off x="1787088" y="1219995"/>
        <a:ext cx="4997907" cy="938269"/>
      </dsp:txXfrm>
    </dsp:sp>
    <dsp:sp modelId="{EBD17352-E632-489F-B86C-A8FB5700E5AF}">
      <dsp:nvSpPr>
        <dsp:cNvPr id="0" name=""/>
        <dsp:cNvSpPr/>
      </dsp:nvSpPr>
      <dsp:spPr>
        <a:xfrm>
          <a:off x="1083386" y="1219995"/>
          <a:ext cx="938269" cy="938269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004D13-24BC-4BA1-B872-443BFCB78AAF}">
      <dsp:nvSpPr>
        <dsp:cNvPr id="0" name=""/>
        <dsp:cNvSpPr/>
      </dsp:nvSpPr>
      <dsp:spPr>
        <a:xfrm rot="10800000">
          <a:off x="1552521" y="2438346"/>
          <a:ext cx="5232474" cy="938269"/>
        </a:xfrm>
        <a:prstGeom prst="homePlate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3751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kern="1200" dirty="0" err="1" smtClean="0"/>
            <a:t>Ymddygiad</a:t>
          </a:r>
          <a:endParaRPr lang="en-US" sz="3700" kern="1200" dirty="0" smtClean="0"/>
        </a:p>
      </dsp:txBody>
      <dsp:txXfrm rot="10800000">
        <a:off x="1787088" y="2438346"/>
        <a:ext cx="4997907" cy="938269"/>
      </dsp:txXfrm>
    </dsp:sp>
    <dsp:sp modelId="{11D2C1FC-22A9-4C00-8586-5E5FB21F86D7}">
      <dsp:nvSpPr>
        <dsp:cNvPr id="0" name=""/>
        <dsp:cNvSpPr/>
      </dsp:nvSpPr>
      <dsp:spPr>
        <a:xfrm>
          <a:off x="1083386" y="2438346"/>
          <a:ext cx="938269" cy="938269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4ECFAE-23CC-44E5-8461-21C23E71F27A}">
      <dsp:nvSpPr>
        <dsp:cNvPr id="0" name=""/>
        <dsp:cNvSpPr/>
      </dsp:nvSpPr>
      <dsp:spPr>
        <a:xfrm rot="10800000">
          <a:off x="1552521" y="3656696"/>
          <a:ext cx="5232474" cy="938269"/>
        </a:xfrm>
        <a:prstGeom prst="homePlate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3751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kern="1200" dirty="0" err="1" smtClean="0"/>
            <a:t>Rol</a:t>
          </a:r>
          <a:r>
            <a:rPr lang="en-US" sz="3700" kern="1200" dirty="0" smtClean="0"/>
            <a:t> </a:t>
          </a:r>
          <a:r>
            <a:rPr lang="en-US" sz="3700" kern="1200" dirty="0" err="1" smtClean="0"/>
            <a:t>rhyw</a:t>
          </a:r>
          <a:r>
            <a:rPr lang="en-US" sz="3700" kern="1200" dirty="0" smtClean="0"/>
            <a:t> </a:t>
          </a:r>
        </a:p>
      </dsp:txBody>
      <dsp:txXfrm rot="10800000">
        <a:off x="1787088" y="3656696"/>
        <a:ext cx="4997907" cy="938269"/>
      </dsp:txXfrm>
    </dsp:sp>
    <dsp:sp modelId="{6B333EC0-34BB-4F7E-8779-FF38456D1C5D}">
      <dsp:nvSpPr>
        <dsp:cNvPr id="0" name=""/>
        <dsp:cNvSpPr/>
      </dsp:nvSpPr>
      <dsp:spPr>
        <a:xfrm>
          <a:off x="1083386" y="3656696"/>
          <a:ext cx="938269" cy="938269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1A7A54-E218-45EF-9905-3C94329C502D}">
      <dsp:nvSpPr>
        <dsp:cNvPr id="0" name=""/>
        <dsp:cNvSpPr/>
      </dsp:nvSpPr>
      <dsp:spPr>
        <a:xfrm>
          <a:off x="2637963" y="1377"/>
          <a:ext cx="4118613" cy="1092983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500" kern="1200" dirty="0" smtClean="0"/>
            <a:t>Cam </a:t>
          </a:r>
          <a:r>
            <a:rPr lang="en-US" sz="2500" kern="1200" dirty="0" err="1" smtClean="0"/>
            <a:t>synhwyrol-weithredol</a:t>
          </a:r>
          <a:endParaRPr lang="en-US" sz="2500" kern="1200" dirty="0"/>
        </a:p>
      </dsp:txBody>
      <dsp:txXfrm>
        <a:off x="2637963" y="138000"/>
        <a:ext cx="3708744" cy="819737"/>
      </dsp:txXfrm>
    </dsp:sp>
    <dsp:sp modelId="{C7453859-1987-4966-97DD-7ADC5785D621}">
      <dsp:nvSpPr>
        <dsp:cNvPr id="0" name=""/>
        <dsp:cNvSpPr/>
      </dsp:nvSpPr>
      <dsp:spPr>
        <a:xfrm>
          <a:off x="946" y="1377"/>
          <a:ext cx="2637017" cy="1092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smtClean="0"/>
            <a:t>0-2 </a:t>
          </a:r>
          <a:r>
            <a:rPr lang="en-US" sz="4200" kern="1200" dirty="0" err="1" smtClean="0"/>
            <a:t>oed</a:t>
          </a:r>
          <a:endParaRPr lang="en-US" sz="4200" kern="1200" dirty="0"/>
        </a:p>
      </dsp:txBody>
      <dsp:txXfrm>
        <a:off x="54301" y="54732"/>
        <a:ext cx="2530307" cy="986273"/>
      </dsp:txXfrm>
    </dsp:sp>
    <dsp:sp modelId="{A43A6AF7-85CD-44C6-898E-0BC910E623F1}">
      <dsp:nvSpPr>
        <dsp:cNvPr id="0" name=""/>
        <dsp:cNvSpPr/>
      </dsp:nvSpPr>
      <dsp:spPr>
        <a:xfrm>
          <a:off x="2703009" y="1203659"/>
          <a:ext cx="4054513" cy="1092983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1432725"/>
            <a:satOff val="-1155"/>
            <a:lumOff val="309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1432725"/>
              <a:satOff val="-1155"/>
              <a:lumOff val="30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500" kern="1200" dirty="0" smtClean="0"/>
            <a:t>Cam </a:t>
          </a:r>
          <a:r>
            <a:rPr lang="en-US" sz="2500" kern="1200" dirty="0" err="1" smtClean="0"/>
            <a:t>cynweithredol</a:t>
          </a:r>
          <a:endParaRPr lang="en-US" sz="2500" kern="1200" dirty="0"/>
        </a:p>
      </dsp:txBody>
      <dsp:txXfrm>
        <a:off x="2703009" y="1340282"/>
        <a:ext cx="3644644" cy="819737"/>
      </dsp:txXfrm>
    </dsp:sp>
    <dsp:sp modelId="{DC800A8B-BB41-4797-A761-5BEEF5185D49}">
      <dsp:nvSpPr>
        <dsp:cNvPr id="0" name=""/>
        <dsp:cNvSpPr/>
      </dsp:nvSpPr>
      <dsp:spPr>
        <a:xfrm>
          <a:off x="0" y="1203659"/>
          <a:ext cx="2703009" cy="1092983"/>
        </a:xfrm>
        <a:prstGeom prst="roundRect">
          <a:avLst/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smtClean="0"/>
            <a:t>2-7 </a:t>
          </a:r>
          <a:r>
            <a:rPr lang="en-US" sz="4200" kern="1200" dirty="0" err="1" smtClean="0"/>
            <a:t>oed</a:t>
          </a:r>
          <a:endParaRPr lang="en-US" sz="4200" kern="1200" dirty="0"/>
        </a:p>
      </dsp:txBody>
      <dsp:txXfrm>
        <a:off x="53355" y="1257014"/>
        <a:ext cx="2596299" cy="986273"/>
      </dsp:txXfrm>
    </dsp:sp>
    <dsp:sp modelId="{87CD4541-A7FF-4F15-96D9-8F3463E08D0C}">
      <dsp:nvSpPr>
        <dsp:cNvPr id="0" name=""/>
        <dsp:cNvSpPr/>
      </dsp:nvSpPr>
      <dsp:spPr>
        <a:xfrm>
          <a:off x="2703009" y="2405940"/>
          <a:ext cx="4054513" cy="1092983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2865450"/>
            <a:satOff val="-2310"/>
            <a:lumOff val="617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2865450"/>
              <a:satOff val="-2310"/>
              <a:lumOff val="6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500" kern="1200" dirty="0" smtClean="0"/>
            <a:t>Cam </a:t>
          </a:r>
          <a:r>
            <a:rPr lang="en-US" sz="2500" kern="1200" dirty="0" err="1" smtClean="0"/>
            <a:t>gweithredol</a:t>
          </a:r>
          <a:r>
            <a:rPr lang="en-US" sz="2500" kern="1200" dirty="0" smtClean="0"/>
            <a:t> </a:t>
          </a:r>
          <a:r>
            <a:rPr lang="en-US" sz="2500" kern="1200" dirty="0" err="1" smtClean="0"/>
            <a:t>diriaethol</a:t>
          </a:r>
          <a:endParaRPr lang="en-US" sz="2500" kern="1200" dirty="0"/>
        </a:p>
      </dsp:txBody>
      <dsp:txXfrm>
        <a:off x="2703009" y="2542563"/>
        <a:ext cx="3644644" cy="819737"/>
      </dsp:txXfrm>
    </dsp:sp>
    <dsp:sp modelId="{707754AC-F294-44EB-B844-0E1E3A749460}">
      <dsp:nvSpPr>
        <dsp:cNvPr id="0" name=""/>
        <dsp:cNvSpPr/>
      </dsp:nvSpPr>
      <dsp:spPr>
        <a:xfrm>
          <a:off x="0" y="2405940"/>
          <a:ext cx="2703009" cy="1092983"/>
        </a:xfrm>
        <a:prstGeom prst="roundRect">
          <a:avLst/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smtClean="0"/>
            <a:t>7-11 </a:t>
          </a:r>
          <a:r>
            <a:rPr lang="en-US" sz="4200" kern="1200" dirty="0" err="1" smtClean="0"/>
            <a:t>oed</a:t>
          </a:r>
          <a:endParaRPr lang="en-US" sz="4200" kern="1200" dirty="0"/>
        </a:p>
      </dsp:txBody>
      <dsp:txXfrm>
        <a:off x="53355" y="2459295"/>
        <a:ext cx="2596299" cy="986273"/>
      </dsp:txXfrm>
    </dsp:sp>
    <dsp:sp modelId="{2B796E7C-A685-4B57-A06B-1396454F0DF3}">
      <dsp:nvSpPr>
        <dsp:cNvPr id="0" name=""/>
        <dsp:cNvSpPr/>
      </dsp:nvSpPr>
      <dsp:spPr>
        <a:xfrm>
          <a:off x="2703009" y="3608222"/>
          <a:ext cx="4054513" cy="1092983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4298175"/>
            <a:satOff val="-3465"/>
            <a:lumOff val="926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4298175"/>
              <a:satOff val="-3465"/>
              <a:lumOff val="9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500" kern="1200" dirty="0" smtClean="0"/>
            <a:t>Cam </a:t>
          </a:r>
          <a:r>
            <a:rPr lang="en-US" sz="2500" kern="1200" dirty="0" err="1" smtClean="0"/>
            <a:t>gweithredol</a:t>
          </a:r>
          <a:r>
            <a:rPr lang="en-US" sz="2500" kern="1200" dirty="0" smtClean="0"/>
            <a:t> </a:t>
          </a:r>
          <a:r>
            <a:rPr lang="en-US" sz="2500" kern="1200" dirty="0" err="1" smtClean="0"/>
            <a:t>ffurfiol</a:t>
          </a:r>
          <a:endParaRPr lang="en-US" sz="2500" kern="1200" dirty="0"/>
        </a:p>
      </dsp:txBody>
      <dsp:txXfrm>
        <a:off x="2703009" y="3744845"/>
        <a:ext cx="3644644" cy="819737"/>
      </dsp:txXfrm>
    </dsp:sp>
    <dsp:sp modelId="{C75CB847-0156-406B-8A4C-C58E1B5C90FD}">
      <dsp:nvSpPr>
        <dsp:cNvPr id="0" name=""/>
        <dsp:cNvSpPr/>
      </dsp:nvSpPr>
      <dsp:spPr>
        <a:xfrm>
          <a:off x="0" y="3608222"/>
          <a:ext cx="2703009" cy="1092983"/>
        </a:xfrm>
        <a:prstGeom prst="roundRect">
          <a:avLst/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smtClean="0"/>
            <a:t>11 </a:t>
          </a:r>
          <a:r>
            <a:rPr lang="en-US" sz="4200" kern="1200" dirty="0" err="1" smtClean="0"/>
            <a:t>oed</a:t>
          </a:r>
          <a:r>
            <a:rPr lang="en-US" sz="4200" kern="1200" dirty="0" smtClean="0"/>
            <a:t> +</a:t>
          </a:r>
          <a:endParaRPr lang="en-US" sz="4200" kern="1200" dirty="0"/>
        </a:p>
      </dsp:txBody>
      <dsp:txXfrm>
        <a:off x="53355" y="3661577"/>
        <a:ext cx="2596299" cy="9862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E099D9-E9BD-4101-8250-588357E7D60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A4B66-28B2-4B32-84E9-5CDD00E9E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223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http://cultivatelife.com/pdf/funpersonalitytest.pdf 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7B4FCE-9293-4C3C-867D-4F11FE9D96C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1002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Un ffordd mai athrawon wedi helpu plant i ddeall eu hemosiynau yw drwy stori- beth</a:t>
            </a:r>
            <a:r>
              <a:rPr lang="cy-GB" baseline="0" dirty="0"/>
              <a:t> tybiwch yw’r emosiynau o fewn y storïau yma  ofn/  siom / penbleth / cenfigen / gobaith</a:t>
            </a:r>
            <a:endParaRPr lang="cy-GB" dirty="0"/>
          </a:p>
          <a:p>
            <a:r>
              <a:rPr lang="cy-GB" dirty="0"/>
              <a:t>Beth wnaethom ni yn yr ysgol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400843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F7FA4B-B0BD-4074-92FE-8DA72477F1A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8351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340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380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646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006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595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982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93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837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088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994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829961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3817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306012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387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127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694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Video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aphic 16">
            <a:extLst>
              <a:ext uri="{FF2B5EF4-FFF2-40B4-BE49-F238E27FC236}">
                <a16:creationId xmlns:a16="http://schemas.microsoft.com/office/drawing/2014/main" id="{10E52898-F619-494E-9A8E-D3CD0AF8B0E9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07EB11E-BCCF-4D3D-94A5-C5461CC106A2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60EF36E-DD5E-492D-AD65-5711A7E6D3CD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F02D3A-D463-46FA-BA54-F231414BB71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1752" y="5382175"/>
            <a:ext cx="3968496" cy="832104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lIns="144000" anchor="ctr" anchorCtr="0">
            <a:normAutofit/>
          </a:bodyPr>
          <a:lstStyle>
            <a:lvl1pPr algn="l">
              <a:defRPr sz="20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13FE47-714B-440C-B0F1-CF020E287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9E707-512B-4E7C-A2EE-18CCAB032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Media Placeholder 12">
            <a:extLst>
              <a:ext uri="{FF2B5EF4-FFF2-40B4-BE49-F238E27FC236}">
                <a16:creationId xmlns:a16="http://schemas.microsoft.com/office/drawing/2014/main" id="{60B14607-605B-4FF3-A0F5-BB2FCD9460CC}"/>
              </a:ext>
            </a:extLst>
          </p:cNvPr>
          <p:cNvSpPr>
            <a:spLocks noGrp="1"/>
          </p:cNvSpPr>
          <p:nvPr>
            <p:ph type="media" sz="quarter" idx="13"/>
          </p:nvPr>
        </p:nvSpPr>
        <p:spPr>
          <a:xfrm>
            <a:off x="1743456" y="1113044"/>
            <a:ext cx="8705088" cy="405079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media</a:t>
            </a:r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014D0AB-6E42-4C38-96B3-E4512EF81B12}"/>
              </a:ext>
            </a:extLst>
          </p:cNvPr>
          <p:cNvSpPr/>
          <p:nvPr/>
        </p:nvSpPr>
        <p:spPr>
          <a:xfrm>
            <a:off x="-12729" y="3056551"/>
            <a:ext cx="1309593" cy="470436"/>
          </a:xfrm>
          <a:custGeom>
            <a:avLst/>
            <a:gdLst>
              <a:gd name="connsiteX0" fmla="*/ 1296892 w 1309592"/>
              <a:gd name="connsiteY0" fmla="*/ 12728 h 470436"/>
              <a:gd name="connsiteX1" fmla="*/ 544194 w 1309592"/>
              <a:gd name="connsiteY1" fmla="*/ 13999 h 470436"/>
              <a:gd name="connsiteX2" fmla="*/ 12728 w 1309592"/>
              <a:gd name="connsiteY2" fmla="*/ 128430 h 470436"/>
              <a:gd name="connsiteX3" fmla="*/ 12728 w 1309592"/>
              <a:gd name="connsiteY3" fmla="*/ 469178 h 470436"/>
              <a:gd name="connsiteX4" fmla="*/ 652267 w 1309592"/>
              <a:gd name="connsiteY4" fmla="*/ 335676 h 470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09592" h="470436">
                <a:moveTo>
                  <a:pt x="1296892" y="12728"/>
                </a:moveTo>
                <a:lnTo>
                  <a:pt x="544194" y="13999"/>
                </a:lnTo>
                <a:lnTo>
                  <a:pt x="12728" y="128430"/>
                </a:lnTo>
                <a:lnTo>
                  <a:pt x="12728" y="469178"/>
                </a:lnTo>
                <a:lnTo>
                  <a:pt x="652267" y="335676"/>
                </a:lnTo>
                <a:close/>
              </a:path>
            </a:pathLst>
          </a:custGeom>
          <a:gradFill>
            <a:gsLst>
              <a:gs pos="0">
                <a:schemeClr val="tx2">
                  <a:alpha val="5000"/>
                </a:schemeClr>
              </a:gs>
              <a:gs pos="100000">
                <a:schemeClr val="tx1">
                  <a:alpha val="20000"/>
                </a:schemeClr>
              </a:gs>
            </a:gsLst>
            <a:lin ang="9840000" scaled="0"/>
          </a:gradFill>
          <a:ln w="1271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0C0C476-0F93-4FFD-8D6A-6F1E2859E1FF}"/>
              </a:ext>
            </a:extLst>
          </p:cNvPr>
          <p:cNvSpPr/>
          <p:nvPr/>
        </p:nvSpPr>
        <p:spPr>
          <a:xfrm>
            <a:off x="-12729" y="2995521"/>
            <a:ext cx="1525739" cy="737441"/>
          </a:xfrm>
          <a:custGeom>
            <a:avLst/>
            <a:gdLst>
              <a:gd name="connsiteX0" fmla="*/ 12728 w 1525739"/>
              <a:gd name="connsiteY0" fmla="*/ 736182 h 737440"/>
              <a:gd name="connsiteX1" fmla="*/ 1520667 w 1525739"/>
              <a:gd name="connsiteY1" fmla="*/ 415777 h 737440"/>
              <a:gd name="connsiteX2" fmla="*/ 1435480 w 1525739"/>
              <a:gd name="connsiteY2" fmla="*/ 12728 h 737440"/>
              <a:gd name="connsiteX3" fmla="*/ 12728 w 1525739"/>
              <a:gd name="connsiteY3" fmla="*/ 315333 h 737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5739" h="737440">
                <a:moveTo>
                  <a:pt x="12728" y="736182"/>
                </a:moveTo>
                <a:lnTo>
                  <a:pt x="1520667" y="415777"/>
                </a:lnTo>
                <a:lnTo>
                  <a:pt x="1435480" y="12728"/>
                </a:lnTo>
                <a:lnTo>
                  <a:pt x="12728" y="315333"/>
                </a:lnTo>
                <a:close/>
              </a:path>
            </a:pathLst>
          </a:custGeom>
          <a:blipFill>
            <a:blip r:embed="rId2"/>
            <a:srcRect/>
            <a:stretch>
              <a:fillRect l="-173104" t="23847" r="3068" b="-74795"/>
            </a:stretch>
          </a:blipFill>
          <a:ln w="12713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noProof="0" dirty="0"/>
              <a:t>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7DED860-B2F3-4B02-B7C4-F0FC61CFA7AC}"/>
              </a:ext>
            </a:extLst>
          </p:cNvPr>
          <p:cNvSpPr/>
          <p:nvPr/>
        </p:nvSpPr>
        <p:spPr>
          <a:xfrm>
            <a:off x="10792048" y="-12728"/>
            <a:ext cx="1398594" cy="1665599"/>
          </a:xfrm>
          <a:custGeom>
            <a:avLst/>
            <a:gdLst>
              <a:gd name="connsiteX0" fmla="*/ 1206619 w 1398594"/>
              <a:gd name="connsiteY0" fmla="*/ 12728 h 1665598"/>
              <a:gd name="connsiteX1" fmla="*/ 333133 w 1398594"/>
              <a:gd name="connsiteY1" fmla="*/ 1010815 h 1665598"/>
              <a:gd name="connsiteX2" fmla="*/ 12728 w 1398594"/>
              <a:gd name="connsiteY2" fmla="*/ 1656712 h 1665598"/>
              <a:gd name="connsiteX3" fmla="*/ 612852 w 1398594"/>
              <a:gd name="connsiteY3" fmla="*/ 1202804 h 1665598"/>
              <a:gd name="connsiteX4" fmla="*/ 1394793 w 1398594"/>
              <a:gd name="connsiteY4" fmla="*/ 297532 h 1665598"/>
              <a:gd name="connsiteX5" fmla="*/ 1394793 w 1398594"/>
              <a:gd name="connsiteY5" fmla="*/ 12728 h 16655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98594" h="1665598">
                <a:moveTo>
                  <a:pt x="1206619" y="12728"/>
                </a:moveTo>
                <a:lnTo>
                  <a:pt x="333133" y="1010815"/>
                </a:lnTo>
                <a:lnTo>
                  <a:pt x="12728" y="1656712"/>
                </a:lnTo>
                <a:lnTo>
                  <a:pt x="612852" y="1202804"/>
                </a:lnTo>
                <a:lnTo>
                  <a:pt x="1394793" y="297532"/>
                </a:lnTo>
                <a:lnTo>
                  <a:pt x="1394793" y="12728"/>
                </a:lnTo>
                <a:close/>
              </a:path>
            </a:pathLst>
          </a:custGeom>
          <a:gradFill>
            <a:gsLst>
              <a:gs pos="0">
                <a:schemeClr val="accent5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3180000" scaled="0"/>
          </a:gradFill>
          <a:ln w="1271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8325BE9-BD79-4F37-99D7-6CE4487E9256}"/>
              </a:ext>
            </a:extLst>
          </p:cNvPr>
          <p:cNvSpPr/>
          <p:nvPr/>
        </p:nvSpPr>
        <p:spPr>
          <a:xfrm>
            <a:off x="10686456" y="-12728"/>
            <a:ext cx="1513025" cy="1983461"/>
          </a:xfrm>
          <a:custGeom>
            <a:avLst/>
            <a:gdLst>
              <a:gd name="connsiteX0" fmla="*/ 1505410 w 1513024"/>
              <a:gd name="connsiteY0" fmla="*/ 12728 h 1983460"/>
              <a:gd name="connsiteX1" fmla="*/ 1504139 w 1513024"/>
              <a:gd name="connsiteY1" fmla="*/ 12728 h 1983460"/>
              <a:gd name="connsiteX2" fmla="*/ 12728 w 1513024"/>
              <a:gd name="connsiteY2" fmla="*/ 1699941 h 1983460"/>
              <a:gd name="connsiteX3" fmla="*/ 321691 w 1513024"/>
              <a:gd name="connsiteY3" fmla="*/ 1972031 h 1983460"/>
              <a:gd name="connsiteX4" fmla="*/ 1505410 w 1513024"/>
              <a:gd name="connsiteY4" fmla="*/ 633195 h 1983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13024" h="1983460">
                <a:moveTo>
                  <a:pt x="1505410" y="12728"/>
                </a:moveTo>
                <a:lnTo>
                  <a:pt x="1504139" y="12728"/>
                </a:lnTo>
                <a:lnTo>
                  <a:pt x="12728" y="1699941"/>
                </a:lnTo>
                <a:lnTo>
                  <a:pt x="321691" y="1972031"/>
                </a:lnTo>
                <a:lnTo>
                  <a:pt x="1505410" y="633195"/>
                </a:lnTo>
                <a:close/>
              </a:path>
            </a:pathLst>
          </a:custGeom>
          <a:blipFill>
            <a:blip r:embed="rId3"/>
            <a:srcRect/>
            <a:stretch>
              <a:fillRect l="10185" t="-69719" r="-101663" b="6375"/>
            </a:stretch>
          </a:blipFill>
          <a:ln w="1271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5712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56EE21-5D23-455A-93E4-E40510FEA5F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AF7DBC1-62DC-4C44-9F40-D3124A9AA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262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  <p:sldLayoutId id="2147483726" r:id="rId15"/>
    <p:sldLayoutId id="2147483727" r:id="rId16"/>
    <p:sldLayoutId id="214748372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mailto:n.ryder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g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7" Type="http://schemas.openxmlformats.org/officeDocument/2006/relationships/image" Target="../media/image19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quora.com/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54948" y="1280160"/>
            <a:ext cx="8915399" cy="2262781"/>
          </a:xfrm>
        </p:spPr>
        <p:txBody>
          <a:bodyPr>
            <a:normAutofit/>
          </a:bodyPr>
          <a:lstStyle/>
          <a:p>
            <a:r>
              <a:rPr lang="en-GB" dirty="0" smtClean="0"/>
              <a:t>ECAD5007C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b="1" dirty="0" err="1" smtClean="0"/>
              <a:t>Sesiwn</a:t>
            </a:r>
            <a:r>
              <a:rPr lang="en-GB" b="1" dirty="0" smtClean="0"/>
              <a:t>: </a:t>
            </a:r>
            <a:r>
              <a:rPr lang="en-GB" b="1" dirty="0"/>
              <a:t>2</a:t>
            </a:r>
            <a:endParaRPr lang="en-GB" b="1" dirty="0" smtClean="0"/>
          </a:p>
          <a:p>
            <a:r>
              <a:rPr lang="en-GB" dirty="0" smtClean="0"/>
              <a:t>03/03/20</a:t>
            </a:r>
          </a:p>
          <a:p>
            <a:r>
              <a:rPr lang="en-GB" dirty="0" smtClean="0">
                <a:hlinkClick r:id="rId2"/>
              </a:rPr>
              <a:t>n.ryder@uwtsd.ac.uk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220" y="4046264"/>
            <a:ext cx="5257127" cy="2000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804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Amcanion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 err="1" smtClean="0"/>
              <a:t>Chwilio</a:t>
            </a:r>
            <a:r>
              <a:rPr lang="en-GB" sz="2400" b="1" dirty="0" smtClean="0"/>
              <a:t> am </a:t>
            </a:r>
            <a:r>
              <a:rPr lang="en-GB" sz="2400" b="1" dirty="0" err="1" smtClean="0"/>
              <a:t>atebion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i’r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cwestiynau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canlynol</a:t>
            </a:r>
            <a:r>
              <a:rPr lang="en-GB" sz="2400" b="1" dirty="0" smtClean="0"/>
              <a:t>:</a:t>
            </a:r>
          </a:p>
          <a:p>
            <a:r>
              <a:rPr lang="en-GB" sz="2800" dirty="0" smtClean="0"/>
              <a:t>Beth </a:t>
            </a:r>
            <a:r>
              <a:rPr lang="en-GB" sz="2800" dirty="0" err="1" smtClean="0"/>
              <a:t>yw</a:t>
            </a:r>
            <a:r>
              <a:rPr lang="en-GB" sz="2800" dirty="0" smtClean="0"/>
              <a:t> </a:t>
            </a:r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cyfannol</a:t>
            </a:r>
            <a:r>
              <a:rPr lang="en-GB" sz="2800" dirty="0" smtClean="0"/>
              <a:t> (</a:t>
            </a:r>
            <a:r>
              <a:rPr lang="en-GB" sz="2800" dirty="0" err="1" smtClean="0"/>
              <a:t>holistig</a:t>
            </a:r>
            <a:r>
              <a:rPr lang="en-GB" sz="2800" dirty="0" smtClean="0"/>
              <a:t>)?</a:t>
            </a:r>
          </a:p>
          <a:p>
            <a:r>
              <a:rPr lang="en-GB" sz="2800" dirty="0" err="1"/>
              <a:t>Ydyn</a:t>
            </a:r>
            <a:r>
              <a:rPr lang="en-GB" sz="2800" dirty="0"/>
              <a:t> </a:t>
            </a:r>
            <a:r>
              <a:rPr lang="en-GB" sz="2800" dirty="0" err="1"/>
              <a:t>ni’n</a:t>
            </a:r>
            <a:r>
              <a:rPr lang="en-GB" sz="2800" dirty="0"/>
              <a:t> </a:t>
            </a:r>
            <a:r>
              <a:rPr lang="en-GB" sz="2800" dirty="0" err="1"/>
              <a:t>medru</a:t>
            </a:r>
            <a:r>
              <a:rPr lang="en-GB" sz="2800" dirty="0"/>
              <a:t> </a:t>
            </a:r>
            <a:r>
              <a:rPr lang="en-GB" sz="2800" dirty="0" err="1"/>
              <a:t>adnabod</a:t>
            </a:r>
            <a:r>
              <a:rPr lang="en-GB" sz="2800" dirty="0"/>
              <a:t> </a:t>
            </a:r>
            <a:r>
              <a:rPr lang="en-GB" sz="2800" dirty="0" err="1"/>
              <a:t>datblygiad</a:t>
            </a:r>
            <a:r>
              <a:rPr lang="en-GB" sz="2800" dirty="0"/>
              <a:t> </a:t>
            </a:r>
            <a:r>
              <a:rPr lang="en-GB" sz="2800" dirty="0" err="1"/>
              <a:t>emosiynol</a:t>
            </a:r>
            <a:r>
              <a:rPr lang="en-GB" sz="2800" dirty="0" smtClean="0"/>
              <a:t>?</a:t>
            </a:r>
          </a:p>
          <a:p>
            <a:r>
              <a:rPr lang="en-GB" sz="2800" dirty="0" err="1" smtClean="0"/>
              <a:t>Oes</a:t>
            </a:r>
            <a:r>
              <a:rPr lang="en-GB" sz="2800" dirty="0" smtClean="0"/>
              <a:t> </a:t>
            </a:r>
            <a:r>
              <a:rPr lang="en-GB" sz="2800" dirty="0" err="1" smtClean="0"/>
              <a:t>camau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ddatblygiad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gwybyddol</a:t>
            </a:r>
            <a:r>
              <a:rPr lang="en-GB" sz="2800" dirty="0" smtClean="0"/>
              <a:t>?</a:t>
            </a:r>
          </a:p>
          <a:p>
            <a:r>
              <a:rPr lang="en-GB" sz="2800" dirty="0" smtClean="0"/>
              <a:t>Beth </a:t>
            </a:r>
            <a:r>
              <a:rPr lang="en-GB" sz="2800" dirty="0" err="1" smtClean="0"/>
              <a:t>oedd</a:t>
            </a:r>
            <a:r>
              <a:rPr lang="en-GB" sz="2800" dirty="0" smtClean="0"/>
              <a:t> </a:t>
            </a:r>
            <a:r>
              <a:rPr lang="en-GB" sz="2800" dirty="0" err="1" smtClean="0"/>
              <a:t>awgrymiadau</a:t>
            </a:r>
            <a:r>
              <a:rPr lang="en-GB" sz="2800" dirty="0" smtClean="0"/>
              <a:t> Piaget?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163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 smtClean="0"/>
              <a:t>Ydych</a:t>
            </a:r>
            <a:r>
              <a:rPr lang="en-GB" sz="4400" dirty="0" smtClean="0"/>
              <a:t> </a:t>
            </a:r>
            <a:r>
              <a:rPr lang="en-GB" sz="4400" dirty="0" err="1" smtClean="0"/>
              <a:t>chi’n</a:t>
            </a:r>
            <a:r>
              <a:rPr lang="en-GB" sz="4400" dirty="0" smtClean="0"/>
              <a:t> </a:t>
            </a:r>
            <a:r>
              <a:rPr lang="en-GB" sz="4400" dirty="0" err="1" smtClean="0"/>
              <a:t>cofio</a:t>
            </a:r>
            <a:r>
              <a:rPr lang="en-GB" sz="4400" dirty="0" smtClean="0"/>
              <a:t> </a:t>
            </a:r>
            <a:r>
              <a:rPr lang="en-GB" sz="4400" dirty="0" err="1"/>
              <a:t>s</a:t>
            </a:r>
            <a:r>
              <a:rPr lang="en-GB" sz="4400" dirty="0" err="1" smtClean="0"/>
              <a:t>ut</a:t>
            </a:r>
            <a:r>
              <a:rPr lang="en-GB" sz="4400" dirty="0" smtClean="0"/>
              <a:t> </a:t>
            </a:r>
            <a:r>
              <a:rPr lang="en-GB" sz="4400" dirty="0" err="1" smtClean="0"/>
              <a:t>mae</a:t>
            </a:r>
            <a:r>
              <a:rPr lang="en-GB" sz="4400" dirty="0" smtClean="0"/>
              <a:t> plant </a:t>
            </a:r>
            <a:r>
              <a:rPr lang="en-GB" sz="4400" dirty="0" err="1" smtClean="0"/>
              <a:t>yn</a:t>
            </a:r>
            <a:r>
              <a:rPr lang="en-GB" sz="4400" dirty="0" smtClean="0"/>
              <a:t> </a:t>
            </a:r>
            <a:r>
              <a:rPr lang="en-GB" sz="4400" dirty="0" err="1" smtClean="0"/>
              <a:t>datblygu</a:t>
            </a:r>
            <a:r>
              <a:rPr lang="en-GB" sz="4400" dirty="0" smtClean="0"/>
              <a:t>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 err="1" smtClean="0"/>
              <a:t>Corfforol</a:t>
            </a:r>
            <a:endParaRPr lang="en-GB" sz="3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err="1" smtClean="0"/>
              <a:t>Gwybyddol</a:t>
            </a:r>
            <a:endParaRPr lang="en-GB" sz="3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err="1" smtClean="0"/>
              <a:t>Ieithyddol</a:t>
            </a:r>
            <a:endParaRPr lang="en-GB" sz="3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err="1" smtClean="0"/>
              <a:t>Emosiynol</a:t>
            </a:r>
            <a:endParaRPr lang="en-GB" sz="3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err="1" smtClean="0"/>
              <a:t>Cymdeithasol</a:t>
            </a:r>
            <a:r>
              <a:rPr lang="en-GB" sz="3200" dirty="0" smtClean="0"/>
              <a:t> </a:t>
            </a:r>
            <a:endParaRPr lang="en-GB" sz="32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err="1" smtClean="0"/>
              <a:t>Y</a:t>
            </a:r>
            <a:r>
              <a:rPr lang="en-GB" sz="3200" dirty="0" err="1" smtClean="0"/>
              <a:t>sbrydol</a:t>
            </a:r>
            <a:endParaRPr lang="en-GB" sz="3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err="1" smtClean="0"/>
              <a:t>Personoliaeth</a:t>
            </a:r>
            <a:endParaRPr lang="en-GB" sz="32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6646" y="2329371"/>
            <a:ext cx="4988043" cy="2451750"/>
          </a:xfrm>
          <a:prstGeom prst="rect">
            <a:avLst/>
          </a:prstGeom>
          <a:ln w="952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852882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Meddwl</a:t>
            </a:r>
            <a:r>
              <a:rPr lang="en-GB" dirty="0" smtClean="0"/>
              <a:t>, </a:t>
            </a:r>
            <a:r>
              <a:rPr lang="en-GB" dirty="0" err="1" smtClean="0"/>
              <a:t>paru</a:t>
            </a:r>
            <a:r>
              <a:rPr lang="en-GB" dirty="0" smtClean="0"/>
              <a:t>, </a:t>
            </a:r>
            <a:r>
              <a:rPr lang="en-GB" dirty="0" err="1" smtClean="0"/>
              <a:t>rhannu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en-GB" sz="3000" dirty="0" err="1" smtClean="0"/>
              <a:t>Pryd</a:t>
            </a:r>
            <a:r>
              <a:rPr lang="en-GB" sz="3000" dirty="0" smtClean="0"/>
              <a:t> felly </a:t>
            </a:r>
            <a:r>
              <a:rPr lang="en-GB" sz="3000" dirty="0" err="1" smtClean="0"/>
              <a:t>mae</a:t>
            </a:r>
            <a:r>
              <a:rPr lang="en-GB" sz="3000" dirty="0" smtClean="0"/>
              <a:t> plant </a:t>
            </a:r>
            <a:r>
              <a:rPr lang="en-GB" sz="3000" dirty="0" err="1" smtClean="0"/>
              <a:t>ifanc</a:t>
            </a:r>
            <a:r>
              <a:rPr lang="en-GB" sz="3000" dirty="0" smtClean="0"/>
              <a:t> </a:t>
            </a:r>
            <a:r>
              <a:rPr lang="en-GB" sz="3000" dirty="0" err="1" smtClean="0"/>
              <a:t>yn</a:t>
            </a:r>
            <a:r>
              <a:rPr lang="en-GB" sz="3000" dirty="0" smtClean="0"/>
              <a:t> </a:t>
            </a:r>
            <a:r>
              <a:rPr lang="en-GB" sz="3000" dirty="0" err="1" smtClean="0"/>
              <a:t>dechrau</a:t>
            </a:r>
            <a:r>
              <a:rPr lang="en-GB" sz="3000" dirty="0" smtClean="0"/>
              <a:t> </a:t>
            </a:r>
            <a:r>
              <a:rPr lang="en-GB" sz="3000" dirty="0" err="1" smtClean="0"/>
              <a:t>dysgu</a:t>
            </a:r>
            <a:r>
              <a:rPr lang="en-GB" sz="3000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3000" dirty="0" err="1" smtClean="0"/>
              <a:t>Pwy</a:t>
            </a:r>
            <a:r>
              <a:rPr lang="en-GB" sz="3000" dirty="0" smtClean="0"/>
              <a:t> </a:t>
            </a:r>
            <a:r>
              <a:rPr lang="en-GB" sz="3000" dirty="0" err="1" smtClean="0"/>
              <a:t>sydd</a:t>
            </a:r>
            <a:r>
              <a:rPr lang="en-GB" sz="3000" dirty="0" smtClean="0"/>
              <a:t> </a:t>
            </a:r>
            <a:r>
              <a:rPr lang="en-GB" sz="3000" dirty="0" err="1" smtClean="0"/>
              <a:t>yn</a:t>
            </a:r>
            <a:r>
              <a:rPr lang="en-GB" sz="3000" dirty="0" smtClean="0"/>
              <a:t> </a:t>
            </a:r>
            <a:r>
              <a:rPr lang="en-GB" sz="3000" dirty="0" err="1" smtClean="0"/>
              <a:t>gyfrifol</a:t>
            </a:r>
            <a:r>
              <a:rPr lang="en-GB" sz="3000" dirty="0" smtClean="0"/>
              <a:t> am </a:t>
            </a:r>
            <a:r>
              <a:rPr lang="en-GB" sz="3000" dirty="0" err="1" smtClean="0"/>
              <a:t>hyn</a:t>
            </a:r>
            <a:r>
              <a:rPr lang="en-GB" sz="3000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3000" dirty="0" err="1"/>
              <a:t>Ydy</a:t>
            </a:r>
            <a:r>
              <a:rPr lang="en-GB" sz="3000" dirty="0"/>
              <a:t> </a:t>
            </a:r>
            <a:r>
              <a:rPr lang="en-GB" sz="3000" dirty="0" err="1"/>
              <a:t>pob</a:t>
            </a:r>
            <a:r>
              <a:rPr lang="en-GB" sz="3000" dirty="0"/>
              <a:t> </a:t>
            </a:r>
            <a:r>
              <a:rPr lang="en-GB" sz="3000" dirty="0" err="1"/>
              <a:t>agwedd</a:t>
            </a:r>
            <a:r>
              <a:rPr lang="en-GB" sz="3000" dirty="0"/>
              <a:t> </a:t>
            </a:r>
            <a:r>
              <a:rPr lang="en-GB" sz="3000" dirty="0" err="1"/>
              <a:t>yn</a:t>
            </a:r>
            <a:r>
              <a:rPr lang="en-GB" sz="3000" dirty="0"/>
              <a:t> </a:t>
            </a:r>
            <a:r>
              <a:rPr lang="en-GB" sz="3000" dirty="0" err="1"/>
              <a:t>datblygu</a:t>
            </a:r>
            <a:r>
              <a:rPr lang="en-GB" sz="3000" dirty="0"/>
              <a:t> </a:t>
            </a:r>
            <a:r>
              <a:rPr lang="en-GB" sz="3000" dirty="0" err="1"/>
              <a:t>ar</a:t>
            </a:r>
            <a:r>
              <a:rPr lang="en-GB" sz="3000" dirty="0"/>
              <a:t> </a:t>
            </a:r>
            <a:r>
              <a:rPr lang="en-GB" sz="3000" dirty="0" err="1"/>
              <a:t>yr</a:t>
            </a:r>
            <a:r>
              <a:rPr lang="en-GB" sz="3000" dirty="0"/>
              <a:t> un </a:t>
            </a:r>
            <a:r>
              <a:rPr lang="en-GB" sz="3000" dirty="0" err="1"/>
              <a:t>pryd</a:t>
            </a:r>
            <a:r>
              <a:rPr lang="en-GB" sz="3000" dirty="0"/>
              <a:t> ac </a:t>
            </a:r>
            <a:r>
              <a:rPr lang="en-GB" sz="3000" dirty="0" err="1"/>
              <a:t>ar</a:t>
            </a:r>
            <a:r>
              <a:rPr lang="en-GB" sz="3000" dirty="0"/>
              <a:t> </a:t>
            </a:r>
            <a:r>
              <a:rPr lang="en-GB" sz="3000" dirty="0" err="1"/>
              <a:t>yr</a:t>
            </a:r>
            <a:r>
              <a:rPr lang="en-GB" sz="3000" dirty="0"/>
              <a:t> un </a:t>
            </a:r>
            <a:r>
              <a:rPr lang="en-GB" sz="3000" dirty="0" err="1"/>
              <a:t>raddfa</a:t>
            </a:r>
            <a:r>
              <a:rPr lang="en-GB" sz="3000" dirty="0"/>
              <a:t>?</a:t>
            </a:r>
          </a:p>
          <a:p>
            <a:pPr marL="514350" indent="-514350">
              <a:buFont typeface="+mj-lt"/>
              <a:buAutoNum type="arabicParenR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38027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dynol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217572520"/>
              </p:ext>
            </p:extLst>
          </p:nvPr>
        </p:nvGraphicFramePr>
        <p:xfrm>
          <a:off x="2806706" y="2261388"/>
          <a:ext cx="7868382" cy="4596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1266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gyffredin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do these have in common?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7766" y="2727914"/>
            <a:ext cx="1928995" cy="141622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9218" y="2750878"/>
            <a:ext cx="2059779" cy="13702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4256" y="2304161"/>
            <a:ext cx="1877467" cy="199629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604" y="4686496"/>
            <a:ext cx="3349277" cy="167463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5829" y="4571634"/>
            <a:ext cx="3065774" cy="1930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709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Personoliaeth</a:t>
            </a:r>
            <a:r>
              <a:rPr lang="en-GB" dirty="0" smtClean="0"/>
              <a:t> –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amdanoch</a:t>
            </a:r>
            <a:r>
              <a:rPr lang="en-GB" dirty="0" smtClean="0"/>
              <a:t> chi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2894" y="2403510"/>
            <a:ext cx="5556288" cy="4108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22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Damcaniaeth</a:t>
            </a:r>
            <a:r>
              <a:rPr lang="en-GB" dirty="0" smtClean="0"/>
              <a:t> Erikson 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763297" y="1997839"/>
            <a:ext cx="6380703" cy="3139321"/>
          </a:xfrm>
          <a:prstGeom prst="rect">
            <a:avLst/>
          </a:prstGeom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Georgia" panose="02040502050405020303" pitchFamily="18" charset="0"/>
              </a:rPr>
              <a:t>Erikson maintained that personality develops in a predetermined order through eight stages of psychosocial development, from infancy to adulthood. During each stage, the person experiences a psychosocial crisis which could have a positive or negative outcome for personality development.</a:t>
            </a:r>
          </a:p>
          <a:p>
            <a:r>
              <a:rPr lang="en-GB" dirty="0">
                <a:solidFill>
                  <a:srgbClr val="000000"/>
                </a:solidFill>
                <a:latin typeface="Georgia" panose="02040502050405020303" pitchFamily="18" charset="0"/>
              </a:rPr>
              <a:t>For Erikson (1958, 1963), these crises are of a psychosocial nature because they involve psychological needs of the individual (i.e., psycho) conflicting with the needs of society (i.e., social</a:t>
            </a:r>
            <a:r>
              <a:rPr lang="en-GB" dirty="0" smtClean="0">
                <a:solidFill>
                  <a:srgbClr val="000000"/>
                </a:solidFill>
                <a:latin typeface="Georgia" panose="02040502050405020303" pitchFamily="18" charset="0"/>
              </a:rPr>
              <a:t>).</a:t>
            </a:r>
          </a:p>
          <a:p>
            <a:r>
              <a:rPr lang="en-GB" b="0" i="0" dirty="0" smtClean="0">
                <a:solidFill>
                  <a:srgbClr val="000000"/>
                </a:solidFill>
                <a:effectLst/>
                <a:latin typeface="Georgia" panose="02040502050405020303" pitchFamily="18" charset="0"/>
              </a:rPr>
              <a:t>(simplypsychology.org, 2020)</a:t>
            </a:r>
            <a:endParaRPr lang="en-GB" b="0" i="0" dirty="0">
              <a:solidFill>
                <a:srgbClr val="000000"/>
              </a:solidFill>
              <a:effectLst/>
              <a:latin typeface="Georgia" panose="02040502050405020303" pitchFamily="18" charset="0"/>
            </a:endParaRPr>
          </a:p>
        </p:txBody>
      </p:sp>
      <p:sp>
        <p:nvSpPr>
          <p:cNvPr id="4" name="AutoShape 2" descr="Image result for Eriks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1002" y="179770"/>
            <a:ext cx="2111253" cy="1449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571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Rhinweddau</a:t>
            </a:r>
            <a:r>
              <a:rPr lang="en-GB" dirty="0" smtClean="0"/>
              <a:t> Erikson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Awgryma</a:t>
            </a:r>
            <a:r>
              <a:rPr lang="en-GB" dirty="0" smtClean="0"/>
              <a:t> Erikson bod plant, </a:t>
            </a:r>
            <a:r>
              <a:rPr lang="en-GB" dirty="0" err="1" smtClean="0"/>
              <a:t>pobl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ac </a:t>
            </a:r>
            <a:r>
              <a:rPr lang="en-GB" dirty="0" err="1" smtClean="0"/>
              <a:t>oedolion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rhinweddau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ddatblygu’n</a:t>
            </a:r>
            <a:r>
              <a:rPr lang="en-GB" dirty="0" smtClean="0"/>
              <a:t> </a:t>
            </a:r>
            <a:r>
              <a:rPr lang="en-GB" dirty="0" err="1" smtClean="0"/>
              <a:t>emosiynol</a:t>
            </a:r>
            <a:r>
              <a:rPr lang="en-GB" dirty="0" smtClean="0"/>
              <a:t>. 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mha</a:t>
            </a:r>
            <a:r>
              <a:rPr lang="en-GB" dirty="0" smtClean="0"/>
              <a:t> </a:t>
            </a:r>
            <a:r>
              <a:rPr lang="en-GB" dirty="0" err="1" smtClean="0"/>
              <a:t>drefn</a:t>
            </a:r>
            <a:r>
              <a:rPr lang="en-GB" dirty="0" smtClean="0"/>
              <a:t> y </a:t>
            </a:r>
            <a:r>
              <a:rPr lang="en-GB" dirty="0" err="1" smtClean="0"/>
              <a:t>byddech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gosod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ddechrau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oed</a:t>
            </a:r>
            <a:r>
              <a:rPr lang="en-GB" dirty="0" smtClean="0"/>
              <a:t> </a:t>
            </a:r>
            <a:r>
              <a:rPr lang="en-GB" dirty="0" err="1" smtClean="0"/>
              <a:t>ifancaf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024554" y="3592286"/>
            <a:ext cx="2054888" cy="5576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cariad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5267011" y="4659086"/>
            <a:ext cx="2054888" cy="55768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ffyddlondeb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5819671" y="3252317"/>
            <a:ext cx="2054888" cy="557683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doethineb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553957" y="4809812"/>
            <a:ext cx="2054888" cy="55768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gofal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8748765" y="3034603"/>
            <a:ext cx="2054888" cy="55768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pwrpas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9484979" y="3938396"/>
            <a:ext cx="2054888" cy="55768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gobaith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8467541" y="5373357"/>
            <a:ext cx="2054888" cy="557683"/>
          </a:xfrm>
          <a:prstGeom prst="rect">
            <a:avLst/>
          </a:prstGeom>
          <a:solidFill>
            <a:srgbClr val="7578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gallu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4239567" y="5939413"/>
            <a:ext cx="2054888" cy="557683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ewyllus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9371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Rhinweddau</a:t>
            </a:r>
            <a:r>
              <a:rPr lang="en-GB" dirty="0" smtClean="0"/>
              <a:t> Erikson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081436" y="4623917"/>
            <a:ext cx="2054888" cy="5576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cariad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081436" y="4052835"/>
            <a:ext cx="2054888" cy="55768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ffyddlondeb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081436" y="5737608"/>
            <a:ext cx="2054888" cy="557683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doethineb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4081436" y="5179925"/>
            <a:ext cx="2054888" cy="55768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gofal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4081436" y="2969287"/>
            <a:ext cx="2054888" cy="55768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pwrpas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4081436" y="1868995"/>
            <a:ext cx="2054888" cy="55768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gobaith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4081436" y="3481753"/>
            <a:ext cx="2054888" cy="557683"/>
          </a:xfrm>
          <a:prstGeom prst="rect">
            <a:avLst/>
          </a:prstGeom>
          <a:solidFill>
            <a:srgbClr val="7578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gallu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4081436" y="2426677"/>
            <a:ext cx="2054888" cy="557683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ewyllus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9958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22" y="1194226"/>
            <a:ext cx="6992775" cy="559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801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380134">
            <a:off x="4369512" y="1213767"/>
            <a:ext cx="3896777" cy="531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762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60200">
            <a:off x="1245968" y="835850"/>
            <a:ext cx="2594787" cy="326943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51280">
            <a:off x="7298436" y="3727332"/>
            <a:ext cx="3180468" cy="274757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1773" y="4745516"/>
            <a:ext cx="3074289" cy="194575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1776" y="2073089"/>
            <a:ext cx="3019520" cy="210856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6943" y="741285"/>
            <a:ext cx="1814045" cy="2386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352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3850" y="2262554"/>
            <a:ext cx="8915399" cy="3117040"/>
          </a:xfrm>
        </p:spPr>
        <p:txBody>
          <a:bodyPr/>
          <a:lstStyle/>
          <a:p>
            <a:r>
              <a:rPr lang="en-GB" dirty="0" smtClean="0"/>
              <a:t>Beth a </a:t>
            </a:r>
            <a:r>
              <a:rPr lang="en-GB" dirty="0" err="1" smtClean="0"/>
              <a:t>olygir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ddatblygiad</a:t>
            </a:r>
            <a:r>
              <a:rPr lang="en-GB" dirty="0" smtClean="0"/>
              <a:t> </a:t>
            </a:r>
            <a:r>
              <a:rPr lang="en-GB" dirty="0" err="1" smtClean="0"/>
              <a:t>gwybyddol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922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5692" y="0"/>
            <a:ext cx="5970781" cy="6610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52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6356" y="1780591"/>
            <a:ext cx="4844211" cy="4271507"/>
          </a:xfrm>
          <a:prstGeom prst="rect">
            <a:avLst/>
          </a:prstGeom>
          <a:ln w="952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683577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Damcaniaethwyr</a:t>
            </a:r>
            <a:r>
              <a:rPr lang="en-GB" dirty="0" smtClean="0"/>
              <a:t> </a:t>
            </a:r>
            <a:r>
              <a:rPr lang="en-GB" dirty="0" err="1" smtClean="0"/>
              <a:t>adeileddol</a:t>
            </a:r>
            <a:r>
              <a:rPr lang="en-GB" dirty="0" smtClean="0"/>
              <a:t> - </a:t>
            </a:r>
            <a:r>
              <a:rPr lang="en-GB" dirty="0"/>
              <a:t>Jean Piaget</a:t>
            </a:r>
            <a:br>
              <a:rPr lang="en-GB" dirty="0"/>
            </a:b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8234" y="2107271"/>
            <a:ext cx="4034737" cy="403473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371600" y="2171700"/>
            <a:ext cx="432183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1896 – 1980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Swisdir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4 cam </a:t>
            </a:r>
            <a:r>
              <a:rPr lang="en-GB" sz="2800" dirty="0" err="1" smtClean="0"/>
              <a:t>penodol</a:t>
            </a:r>
            <a:r>
              <a:rPr lang="en-GB" sz="2800" dirty="0" smtClean="0"/>
              <a:t>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datblygiad</a:t>
            </a:r>
            <a:r>
              <a:rPr lang="en-GB" sz="2800" dirty="0" smtClean="0"/>
              <a:t> plant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err="1" smtClean="0"/>
              <a:t>sgema</a:t>
            </a:r>
            <a:endParaRPr lang="en-GB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c</a:t>
            </a:r>
            <a:r>
              <a:rPr lang="en-GB" sz="2800" dirty="0" err="1" smtClean="0"/>
              <a:t>ymathiad</a:t>
            </a:r>
            <a:r>
              <a:rPr lang="en-GB" sz="2800" dirty="0" smtClean="0"/>
              <a:t> (</a:t>
            </a:r>
            <a:r>
              <a:rPr lang="en-GB" sz="2800" i="1" dirty="0" smtClean="0"/>
              <a:t>assimilation)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c</a:t>
            </a:r>
            <a:r>
              <a:rPr lang="en-GB" sz="2800" dirty="0" err="1" smtClean="0"/>
              <a:t>ymhwyso</a:t>
            </a:r>
            <a:r>
              <a:rPr lang="en-GB" sz="2800" dirty="0" smtClean="0"/>
              <a:t> (</a:t>
            </a:r>
            <a:r>
              <a:rPr lang="en-GB" sz="2800" i="1" dirty="0" smtClean="0"/>
              <a:t>accommodation)</a:t>
            </a:r>
            <a:endParaRPr lang="en-GB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8048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4 cam </a:t>
            </a:r>
            <a:r>
              <a:rPr lang="en-GB" dirty="0" err="1" smtClean="0"/>
              <a:t>datblygiadol</a:t>
            </a:r>
            <a:endParaRPr lang="en-GB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763488458"/>
              </p:ext>
            </p:extLst>
          </p:nvPr>
        </p:nvGraphicFramePr>
        <p:xfrm>
          <a:off x="2657788" y="1668026"/>
          <a:ext cx="6757523" cy="47025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3821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1349959" y="847824"/>
          <a:ext cx="10643118" cy="60992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36290">
                  <a:extLst>
                    <a:ext uri="{9D8B030D-6E8A-4147-A177-3AD203B41FA5}">
                      <a16:colId xmlns:a16="http://schemas.microsoft.com/office/drawing/2014/main" val="925776375"/>
                    </a:ext>
                  </a:extLst>
                </a:gridCol>
                <a:gridCol w="2736393">
                  <a:extLst>
                    <a:ext uri="{9D8B030D-6E8A-4147-A177-3AD203B41FA5}">
                      <a16:colId xmlns:a16="http://schemas.microsoft.com/office/drawing/2014/main" val="3131847277"/>
                    </a:ext>
                  </a:extLst>
                </a:gridCol>
                <a:gridCol w="2634860">
                  <a:extLst>
                    <a:ext uri="{9D8B030D-6E8A-4147-A177-3AD203B41FA5}">
                      <a16:colId xmlns:a16="http://schemas.microsoft.com/office/drawing/2014/main" val="1283883806"/>
                    </a:ext>
                  </a:extLst>
                </a:gridCol>
                <a:gridCol w="2635575">
                  <a:extLst>
                    <a:ext uri="{9D8B030D-6E8A-4147-A177-3AD203B41FA5}">
                      <a16:colId xmlns:a16="http://schemas.microsoft.com/office/drawing/2014/main" val="4294400235"/>
                    </a:ext>
                  </a:extLst>
                </a:gridCol>
              </a:tblGrid>
              <a:tr h="2395890">
                <a:tc>
                  <a:txBody>
                    <a:bodyPr/>
                    <a:lstStyle/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</a:rPr>
                        <a:t>The Sensorimotor Stage</a:t>
                      </a:r>
                      <a:endParaRPr lang="en-GB" sz="1200">
                        <a:effectLst/>
                      </a:endParaRPr>
                    </a:p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Ages: Birth to 2 Years</a:t>
                      </a: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Major Characteristics and Developmental Changes:</a:t>
                      </a:r>
                    </a:p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cy-GB" sz="1200" u="sng">
                          <a:effectLst/>
                        </a:rPr>
                        <a:t>Y Cam Synhwyraidd-weithredol</a:t>
                      </a:r>
                      <a:endParaRPr lang="en-GB" sz="1200">
                        <a:effectLst/>
                      </a:endParaRPr>
                    </a:p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Oedran: Geni i 2 flwydd oes</a:t>
                      </a:r>
                      <a:endParaRPr lang="en-GB" sz="120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Prif Nodweddion a Newidiadau Datblygiadol:</a:t>
                      </a:r>
                      <a:endParaRPr lang="en-GB" sz="120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</a:rPr>
                        <a:t>The Preoperational Stage</a:t>
                      </a:r>
                      <a:endParaRPr lang="en-GB" sz="1200">
                        <a:effectLst/>
                      </a:endParaRPr>
                    </a:p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Ages: 2 to 7 Years</a:t>
                      </a: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Major Characteristics and Developmental Changes: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</a:rPr>
                        <a:t>Y Cam Cynweithredol</a:t>
                      </a:r>
                      <a:endParaRPr lang="en-GB" sz="120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Oedran: 2 i 7 oed</a:t>
                      </a: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Prif Nodweddion a Newidiadau Datblygiadol: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</a:rPr>
                        <a:t>The Concrete Operational Stage</a:t>
                      </a:r>
                      <a:endParaRPr lang="en-GB" sz="1200">
                        <a:effectLst/>
                      </a:endParaRPr>
                    </a:p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Ages: 7 to 11 Years</a:t>
                      </a: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Major Characteristics and Developmental Changes</a:t>
                      </a:r>
                    </a:p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cy-GB" sz="1200" u="sng">
                          <a:effectLst/>
                        </a:rPr>
                        <a:t>Y Cam Gweithredol Diriaethol</a:t>
                      </a:r>
                      <a:endParaRPr lang="en-GB" sz="1200">
                        <a:effectLst/>
                      </a:endParaRPr>
                    </a:p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Oedran: 7 i 11 oed</a:t>
                      </a:r>
                      <a:endParaRPr lang="en-GB" sz="120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Prif Nodweddion a Newidiadau Datblygiadol:</a:t>
                      </a:r>
                      <a:endParaRPr lang="en-GB" sz="120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 u="sng" dirty="0">
                          <a:effectLst/>
                        </a:rPr>
                        <a:t>The Formal Operational Stage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Ages: 12 and Up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Major Characteristics and Developmental Changes: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200" u="sng" dirty="0">
                          <a:effectLst/>
                        </a:rPr>
                        <a:t>Y Cam Gweithredol Ffurfiol</a:t>
                      </a:r>
                      <a:endParaRPr lang="en-GB" sz="12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Oedran: 12 ac i fyny</a:t>
                      </a:r>
                      <a:endParaRPr lang="en-GB" sz="1200" dirty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Prif Nodweddion a Newidiadau Datblygiadol: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31997964"/>
                  </a:ext>
                </a:extLst>
              </a:tr>
              <a:tr h="1940073">
                <a:tc>
                  <a:txBody>
                    <a:bodyPr/>
                    <a:lstStyle/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 smtClean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60512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2744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Cadwraeth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3433" y="1802503"/>
            <a:ext cx="6877533" cy="4733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59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Damcaniaethwyr</a:t>
            </a:r>
            <a:r>
              <a:rPr lang="en-GB" dirty="0" smtClean="0"/>
              <a:t> </a:t>
            </a:r>
            <a:r>
              <a:rPr lang="en-GB" dirty="0" err="1" smtClean="0"/>
              <a:t>adeileddol</a:t>
            </a:r>
            <a:r>
              <a:rPr lang="en-GB" dirty="0" smtClean="0"/>
              <a:t> - </a:t>
            </a:r>
            <a:r>
              <a:rPr lang="en-GB" dirty="0"/>
              <a:t>Lev Vygotsky</a:t>
            </a:r>
            <a:br>
              <a:rPr lang="en-GB" dirty="0"/>
            </a:b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284973" y="1623060"/>
            <a:ext cx="432183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1896-1934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d</a:t>
            </a:r>
            <a:r>
              <a:rPr lang="en-GB" sz="2800" dirty="0" err="1" smtClean="0"/>
              <a:t>ylanwadau</a:t>
            </a:r>
            <a:r>
              <a:rPr lang="en-GB" sz="2800" dirty="0" smtClean="0"/>
              <a:t> </a:t>
            </a:r>
            <a:r>
              <a:rPr lang="en-GB" sz="2800" dirty="0" err="1" smtClean="0"/>
              <a:t>diwylliannol</a:t>
            </a:r>
            <a:r>
              <a:rPr lang="en-GB" sz="2800" dirty="0" smtClean="0"/>
              <a:t> </a:t>
            </a:r>
            <a:r>
              <a:rPr lang="en-GB" sz="2800" dirty="0" err="1" smtClean="0"/>
              <a:t>a’r</a:t>
            </a:r>
            <a:r>
              <a:rPr lang="en-GB" sz="2800" dirty="0" smtClean="0"/>
              <a:t> </a:t>
            </a:r>
            <a:r>
              <a:rPr lang="en-GB" sz="2800" dirty="0" err="1" smtClean="0"/>
              <a:t>cyd-destun</a:t>
            </a:r>
            <a:r>
              <a:rPr lang="en-GB" sz="2800" dirty="0" smtClean="0"/>
              <a:t> </a:t>
            </a:r>
            <a:r>
              <a:rPr lang="en-GB" sz="2800" dirty="0" err="1" smtClean="0"/>
              <a:t>cymdeithasol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dylanwadu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ddatblygiad</a:t>
            </a:r>
            <a:r>
              <a:rPr lang="en-GB" sz="2800" dirty="0" smtClean="0"/>
              <a:t> plant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Person </a:t>
            </a:r>
            <a:r>
              <a:rPr lang="en-GB" sz="2800" dirty="0" err="1" smtClean="0"/>
              <a:t>arall</a:t>
            </a:r>
            <a:r>
              <a:rPr lang="en-GB" sz="2800" dirty="0" smtClean="0"/>
              <a:t> </a:t>
            </a:r>
            <a:r>
              <a:rPr lang="en-GB" sz="2800" dirty="0" err="1" smtClean="0"/>
              <a:t>mwy</a:t>
            </a:r>
            <a:r>
              <a:rPr lang="en-GB" sz="2800" dirty="0" smtClean="0"/>
              <a:t> </a:t>
            </a:r>
            <a:r>
              <a:rPr lang="en-GB" sz="2800" dirty="0" err="1" smtClean="0"/>
              <a:t>gwybodus</a:t>
            </a:r>
            <a:r>
              <a:rPr lang="en-GB" sz="2800" dirty="0" smtClean="0"/>
              <a:t> (</a:t>
            </a:r>
            <a:r>
              <a:rPr lang="en-GB" sz="2800" i="1" dirty="0" smtClean="0"/>
              <a:t>MKO)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err="1" smtClean="0"/>
              <a:t>Parth</a:t>
            </a:r>
            <a:r>
              <a:rPr lang="en-GB" sz="2800" dirty="0" smtClean="0"/>
              <a:t> </a:t>
            </a:r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procsimol</a:t>
            </a:r>
            <a:r>
              <a:rPr lang="en-GB" sz="2800" dirty="0" smtClean="0"/>
              <a:t> </a:t>
            </a:r>
            <a:r>
              <a:rPr lang="en-GB" sz="2800" i="1" dirty="0" smtClean="0"/>
              <a:t>(ZPD)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 smtClean="0"/>
          </a:p>
          <a:p>
            <a:endParaRPr lang="en-GB" sz="2800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673" y="1601696"/>
            <a:ext cx="5307792" cy="4250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82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Parth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Procsimol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i="1" dirty="0" smtClean="0"/>
              <a:t>Zone of Proximal Development)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6078" y="2072740"/>
            <a:ext cx="5583455" cy="414571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705726" y="6314172"/>
            <a:ext cx="8287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https://www.simplypsychology.org/vygotsky.html</a:t>
            </a:r>
          </a:p>
        </p:txBody>
      </p:sp>
    </p:spTree>
    <p:extLst>
      <p:ext uri="{BB962C8B-B14F-4D97-AF65-F5344CB8AC3E}">
        <p14:creationId xmlns:p14="http://schemas.microsoft.com/office/powerpoint/2010/main" val="347327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child on bike with stabilise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6154" y="1413032"/>
            <a:ext cx="3759898" cy="401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287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9974" y="899328"/>
            <a:ext cx="7208217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64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troellog</a:t>
            </a:r>
            <a:r>
              <a:rPr lang="en-GB" dirty="0" smtClean="0"/>
              <a:t> (Bruner)</a:t>
            </a:r>
            <a:endParaRPr lang="en-GB" dirty="0"/>
          </a:p>
        </p:txBody>
      </p:sp>
      <p:pic>
        <p:nvPicPr>
          <p:cNvPr id="3074" name="Picture 2" descr="Image result for spiral curriculum mode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0562" y="1588828"/>
            <a:ext cx="3738433" cy="3961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123274" y="5585638"/>
            <a:ext cx="3267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smtClean="0">
                <a:hlinkClick r:id="rId3"/>
              </a:rPr>
              <a:t>www.quora.com</a:t>
            </a:r>
            <a:r>
              <a:rPr lang="en-GB" dirty="0" smtClean="0"/>
              <a:t>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905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smtClean="0"/>
              <a:t>pellach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0" hangingPunct="0">
              <a:buNone/>
            </a:pPr>
            <a:r>
              <a:rPr lang="cy-GB" sz="2400" dirty="0" err="1"/>
              <a:t>Beckett</a:t>
            </a:r>
            <a:r>
              <a:rPr lang="cy-GB" sz="2400" dirty="0"/>
              <a:t>, C. a Taylor, H. (2010) </a:t>
            </a:r>
            <a:r>
              <a:rPr lang="cy-GB" sz="2400" i="1" dirty="0" err="1"/>
              <a:t>Human</a:t>
            </a:r>
            <a:r>
              <a:rPr lang="cy-GB" sz="2400" i="1" dirty="0"/>
              <a:t> </a:t>
            </a:r>
            <a:r>
              <a:rPr lang="cy-GB" sz="2400" i="1" dirty="0" err="1"/>
              <a:t>Growth</a:t>
            </a:r>
            <a:r>
              <a:rPr lang="cy-GB" sz="2400" i="1" dirty="0"/>
              <a:t> </a:t>
            </a:r>
            <a:r>
              <a:rPr lang="cy-GB" sz="2400" i="1" dirty="0" err="1"/>
              <a:t>and</a:t>
            </a:r>
            <a:r>
              <a:rPr lang="cy-GB" sz="2400" i="1" dirty="0"/>
              <a:t> Development.</a:t>
            </a:r>
            <a:r>
              <a:rPr lang="cy-GB" sz="2400" dirty="0"/>
              <a:t> 2</a:t>
            </a:r>
            <a:r>
              <a:rPr lang="cy-GB" sz="2400" baseline="30000" dirty="0"/>
              <a:t>il </a:t>
            </a:r>
            <a:r>
              <a:rPr lang="cy-GB" sz="2400" dirty="0" err="1"/>
              <a:t>Arg</a:t>
            </a:r>
            <a:r>
              <a:rPr lang="cy-GB" sz="2400" dirty="0"/>
              <a:t>. Llundain: </a:t>
            </a:r>
            <a:r>
              <a:rPr lang="cy-GB" sz="2400" dirty="0" err="1"/>
              <a:t>Sage</a:t>
            </a:r>
            <a:r>
              <a:rPr lang="cy-GB" sz="2400" dirty="0"/>
              <a:t>. (Pennod 3)</a:t>
            </a:r>
            <a:endParaRPr lang="en-GB" sz="2400" dirty="0"/>
          </a:p>
          <a:p>
            <a:pPr marL="0" indent="0" eaLnBrk="0" hangingPunct="0">
              <a:buNone/>
            </a:pPr>
            <a:r>
              <a:rPr lang="cy-GB" sz="2400" dirty="0" err="1"/>
              <a:t>Keenan</a:t>
            </a:r>
            <a:r>
              <a:rPr lang="cy-GB" sz="2400" dirty="0"/>
              <a:t>, T. </a:t>
            </a:r>
            <a:r>
              <a:rPr lang="cy-GB" sz="2400" dirty="0" err="1"/>
              <a:t>et</a:t>
            </a:r>
            <a:r>
              <a:rPr lang="cy-GB" sz="2400" dirty="0"/>
              <a:t> </a:t>
            </a:r>
            <a:r>
              <a:rPr lang="cy-GB" sz="2400" dirty="0" err="1"/>
              <a:t>al</a:t>
            </a:r>
            <a:r>
              <a:rPr lang="cy-GB" sz="2400" dirty="0"/>
              <a:t>. (2016) </a:t>
            </a:r>
            <a:r>
              <a:rPr lang="cy-GB" sz="2400" i="1" dirty="0" err="1"/>
              <a:t>An</a:t>
            </a:r>
            <a:r>
              <a:rPr lang="cy-GB" sz="2400" i="1" dirty="0"/>
              <a:t> </a:t>
            </a:r>
            <a:r>
              <a:rPr lang="cy-GB" sz="2400" i="1" dirty="0" err="1"/>
              <a:t>introduction</a:t>
            </a:r>
            <a:r>
              <a:rPr lang="cy-GB" sz="2400" i="1" dirty="0"/>
              <a:t> to </a:t>
            </a:r>
            <a:r>
              <a:rPr lang="cy-GB" sz="2400" i="1" dirty="0" err="1"/>
              <a:t>child</a:t>
            </a:r>
            <a:r>
              <a:rPr lang="cy-GB" sz="2400" i="1" dirty="0"/>
              <a:t> </a:t>
            </a:r>
            <a:r>
              <a:rPr lang="cy-GB" sz="2400" i="1" dirty="0" err="1"/>
              <a:t>development</a:t>
            </a:r>
            <a:r>
              <a:rPr lang="cy-GB" sz="2400" i="1" dirty="0"/>
              <a:t>.</a:t>
            </a:r>
            <a:r>
              <a:rPr lang="cy-GB" sz="2400" dirty="0"/>
              <a:t> 3</a:t>
            </a:r>
            <a:r>
              <a:rPr lang="cy-GB" sz="2400" baseline="30000" dirty="0"/>
              <a:t>ydd</a:t>
            </a:r>
            <a:r>
              <a:rPr lang="cy-GB" sz="2400" dirty="0"/>
              <a:t> </a:t>
            </a:r>
            <a:r>
              <a:rPr lang="cy-GB" sz="2400" dirty="0" err="1"/>
              <a:t>Arg</a:t>
            </a:r>
            <a:r>
              <a:rPr lang="cy-GB" sz="2400" dirty="0"/>
              <a:t>. Llundain: </a:t>
            </a:r>
            <a:r>
              <a:rPr lang="cy-GB" sz="2400" dirty="0" err="1"/>
              <a:t>Sage</a:t>
            </a:r>
            <a:r>
              <a:rPr lang="cy-GB" sz="2400" dirty="0"/>
              <a:t>. (Pennod 10)</a:t>
            </a:r>
            <a:endParaRPr lang="en-GB" sz="2400" dirty="0"/>
          </a:p>
          <a:p>
            <a:pPr marL="0" indent="0" eaLnBrk="0" hangingPunct="0">
              <a:buNone/>
            </a:pPr>
            <a:r>
              <a:rPr lang="cy-GB" sz="2400" dirty="0" err="1"/>
              <a:t>Lindon</a:t>
            </a:r>
            <a:r>
              <a:rPr lang="cy-GB" sz="2400" dirty="0"/>
              <a:t>, J. (2006) </a:t>
            </a:r>
            <a:r>
              <a:rPr lang="cy-GB" sz="2400" i="1" dirty="0" err="1"/>
              <a:t>Child</a:t>
            </a:r>
            <a:r>
              <a:rPr lang="cy-GB" sz="2400" i="1" dirty="0"/>
              <a:t> </a:t>
            </a:r>
            <a:r>
              <a:rPr lang="cy-GB" sz="2400" i="1" dirty="0" err="1"/>
              <a:t>development</a:t>
            </a:r>
            <a:r>
              <a:rPr lang="cy-GB" sz="2400" i="1" dirty="0"/>
              <a:t> </a:t>
            </a:r>
            <a:r>
              <a:rPr lang="cy-GB" sz="2400" i="1" dirty="0" err="1"/>
              <a:t>from</a:t>
            </a:r>
            <a:r>
              <a:rPr lang="cy-GB" sz="2400" i="1" dirty="0"/>
              <a:t> </a:t>
            </a:r>
            <a:r>
              <a:rPr lang="cy-GB" sz="2400" i="1" dirty="0" err="1"/>
              <a:t>Birth</a:t>
            </a:r>
            <a:r>
              <a:rPr lang="cy-GB" sz="2400" i="1" dirty="0"/>
              <a:t> to </a:t>
            </a:r>
            <a:r>
              <a:rPr lang="cy-GB" sz="2400" i="1" dirty="0" err="1"/>
              <a:t>Eight</a:t>
            </a:r>
            <a:r>
              <a:rPr lang="cy-GB" sz="2400" i="1" dirty="0"/>
              <a:t>.</a:t>
            </a:r>
            <a:r>
              <a:rPr lang="cy-GB" sz="2400" dirty="0"/>
              <a:t> Llundain: National </a:t>
            </a:r>
            <a:r>
              <a:rPr lang="cy-GB" sz="2400" dirty="0" err="1"/>
              <a:t>Children’s</a:t>
            </a:r>
            <a:r>
              <a:rPr lang="cy-GB" sz="2400" dirty="0"/>
              <a:t> </a:t>
            </a:r>
            <a:r>
              <a:rPr lang="cy-GB" sz="2400" dirty="0" err="1"/>
              <a:t>Bureau</a:t>
            </a:r>
            <a:r>
              <a:rPr lang="cy-GB" sz="2400" dirty="0"/>
              <a:t>.</a:t>
            </a:r>
            <a:endParaRPr lang="en-GB" sz="2400" dirty="0"/>
          </a:p>
          <a:p>
            <a:pPr marL="0" indent="0" eaLnBrk="0" hangingPunct="0">
              <a:buNone/>
            </a:pPr>
            <a:r>
              <a:rPr lang="cy-GB" sz="2400" dirty="0" err="1"/>
              <a:t>Meadows</a:t>
            </a:r>
            <a:r>
              <a:rPr lang="cy-GB" sz="2400" dirty="0"/>
              <a:t>, S. (2018) </a:t>
            </a:r>
            <a:r>
              <a:rPr lang="cy-GB" sz="2400" dirty="0" err="1"/>
              <a:t>Understanding</a:t>
            </a:r>
            <a:r>
              <a:rPr lang="cy-GB" sz="2400" dirty="0"/>
              <a:t> </a:t>
            </a:r>
            <a:r>
              <a:rPr lang="cy-GB" sz="2400" dirty="0" err="1"/>
              <a:t>child</a:t>
            </a:r>
            <a:r>
              <a:rPr lang="cy-GB" sz="2400" dirty="0"/>
              <a:t> </a:t>
            </a:r>
            <a:r>
              <a:rPr lang="cy-GB" sz="2400" dirty="0" err="1"/>
              <a:t>development</a:t>
            </a:r>
            <a:r>
              <a:rPr lang="cy-GB" sz="2400" dirty="0"/>
              <a:t>. </a:t>
            </a:r>
            <a:r>
              <a:rPr lang="cy-GB" sz="2400" dirty="0" err="1"/>
              <a:t>Abingdon</a:t>
            </a:r>
            <a:r>
              <a:rPr lang="cy-GB" sz="2400" dirty="0"/>
              <a:t>: Routledge. (Pennod 8)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387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55</TotalTime>
  <Words>652</Words>
  <Application>Microsoft Office PowerPoint</Application>
  <PresentationFormat>Widescreen</PresentationFormat>
  <Paragraphs>152</Paragraphs>
  <Slides>26</Slides>
  <Notes>3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</vt:lpstr>
      <vt:lpstr>Calibri</vt:lpstr>
      <vt:lpstr>Century Gothic</vt:lpstr>
      <vt:lpstr>Georgia</vt:lpstr>
      <vt:lpstr>Times New Roman</vt:lpstr>
      <vt:lpstr>Wingdings</vt:lpstr>
      <vt:lpstr>Wingdings 3</vt:lpstr>
      <vt:lpstr>Wisp</vt:lpstr>
      <vt:lpstr>ECAD5007C </vt:lpstr>
      <vt:lpstr>Amcanion</vt:lpstr>
      <vt:lpstr>Ydych chi’n cofio sut mae plant yn datblygu? </vt:lpstr>
      <vt:lpstr>Meddwl, paru, rhannu</vt:lpstr>
      <vt:lpstr>Datblygiad dynol</vt:lpstr>
      <vt:lpstr>Beth sydd gan rhain yn gyffredin? What do these have in common?</vt:lpstr>
      <vt:lpstr>Personoliaeth – beth amdanoch chi?</vt:lpstr>
      <vt:lpstr>Damcaniaeth Erikson </vt:lpstr>
      <vt:lpstr>Rhinweddau Erikson</vt:lpstr>
      <vt:lpstr>Rhinweddau Erikson</vt:lpstr>
      <vt:lpstr>PowerPoint Presentation</vt:lpstr>
      <vt:lpstr>PowerPoint Presentation</vt:lpstr>
      <vt:lpstr>PowerPoint Presentation</vt:lpstr>
      <vt:lpstr>Beth a olygir wrth ddatblygiad gwybyddol?</vt:lpstr>
      <vt:lpstr>PowerPoint Presentation</vt:lpstr>
      <vt:lpstr>PowerPoint Presentation</vt:lpstr>
      <vt:lpstr>Damcaniaethwyr adeileddol - Jean Piaget </vt:lpstr>
      <vt:lpstr>Y 4 cam datblygiadol</vt:lpstr>
      <vt:lpstr>PowerPoint Presentation</vt:lpstr>
      <vt:lpstr>Cadwraeth</vt:lpstr>
      <vt:lpstr>Damcaniaethwyr adeileddol - Lev Vygotsky </vt:lpstr>
      <vt:lpstr>Parth Datblygiad Procsimol (Zone of Proximal Development)</vt:lpstr>
      <vt:lpstr>PowerPoint Presentation</vt:lpstr>
      <vt:lpstr>PowerPoint Presentation</vt:lpstr>
      <vt:lpstr>Y cwricwlwm troellog (Bruner)</vt:lpstr>
      <vt:lpstr>Darllen pellach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Nanna Ryder</dc:creator>
  <cp:lastModifiedBy>Nanna Ryder</cp:lastModifiedBy>
  <cp:revision>7</cp:revision>
  <dcterms:created xsi:type="dcterms:W3CDTF">2020-03-02T23:27:16Z</dcterms:created>
  <dcterms:modified xsi:type="dcterms:W3CDTF">2020-03-03T00:22:23Z</dcterms:modified>
</cp:coreProperties>
</file>