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1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377974-9839-41A7-AD3D-084C8DE8D851}" v="146" dt="2025-06-30T08:19:48.1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75" d="100"/>
          <a:sy n="75" d="100"/>
        </p:scale>
        <p:origin x="1428" y="2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utuiu Florina" userId="49aaaca89c39a863" providerId="LiveId" clId="{49377974-9839-41A7-AD3D-084C8DE8D851}"/>
    <pc:docChg chg="undo custSel addSld delSld modSld">
      <pc:chgData name="Tutuiu Florina" userId="49aaaca89c39a863" providerId="LiveId" clId="{49377974-9839-41A7-AD3D-084C8DE8D851}" dt="2025-06-30T08:26:41.096" v="1528" actId="20577"/>
      <pc:docMkLst>
        <pc:docMk/>
      </pc:docMkLst>
      <pc:sldChg chg="addSp modSp mod setBg">
        <pc:chgData name="Tutuiu Florina" userId="49aaaca89c39a863" providerId="LiveId" clId="{49377974-9839-41A7-AD3D-084C8DE8D851}" dt="2025-06-30T06:44:05.229" v="1053" actId="1076"/>
        <pc:sldMkLst>
          <pc:docMk/>
          <pc:sldMk cId="0" sldId="256"/>
        </pc:sldMkLst>
        <pc:spChg chg="mod">
          <ac:chgData name="Tutuiu Florina" userId="49aaaca89c39a863" providerId="LiveId" clId="{49377974-9839-41A7-AD3D-084C8DE8D851}" dt="2025-06-30T06:43:48.232" v="1051" actId="1076"/>
          <ac:spMkLst>
            <pc:docMk/>
            <pc:sldMk cId="0" sldId="256"/>
            <ac:spMk id="2" creationId="{00000000-0000-0000-0000-000000000000}"/>
          </ac:spMkLst>
        </pc:spChg>
        <pc:spChg chg="mod">
          <ac:chgData name="Tutuiu Florina" userId="49aaaca89c39a863" providerId="LiveId" clId="{49377974-9839-41A7-AD3D-084C8DE8D851}" dt="2025-06-30T06:43:55.557" v="1052" actId="113"/>
          <ac:spMkLst>
            <pc:docMk/>
            <pc:sldMk cId="0" sldId="256"/>
            <ac:spMk id="3" creationId="{00000000-0000-0000-0000-000000000000}"/>
          </ac:spMkLst>
        </pc:spChg>
        <pc:spChg chg="add mod">
          <ac:chgData name="Tutuiu Florina" userId="49aaaca89c39a863" providerId="LiveId" clId="{49377974-9839-41A7-AD3D-084C8DE8D851}" dt="2025-06-30T06:44:05.229" v="1053" actId="1076"/>
          <ac:spMkLst>
            <pc:docMk/>
            <pc:sldMk cId="0" sldId="256"/>
            <ac:spMk id="5" creationId="{F658536D-E9A8-01A9-C82F-674D528E774F}"/>
          </ac:spMkLst>
        </pc:spChg>
        <pc:spChg chg="add">
          <ac:chgData name="Tutuiu Florina" userId="49aaaca89c39a863" providerId="LiveId" clId="{49377974-9839-41A7-AD3D-084C8DE8D851}" dt="2025-06-30T06:41:08.010" v="1000" actId="26606"/>
          <ac:spMkLst>
            <pc:docMk/>
            <pc:sldMk cId="0" sldId="256"/>
            <ac:spMk id="9" creationId="{DF05ACD0-FF4A-4F8F-B5C5-6A4EBD0D1B38}"/>
          </ac:spMkLst>
        </pc:spChg>
        <pc:spChg chg="add">
          <ac:chgData name="Tutuiu Florina" userId="49aaaca89c39a863" providerId="LiveId" clId="{49377974-9839-41A7-AD3D-084C8DE8D851}" dt="2025-06-30T06:41:08.010" v="1000" actId="26606"/>
          <ac:spMkLst>
            <pc:docMk/>
            <pc:sldMk cId="0" sldId="256"/>
            <ac:spMk id="11" creationId="{4C9AFA28-B5ED-4346-9AF7-68A157F16C7E}"/>
          </ac:spMkLst>
        </pc:spChg>
        <pc:picChg chg="add mod">
          <ac:chgData name="Tutuiu Florina" userId="49aaaca89c39a863" providerId="LiveId" clId="{49377974-9839-41A7-AD3D-084C8DE8D851}" dt="2025-06-30T06:43:08.147" v="1048" actId="1076"/>
          <ac:picMkLst>
            <pc:docMk/>
            <pc:sldMk cId="0" sldId="256"/>
            <ac:picMk id="4" creationId="{40A9BB19-99A0-E52D-904D-E8970C146A7C}"/>
          </ac:picMkLst>
        </pc:picChg>
      </pc:sldChg>
      <pc:sldChg chg="addSp delSp modSp mod setBg">
        <pc:chgData name="Tutuiu Florina" userId="49aaaca89c39a863" providerId="LiveId" clId="{49377974-9839-41A7-AD3D-084C8DE8D851}" dt="2025-06-30T05:09:38.442" v="66" actId="255"/>
        <pc:sldMkLst>
          <pc:docMk/>
          <pc:sldMk cId="0" sldId="257"/>
        </pc:sldMkLst>
        <pc:spChg chg="mod">
          <ac:chgData name="Tutuiu Florina" userId="49aaaca89c39a863" providerId="LiveId" clId="{49377974-9839-41A7-AD3D-084C8DE8D851}" dt="2025-06-30T05:09:38.442" v="66" actId="255"/>
          <ac:spMkLst>
            <pc:docMk/>
            <pc:sldMk cId="0" sldId="257"/>
            <ac:spMk id="2" creationId="{00000000-0000-0000-0000-000000000000}"/>
          </ac:spMkLst>
        </pc:spChg>
        <pc:spChg chg="mod">
          <ac:chgData name="Tutuiu Florina" userId="49aaaca89c39a863" providerId="LiveId" clId="{49377974-9839-41A7-AD3D-084C8DE8D851}" dt="2025-06-30T05:09:13.970" v="64" actId="255"/>
          <ac:spMkLst>
            <pc:docMk/>
            <pc:sldMk cId="0" sldId="257"/>
            <ac:spMk id="3" creationId="{00000000-0000-0000-0000-000000000000}"/>
          </ac:spMkLst>
        </pc:spChg>
        <pc:spChg chg="add del">
          <ac:chgData name="Tutuiu Florina" userId="49aaaca89c39a863" providerId="LiveId" clId="{49377974-9839-41A7-AD3D-084C8DE8D851}" dt="2025-06-30T05:08:09.890" v="63" actId="26606"/>
          <ac:spMkLst>
            <pc:docMk/>
            <pc:sldMk cId="0" sldId="257"/>
            <ac:spMk id="8" creationId="{4D5C4330-C44A-435E-8E7B-CF183E4CBA30}"/>
          </ac:spMkLst>
        </pc:spChg>
        <pc:spChg chg="add del">
          <ac:chgData name="Tutuiu Florina" userId="49aaaca89c39a863" providerId="LiveId" clId="{49377974-9839-41A7-AD3D-084C8DE8D851}" dt="2025-06-30T05:08:09.890" v="63" actId="26606"/>
          <ac:spMkLst>
            <pc:docMk/>
            <pc:sldMk cId="0" sldId="257"/>
            <ac:spMk id="10" creationId="{16B9FAF4-4B18-4D7E-AF38-5EDDA8A6A080}"/>
          </ac:spMkLst>
        </pc:spChg>
        <pc:spChg chg="add">
          <ac:chgData name="Tutuiu Florina" userId="49aaaca89c39a863" providerId="LiveId" clId="{49377974-9839-41A7-AD3D-084C8DE8D851}" dt="2025-06-30T05:08:09.890" v="63" actId="26606"/>
          <ac:spMkLst>
            <pc:docMk/>
            <pc:sldMk cId="0" sldId="257"/>
            <ac:spMk id="15" creationId="{E9EA95B6-474F-45AC-818B-C16DDA5A4EF7}"/>
          </ac:spMkLst>
        </pc:spChg>
        <pc:spChg chg="add">
          <ac:chgData name="Tutuiu Florina" userId="49aaaca89c39a863" providerId="LiveId" clId="{49377974-9839-41A7-AD3D-084C8DE8D851}" dt="2025-06-30T05:08:09.890" v="63" actId="26606"/>
          <ac:spMkLst>
            <pc:docMk/>
            <pc:sldMk cId="0" sldId="257"/>
            <ac:spMk id="17" creationId="{84BD8C85-3E1B-430D-B450-1C103B9EF375}"/>
          </ac:spMkLst>
        </pc:spChg>
        <pc:spChg chg="add">
          <ac:chgData name="Tutuiu Florina" userId="49aaaca89c39a863" providerId="LiveId" clId="{49377974-9839-41A7-AD3D-084C8DE8D851}" dt="2025-06-30T05:08:09.890" v="63" actId="26606"/>
          <ac:spMkLst>
            <pc:docMk/>
            <pc:sldMk cId="0" sldId="257"/>
            <ac:spMk id="19" creationId="{CFE22830-D1DB-4DDE-9CC9-1F1A16F5CC3E}"/>
          </ac:spMkLst>
        </pc:spChg>
      </pc:sldChg>
      <pc:sldChg chg="addSp modSp mod setBg">
        <pc:chgData name="Tutuiu Florina" userId="49aaaca89c39a863" providerId="LiveId" clId="{49377974-9839-41A7-AD3D-084C8DE8D851}" dt="2025-06-30T07:22:32.048" v="1157" actId="1076"/>
        <pc:sldMkLst>
          <pc:docMk/>
          <pc:sldMk cId="0" sldId="258"/>
        </pc:sldMkLst>
        <pc:spChg chg="mod">
          <ac:chgData name="Tutuiu Florina" userId="49aaaca89c39a863" providerId="LiveId" clId="{49377974-9839-41A7-AD3D-084C8DE8D851}" dt="2025-06-30T04:55:39.878" v="17" actId="26606"/>
          <ac:spMkLst>
            <pc:docMk/>
            <pc:sldMk cId="0" sldId="258"/>
            <ac:spMk id="2" creationId="{00000000-0000-0000-0000-000000000000}"/>
          </ac:spMkLst>
        </pc:spChg>
        <pc:spChg chg="mod">
          <ac:chgData name="Tutuiu Florina" userId="49aaaca89c39a863" providerId="LiveId" clId="{49377974-9839-41A7-AD3D-084C8DE8D851}" dt="2025-06-30T04:55:59.554" v="20" actId="255"/>
          <ac:spMkLst>
            <pc:docMk/>
            <pc:sldMk cId="0" sldId="258"/>
            <ac:spMk id="3" creationId="{00000000-0000-0000-0000-000000000000}"/>
          </ac:spMkLst>
        </pc:spChg>
        <pc:spChg chg="add mod">
          <ac:chgData name="Tutuiu Florina" userId="49aaaca89c39a863" providerId="LiveId" clId="{49377974-9839-41A7-AD3D-084C8DE8D851}" dt="2025-06-30T07:22:32.048" v="1157" actId="1076"/>
          <ac:spMkLst>
            <pc:docMk/>
            <pc:sldMk cId="0" sldId="258"/>
            <ac:spMk id="4" creationId="{97490615-A931-AFA2-9ECF-E7E97472CF07}"/>
          </ac:spMkLst>
        </pc:spChg>
        <pc:spChg chg="add">
          <ac:chgData name="Tutuiu Florina" userId="49aaaca89c39a863" providerId="LiveId" clId="{49377974-9839-41A7-AD3D-084C8DE8D851}" dt="2025-06-30T04:55:39.878" v="17" actId="26606"/>
          <ac:spMkLst>
            <pc:docMk/>
            <pc:sldMk cId="0" sldId="258"/>
            <ac:spMk id="10" creationId="{5AA03EDC-7067-4DFF-B672-541D016AAAB8}"/>
          </ac:spMkLst>
        </pc:spChg>
        <pc:spChg chg="add">
          <ac:chgData name="Tutuiu Florina" userId="49aaaca89c39a863" providerId="LiveId" clId="{49377974-9839-41A7-AD3D-084C8DE8D851}" dt="2025-06-30T04:55:39.878" v="17" actId="26606"/>
          <ac:spMkLst>
            <pc:docMk/>
            <pc:sldMk cId="0" sldId="258"/>
            <ac:spMk id="12" creationId="{0EBF3E39-B0BE-496A-8604-9007470FFA3A}"/>
          </ac:spMkLst>
        </pc:spChg>
        <pc:picChg chg="add mod">
          <ac:chgData name="Tutuiu Florina" userId="49aaaca89c39a863" providerId="LiveId" clId="{49377974-9839-41A7-AD3D-084C8DE8D851}" dt="2025-06-30T04:55:39.878" v="17" actId="26606"/>
          <ac:picMkLst>
            <pc:docMk/>
            <pc:sldMk cId="0" sldId="258"/>
            <ac:picMk id="5" creationId="{59E1CD59-6F4C-E22B-72AA-3B0A89686BD5}"/>
          </ac:picMkLst>
        </pc:picChg>
      </pc:sldChg>
      <pc:sldChg chg="addSp modSp mod setBg">
        <pc:chgData name="Tutuiu Florina" userId="49aaaca89c39a863" providerId="LiveId" clId="{49377974-9839-41A7-AD3D-084C8DE8D851}" dt="2025-06-30T07:25:19.168" v="1168" actId="1076"/>
        <pc:sldMkLst>
          <pc:docMk/>
          <pc:sldMk cId="0" sldId="259"/>
        </pc:sldMkLst>
        <pc:spChg chg="mod">
          <ac:chgData name="Tutuiu Florina" userId="49aaaca89c39a863" providerId="LiveId" clId="{49377974-9839-41A7-AD3D-084C8DE8D851}" dt="2025-06-30T06:45:07.495" v="1060" actId="1076"/>
          <ac:spMkLst>
            <pc:docMk/>
            <pc:sldMk cId="0" sldId="259"/>
            <ac:spMk id="2" creationId="{00000000-0000-0000-0000-000000000000}"/>
          </ac:spMkLst>
        </pc:spChg>
        <pc:spChg chg="mod">
          <ac:chgData name="Tutuiu Florina" userId="49aaaca89c39a863" providerId="LiveId" clId="{49377974-9839-41A7-AD3D-084C8DE8D851}" dt="2025-06-30T06:45:53.784" v="1072" actId="5793"/>
          <ac:spMkLst>
            <pc:docMk/>
            <pc:sldMk cId="0" sldId="259"/>
            <ac:spMk id="3" creationId="{00000000-0000-0000-0000-000000000000}"/>
          </ac:spMkLst>
        </pc:spChg>
        <pc:spChg chg="add mod">
          <ac:chgData name="Tutuiu Florina" userId="49aaaca89c39a863" providerId="LiveId" clId="{49377974-9839-41A7-AD3D-084C8DE8D851}" dt="2025-06-30T07:25:19.168" v="1168" actId="1076"/>
          <ac:spMkLst>
            <pc:docMk/>
            <pc:sldMk cId="0" sldId="259"/>
            <ac:spMk id="4" creationId="{EC07D493-DF41-21C7-B310-198E0E5E0CD3}"/>
          </ac:spMkLst>
        </pc:spChg>
        <pc:spChg chg="add">
          <ac:chgData name="Tutuiu Florina" userId="49aaaca89c39a863" providerId="LiveId" clId="{49377974-9839-41A7-AD3D-084C8DE8D851}" dt="2025-06-30T05:02:46.206" v="38" actId="26606"/>
          <ac:spMkLst>
            <pc:docMk/>
            <pc:sldMk cId="0" sldId="259"/>
            <ac:spMk id="10" creationId="{5AA03EDC-7067-4DFF-B672-541D016AAAB8}"/>
          </ac:spMkLst>
        </pc:spChg>
        <pc:spChg chg="add">
          <ac:chgData name="Tutuiu Florina" userId="49aaaca89c39a863" providerId="LiveId" clId="{49377974-9839-41A7-AD3D-084C8DE8D851}" dt="2025-06-30T05:02:46.206" v="38" actId="26606"/>
          <ac:spMkLst>
            <pc:docMk/>
            <pc:sldMk cId="0" sldId="259"/>
            <ac:spMk id="12" creationId="{0EBF3E39-B0BE-496A-8604-9007470FFA3A}"/>
          </ac:spMkLst>
        </pc:spChg>
        <pc:picChg chg="add mod">
          <ac:chgData name="Tutuiu Florina" userId="49aaaca89c39a863" providerId="LiveId" clId="{49377974-9839-41A7-AD3D-084C8DE8D851}" dt="2025-06-30T05:02:46.206" v="38" actId="26606"/>
          <ac:picMkLst>
            <pc:docMk/>
            <pc:sldMk cId="0" sldId="259"/>
            <ac:picMk id="5" creationId="{15C23FBB-5DE4-E564-E8AE-D73EC6C26E97}"/>
          </ac:picMkLst>
        </pc:picChg>
      </pc:sldChg>
      <pc:sldChg chg="addSp delSp modSp mod setBg">
        <pc:chgData name="Tutuiu Florina" userId="49aaaca89c39a863" providerId="LiveId" clId="{49377974-9839-41A7-AD3D-084C8DE8D851}" dt="2025-06-30T07:26:33.701" v="1172" actId="1076"/>
        <pc:sldMkLst>
          <pc:docMk/>
          <pc:sldMk cId="0" sldId="260"/>
        </pc:sldMkLst>
        <pc:spChg chg="mod">
          <ac:chgData name="Tutuiu Florina" userId="49aaaca89c39a863" providerId="LiveId" clId="{49377974-9839-41A7-AD3D-084C8DE8D851}" dt="2025-06-30T06:46:16.556" v="1076" actId="1076"/>
          <ac:spMkLst>
            <pc:docMk/>
            <pc:sldMk cId="0" sldId="260"/>
            <ac:spMk id="2" creationId="{00000000-0000-0000-0000-000000000000}"/>
          </ac:spMkLst>
        </pc:spChg>
        <pc:spChg chg="mod">
          <ac:chgData name="Tutuiu Florina" userId="49aaaca89c39a863" providerId="LiveId" clId="{49377974-9839-41A7-AD3D-084C8DE8D851}" dt="2025-06-30T06:46:25.174" v="1077" actId="255"/>
          <ac:spMkLst>
            <pc:docMk/>
            <pc:sldMk cId="0" sldId="260"/>
            <ac:spMk id="3" creationId="{00000000-0000-0000-0000-000000000000}"/>
          </ac:spMkLst>
        </pc:spChg>
        <pc:spChg chg="add mod">
          <ac:chgData name="Tutuiu Florina" userId="49aaaca89c39a863" providerId="LiveId" clId="{49377974-9839-41A7-AD3D-084C8DE8D851}" dt="2025-06-30T07:26:33.701" v="1172" actId="1076"/>
          <ac:spMkLst>
            <pc:docMk/>
            <pc:sldMk cId="0" sldId="260"/>
            <ac:spMk id="4" creationId="{BCCCAA9E-F4CE-F56F-C716-935DA6FD5B97}"/>
          </ac:spMkLst>
        </pc:spChg>
        <pc:spChg chg="add mod">
          <ac:chgData name="Tutuiu Florina" userId="49aaaca89c39a863" providerId="LiveId" clId="{49377974-9839-41A7-AD3D-084C8DE8D851}" dt="2025-06-30T05:06:35.851" v="60" actId="26606"/>
          <ac:spMkLst>
            <pc:docMk/>
            <pc:sldMk cId="0" sldId="260"/>
            <ac:spMk id="8" creationId="{FC319D64-1DCD-EAC2-4D08-E53D1B299D9D}"/>
          </ac:spMkLst>
        </pc:spChg>
        <pc:spChg chg="add del">
          <ac:chgData name="Tutuiu Florina" userId="49aaaca89c39a863" providerId="LiveId" clId="{49377974-9839-41A7-AD3D-084C8DE8D851}" dt="2025-06-30T05:05:31.868" v="54" actId="26606"/>
          <ac:spMkLst>
            <pc:docMk/>
            <pc:sldMk cId="0" sldId="260"/>
            <ac:spMk id="10" creationId="{E792593F-7429-4C26-9205-C73F129B8E42}"/>
          </ac:spMkLst>
        </pc:spChg>
        <pc:spChg chg="add del">
          <ac:chgData name="Tutuiu Florina" userId="49aaaca89c39a863" providerId="LiveId" clId="{49377974-9839-41A7-AD3D-084C8DE8D851}" dt="2025-06-30T05:05:31.868" v="54" actId="26606"/>
          <ac:spMkLst>
            <pc:docMk/>
            <pc:sldMk cId="0" sldId="260"/>
            <ac:spMk id="12" creationId="{6F4FEC82-D430-4945-8AA9-240D0EF9DD1F}"/>
          </ac:spMkLst>
        </pc:spChg>
        <pc:spChg chg="add">
          <ac:chgData name="Tutuiu Florina" userId="49aaaca89c39a863" providerId="LiveId" clId="{49377974-9839-41A7-AD3D-084C8DE8D851}" dt="2025-06-30T05:06:35.851" v="60" actId="26606"/>
          <ac:spMkLst>
            <pc:docMk/>
            <pc:sldMk cId="0" sldId="260"/>
            <ac:spMk id="13" creationId="{5AA03EDC-7067-4DFF-B672-541D016AAAB8}"/>
          </ac:spMkLst>
        </pc:spChg>
        <pc:spChg chg="add">
          <ac:chgData name="Tutuiu Florina" userId="49aaaca89c39a863" providerId="LiveId" clId="{49377974-9839-41A7-AD3D-084C8DE8D851}" dt="2025-06-30T05:06:35.851" v="60" actId="26606"/>
          <ac:spMkLst>
            <pc:docMk/>
            <pc:sldMk cId="0" sldId="260"/>
            <ac:spMk id="15" creationId="{0EBF3E39-B0BE-496A-8604-9007470FFA3A}"/>
          </ac:spMkLst>
        </pc:spChg>
        <pc:picChg chg="add mod">
          <ac:chgData name="Tutuiu Florina" userId="49aaaca89c39a863" providerId="LiveId" clId="{49377974-9839-41A7-AD3D-084C8DE8D851}" dt="2025-06-30T05:05:33.769" v="56" actId="931"/>
          <ac:picMkLst>
            <pc:docMk/>
            <pc:sldMk cId="0" sldId="260"/>
            <ac:picMk id="5" creationId="{F60DBB12-12E3-6744-A04B-AE2ABEA4C6BB}"/>
          </ac:picMkLst>
        </pc:picChg>
        <pc:picChg chg="add mod">
          <ac:chgData name="Tutuiu Florina" userId="49aaaca89c39a863" providerId="LiveId" clId="{49377974-9839-41A7-AD3D-084C8DE8D851}" dt="2025-06-30T05:06:41.374" v="62" actId="962"/>
          <ac:picMkLst>
            <pc:docMk/>
            <pc:sldMk cId="0" sldId="260"/>
            <ac:picMk id="7" creationId="{AD62F731-C08F-9361-2ECF-2637249D4CFE}"/>
          </ac:picMkLst>
        </pc:picChg>
      </pc:sldChg>
      <pc:sldChg chg="addSp delSp modSp mod setBg">
        <pc:chgData name="Tutuiu Florina" userId="49aaaca89c39a863" providerId="LiveId" clId="{49377974-9839-41A7-AD3D-084C8DE8D851}" dt="2025-06-30T07:27:59.618" v="1176" actId="1076"/>
        <pc:sldMkLst>
          <pc:docMk/>
          <pc:sldMk cId="0" sldId="261"/>
        </pc:sldMkLst>
        <pc:spChg chg="mod">
          <ac:chgData name="Tutuiu Florina" userId="49aaaca89c39a863" providerId="LiveId" clId="{49377974-9839-41A7-AD3D-084C8DE8D851}" dt="2025-06-30T06:46:36.880" v="1078" actId="1076"/>
          <ac:spMkLst>
            <pc:docMk/>
            <pc:sldMk cId="0" sldId="261"/>
            <ac:spMk id="2" creationId="{00000000-0000-0000-0000-000000000000}"/>
          </ac:spMkLst>
        </pc:spChg>
        <pc:spChg chg="mod">
          <ac:chgData name="Tutuiu Florina" userId="49aaaca89c39a863" providerId="LiveId" clId="{49377974-9839-41A7-AD3D-084C8DE8D851}" dt="2025-06-30T06:46:47.009" v="1079" actId="255"/>
          <ac:spMkLst>
            <pc:docMk/>
            <pc:sldMk cId="0" sldId="261"/>
            <ac:spMk id="3" creationId="{00000000-0000-0000-0000-000000000000}"/>
          </ac:spMkLst>
        </pc:spChg>
        <pc:spChg chg="add mod">
          <ac:chgData name="Tutuiu Florina" userId="49aaaca89c39a863" providerId="LiveId" clId="{49377974-9839-41A7-AD3D-084C8DE8D851}" dt="2025-06-30T07:27:59.618" v="1176" actId="1076"/>
          <ac:spMkLst>
            <pc:docMk/>
            <pc:sldMk cId="0" sldId="261"/>
            <ac:spMk id="4" creationId="{2CDCBBAC-66D1-DF51-4B5F-3DA15739BF4A}"/>
          </ac:spMkLst>
        </pc:spChg>
        <pc:spChg chg="add mod">
          <ac:chgData name="Tutuiu Florina" userId="49aaaca89c39a863" providerId="LiveId" clId="{49377974-9839-41A7-AD3D-084C8DE8D851}" dt="2025-06-30T05:15:07.028" v="83" actId="931"/>
          <ac:spMkLst>
            <pc:docMk/>
            <pc:sldMk cId="0" sldId="261"/>
            <ac:spMk id="6" creationId="{244A6F8F-957C-026D-50AD-B67A23DFF4BA}"/>
          </ac:spMkLst>
        </pc:spChg>
        <pc:spChg chg="add">
          <ac:chgData name="Tutuiu Florina" userId="49aaaca89c39a863" providerId="LiveId" clId="{49377974-9839-41A7-AD3D-084C8DE8D851}" dt="2025-06-30T05:15:16.476" v="86" actId="26606"/>
          <ac:spMkLst>
            <pc:docMk/>
            <pc:sldMk cId="0" sldId="261"/>
            <ac:spMk id="10" creationId="{5AA03EDC-7067-4DFF-B672-541D016AAAB8}"/>
          </ac:spMkLst>
        </pc:spChg>
        <pc:spChg chg="add del">
          <ac:chgData name="Tutuiu Florina" userId="49aaaca89c39a863" providerId="LiveId" clId="{49377974-9839-41A7-AD3D-084C8DE8D851}" dt="2025-06-30T05:15:05.897" v="81" actId="26606"/>
          <ac:spMkLst>
            <pc:docMk/>
            <pc:sldMk cId="0" sldId="261"/>
            <ac:spMk id="11" creationId="{5AA03EDC-7067-4DFF-B672-541D016AAAB8}"/>
          </ac:spMkLst>
        </pc:spChg>
        <pc:spChg chg="add del">
          <ac:chgData name="Tutuiu Florina" userId="49aaaca89c39a863" providerId="LiveId" clId="{49377974-9839-41A7-AD3D-084C8DE8D851}" dt="2025-06-30T05:15:05.897" v="81" actId="26606"/>
          <ac:spMkLst>
            <pc:docMk/>
            <pc:sldMk cId="0" sldId="261"/>
            <ac:spMk id="13" creationId="{0EBF3E39-B0BE-496A-8604-9007470FFA3A}"/>
          </ac:spMkLst>
        </pc:spChg>
        <pc:spChg chg="add">
          <ac:chgData name="Tutuiu Florina" userId="49aaaca89c39a863" providerId="LiveId" clId="{49377974-9839-41A7-AD3D-084C8DE8D851}" dt="2025-06-30T05:15:16.476" v="86" actId="26606"/>
          <ac:spMkLst>
            <pc:docMk/>
            <pc:sldMk cId="0" sldId="261"/>
            <ac:spMk id="15" creationId="{0EBF3E39-B0BE-496A-8604-9007470FFA3A}"/>
          </ac:spMkLst>
        </pc:spChg>
        <pc:picChg chg="add mod">
          <ac:chgData name="Tutuiu Florina" userId="49aaaca89c39a863" providerId="LiveId" clId="{49377974-9839-41A7-AD3D-084C8DE8D851}" dt="2025-06-30T05:15:07.028" v="83" actId="931"/>
          <ac:picMkLst>
            <pc:docMk/>
            <pc:sldMk cId="0" sldId="261"/>
            <ac:picMk id="5" creationId="{64F88A12-9239-25CB-3B76-7CEEF075A38F}"/>
          </ac:picMkLst>
        </pc:picChg>
        <pc:picChg chg="add mod">
          <ac:chgData name="Tutuiu Florina" userId="49aaaca89c39a863" providerId="LiveId" clId="{49377974-9839-41A7-AD3D-084C8DE8D851}" dt="2025-06-30T05:15:04.056" v="79"/>
          <ac:picMkLst>
            <pc:docMk/>
            <pc:sldMk cId="0" sldId="261"/>
            <ac:picMk id="7" creationId="{90B33FBB-859D-AD9A-20EB-2AAABD760167}"/>
          </ac:picMkLst>
        </pc:picChg>
        <pc:picChg chg="add mod modCrop">
          <ac:chgData name="Tutuiu Florina" userId="49aaaca89c39a863" providerId="LiveId" clId="{49377974-9839-41A7-AD3D-084C8DE8D851}" dt="2025-06-30T05:16:47.462" v="99" actId="1076"/>
          <ac:picMkLst>
            <pc:docMk/>
            <pc:sldMk cId="0" sldId="261"/>
            <ac:picMk id="8" creationId="{6904A12C-3665-65B5-A67E-1246DB979ADC}"/>
          </ac:picMkLst>
        </pc:picChg>
      </pc:sldChg>
      <pc:sldChg chg="addSp delSp modSp mod setBg">
        <pc:chgData name="Tutuiu Florina" userId="49aaaca89c39a863" providerId="LiveId" clId="{49377974-9839-41A7-AD3D-084C8DE8D851}" dt="2025-06-30T08:17:15.138" v="1388" actId="1076"/>
        <pc:sldMkLst>
          <pc:docMk/>
          <pc:sldMk cId="0" sldId="262"/>
        </pc:sldMkLst>
        <pc:spChg chg="mod">
          <ac:chgData name="Tutuiu Florina" userId="49aaaca89c39a863" providerId="LiveId" clId="{49377974-9839-41A7-AD3D-084C8DE8D851}" dt="2025-06-30T06:47:04.202" v="1080" actId="1076"/>
          <ac:spMkLst>
            <pc:docMk/>
            <pc:sldMk cId="0" sldId="262"/>
            <ac:spMk id="2" creationId="{00000000-0000-0000-0000-000000000000}"/>
          </ac:spMkLst>
        </pc:spChg>
        <pc:spChg chg="mod">
          <ac:chgData name="Tutuiu Florina" userId="49aaaca89c39a863" providerId="LiveId" clId="{49377974-9839-41A7-AD3D-084C8DE8D851}" dt="2025-06-30T06:47:18.051" v="1081" actId="255"/>
          <ac:spMkLst>
            <pc:docMk/>
            <pc:sldMk cId="0" sldId="262"/>
            <ac:spMk id="3" creationId="{00000000-0000-0000-0000-000000000000}"/>
          </ac:spMkLst>
        </pc:spChg>
        <pc:spChg chg="add del mod">
          <ac:chgData name="Tutuiu Florina" userId="49aaaca89c39a863" providerId="LiveId" clId="{49377974-9839-41A7-AD3D-084C8DE8D851}" dt="2025-06-30T08:17:05.514" v="1387" actId="478"/>
          <ac:spMkLst>
            <pc:docMk/>
            <pc:sldMk cId="0" sldId="262"/>
            <ac:spMk id="4" creationId="{6338E6D9-5C5E-8BAA-53FF-FAB226C443AE}"/>
          </ac:spMkLst>
        </pc:spChg>
        <pc:spChg chg="add mod">
          <ac:chgData name="Tutuiu Florina" userId="49aaaca89c39a863" providerId="LiveId" clId="{49377974-9839-41A7-AD3D-084C8DE8D851}" dt="2025-06-30T05:20:00.038" v="107" actId="26606"/>
          <ac:spMkLst>
            <pc:docMk/>
            <pc:sldMk cId="0" sldId="262"/>
            <ac:spMk id="6" creationId="{9CBD4503-10AC-3499-68B3-EB434F755F9E}"/>
          </ac:spMkLst>
        </pc:spChg>
        <pc:spChg chg="add mod">
          <ac:chgData name="Tutuiu Florina" userId="49aaaca89c39a863" providerId="LiveId" clId="{49377974-9839-41A7-AD3D-084C8DE8D851}" dt="2025-06-30T08:15:59.696" v="1377" actId="571"/>
          <ac:spMkLst>
            <pc:docMk/>
            <pc:sldMk cId="0" sldId="262"/>
            <ac:spMk id="7" creationId="{FB8665AE-9CDA-CB1A-A61D-CA28DA458D38}"/>
          </ac:spMkLst>
        </pc:spChg>
        <pc:spChg chg="add mod">
          <ac:chgData name="Tutuiu Florina" userId="49aaaca89c39a863" providerId="LiveId" clId="{49377974-9839-41A7-AD3D-084C8DE8D851}" dt="2025-06-30T08:16:34.879" v="1383" actId="571"/>
          <ac:spMkLst>
            <pc:docMk/>
            <pc:sldMk cId="0" sldId="262"/>
            <ac:spMk id="8" creationId="{9569B096-40EE-272A-5F0A-441D11DEC21D}"/>
          </ac:spMkLst>
        </pc:spChg>
        <pc:spChg chg="add mod">
          <ac:chgData name="Tutuiu Florina" userId="49aaaca89c39a863" providerId="LiveId" clId="{49377974-9839-41A7-AD3D-084C8DE8D851}" dt="2025-06-30T08:17:15.138" v="1388" actId="1076"/>
          <ac:spMkLst>
            <pc:docMk/>
            <pc:sldMk cId="0" sldId="262"/>
            <ac:spMk id="9" creationId="{7A0CE5CE-065F-493F-B016-783DD58C380D}"/>
          </ac:spMkLst>
        </pc:spChg>
        <pc:spChg chg="add">
          <ac:chgData name="Tutuiu Florina" userId="49aaaca89c39a863" providerId="LiveId" clId="{49377974-9839-41A7-AD3D-084C8DE8D851}" dt="2025-06-30T05:20:00.038" v="107" actId="26606"/>
          <ac:spMkLst>
            <pc:docMk/>
            <pc:sldMk cId="0" sldId="262"/>
            <ac:spMk id="11" creationId="{5AA03EDC-7067-4DFF-B672-541D016AAAB8}"/>
          </ac:spMkLst>
        </pc:spChg>
        <pc:spChg chg="add">
          <ac:chgData name="Tutuiu Florina" userId="49aaaca89c39a863" providerId="LiveId" clId="{49377974-9839-41A7-AD3D-084C8DE8D851}" dt="2025-06-30T05:20:00.038" v="107" actId="26606"/>
          <ac:spMkLst>
            <pc:docMk/>
            <pc:sldMk cId="0" sldId="262"/>
            <ac:spMk id="13" creationId="{0EBF3E39-B0BE-496A-8604-9007470FFA3A}"/>
          </ac:spMkLst>
        </pc:spChg>
        <pc:picChg chg="add mod">
          <ac:chgData name="Tutuiu Florina" userId="49aaaca89c39a863" providerId="LiveId" clId="{49377974-9839-41A7-AD3D-084C8DE8D851}" dt="2025-06-30T08:09:17.556" v="1351" actId="1076"/>
          <ac:picMkLst>
            <pc:docMk/>
            <pc:sldMk cId="0" sldId="262"/>
            <ac:picMk id="5" creationId="{ED5E955B-07B2-DD3D-BACA-7211F1BD92E2}"/>
          </ac:picMkLst>
        </pc:picChg>
      </pc:sldChg>
      <pc:sldChg chg="addSp delSp modSp mod setBg">
        <pc:chgData name="Tutuiu Florina" userId="49aaaca89c39a863" providerId="LiveId" clId="{49377974-9839-41A7-AD3D-084C8DE8D851}" dt="2025-06-30T08:15:46.635" v="1375" actId="20577"/>
        <pc:sldMkLst>
          <pc:docMk/>
          <pc:sldMk cId="0" sldId="263"/>
        </pc:sldMkLst>
        <pc:spChg chg="mod">
          <ac:chgData name="Tutuiu Florina" userId="49aaaca89c39a863" providerId="LiveId" clId="{49377974-9839-41A7-AD3D-084C8DE8D851}" dt="2025-06-30T06:47:57.193" v="1086" actId="1076"/>
          <ac:spMkLst>
            <pc:docMk/>
            <pc:sldMk cId="0" sldId="263"/>
            <ac:spMk id="2" creationId="{00000000-0000-0000-0000-000000000000}"/>
          </ac:spMkLst>
        </pc:spChg>
        <pc:spChg chg="mod">
          <ac:chgData name="Tutuiu Florina" userId="49aaaca89c39a863" providerId="LiveId" clId="{49377974-9839-41A7-AD3D-084C8DE8D851}" dt="2025-06-30T06:48:11.823" v="1089" actId="255"/>
          <ac:spMkLst>
            <pc:docMk/>
            <pc:sldMk cId="0" sldId="263"/>
            <ac:spMk id="3" creationId="{00000000-0000-0000-0000-000000000000}"/>
          </ac:spMkLst>
        </pc:spChg>
        <pc:spChg chg="add del mod">
          <ac:chgData name="Tutuiu Florina" userId="49aaaca89c39a863" providerId="LiveId" clId="{49377974-9839-41A7-AD3D-084C8DE8D851}" dt="2025-06-30T08:12:32.928" v="1364" actId="478"/>
          <ac:spMkLst>
            <pc:docMk/>
            <pc:sldMk cId="0" sldId="263"/>
            <ac:spMk id="4" creationId="{62D62940-FF6E-5985-4280-94F5EB1E78C2}"/>
          </ac:spMkLst>
        </pc:spChg>
        <pc:spChg chg="add mod">
          <ac:chgData name="Tutuiu Florina" userId="49aaaca89c39a863" providerId="LiveId" clId="{49377974-9839-41A7-AD3D-084C8DE8D851}" dt="2025-06-30T08:15:46.635" v="1375" actId="20577"/>
          <ac:spMkLst>
            <pc:docMk/>
            <pc:sldMk cId="0" sldId="263"/>
            <ac:spMk id="5" creationId="{76133416-C358-6E7A-83F4-A04A8EB2E940}"/>
          </ac:spMkLst>
        </pc:spChg>
        <pc:spChg chg="add mod">
          <ac:chgData name="Tutuiu Florina" userId="49aaaca89c39a863" providerId="LiveId" clId="{49377974-9839-41A7-AD3D-084C8DE8D851}" dt="2025-06-30T08:15:35.674" v="1374" actId="571"/>
          <ac:spMkLst>
            <pc:docMk/>
            <pc:sldMk cId="0" sldId="263"/>
            <ac:spMk id="6" creationId="{59AB51E1-4B19-39D2-59D0-7A9598F3D979}"/>
          </ac:spMkLst>
        </pc:spChg>
        <pc:spChg chg="add mod">
          <ac:chgData name="Tutuiu Florina" userId="49aaaca89c39a863" providerId="LiveId" clId="{49377974-9839-41A7-AD3D-084C8DE8D851}" dt="2025-06-30T05:23:45.093" v="139" actId="26606"/>
          <ac:spMkLst>
            <pc:docMk/>
            <pc:sldMk cId="0" sldId="263"/>
            <ac:spMk id="10" creationId="{0B60AE61-11A1-080E-7B06-5275C83FBB91}"/>
          </ac:spMkLst>
        </pc:spChg>
        <pc:spChg chg="add">
          <ac:chgData name="Tutuiu Florina" userId="49aaaca89c39a863" providerId="LiveId" clId="{49377974-9839-41A7-AD3D-084C8DE8D851}" dt="2025-06-30T05:23:45.093" v="139" actId="26606"/>
          <ac:spMkLst>
            <pc:docMk/>
            <pc:sldMk cId="0" sldId="263"/>
            <ac:spMk id="15" creationId="{5AA03EDC-7067-4DFF-B672-541D016AAAB8}"/>
          </ac:spMkLst>
        </pc:spChg>
        <pc:spChg chg="add">
          <ac:chgData name="Tutuiu Florina" userId="49aaaca89c39a863" providerId="LiveId" clId="{49377974-9839-41A7-AD3D-084C8DE8D851}" dt="2025-06-30T05:23:45.093" v="139" actId="26606"/>
          <ac:spMkLst>
            <pc:docMk/>
            <pc:sldMk cId="0" sldId="263"/>
            <ac:spMk id="17" creationId="{0EBF3E39-B0BE-496A-8604-9007470FFA3A}"/>
          </ac:spMkLst>
        </pc:spChg>
        <pc:picChg chg="add mod">
          <ac:chgData name="Tutuiu Florina" userId="49aaaca89c39a863" providerId="LiveId" clId="{49377974-9839-41A7-AD3D-084C8DE8D851}" dt="2025-06-30T05:22:39.247" v="135" actId="931"/>
          <ac:picMkLst>
            <pc:docMk/>
            <pc:sldMk cId="0" sldId="263"/>
            <ac:picMk id="5" creationId="{0FB01C43-7C1B-3A72-4552-F144C1155D68}"/>
          </ac:picMkLst>
        </pc:picChg>
        <pc:picChg chg="add mod">
          <ac:chgData name="Tutuiu Florina" userId="49aaaca89c39a863" providerId="LiveId" clId="{49377974-9839-41A7-AD3D-084C8DE8D851}" dt="2025-06-30T05:22:39.247" v="135" actId="931"/>
          <ac:picMkLst>
            <pc:docMk/>
            <pc:sldMk cId="0" sldId="263"/>
            <ac:picMk id="7" creationId="{1EFF4C29-CDDF-6BC9-FEAE-00FAF4745F6F}"/>
          </ac:picMkLst>
        </pc:picChg>
        <pc:picChg chg="add mod">
          <ac:chgData name="Tutuiu Florina" userId="49aaaca89c39a863" providerId="LiveId" clId="{49377974-9839-41A7-AD3D-084C8DE8D851}" dt="2025-06-30T05:23:45.093" v="139" actId="26606"/>
          <ac:picMkLst>
            <pc:docMk/>
            <pc:sldMk cId="0" sldId="263"/>
            <ac:picMk id="9" creationId="{3A432522-1133-58F6-FDED-2A030EBD96C6}"/>
          </ac:picMkLst>
        </pc:picChg>
      </pc:sldChg>
      <pc:sldChg chg="addSp modSp mod setBg">
        <pc:chgData name="Tutuiu Florina" userId="49aaaca89c39a863" providerId="LiveId" clId="{49377974-9839-41A7-AD3D-084C8DE8D851}" dt="2025-06-30T07:28:32.692" v="1180" actId="1076"/>
        <pc:sldMkLst>
          <pc:docMk/>
          <pc:sldMk cId="0" sldId="264"/>
        </pc:sldMkLst>
        <pc:spChg chg="mod">
          <ac:chgData name="Tutuiu Florina" userId="49aaaca89c39a863" providerId="LiveId" clId="{49377974-9839-41A7-AD3D-084C8DE8D851}" dt="2025-06-30T05:31:33.816" v="191" actId="1076"/>
          <ac:spMkLst>
            <pc:docMk/>
            <pc:sldMk cId="0" sldId="264"/>
            <ac:spMk id="2" creationId="{00000000-0000-0000-0000-000000000000}"/>
          </ac:spMkLst>
        </pc:spChg>
        <pc:spChg chg="mod">
          <ac:chgData name="Tutuiu Florina" userId="49aaaca89c39a863" providerId="LiveId" clId="{49377974-9839-41A7-AD3D-084C8DE8D851}" dt="2025-06-30T05:33:05.732" v="210" actId="5793"/>
          <ac:spMkLst>
            <pc:docMk/>
            <pc:sldMk cId="0" sldId="264"/>
            <ac:spMk id="3" creationId="{00000000-0000-0000-0000-000000000000}"/>
          </ac:spMkLst>
        </pc:spChg>
        <pc:spChg chg="add mod">
          <ac:chgData name="Tutuiu Florina" userId="49aaaca89c39a863" providerId="LiveId" clId="{49377974-9839-41A7-AD3D-084C8DE8D851}" dt="2025-06-30T07:28:32.692" v="1180" actId="1076"/>
          <ac:spMkLst>
            <pc:docMk/>
            <pc:sldMk cId="0" sldId="264"/>
            <ac:spMk id="4" creationId="{D5530758-FC35-E09E-4029-648100154B5C}"/>
          </ac:spMkLst>
        </pc:spChg>
        <pc:spChg chg="add">
          <ac:chgData name="Tutuiu Florina" userId="49aaaca89c39a863" providerId="LiveId" clId="{49377974-9839-41A7-AD3D-084C8DE8D851}" dt="2025-06-30T05:30:13.883" v="179" actId="26606"/>
          <ac:spMkLst>
            <pc:docMk/>
            <pc:sldMk cId="0" sldId="264"/>
            <ac:spMk id="10" creationId="{5AA03EDC-7067-4DFF-B672-541D016AAAB8}"/>
          </ac:spMkLst>
        </pc:spChg>
        <pc:spChg chg="add">
          <ac:chgData name="Tutuiu Florina" userId="49aaaca89c39a863" providerId="LiveId" clId="{49377974-9839-41A7-AD3D-084C8DE8D851}" dt="2025-06-30T05:30:13.883" v="179" actId="26606"/>
          <ac:spMkLst>
            <pc:docMk/>
            <pc:sldMk cId="0" sldId="264"/>
            <ac:spMk id="12" creationId="{0EBF3E39-B0BE-496A-8604-9007470FFA3A}"/>
          </ac:spMkLst>
        </pc:spChg>
        <pc:picChg chg="add mod modCrop">
          <ac:chgData name="Tutuiu Florina" userId="49aaaca89c39a863" providerId="LiveId" clId="{49377974-9839-41A7-AD3D-084C8DE8D851}" dt="2025-06-30T06:48:50.796" v="1091" actId="1076"/>
          <ac:picMkLst>
            <pc:docMk/>
            <pc:sldMk cId="0" sldId="264"/>
            <ac:picMk id="5" creationId="{313F3562-1513-1463-3A31-1BDCCA0FA8AE}"/>
          </ac:picMkLst>
        </pc:picChg>
      </pc:sldChg>
      <pc:sldChg chg="addSp delSp modSp del mod modClrScheme chgLayout">
        <pc:chgData name="Tutuiu Florina" userId="49aaaca89c39a863" providerId="LiveId" clId="{49377974-9839-41A7-AD3D-084C8DE8D851}" dt="2025-06-30T05:37:18.832" v="234" actId="2696"/>
        <pc:sldMkLst>
          <pc:docMk/>
          <pc:sldMk cId="0" sldId="265"/>
        </pc:sldMkLst>
        <pc:spChg chg="mod ord">
          <ac:chgData name="Tutuiu Florina" userId="49aaaca89c39a863" providerId="LiveId" clId="{49377974-9839-41A7-AD3D-084C8DE8D851}" dt="2025-06-30T05:36:09.022" v="226" actId="700"/>
          <ac:spMkLst>
            <pc:docMk/>
            <pc:sldMk cId="0" sldId="265"/>
            <ac:spMk id="2" creationId="{00000000-0000-0000-0000-000000000000}"/>
          </ac:spMkLst>
        </pc:spChg>
        <pc:spChg chg="add del mod ord">
          <ac:chgData name="Tutuiu Florina" userId="49aaaca89c39a863" providerId="LiveId" clId="{49377974-9839-41A7-AD3D-084C8DE8D851}" dt="2025-06-30T05:36:09.022" v="226" actId="700"/>
          <ac:spMkLst>
            <pc:docMk/>
            <pc:sldMk cId="0" sldId="265"/>
            <ac:spMk id="3" creationId="{00000000-0000-0000-0000-000000000000}"/>
          </ac:spMkLst>
        </pc:spChg>
        <pc:spChg chg="add">
          <ac:chgData name="Tutuiu Florina" userId="49aaaca89c39a863" providerId="LiveId" clId="{49377974-9839-41A7-AD3D-084C8DE8D851}" dt="2025-06-30T05:33:43.292" v="212"/>
          <ac:spMkLst>
            <pc:docMk/>
            <pc:sldMk cId="0" sldId="265"/>
            <ac:spMk id="6" creationId="{A399C161-8717-A394-8D08-DAC8F733BD33}"/>
          </ac:spMkLst>
        </pc:spChg>
        <pc:spChg chg="add del mod ord">
          <ac:chgData name="Tutuiu Florina" userId="49aaaca89c39a863" providerId="LiveId" clId="{49377974-9839-41A7-AD3D-084C8DE8D851}" dt="2025-06-30T05:36:21.521" v="227"/>
          <ac:spMkLst>
            <pc:docMk/>
            <pc:sldMk cId="0" sldId="265"/>
            <ac:spMk id="7" creationId="{0D11DE93-B5B9-9B2A-31D6-A905A7ECA865}"/>
          </ac:spMkLst>
        </pc:spChg>
        <pc:spChg chg="add del mod ord">
          <ac:chgData name="Tutuiu Florina" userId="49aaaca89c39a863" providerId="LiveId" clId="{49377974-9839-41A7-AD3D-084C8DE8D851}" dt="2025-06-30T05:36:21.521" v="227"/>
          <ac:spMkLst>
            <pc:docMk/>
            <pc:sldMk cId="0" sldId="265"/>
            <ac:spMk id="8" creationId="{02584468-3BBC-0171-AF27-F634BCCA97DC}"/>
          </ac:spMkLst>
        </pc:spChg>
        <pc:spChg chg="add">
          <ac:chgData name="Tutuiu Florina" userId="49aaaca89c39a863" providerId="LiveId" clId="{49377974-9839-41A7-AD3D-084C8DE8D851}" dt="2025-06-30T05:36:21.521" v="227"/>
          <ac:spMkLst>
            <pc:docMk/>
            <pc:sldMk cId="0" sldId="265"/>
            <ac:spMk id="11" creationId="{9D6C95FE-1F01-319B-8C49-B6D9C2805084}"/>
          </ac:spMkLst>
        </pc:spChg>
        <pc:graphicFrameChg chg="add mod modGraphic">
          <ac:chgData name="Tutuiu Florina" userId="49aaaca89c39a863" providerId="LiveId" clId="{49377974-9839-41A7-AD3D-084C8DE8D851}" dt="2025-06-30T05:35:02.096" v="225"/>
          <ac:graphicFrameMkLst>
            <pc:docMk/>
            <pc:sldMk cId="0" sldId="265"/>
            <ac:graphicFrameMk id="4" creationId="{B891F963-DB27-1745-76EA-E183978E8C6F}"/>
          </ac:graphicFrameMkLst>
        </pc:graphicFrameChg>
        <pc:graphicFrameChg chg="add mod modGraphic">
          <ac:chgData name="Tutuiu Florina" userId="49aaaca89c39a863" providerId="LiveId" clId="{49377974-9839-41A7-AD3D-084C8DE8D851}" dt="2025-06-30T05:35:01.643" v="224" actId="14100"/>
          <ac:graphicFrameMkLst>
            <pc:docMk/>
            <pc:sldMk cId="0" sldId="265"/>
            <ac:graphicFrameMk id="5" creationId="{A08D3C83-6728-E03A-5EBE-2F860A33205E}"/>
          </ac:graphicFrameMkLst>
        </pc:graphicFrameChg>
        <pc:graphicFrameChg chg="add mod modGraphic">
          <ac:chgData name="Tutuiu Florina" userId="49aaaca89c39a863" providerId="LiveId" clId="{49377974-9839-41A7-AD3D-084C8DE8D851}" dt="2025-06-30T05:36:36.046" v="230" actId="14100"/>
          <ac:graphicFrameMkLst>
            <pc:docMk/>
            <pc:sldMk cId="0" sldId="265"/>
            <ac:graphicFrameMk id="9" creationId="{DC4DCE5B-188A-8429-7862-927B8FB06E61}"/>
          </ac:graphicFrameMkLst>
        </pc:graphicFrameChg>
        <pc:graphicFrameChg chg="add mod modGraphic">
          <ac:chgData name="Tutuiu Florina" userId="49aaaca89c39a863" providerId="LiveId" clId="{49377974-9839-41A7-AD3D-084C8DE8D851}" dt="2025-06-30T05:36:49.026" v="233" actId="14100"/>
          <ac:graphicFrameMkLst>
            <pc:docMk/>
            <pc:sldMk cId="0" sldId="265"/>
            <ac:graphicFrameMk id="10" creationId="{77B9BF03-9025-4F61-2A9F-18BD26A7B837}"/>
          </ac:graphicFrameMkLst>
        </pc:graphicFrameChg>
      </pc:sldChg>
      <pc:sldChg chg="addSp modSp mod setBg">
        <pc:chgData name="Tutuiu Florina" userId="49aaaca89c39a863" providerId="LiveId" clId="{49377974-9839-41A7-AD3D-084C8DE8D851}" dt="2025-06-30T07:29:19.879" v="1185" actId="1076"/>
        <pc:sldMkLst>
          <pc:docMk/>
          <pc:sldMk cId="0" sldId="266"/>
        </pc:sldMkLst>
        <pc:spChg chg="mod">
          <ac:chgData name="Tutuiu Florina" userId="49aaaca89c39a863" providerId="LiveId" clId="{49377974-9839-41A7-AD3D-084C8DE8D851}" dt="2025-06-30T06:20:05.052" v="734" actId="1076"/>
          <ac:spMkLst>
            <pc:docMk/>
            <pc:sldMk cId="0" sldId="266"/>
            <ac:spMk id="2" creationId="{00000000-0000-0000-0000-000000000000}"/>
          </ac:spMkLst>
        </pc:spChg>
        <pc:spChg chg="mod">
          <ac:chgData name="Tutuiu Florina" userId="49aaaca89c39a863" providerId="LiveId" clId="{49377974-9839-41A7-AD3D-084C8DE8D851}" dt="2025-06-30T06:20:14.059" v="736" actId="27636"/>
          <ac:spMkLst>
            <pc:docMk/>
            <pc:sldMk cId="0" sldId="266"/>
            <ac:spMk id="3" creationId="{00000000-0000-0000-0000-000000000000}"/>
          </ac:spMkLst>
        </pc:spChg>
        <pc:spChg chg="add mod">
          <ac:chgData name="Tutuiu Florina" userId="49aaaca89c39a863" providerId="LiveId" clId="{49377974-9839-41A7-AD3D-084C8DE8D851}" dt="2025-06-30T07:29:19.879" v="1185" actId="1076"/>
          <ac:spMkLst>
            <pc:docMk/>
            <pc:sldMk cId="0" sldId="266"/>
            <ac:spMk id="4" creationId="{7E14FCD1-29B9-3830-DFB9-1353FBBB4788}"/>
          </ac:spMkLst>
        </pc:spChg>
        <pc:spChg chg="add mod">
          <ac:chgData name="Tutuiu Florina" userId="49aaaca89c39a863" providerId="LiveId" clId="{49377974-9839-41A7-AD3D-084C8DE8D851}" dt="2025-06-30T06:07:45.855" v="724" actId="931"/>
          <ac:spMkLst>
            <pc:docMk/>
            <pc:sldMk cId="0" sldId="266"/>
            <ac:spMk id="6" creationId="{73BC3B9A-C745-1808-FDAC-2E74A7F75BBF}"/>
          </ac:spMkLst>
        </pc:spChg>
        <pc:spChg chg="add">
          <ac:chgData name="Tutuiu Florina" userId="49aaaca89c39a863" providerId="LiveId" clId="{49377974-9839-41A7-AD3D-084C8DE8D851}" dt="2025-06-30T06:19:41.436" v="727" actId="26606"/>
          <ac:spMkLst>
            <pc:docMk/>
            <pc:sldMk cId="0" sldId="266"/>
            <ac:spMk id="12" creationId="{5AA03EDC-7067-4DFF-B672-541D016AAAB8}"/>
          </ac:spMkLst>
        </pc:spChg>
        <pc:spChg chg="add">
          <ac:chgData name="Tutuiu Florina" userId="49aaaca89c39a863" providerId="LiveId" clId="{49377974-9839-41A7-AD3D-084C8DE8D851}" dt="2025-06-30T06:19:41.436" v="727" actId="26606"/>
          <ac:spMkLst>
            <pc:docMk/>
            <pc:sldMk cId="0" sldId="266"/>
            <ac:spMk id="14" creationId="{0EBF3E39-B0BE-496A-8604-9007470FFA3A}"/>
          </ac:spMkLst>
        </pc:spChg>
        <pc:picChg chg="add mod">
          <ac:chgData name="Tutuiu Florina" userId="49aaaca89c39a863" providerId="LiveId" clId="{49377974-9839-41A7-AD3D-084C8DE8D851}" dt="2025-06-30T06:07:45.855" v="724" actId="931"/>
          <ac:picMkLst>
            <pc:docMk/>
            <pc:sldMk cId="0" sldId="266"/>
            <ac:picMk id="5" creationId="{AB10CD73-BFEF-BE30-17B0-D2811616845D}"/>
          </ac:picMkLst>
        </pc:picChg>
        <pc:picChg chg="add mod">
          <ac:chgData name="Tutuiu Florina" userId="49aaaca89c39a863" providerId="LiveId" clId="{49377974-9839-41A7-AD3D-084C8DE8D851}" dt="2025-06-30T06:20:34.227" v="737" actId="1076"/>
          <ac:picMkLst>
            <pc:docMk/>
            <pc:sldMk cId="0" sldId="266"/>
            <ac:picMk id="7" creationId="{8FF4E53C-726E-C4D8-D247-DACCB6978EE2}"/>
          </ac:picMkLst>
        </pc:picChg>
        <pc:picChg chg="add mod">
          <ac:chgData name="Tutuiu Florina" userId="49aaaca89c39a863" providerId="LiveId" clId="{49377974-9839-41A7-AD3D-084C8DE8D851}" dt="2025-06-30T07:28:53.109" v="1181" actId="1076"/>
          <ac:picMkLst>
            <pc:docMk/>
            <pc:sldMk cId="0" sldId="266"/>
            <ac:picMk id="8" creationId="{3E53DDA0-AC1F-7BF9-41F0-BEE5A2F95D10}"/>
          </ac:picMkLst>
        </pc:picChg>
      </pc:sldChg>
      <pc:sldChg chg="addSp modSp mod setBg modAnim">
        <pc:chgData name="Tutuiu Florina" userId="49aaaca89c39a863" providerId="LiveId" clId="{49377974-9839-41A7-AD3D-084C8DE8D851}" dt="2025-06-30T07:30:34.047" v="1189" actId="1076"/>
        <pc:sldMkLst>
          <pc:docMk/>
          <pc:sldMk cId="0" sldId="267"/>
        </pc:sldMkLst>
        <pc:spChg chg="mod">
          <ac:chgData name="Tutuiu Florina" userId="49aaaca89c39a863" providerId="LiveId" clId="{49377974-9839-41A7-AD3D-084C8DE8D851}" dt="2025-06-30T06:26:53.870" v="791" actId="26606"/>
          <ac:spMkLst>
            <pc:docMk/>
            <pc:sldMk cId="0" sldId="267"/>
            <ac:spMk id="2" creationId="{00000000-0000-0000-0000-000000000000}"/>
          </ac:spMkLst>
        </pc:spChg>
        <pc:spChg chg="mod">
          <ac:chgData name="Tutuiu Florina" userId="49aaaca89c39a863" providerId="LiveId" clId="{49377974-9839-41A7-AD3D-084C8DE8D851}" dt="2025-06-30T06:26:53.870" v="791" actId="26606"/>
          <ac:spMkLst>
            <pc:docMk/>
            <pc:sldMk cId="0" sldId="267"/>
            <ac:spMk id="3" creationId="{00000000-0000-0000-0000-000000000000}"/>
          </ac:spMkLst>
        </pc:spChg>
        <pc:spChg chg="add mod">
          <ac:chgData name="Tutuiu Florina" userId="49aaaca89c39a863" providerId="LiveId" clId="{49377974-9839-41A7-AD3D-084C8DE8D851}" dt="2025-06-30T07:30:34.047" v="1189" actId="1076"/>
          <ac:spMkLst>
            <pc:docMk/>
            <pc:sldMk cId="0" sldId="267"/>
            <ac:spMk id="5" creationId="{B96BA5E5-B335-AA5F-610C-97F3E98F04F1}"/>
          </ac:spMkLst>
        </pc:spChg>
        <pc:spChg chg="add">
          <ac:chgData name="Tutuiu Florina" userId="49aaaca89c39a863" providerId="LiveId" clId="{49377974-9839-41A7-AD3D-084C8DE8D851}" dt="2025-06-30T06:26:53.870" v="791" actId="26606"/>
          <ac:spMkLst>
            <pc:docMk/>
            <pc:sldMk cId="0" sldId="267"/>
            <ac:spMk id="9" creationId="{5AA03EDC-7067-4DFF-B672-541D016AAAB8}"/>
          </ac:spMkLst>
        </pc:spChg>
        <pc:spChg chg="add">
          <ac:chgData name="Tutuiu Florina" userId="49aaaca89c39a863" providerId="LiveId" clId="{49377974-9839-41A7-AD3D-084C8DE8D851}" dt="2025-06-30T06:26:53.870" v="791" actId="26606"/>
          <ac:spMkLst>
            <pc:docMk/>
            <pc:sldMk cId="0" sldId="267"/>
            <ac:spMk id="11" creationId="{0EBF3E39-B0BE-496A-8604-9007470FFA3A}"/>
          </ac:spMkLst>
        </pc:spChg>
        <pc:picChg chg="add mod">
          <ac:chgData name="Tutuiu Florina" userId="49aaaca89c39a863" providerId="LiveId" clId="{49377974-9839-41A7-AD3D-084C8DE8D851}" dt="2025-06-30T06:27:06.487" v="795" actId="14100"/>
          <ac:picMkLst>
            <pc:docMk/>
            <pc:sldMk cId="0" sldId="267"/>
            <ac:picMk id="4" creationId="{0048F707-0987-7552-7E01-F8FE829DC934}"/>
          </ac:picMkLst>
        </pc:picChg>
      </pc:sldChg>
      <pc:sldChg chg="addSp delSp modSp mod setBg">
        <pc:chgData name="Tutuiu Florina" userId="49aaaca89c39a863" providerId="LiveId" clId="{49377974-9839-41A7-AD3D-084C8DE8D851}" dt="2025-06-30T07:31:56.405" v="1193" actId="1076"/>
        <pc:sldMkLst>
          <pc:docMk/>
          <pc:sldMk cId="0" sldId="268"/>
        </pc:sldMkLst>
        <pc:spChg chg="mod">
          <ac:chgData name="Tutuiu Florina" userId="49aaaca89c39a863" providerId="LiveId" clId="{49377974-9839-41A7-AD3D-084C8DE8D851}" dt="2025-06-30T06:49:44.519" v="1092" actId="1076"/>
          <ac:spMkLst>
            <pc:docMk/>
            <pc:sldMk cId="0" sldId="268"/>
            <ac:spMk id="2" creationId="{00000000-0000-0000-0000-000000000000}"/>
          </ac:spMkLst>
        </pc:spChg>
        <pc:spChg chg="del mod">
          <ac:chgData name="Tutuiu Florina" userId="49aaaca89c39a863" providerId="LiveId" clId="{49377974-9839-41A7-AD3D-084C8DE8D851}" dt="2025-06-30T06:27:47.913" v="797"/>
          <ac:spMkLst>
            <pc:docMk/>
            <pc:sldMk cId="0" sldId="268"/>
            <ac:spMk id="3" creationId="{00000000-0000-0000-0000-000000000000}"/>
          </ac:spMkLst>
        </pc:spChg>
        <pc:spChg chg="add mod">
          <ac:chgData name="Tutuiu Florina" userId="49aaaca89c39a863" providerId="LiveId" clId="{49377974-9839-41A7-AD3D-084C8DE8D851}" dt="2025-06-30T07:31:56.405" v="1193" actId="1076"/>
          <ac:spMkLst>
            <pc:docMk/>
            <pc:sldMk cId="0" sldId="268"/>
            <ac:spMk id="3" creationId="{2A13FE01-FD66-2CD4-B98B-1A31FBE06583}"/>
          </ac:spMkLst>
        </pc:spChg>
        <pc:spChg chg="add mod">
          <ac:chgData name="Tutuiu Florina" userId="49aaaca89c39a863" providerId="LiveId" clId="{49377974-9839-41A7-AD3D-084C8DE8D851}" dt="2025-06-30T06:49:49.082" v="1093" actId="1076"/>
          <ac:spMkLst>
            <pc:docMk/>
            <pc:sldMk cId="0" sldId="268"/>
            <ac:spMk id="4" creationId="{FEC01ED6-8CFE-166C-DF9C-8C503160F44C}"/>
          </ac:spMkLst>
        </pc:spChg>
        <pc:spChg chg="add">
          <ac:chgData name="Tutuiu Florina" userId="49aaaca89c39a863" providerId="LiveId" clId="{49377974-9839-41A7-AD3D-084C8DE8D851}" dt="2025-06-30T06:31:57.503" v="815" actId="26606"/>
          <ac:spMkLst>
            <pc:docMk/>
            <pc:sldMk cId="0" sldId="268"/>
            <ac:spMk id="8" creationId="{5AA03EDC-7067-4DFF-B672-541D016AAAB8}"/>
          </ac:spMkLst>
        </pc:spChg>
        <pc:spChg chg="add del">
          <ac:chgData name="Tutuiu Florina" userId="49aaaca89c39a863" providerId="LiveId" clId="{49377974-9839-41A7-AD3D-084C8DE8D851}" dt="2025-06-30T06:31:17.257" v="809" actId="26606"/>
          <ac:spMkLst>
            <pc:docMk/>
            <pc:sldMk cId="0" sldId="268"/>
            <ac:spMk id="9" creationId="{98DDA986-B6EE-4642-AC60-0490373E69D0}"/>
          </ac:spMkLst>
        </pc:spChg>
        <pc:spChg chg="add">
          <ac:chgData name="Tutuiu Florina" userId="49aaaca89c39a863" providerId="LiveId" clId="{49377974-9839-41A7-AD3D-084C8DE8D851}" dt="2025-06-30T06:31:57.503" v="815" actId="26606"/>
          <ac:spMkLst>
            <pc:docMk/>
            <pc:sldMk cId="0" sldId="268"/>
            <ac:spMk id="10" creationId="{0EBF3E39-B0BE-496A-8604-9007470FFA3A}"/>
          </ac:spMkLst>
        </pc:spChg>
        <pc:spChg chg="add del">
          <ac:chgData name="Tutuiu Florina" userId="49aaaca89c39a863" providerId="LiveId" clId="{49377974-9839-41A7-AD3D-084C8DE8D851}" dt="2025-06-30T06:31:17.257" v="809" actId="26606"/>
          <ac:spMkLst>
            <pc:docMk/>
            <pc:sldMk cId="0" sldId="268"/>
            <ac:spMk id="11" creationId="{80B62878-12EF-4E97-A284-47BAFC30DA2E}"/>
          </ac:spMkLst>
        </pc:spChg>
        <pc:spChg chg="add del">
          <ac:chgData name="Tutuiu Florina" userId="49aaaca89c39a863" providerId="LiveId" clId="{49377974-9839-41A7-AD3D-084C8DE8D851}" dt="2025-06-30T06:31:17.257" v="809" actId="26606"/>
          <ac:spMkLst>
            <pc:docMk/>
            <pc:sldMk cId="0" sldId="268"/>
            <ac:spMk id="13" creationId="{6D79188D-1ED5-4705-B8C7-5D6FB7670AB3}"/>
          </ac:spMkLst>
        </pc:spChg>
        <pc:spChg chg="add del">
          <ac:chgData name="Tutuiu Florina" userId="49aaaca89c39a863" providerId="LiveId" clId="{49377974-9839-41A7-AD3D-084C8DE8D851}" dt="2025-06-30T06:31:16.128" v="807" actId="26606"/>
          <ac:spMkLst>
            <pc:docMk/>
            <pc:sldMk cId="0" sldId="268"/>
            <ac:spMk id="18" creationId="{CB299CAB-C506-454B-90FC-4065728297D3}"/>
          </ac:spMkLst>
        </pc:spChg>
        <pc:spChg chg="add del">
          <ac:chgData name="Tutuiu Florina" userId="49aaaca89c39a863" providerId="LiveId" clId="{49377974-9839-41A7-AD3D-084C8DE8D851}" dt="2025-06-30T06:31:16.128" v="807" actId="26606"/>
          <ac:spMkLst>
            <pc:docMk/>
            <pc:sldMk cId="0" sldId="268"/>
            <ac:spMk id="20" creationId="{C8D99311-F254-40F1-8AB5-EE3E7B9B6872}"/>
          </ac:spMkLst>
        </pc:spChg>
        <pc:spChg chg="add del">
          <ac:chgData name="Tutuiu Florina" userId="49aaaca89c39a863" providerId="LiveId" clId="{49377974-9839-41A7-AD3D-084C8DE8D851}" dt="2025-06-30T06:31:16.128" v="807" actId="26606"/>
          <ac:spMkLst>
            <pc:docMk/>
            <pc:sldMk cId="0" sldId="268"/>
            <ac:spMk id="22" creationId="{7D89E3CB-00ED-4691-9F0F-F23EA3564705}"/>
          </ac:spMkLst>
        </pc:spChg>
        <pc:picChg chg="add mod">
          <ac:chgData name="Tutuiu Florina" userId="49aaaca89c39a863" providerId="LiveId" clId="{49377974-9839-41A7-AD3D-084C8DE8D851}" dt="2025-06-30T06:32:27.044" v="822" actId="14100"/>
          <ac:picMkLst>
            <pc:docMk/>
            <pc:sldMk cId="0" sldId="268"/>
            <ac:picMk id="6" creationId="{4D37E2F3-DB08-D3C9-36CB-E9D7F1C3115C}"/>
          </ac:picMkLst>
        </pc:picChg>
      </pc:sldChg>
      <pc:sldChg chg="addSp modSp mod setBg">
        <pc:chgData name="Tutuiu Florina" userId="49aaaca89c39a863" providerId="LiveId" clId="{49377974-9839-41A7-AD3D-084C8DE8D851}" dt="2025-06-30T08:26:41.096" v="1528" actId="20577"/>
        <pc:sldMkLst>
          <pc:docMk/>
          <pc:sldMk cId="0" sldId="269"/>
        </pc:sldMkLst>
        <pc:spChg chg="mod">
          <ac:chgData name="Tutuiu Florina" userId="49aaaca89c39a863" providerId="LiveId" clId="{49377974-9839-41A7-AD3D-084C8DE8D851}" dt="2025-06-30T06:34:30.033" v="834" actId="26606"/>
          <ac:spMkLst>
            <pc:docMk/>
            <pc:sldMk cId="0" sldId="269"/>
            <ac:spMk id="2" creationId="{00000000-0000-0000-0000-000000000000}"/>
          </ac:spMkLst>
        </pc:spChg>
        <pc:spChg chg="mod">
          <ac:chgData name="Tutuiu Florina" userId="49aaaca89c39a863" providerId="LiveId" clId="{49377974-9839-41A7-AD3D-084C8DE8D851}" dt="2025-06-30T08:26:41.096" v="1528" actId="20577"/>
          <ac:spMkLst>
            <pc:docMk/>
            <pc:sldMk cId="0" sldId="269"/>
            <ac:spMk id="3" creationId="{00000000-0000-0000-0000-000000000000}"/>
          </ac:spMkLst>
        </pc:spChg>
        <pc:spChg chg="add mod">
          <ac:chgData name="Tutuiu Florina" userId="49aaaca89c39a863" providerId="LiveId" clId="{49377974-9839-41A7-AD3D-084C8DE8D851}" dt="2025-06-30T08:15:18.708" v="1373" actId="1076"/>
          <ac:spMkLst>
            <pc:docMk/>
            <pc:sldMk cId="0" sldId="269"/>
            <ac:spMk id="4" creationId="{7429ED52-44AC-59D6-DB73-9C8B0F5EE328}"/>
          </ac:spMkLst>
        </pc:spChg>
        <pc:spChg chg="add mod">
          <ac:chgData name="Tutuiu Florina" userId="49aaaca89c39a863" providerId="LiveId" clId="{49377974-9839-41A7-AD3D-084C8DE8D851}" dt="2025-06-30T06:34:30.033" v="834" actId="26606"/>
          <ac:spMkLst>
            <pc:docMk/>
            <pc:sldMk cId="0" sldId="269"/>
            <ac:spMk id="6" creationId="{50F4AB6B-93D6-2CC4-59BD-FE09EC2DFAD6}"/>
          </ac:spMkLst>
        </pc:spChg>
        <pc:spChg chg="add">
          <ac:chgData name="Tutuiu Florina" userId="49aaaca89c39a863" providerId="LiveId" clId="{49377974-9839-41A7-AD3D-084C8DE8D851}" dt="2025-06-30T06:34:30.033" v="834" actId="26606"/>
          <ac:spMkLst>
            <pc:docMk/>
            <pc:sldMk cId="0" sldId="269"/>
            <ac:spMk id="11" creationId="{5AA03EDC-7067-4DFF-B672-541D016AAAB8}"/>
          </ac:spMkLst>
        </pc:spChg>
        <pc:spChg chg="add">
          <ac:chgData name="Tutuiu Florina" userId="49aaaca89c39a863" providerId="LiveId" clId="{49377974-9839-41A7-AD3D-084C8DE8D851}" dt="2025-06-30T06:34:30.033" v="834" actId="26606"/>
          <ac:spMkLst>
            <pc:docMk/>
            <pc:sldMk cId="0" sldId="269"/>
            <ac:spMk id="13" creationId="{0EBF3E39-B0BE-496A-8604-9007470FFA3A}"/>
          </ac:spMkLst>
        </pc:spChg>
        <pc:picChg chg="add mod">
          <ac:chgData name="Tutuiu Florina" userId="49aaaca89c39a863" providerId="LiveId" clId="{49377974-9839-41A7-AD3D-084C8DE8D851}" dt="2025-06-30T06:50:11.181" v="1094" actId="14100"/>
          <ac:picMkLst>
            <pc:docMk/>
            <pc:sldMk cId="0" sldId="269"/>
            <ac:picMk id="5" creationId="{B7B6A0DC-7EA2-8D1F-CC0C-CF26DDC537FF}"/>
          </ac:picMkLst>
        </pc:picChg>
      </pc:sldChg>
      <pc:sldChg chg="modSp mod">
        <pc:chgData name="Tutuiu Florina" userId="49aaaca89c39a863" providerId="LiveId" clId="{49377974-9839-41A7-AD3D-084C8DE8D851}" dt="2025-06-30T08:25:21.086" v="1525" actId="14100"/>
        <pc:sldMkLst>
          <pc:docMk/>
          <pc:sldMk cId="0" sldId="270"/>
        </pc:sldMkLst>
        <pc:spChg chg="mod">
          <ac:chgData name="Tutuiu Florina" userId="49aaaca89c39a863" providerId="LiveId" clId="{49377974-9839-41A7-AD3D-084C8DE8D851}" dt="2025-06-30T06:35:03.303" v="846" actId="20577"/>
          <ac:spMkLst>
            <pc:docMk/>
            <pc:sldMk cId="0" sldId="270"/>
            <ac:spMk id="2" creationId="{00000000-0000-0000-0000-000000000000}"/>
          </ac:spMkLst>
        </pc:spChg>
        <pc:spChg chg="mod">
          <ac:chgData name="Tutuiu Florina" userId="49aaaca89c39a863" providerId="LiveId" clId="{49377974-9839-41A7-AD3D-084C8DE8D851}" dt="2025-06-30T08:25:21.086" v="1525" actId="14100"/>
          <ac:spMkLst>
            <pc:docMk/>
            <pc:sldMk cId="0" sldId="270"/>
            <ac:spMk id="3" creationId="{00000000-0000-0000-0000-000000000000}"/>
          </ac:spMkLst>
        </pc:spChg>
      </pc:sldChg>
      <pc:sldChg chg="new del">
        <pc:chgData name="Tutuiu Florina" userId="49aaaca89c39a863" providerId="LiveId" clId="{49377974-9839-41A7-AD3D-084C8DE8D851}" dt="2025-06-30T05:26:41.713" v="175" actId="680"/>
        <pc:sldMkLst>
          <pc:docMk/>
          <pc:sldMk cId="364513950" sldId="271"/>
        </pc:sldMkLst>
      </pc:sldChg>
      <pc:sldChg chg="addSp delSp modSp add del mod">
        <pc:chgData name="Tutuiu Florina" userId="49aaaca89c39a863" providerId="LiveId" clId="{49377974-9839-41A7-AD3D-084C8DE8D851}" dt="2025-06-30T05:47:44.185" v="569" actId="2696"/>
        <pc:sldMkLst>
          <pc:docMk/>
          <pc:sldMk cId="1874811925" sldId="271"/>
        </pc:sldMkLst>
        <pc:spChg chg="add del">
          <ac:chgData name="Tutuiu Florina" userId="49aaaca89c39a863" providerId="LiveId" clId="{49377974-9839-41A7-AD3D-084C8DE8D851}" dt="2025-06-30T05:38:34.570" v="246" actId="478"/>
          <ac:spMkLst>
            <pc:docMk/>
            <pc:sldMk cId="1874811925" sldId="271"/>
            <ac:spMk id="3" creationId="{5BC1D318-0322-AA04-C7FD-E7BEDC67DB00}"/>
          </ac:spMkLst>
        </pc:spChg>
        <pc:spChg chg="add del mod">
          <ac:chgData name="Tutuiu Florina" userId="49aaaca89c39a863" providerId="LiveId" clId="{49377974-9839-41A7-AD3D-084C8DE8D851}" dt="2025-06-30T05:38:31.763" v="245" actId="478"/>
          <ac:spMkLst>
            <pc:docMk/>
            <pc:sldMk cId="1874811925" sldId="271"/>
            <ac:spMk id="6" creationId="{C33F647F-40BB-7E7C-6831-1841B481E85C}"/>
          </ac:spMkLst>
        </pc:spChg>
        <pc:spChg chg="add mod">
          <ac:chgData name="Tutuiu Florina" userId="49aaaca89c39a863" providerId="LiveId" clId="{49377974-9839-41A7-AD3D-084C8DE8D851}" dt="2025-06-30T05:38:31.286" v="244"/>
          <ac:spMkLst>
            <pc:docMk/>
            <pc:sldMk cId="1874811925" sldId="271"/>
            <ac:spMk id="9" creationId="{CE258A34-53AF-A7EB-524E-E93D996EC71E}"/>
          </ac:spMkLst>
        </pc:spChg>
        <pc:spChg chg="add del mod">
          <ac:chgData name="Tutuiu Florina" userId="49aaaca89c39a863" providerId="LiveId" clId="{49377974-9839-41A7-AD3D-084C8DE8D851}" dt="2025-06-30T05:39:18" v="249"/>
          <ac:spMkLst>
            <pc:docMk/>
            <pc:sldMk cId="1874811925" sldId="271"/>
            <ac:spMk id="13" creationId="{A991B6D8-61C5-DF76-7BD7-3BDF514CCD15}"/>
          </ac:spMkLst>
        </pc:spChg>
        <pc:spChg chg="add del mod">
          <ac:chgData name="Tutuiu Florina" userId="49aaaca89c39a863" providerId="LiveId" clId="{49377974-9839-41A7-AD3D-084C8DE8D851}" dt="2025-06-30T05:42:37.703" v="312"/>
          <ac:spMkLst>
            <pc:docMk/>
            <pc:sldMk cId="1874811925" sldId="271"/>
            <ac:spMk id="15" creationId="{4B9516A7-2AC0-29B4-5EF9-BEF0AA769696}"/>
          </ac:spMkLst>
        </pc:spChg>
        <pc:spChg chg="add del mod">
          <ac:chgData name="Tutuiu Florina" userId="49aaaca89c39a863" providerId="LiveId" clId="{49377974-9839-41A7-AD3D-084C8DE8D851}" dt="2025-06-30T05:42:37.703" v="314"/>
          <ac:spMkLst>
            <pc:docMk/>
            <pc:sldMk cId="1874811925" sldId="271"/>
            <ac:spMk id="17" creationId="{35276DB6-591E-F210-D39B-EA8FA35B852C}"/>
          </ac:spMkLst>
        </pc:spChg>
        <pc:spChg chg="add del mod">
          <ac:chgData name="Tutuiu Florina" userId="49aaaca89c39a863" providerId="LiveId" clId="{49377974-9839-41A7-AD3D-084C8DE8D851}" dt="2025-06-30T05:43:23.716" v="317"/>
          <ac:spMkLst>
            <pc:docMk/>
            <pc:sldMk cId="1874811925" sldId="271"/>
            <ac:spMk id="19" creationId="{A65FEE4F-E5FF-A166-0F6C-284D7C442D58}"/>
          </ac:spMkLst>
        </pc:spChg>
        <pc:spChg chg="add del mod">
          <ac:chgData name="Tutuiu Florina" userId="49aaaca89c39a863" providerId="LiveId" clId="{49377974-9839-41A7-AD3D-084C8DE8D851}" dt="2025-06-30T05:47:18.394" v="568"/>
          <ac:spMkLst>
            <pc:docMk/>
            <pc:sldMk cId="1874811925" sldId="271"/>
            <ac:spMk id="24" creationId="{9AFC5699-CD4C-40A3-87E1-C4AC165D252F}"/>
          </ac:spMkLst>
        </pc:spChg>
        <pc:spChg chg="add del mod">
          <ac:chgData name="Tutuiu Florina" userId="49aaaca89c39a863" providerId="LiveId" clId="{49377974-9839-41A7-AD3D-084C8DE8D851}" dt="2025-06-30T05:47:17.881" v="566" actId="47"/>
          <ac:spMkLst>
            <pc:docMk/>
            <pc:sldMk cId="1874811925" sldId="271"/>
            <ac:spMk id="25" creationId="{086123E0-FDD1-D1AC-53A8-E598F1D7615F}"/>
          </ac:spMkLst>
        </pc:spChg>
        <pc:spChg chg="add del mod">
          <ac:chgData name="Tutuiu Florina" userId="49aaaca89c39a863" providerId="LiveId" clId="{49377974-9839-41A7-AD3D-084C8DE8D851}" dt="2025-06-30T05:47:18.226" v="567" actId="478"/>
          <ac:spMkLst>
            <pc:docMk/>
            <pc:sldMk cId="1874811925" sldId="271"/>
            <ac:spMk id="28" creationId="{21F719EC-0F74-2A1B-E99F-75C51826F4AE}"/>
          </ac:spMkLst>
        </pc:spChg>
        <pc:spChg chg="add mod">
          <ac:chgData name="Tutuiu Florina" userId="49aaaca89c39a863" providerId="LiveId" clId="{49377974-9839-41A7-AD3D-084C8DE8D851}" dt="2025-06-30T05:47:17.278" v="563" actId="767"/>
          <ac:spMkLst>
            <pc:docMk/>
            <pc:sldMk cId="1874811925" sldId="271"/>
            <ac:spMk id="29" creationId="{65D81876-55ED-A007-DE8E-E91AFF21B4E6}"/>
          </ac:spMkLst>
        </pc:spChg>
        <pc:graphicFrameChg chg="add mod">
          <ac:chgData name="Tutuiu Florina" userId="49aaaca89c39a863" providerId="LiveId" clId="{49377974-9839-41A7-AD3D-084C8DE8D851}" dt="2025-06-30T05:38:31.286" v="244"/>
          <ac:graphicFrameMkLst>
            <pc:docMk/>
            <pc:sldMk cId="1874811925" sldId="271"/>
            <ac:graphicFrameMk id="7" creationId="{E09A5FFD-6523-54A4-CABE-1A28590A6741}"/>
          </ac:graphicFrameMkLst>
        </pc:graphicFrameChg>
        <pc:graphicFrameChg chg="add mod">
          <ac:chgData name="Tutuiu Florina" userId="49aaaca89c39a863" providerId="LiveId" clId="{49377974-9839-41A7-AD3D-084C8DE8D851}" dt="2025-06-30T05:38:30.887" v="243" actId="14100"/>
          <ac:graphicFrameMkLst>
            <pc:docMk/>
            <pc:sldMk cId="1874811925" sldId="271"/>
            <ac:graphicFrameMk id="8" creationId="{64A2E033-E1CE-F767-7DDC-F83B839E9064}"/>
          </ac:graphicFrameMkLst>
        </pc:graphicFrameChg>
        <pc:graphicFrameChg chg="add del mod modGraphic">
          <ac:chgData name="Tutuiu Florina" userId="49aaaca89c39a863" providerId="LiveId" clId="{49377974-9839-41A7-AD3D-084C8DE8D851}" dt="2025-06-30T05:42:37.703" v="310" actId="478"/>
          <ac:graphicFrameMkLst>
            <pc:docMk/>
            <pc:sldMk cId="1874811925" sldId="271"/>
            <ac:graphicFrameMk id="14" creationId="{23A228F0-82B1-42A3-024A-260CFBAFA945}"/>
          </ac:graphicFrameMkLst>
        </pc:graphicFrameChg>
        <pc:graphicFrameChg chg="add mod">
          <ac:chgData name="Tutuiu Florina" userId="49aaaca89c39a863" providerId="LiveId" clId="{49377974-9839-41A7-AD3D-084C8DE8D851}" dt="2025-06-30T05:41:53.373" v="270" actId="1076"/>
          <ac:graphicFrameMkLst>
            <pc:docMk/>
            <pc:sldMk cId="1874811925" sldId="271"/>
            <ac:graphicFrameMk id="16" creationId="{B7552981-4A1E-197C-F101-D09DD7350E84}"/>
          </ac:graphicFrameMkLst>
        </pc:graphicFrameChg>
        <pc:graphicFrameChg chg="add del mod modGraphic">
          <ac:chgData name="Tutuiu Florina" userId="49aaaca89c39a863" providerId="LiveId" clId="{49377974-9839-41A7-AD3D-084C8DE8D851}" dt="2025-06-30T05:43:50.241" v="320" actId="478"/>
          <ac:graphicFrameMkLst>
            <pc:docMk/>
            <pc:sldMk cId="1874811925" sldId="271"/>
            <ac:graphicFrameMk id="22" creationId="{94340AEA-2B42-F8B3-46F8-15A4DD7A0939}"/>
          </ac:graphicFrameMkLst>
        </pc:graphicFrameChg>
        <pc:graphicFrameChg chg="add del mod">
          <ac:chgData name="Tutuiu Florina" userId="49aaaca89c39a863" providerId="LiveId" clId="{49377974-9839-41A7-AD3D-084C8DE8D851}" dt="2025-06-30T05:47:18.394" v="568"/>
          <ac:graphicFrameMkLst>
            <pc:docMk/>
            <pc:sldMk cId="1874811925" sldId="271"/>
            <ac:graphicFrameMk id="26" creationId="{800C3995-6390-6189-D32B-00972144F46B}"/>
          </ac:graphicFrameMkLst>
        </pc:graphicFrameChg>
        <pc:graphicFrameChg chg="add mod">
          <ac:chgData name="Tutuiu Florina" userId="49aaaca89c39a863" providerId="LiveId" clId="{49377974-9839-41A7-AD3D-084C8DE8D851}" dt="2025-06-30T05:45:32.357" v="340"/>
          <ac:graphicFrameMkLst>
            <pc:docMk/>
            <pc:sldMk cId="1874811925" sldId="271"/>
            <ac:graphicFrameMk id="30" creationId="{7969A5CA-713A-A420-0C2E-038781EA77FB}"/>
          </ac:graphicFrameMkLst>
        </pc:graphicFrameChg>
        <pc:picChg chg="del">
          <ac:chgData name="Tutuiu Florina" userId="49aaaca89c39a863" providerId="LiveId" clId="{49377974-9839-41A7-AD3D-084C8DE8D851}" dt="2025-06-30T05:39:54.238" v="258" actId="21"/>
          <ac:picMkLst>
            <pc:docMk/>
            <pc:sldMk cId="1874811925" sldId="271"/>
            <ac:picMk id="5" creationId="{A1745381-C7AC-6992-59EF-0C4D0AA53F97}"/>
          </ac:picMkLst>
        </pc:picChg>
      </pc:sldChg>
      <pc:sldChg chg="addSp delSp modSp new mod">
        <pc:chgData name="Tutuiu Florina" userId="49aaaca89c39a863" providerId="LiveId" clId="{49377974-9839-41A7-AD3D-084C8DE8D851}" dt="2025-06-30T06:04:47.372" v="684" actId="14734"/>
        <pc:sldMkLst>
          <pc:docMk/>
          <pc:sldMk cId="3922085502" sldId="271"/>
        </pc:sldMkLst>
        <pc:spChg chg="add del mod">
          <ac:chgData name="Tutuiu Florina" userId="49aaaca89c39a863" providerId="LiveId" clId="{49377974-9839-41A7-AD3D-084C8DE8D851}" dt="2025-06-30T05:51:16.047" v="600"/>
          <ac:spMkLst>
            <pc:docMk/>
            <pc:sldMk cId="3922085502" sldId="271"/>
            <ac:spMk id="2" creationId="{9BB7F35E-4891-80F9-1C50-D21C56559136}"/>
          </ac:spMkLst>
        </pc:spChg>
        <pc:spChg chg="add mod">
          <ac:chgData name="Tutuiu Florina" userId="49aaaca89c39a863" providerId="LiveId" clId="{49377974-9839-41A7-AD3D-084C8DE8D851}" dt="2025-06-30T05:51:16.045" v="598"/>
          <ac:spMkLst>
            <pc:docMk/>
            <pc:sldMk cId="3922085502" sldId="271"/>
            <ac:spMk id="5" creationId="{B854495C-8835-10EA-E973-BBCCD6016CC4}"/>
          </ac:spMkLst>
        </pc:spChg>
        <pc:spChg chg="add mod">
          <ac:chgData name="Tutuiu Florina" userId="49aaaca89c39a863" providerId="LiveId" clId="{49377974-9839-41A7-AD3D-084C8DE8D851}" dt="2025-06-30T06:04:10.213" v="680" actId="1076"/>
          <ac:spMkLst>
            <pc:docMk/>
            <pc:sldMk cId="3922085502" sldId="271"/>
            <ac:spMk id="9" creationId="{5D229249-E34A-AAFC-E13E-DCE175393663}"/>
          </ac:spMkLst>
        </pc:spChg>
        <pc:graphicFrameChg chg="add mod">
          <ac:chgData name="Tutuiu Florina" userId="49aaaca89c39a863" providerId="LiveId" clId="{49377974-9839-41A7-AD3D-084C8DE8D851}" dt="2025-06-30T05:49:05.914" v="572"/>
          <ac:graphicFrameMkLst>
            <pc:docMk/>
            <pc:sldMk cId="3922085502" sldId="271"/>
            <ac:graphicFrameMk id="3" creationId="{A25E6829-7E81-281F-121E-D144326F36DB}"/>
          </ac:graphicFrameMkLst>
        </pc:graphicFrameChg>
        <pc:graphicFrameChg chg="add mod">
          <ac:chgData name="Tutuiu Florina" userId="49aaaca89c39a863" providerId="LiveId" clId="{49377974-9839-41A7-AD3D-084C8DE8D851}" dt="2025-06-30T05:51:15.096" v="597" actId="14100"/>
          <ac:graphicFrameMkLst>
            <pc:docMk/>
            <pc:sldMk cId="3922085502" sldId="271"/>
            <ac:graphicFrameMk id="4" creationId="{E9487207-3719-CA47-35E6-530048E7EF80}"/>
          </ac:graphicFrameMkLst>
        </pc:graphicFrameChg>
        <pc:graphicFrameChg chg="add mod modGraphic">
          <ac:chgData name="Tutuiu Florina" userId="49aaaca89c39a863" providerId="LiveId" clId="{49377974-9839-41A7-AD3D-084C8DE8D851}" dt="2025-06-30T06:04:38.149" v="683" actId="1076"/>
          <ac:graphicFrameMkLst>
            <pc:docMk/>
            <pc:sldMk cId="3922085502" sldId="271"/>
            <ac:graphicFrameMk id="6" creationId="{771EECAB-32D4-D62F-76FF-454BC6DB8027}"/>
          </ac:graphicFrameMkLst>
        </pc:graphicFrameChg>
        <pc:graphicFrameChg chg="add del mod modGraphic">
          <ac:chgData name="Tutuiu Florina" userId="49aaaca89c39a863" providerId="LiveId" clId="{49377974-9839-41A7-AD3D-084C8DE8D851}" dt="2025-06-30T05:56:50.410" v="625" actId="3680"/>
          <ac:graphicFrameMkLst>
            <pc:docMk/>
            <pc:sldMk cId="3922085502" sldId="271"/>
            <ac:graphicFrameMk id="7" creationId="{1867614C-4F5D-6A80-0152-7731D48AF8AC}"/>
          </ac:graphicFrameMkLst>
        </pc:graphicFrameChg>
        <pc:graphicFrameChg chg="add mod modGraphic">
          <ac:chgData name="Tutuiu Florina" userId="49aaaca89c39a863" providerId="LiveId" clId="{49377974-9839-41A7-AD3D-084C8DE8D851}" dt="2025-06-30T06:04:47.372" v="684" actId="14734"/>
          <ac:graphicFrameMkLst>
            <pc:docMk/>
            <pc:sldMk cId="3922085502" sldId="271"/>
            <ac:graphicFrameMk id="8" creationId="{50F37C5D-A960-488F-356F-3393F9D8E538}"/>
          </ac:graphicFrameMkLst>
        </pc:graphicFrameChg>
      </pc:sldChg>
      <pc:sldChg chg="new add del">
        <pc:chgData name="Tutuiu Florina" userId="49aaaca89c39a863" providerId="LiveId" clId="{49377974-9839-41A7-AD3D-084C8DE8D851}" dt="2025-06-30T06:31:19.107" v="811" actId="680"/>
        <pc:sldMkLst>
          <pc:docMk/>
          <pc:sldMk cId="2295626396" sldId="27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log-word-cloud-wordle-graphic-1337564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highway-signs/m/mission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kk.wikipedia.org/wiki/%D0%9A%D0%B0%D1%80%D0%B4%D0%B8%D1%84%D1%84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cipd.co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technofaq.org/posts/2017/03/importance-of-human-resource-management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usinesswales.gov.wales/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8czsn540F8c?feature=oembed" TargetMode="Externa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teach-education-school-class-teaching-wood-material-6780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afecredit/32899395526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technofaq.org/posts/2017/03/importance-of-human-resource-management/" TargetMode="External"/><Relationship Id="rId3" Type="http://schemas.openxmlformats.org/officeDocument/2006/relationships/hyperlink" Target="https://www.flickr.com/photos/cafecredit/32899395526" TargetMode="External"/><Relationship Id="rId7" Type="http://schemas.openxmlformats.org/officeDocument/2006/relationships/hyperlink" Target="https://pixabay.com/en/blog-word-cloud-wordle-graphic-1337564/" TargetMode="External"/><Relationship Id="rId2" Type="http://schemas.openxmlformats.org/officeDocument/2006/relationships/hyperlink" Target="http://esheninger.blogspot.com/2017/12/learning-walks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ickpik.com/teach-education-school-class-teaching-wood-material-6780" TargetMode="External"/><Relationship Id="rId5" Type="http://schemas.openxmlformats.org/officeDocument/2006/relationships/hyperlink" Target="https://www.picpedia.org/highway-signs/m/mission.html" TargetMode="External"/><Relationship Id="rId10" Type="http://schemas.openxmlformats.org/officeDocument/2006/relationships/hyperlink" Target="https://www.youtube.com/watch?v=8czsn540F8c" TargetMode="External"/><Relationship Id="rId4" Type="http://schemas.openxmlformats.org/officeDocument/2006/relationships/hyperlink" Target="https://www.marketline.com/" TargetMode="External"/><Relationship Id="rId9" Type="http://schemas.openxmlformats.org/officeDocument/2006/relationships/hyperlink" Target="https://kk.wikipedia.org/wiki/%D0%9A%D0%B0%D1%80%D0%B4%D0%B8%D1%84%D1%8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4350" y="685800"/>
            <a:ext cx="81153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9506" y="2053031"/>
            <a:ext cx="3421026" cy="2346229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b="1" dirty="0">
                <a:solidFill>
                  <a:srgbClr val="595959"/>
                </a:solidFill>
              </a:rPr>
              <a:t>Certificate of Higher Education</a:t>
            </a:r>
            <a:br>
              <a:rPr lang="en-GB" sz="1800" dirty="0">
                <a:solidFill>
                  <a:srgbClr val="595959"/>
                </a:solidFill>
              </a:rPr>
            </a:br>
            <a:r>
              <a:rPr lang="en-GB" sz="1800" b="1" dirty="0">
                <a:solidFill>
                  <a:srgbClr val="595959"/>
                </a:solidFill>
              </a:rPr>
              <a:t>Employability Skills</a:t>
            </a:r>
            <a:br>
              <a:rPr lang="en-GB" sz="1800" dirty="0">
                <a:solidFill>
                  <a:srgbClr val="595959"/>
                </a:solidFill>
              </a:rPr>
            </a:br>
            <a:r>
              <a:rPr lang="en-GB" sz="1800" b="1" dirty="0">
                <a:solidFill>
                  <a:srgbClr val="595959"/>
                </a:solidFill>
              </a:rPr>
              <a:t>Module: Managing Enterprise</a:t>
            </a:r>
            <a:br>
              <a:rPr lang="en-GB" sz="1800" dirty="0">
                <a:solidFill>
                  <a:srgbClr val="595959"/>
                </a:solidFill>
              </a:rPr>
            </a:br>
            <a:r>
              <a:rPr lang="en-GB" sz="1800" b="1" dirty="0">
                <a:solidFill>
                  <a:srgbClr val="595959"/>
                </a:solidFill>
              </a:rPr>
              <a:t>Module code: BMSW4011</a:t>
            </a:r>
            <a:br>
              <a:rPr lang="en-GB" sz="1800" dirty="0">
                <a:solidFill>
                  <a:srgbClr val="595959"/>
                </a:solidFill>
              </a:rPr>
            </a:br>
            <a:r>
              <a:rPr lang="en-GB" sz="1800" b="1" dirty="0">
                <a:solidFill>
                  <a:srgbClr val="595959"/>
                </a:solidFill>
              </a:rPr>
              <a:t>Lecturer: Melanie Squire</a:t>
            </a:r>
            <a:br>
              <a:rPr lang="en-GB" sz="1800" dirty="0">
                <a:solidFill>
                  <a:srgbClr val="595959"/>
                </a:solidFill>
              </a:rPr>
            </a:br>
            <a:r>
              <a:rPr lang="en-GB" sz="1800" b="1" dirty="0">
                <a:solidFill>
                  <a:srgbClr val="595959"/>
                </a:solidFill>
              </a:rPr>
              <a:t>Student: Florina Tutuiu (2409707)</a:t>
            </a:r>
            <a:br>
              <a:rPr lang="en-GB" sz="1800" dirty="0">
                <a:solidFill>
                  <a:srgbClr val="595959"/>
                </a:solidFill>
              </a:rPr>
            </a:br>
            <a:r>
              <a:rPr lang="en-GB" sz="1800" b="1" dirty="0">
                <a:solidFill>
                  <a:srgbClr val="595959"/>
                </a:solidFill>
              </a:rPr>
              <a:t> </a:t>
            </a:r>
            <a:br>
              <a:rPr lang="en-GB" sz="1800" dirty="0">
                <a:solidFill>
                  <a:srgbClr val="595959"/>
                </a:solidFill>
              </a:rPr>
            </a:br>
            <a:endParaRPr lang="en-GB" sz="1800" dirty="0">
              <a:solidFill>
                <a:srgbClr val="595959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0306" y="3698778"/>
            <a:ext cx="3421026" cy="1416090"/>
          </a:xfrm>
        </p:spPr>
        <p:txBody>
          <a:bodyPr anchor="t">
            <a:normAutofit/>
          </a:bodyPr>
          <a:lstStyle/>
          <a:p>
            <a:endParaRPr lang="en-GB" sz="1200" dirty="0">
              <a:solidFill>
                <a:srgbClr val="595959"/>
              </a:solidFill>
            </a:endParaRPr>
          </a:p>
          <a:p>
            <a:r>
              <a:rPr lang="en-GB" sz="2000" b="1" dirty="0">
                <a:solidFill>
                  <a:srgbClr val="595959"/>
                </a:solidFill>
              </a:rPr>
              <a:t>Angel Investor Pitch Presentation</a:t>
            </a:r>
          </a:p>
          <a:p>
            <a:endParaRPr lang="en-GB" sz="1200" dirty="0">
              <a:solidFill>
                <a:srgbClr val="595959"/>
              </a:solidFill>
            </a:endParaRPr>
          </a:p>
        </p:txBody>
      </p:sp>
      <p:pic>
        <p:nvPicPr>
          <p:cNvPr id="4" name="Picture 3" descr="A close-up of black text&#10;&#10;AI-generated content may be incorrect.">
            <a:extLst>
              <a:ext uri="{FF2B5EF4-FFF2-40B4-BE49-F238E27FC236}">
                <a16:creationId xmlns:a16="http://schemas.microsoft.com/office/drawing/2014/main" id="{40A9BB19-99A0-E52D-904D-E8970C146A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4651" y="894191"/>
            <a:ext cx="3013822" cy="1197994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58536D-E9A8-01A9-C82F-674D528E774F}"/>
              </a:ext>
            </a:extLst>
          </p:cNvPr>
          <p:cNvSpPr txBox="1"/>
          <p:nvPr/>
        </p:nvSpPr>
        <p:spPr>
          <a:xfrm>
            <a:off x="1511300" y="5462114"/>
            <a:ext cx="706120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i="1" dirty="0"/>
              <a:t>I confirm that I have not presented any AI generated materials as my own work. </a:t>
            </a:r>
            <a:endParaRPr lang="en-GB" sz="1000" dirty="0"/>
          </a:p>
          <a:p>
            <a:r>
              <a:rPr lang="en-GB" sz="1000" b="1" i="1" dirty="0"/>
              <a:t>I confirm that I have copies of my drafts, notes, and other resources I used, which I may be asked to provide in evidence.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9EA95B6-474F-45AC-818B-C16DDA5A4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4BD8C85-3E1B-430D-B450-1C103B9EF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751605"/>
            <a:ext cx="2028825" cy="335479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4904" y="2097290"/>
            <a:ext cx="1524647" cy="2663420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595959"/>
                </a:solidFill>
              </a:rPr>
              <a:t>Presentation Overview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FE22830-D1DB-4DDE-9CC9-1F1A16F5C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86225" y="0"/>
            <a:ext cx="5057775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6957" y="839224"/>
            <a:ext cx="3764996" cy="517955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1. My Business Proposition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   1.1 Description &amp; Story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   1.2 Legal Status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   1.3 Mission, Aim, Objectives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   1.4 USP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   1.5 Location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   1.6 HRM Strategy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   1.7 Financial Overview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   1.8 SWOT Analysis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2. Marketing Strategy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   2.1 Timeline &amp; Initiatives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   2.2 Examples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3. Why You Should Invest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   3.1 My Skills &amp; Experience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   3.2 £50k Investment Plan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4. Harvard Reference List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581" y="685800"/>
            <a:ext cx="3264837" cy="1474666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rgbClr val="595959"/>
                </a:solidFill>
              </a:rPr>
              <a:t>1.1 Description &amp; 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581" y="2447337"/>
            <a:ext cx="3264837" cy="377043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• Mobile luxury aesthetics clinic at clients’ chosen locations.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• Inspired by client demand for privacy, flexibility, professionalism (Barringer &amp; Ireland, 2022).</a:t>
            </a:r>
          </a:p>
        </p:txBody>
      </p:sp>
      <p:pic>
        <p:nvPicPr>
          <p:cNvPr id="5" name="Picture 4" descr="A logo for a beauty company&#10;&#10;AI-generated content may be incorrect.">
            <a:extLst>
              <a:ext uri="{FF2B5EF4-FFF2-40B4-BE49-F238E27FC236}">
                <a16:creationId xmlns:a16="http://schemas.microsoft.com/office/drawing/2014/main" id="{59E1CD59-6F4C-E22B-72AA-3B0A89686B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6350" y="1652889"/>
            <a:ext cx="3597792" cy="359779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7490615-A931-AFA2-9ECF-E7E97472CF07}"/>
              </a:ext>
            </a:extLst>
          </p:cNvPr>
          <p:cNvSpPr txBox="1"/>
          <p:nvPr/>
        </p:nvSpPr>
        <p:spPr>
          <a:xfrm>
            <a:off x="5613400" y="5301481"/>
            <a:ext cx="321754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Tutuiu, F. (2025). </a:t>
            </a:r>
            <a:r>
              <a:rPr lang="en-GB" sz="800" i="1" dirty="0"/>
              <a:t>Promotional visuals for Glow to Go Aesthetics</a:t>
            </a:r>
            <a:r>
              <a:rPr lang="en-GB" sz="800" dirty="0"/>
              <a:t>. [Images]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431" y="-374650"/>
            <a:ext cx="3264837" cy="1474666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595959"/>
                </a:solidFill>
              </a:rPr>
              <a:t>1.2 Legal Status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031" y="1638300"/>
            <a:ext cx="3264837" cy="5105400"/>
          </a:xfrm>
        </p:spPr>
        <p:txBody>
          <a:bodyPr anchor="t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solidFill>
                  <a:srgbClr val="595959"/>
                </a:solidFill>
              </a:rPr>
              <a:t>Current Structure:</a:t>
            </a:r>
            <a:r>
              <a:rPr lang="en-GB" sz="2000" dirty="0">
                <a:solidFill>
                  <a:srgbClr val="595959"/>
                </a:solidFill>
              </a:rPr>
              <a:t> Sole Trader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2000" dirty="0">
                <a:solidFill>
                  <a:srgbClr val="595959"/>
                </a:solidFill>
              </a:rPr>
            </a:br>
            <a:r>
              <a:rPr lang="en-GB" sz="2000" b="1" dirty="0">
                <a:solidFill>
                  <a:srgbClr val="595959"/>
                </a:solidFill>
              </a:rPr>
              <a:t>Pros:</a:t>
            </a:r>
            <a:endParaRPr lang="en-GB" sz="2000" dirty="0">
              <a:solidFill>
                <a:srgbClr val="595959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595959"/>
                </a:solidFill>
              </a:rPr>
              <a:t>Quick to set up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595959"/>
                </a:solidFill>
              </a:rPr>
              <a:t>Full control over profits and decisions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595959"/>
                </a:solidFill>
              </a:rPr>
              <a:t>Lower admin burden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solidFill>
                  <a:srgbClr val="595959"/>
                </a:solidFill>
              </a:rPr>
              <a:t>Cons:</a:t>
            </a:r>
            <a:endParaRPr lang="en-GB" sz="2000" dirty="0">
              <a:solidFill>
                <a:srgbClr val="595959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595959"/>
                </a:solidFill>
              </a:rPr>
              <a:t>Unlimited personal liability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595959"/>
                </a:solidFill>
              </a:rPr>
              <a:t>Less attractive to investors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solidFill>
                  <a:srgbClr val="595959"/>
                </a:solidFill>
              </a:rPr>
              <a:t>Planned Transition:</a:t>
            </a:r>
            <a:r>
              <a:rPr lang="en-GB" sz="2000" dirty="0">
                <a:solidFill>
                  <a:srgbClr val="595959"/>
                </a:solidFill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595959"/>
                </a:solidFill>
              </a:rPr>
              <a:t>Move to Limited Company (Ltd) after initial traction</a:t>
            </a:r>
            <a:br>
              <a:rPr lang="en-GB" sz="2000" dirty="0">
                <a:solidFill>
                  <a:srgbClr val="595959"/>
                </a:solidFill>
              </a:rPr>
            </a:br>
            <a:r>
              <a:rPr lang="en-GB" sz="2000" b="1" dirty="0">
                <a:solidFill>
                  <a:srgbClr val="595959"/>
                </a:solidFill>
              </a:rPr>
              <a:t>(Young, 2021; Williams, 2022)</a:t>
            </a:r>
            <a:endParaRPr lang="en-GB" sz="2000" dirty="0">
              <a:solidFill>
                <a:srgbClr val="595959"/>
              </a:solidFill>
            </a:endParaRPr>
          </a:p>
          <a:p>
            <a:pPr>
              <a:lnSpc>
                <a:spcPct val="90000"/>
              </a:lnSpc>
            </a:pPr>
            <a:endParaRPr lang="en-GB" sz="1400" dirty="0">
              <a:solidFill>
                <a:srgbClr val="595959"/>
              </a:solidFill>
            </a:endParaRPr>
          </a:p>
        </p:txBody>
      </p:sp>
      <p:pic>
        <p:nvPicPr>
          <p:cNvPr id="5" name="Picture 4" descr="A close-up of words&#10;&#10;AI-generated content may be incorrect.">
            <a:extLst>
              <a:ext uri="{FF2B5EF4-FFF2-40B4-BE49-F238E27FC236}">
                <a16:creationId xmlns:a16="http://schemas.microsoft.com/office/drawing/2014/main" id="{15C23FBB-5DE4-E564-E8AE-D73EC6C26E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86350" y="2026160"/>
            <a:ext cx="3597792" cy="285124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07D493-DF41-21C7-B310-198E0E5E0CD3}"/>
              </a:ext>
            </a:extLst>
          </p:cNvPr>
          <p:cNvSpPr txBox="1"/>
          <p:nvPr/>
        </p:nvSpPr>
        <p:spPr>
          <a:xfrm>
            <a:off x="5955011" y="4946650"/>
            <a:ext cx="2860078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 err="1"/>
              <a:t>Pixabay</a:t>
            </a:r>
            <a:r>
              <a:rPr lang="en-GB" sz="800" b="1" dirty="0"/>
              <a:t> (2016)</a:t>
            </a:r>
            <a:r>
              <a:rPr lang="en-GB" sz="800" dirty="0"/>
              <a:t> </a:t>
            </a:r>
            <a:r>
              <a:rPr lang="en-GB" sz="800" i="1" dirty="0"/>
              <a:t>Blog word cloud - wordle graphic</a:t>
            </a:r>
            <a:r>
              <a:rPr lang="en-GB" sz="800" dirty="0"/>
              <a:t>. [online image</a:t>
            </a:r>
            <a:r>
              <a:rPr lang="en-GB" sz="900" dirty="0"/>
              <a:t>]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295" y="57150"/>
            <a:ext cx="3264837" cy="1474666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595959"/>
                </a:solidFill>
              </a:rPr>
              <a:t>1.3 Mission, Aim,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581" y="2447337"/>
            <a:ext cx="3264837" cy="377043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• Mission: 'Because confidence should come to you.'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• Aim: Launch 2025, scale locally within 12 months.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• SMART Objectives: 150 clients, £5k/month, 90% satisfaction (Whittington et al., 2023).</a:t>
            </a:r>
          </a:p>
        </p:txBody>
      </p:sp>
      <p:pic>
        <p:nvPicPr>
          <p:cNvPr id="7" name="Picture 6" descr="A white sign with black text">
            <a:extLst>
              <a:ext uri="{FF2B5EF4-FFF2-40B4-BE49-F238E27FC236}">
                <a16:creationId xmlns:a16="http://schemas.microsoft.com/office/drawing/2014/main" id="{AD62F731-C08F-9361-2ECF-2637249D4C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86350" y="2255519"/>
            <a:ext cx="3597792" cy="23925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C319D64-1DCD-EAC2-4D08-E53D1B299D9D}"/>
              </a:ext>
            </a:extLst>
          </p:cNvPr>
          <p:cNvSpPr txBox="1"/>
          <p:nvPr/>
        </p:nvSpPr>
        <p:spPr>
          <a:xfrm>
            <a:off x="6377100" y="444799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icpedia.org/highway-signs/m/missio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CCAA9E-F4CE-F56F-C716-935DA6FD5B97}"/>
              </a:ext>
            </a:extLst>
          </p:cNvPr>
          <p:cNvSpPr txBox="1"/>
          <p:nvPr/>
        </p:nvSpPr>
        <p:spPr>
          <a:xfrm>
            <a:off x="6393492" y="4648050"/>
            <a:ext cx="242887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 err="1"/>
              <a:t>Picpedia</a:t>
            </a:r>
            <a:r>
              <a:rPr lang="en-GB" sz="800" b="1" dirty="0"/>
              <a:t> (n.d.)</a:t>
            </a:r>
            <a:r>
              <a:rPr lang="en-GB" sz="800" dirty="0"/>
              <a:t> </a:t>
            </a:r>
            <a:r>
              <a:rPr lang="en-GB" sz="800" i="1" dirty="0"/>
              <a:t>Mission - Highway sign</a:t>
            </a:r>
            <a:r>
              <a:rPr lang="en-GB" sz="800" dirty="0"/>
              <a:t>. [online image]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231" y="14166"/>
            <a:ext cx="3264837" cy="1474666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595959"/>
                </a:solidFill>
              </a:rPr>
              <a:t>1.4 Unique Selling Proposition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581" y="2447337"/>
            <a:ext cx="3264837" cy="3770434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rgbClr val="595959"/>
                </a:solidFill>
              </a:rPr>
              <a:t>First mobile aesthetics clinic of its kind in South Wales</a:t>
            </a:r>
          </a:p>
          <a:p>
            <a:r>
              <a:rPr lang="en-GB" sz="2000" dirty="0">
                <a:solidFill>
                  <a:srgbClr val="595959"/>
                </a:solidFill>
              </a:rPr>
              <a:t>Luxury interior, insured and certified services</a:t>
            </a:r>
          </a:p>
          <a:p>
            <a:r>
              <a:rPr lang="en-GB" sz="2000" dirty="0">
                <a:solidFill>
                  <a:srgbClr val="595959"/>
                </a:solidFill>
              </a:rPr>
              <a:t>Designed for working women, mums, and private individuals</a:t>
            </a:r>
            <a:br>
              <a:rPr lang="en-GB" sz="2000" dirty="0">
                <a:solidFill>
                  <a:srgbClr val="595959"/>
                </a:solidFill>
              </a:rPr>
            </a:br>
            <a:r>
              <a:rPr lang="en-GB" sz="2000" b="1" dirty="0">
                <a:solidFill>
                  <a:srgbClr val="595959"/>
                </a:solidFill>
              </a:rPr>
              <a:t>(Kotler et al., 2021; Finch, 2022)</a:t>
            </a:r>
            <a:endParaRPr lang="en-GB" sz="2000" dirty="0">
              <a:solidFill>
                <a:srgbClr val="595959"/>
              </a:solidFill>
            </a:endParaRPr>
          </a:p>
          <a:p>
            <a:endParaRPr lang="en-GB" sz="1700" dirty="0">
              <a:solidFill>
                <a:srgbClr val="595959"/>
              </a:solidFill>
            </a:endParaRPr>
          </a:p>
        </p:txBody>
      </p:sp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904A12C-3665-65B5-A67E-1246DB979AD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6" t="13538" r="2395"/>
          <a:stretch>
            <a:fillRect/>
          </a:stretch>
        </p:blipFill>
        <p:spPr>
          <a:xfrm>
            <a:off x="4724400" y="2160466"/>
            <a:ext cx="4241800" cy="2641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DCBBAC-66D1-DF51-4B5F-3DA15739BF4A}"/>
              </a:ext>
            </a:extLst>
          </p:cNvPr>
          <p:cNvSpPr txBox="1"/>
          <p:nvPr/>
        </p:nvSpPr>
        <p:spPr>
          <a:xfrm>
            <a:off x="5901053" y="4802066"/>
            <a:ext cx="321754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Tutuiu, F. (2025). </a:t>
            </a:r>
            <a:r>
              <a:rPr lang="en-GB" sz="800" i="1" dirty="0"/>
              <a:t>Promotional visuals for Glow to Go Aesthetics</a:t>
            </a:r>
            <a:r>
              <a:rPr lang="en-GB" sz="800" dirty="0"/>
              <a:t>. [Images]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295" y="-250997"/>
            <a:ext cx="3264837" cy="1474666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rgbClr val="595959"/>
                </a:solidFill>
              </a:rPr>
              <a:t>1.5 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581" y="2447337"/>
            <a:ext cx="3264837" cy="3770434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rgbClr val="595959"/>
                </a:solidFill>
              </a:rPr>
              <a:t>Cardiff-based launch with service coverage to Newport, Swansea, Bridgend</a:t>
            </a:r>
          </a:p>
          <a:p>
            <a:r>
              <a:rPr lang="en-GB" sz="2000" dirty="0">
                <a:solidFill>
                  <a:srgbClr val="595959"/>
                </a:solidFill>
              </a:rPr>
              <a:t>Chosen for population density,  client demand</a:t>
            </a:r>
          </a:p>
          <a:p>
            <a:r>
              <a:rPr lang="en-GB" sz="2000" dirty="0">
                <a:solidFill>
                  <a:srgbClr val="595959"/>
                </a:solidFill>
              </a:rPr>
              <a:t>Long-term vision: franchise model in Bristol, Manchester, Birmingham</a:t>
            </a:r>
            <a:br>
              <a:rPr lang="en-GB" sz="2000" dirty="0">
                <a:solidFill>
                  <a:srgbClr val="595959"/>
                </a:solidFill>
              </a:rPr>
            </a:br>
            <a:r>
              <a:rPr lang="en-GB" sz="2000" b="1" dirty="0">
                <a:solidFill>
                  <a:srgbClr val="595959"/>
                </a:solidFill>
              </a:rPr>
              <a:t>(MarketLine, 2023)</a:t>
            </a:r>
            <a:endParaRPr lang="en-GB" sz="2000" dirty="0">
              <a:solidFill>
                <a:srgbClr val="595959"/>
              </a:solidFill>
            </a:endParaRPr>
          </a:p>
          <a:p>
            <a:endParaRPr lang="en-GB" sz="1700" dirty="0">
              <a:solidFill>
                <a:srgbClr val="595959"/>
              </a:solidFill>
            </a:endParaRPr>
          </a:p>
        </p:txBody>
      </p:sp>
      <p:pic>
        <p:nvPicPr>
          <p:cNvPr id="5" name="Picture 4" descr="A map of a city&#10;&#10;AI-generated content may be incorrect.">
            <a:extLst>
              <a:ext uri="{FF2B5EF4-FFF2-40B4-BE49-F238E27FC236}">
                <a16:creationId xmlns:a16="http://schemas.microsoft.com/office/drawing/2014/main" id="{ED5E955B-07B2-DD3D-BACA-7211F1BD92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86350" y="1532963"/>
            <a:ext cx="3597792" cy="38376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BD4503-10AC-3499-68B3-EB434F755F9E}"/>
              </a:ext>
            </a:extLst>
          </p:cNvPr>
          <p:cNvSpPr txBox="1"/>
          <p:nvPr/>
        </p:nvSpPr>
        <p:spPr>
          <a:xfrm>
            <a:off x="6377100" y="5170552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kk.wikipedia.org/wiki/%D0%9A%D0%B0%D1%80%D0%B4%D0%B8%D1%84%D1%8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0CE5CE-065F-493F-B016-783DD58C380D}"/>
              </a:ext>
            </a:extLst>
          </p:cNvPr>
          <p:cNvSpPr txBox="1"/>
          <p:nvPr/>
        </p:nvSpPr>
        <p:spPr>
          <a:xfrm>
            <a:off x="6686406" y="5375639"/>
            <a:ext cx="214033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err="1"/>
              <a:t>Esheninger</a:t>
            </a:r>
            <a:r>
              <a:rPr lang="en-GB" sz="800" dirty="0"/>
              <a:t>, E. (2017). </a:t>
            </a:r>
            <a:r>
              <a:rPr lang="en-GB" sz="800" i="1" dirty="0"/>
              <a:t>Learning Walks</a:t>
            </a:r>
            <a:r>
              <a:rPr lang="en-GB" sz="800" dirty="0"/>
              <a:t>. [Image]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2780" y="-487141"/>
            <a:ext cx="3264837" cy="1474666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595959"/>
                </a:solidFill>
              </a:rPr>
              <a:t>1.6 HRM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781" y="1975048"/>
            <a:ext cx="3264837" cy="4546401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b="1" dirty="0">
                <a:solidFill>
                  <a:srgbClr val="595959"/>
                </a:solidFill>
              </a:rPr>
              <a:t>Phase 1:</a:t>
            </a:r>
            <a:endParaRPr lang="en-GB" sz="2200" dirty="0">
              <a:solidFill>
                <a:srgbClr val="595959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595959"/>
                </a:solidFill>
              </a:rPr>
              <a:t>Solo operation: bookings, treatments, management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b="1" dirty="0">
                <a:solidFill>
                  <a:srgbClr val="595959"/>
                </a:solidFill>
              </a:rPr>
              <a:t>Phase 2 (Month 6+):</a:t>
            </a:r>
            <a:endParaRPr lang="en-GB" sz="2200" dirty="0">
              <a:solidFill>
                <a:srgbClr val="595959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595959"/>
                </a:solidFill>
              </a:rPr>
              <a:t>Hire a qualified part-time nurse injector</a:t>
            </a: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595959"/>
                </a:solidFill>
              </a:rPr>
              <a:t>Admin assistant for pop-up events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b="1" dirty="0">
                <a:solidFill>
                  <a:srgbClr val="595959"/>
                </a:solidFill>
              </a:rPr>
              <a:t>Staff Development:</a:t>
            </a:r>
            <a:endParaRPr lang="en-GB" sz="2200" dirty="0">
              <a:solidFill>
                <a:srgbClr val="595959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595959"/>
                </a:solidFill>
              </a:rPr>
              <a:t>Training budget and CPD every 6 months</a:t>
            </a: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595959"/>
                </a:solidFill>
              </a:rPr>
              <a:t>Flexible scheduling to align with mobile service demands</a:t>
            </a:r>
            <a:br>
              <a:rPr lang="en-GB" sz="2200" dirty="0">
                <a:solidFill>
                  <a:srgbClr val="595959"/>
                </a:solidFill>
              </a:rPr>
            </a:br>
            <a:r>
              <a:rPr lang="en-GB" sz="2200" b="1" dirty="0">
                <a:solidFill>
                  <a:srgbClr val="595959"/>
                </a:solidFill>
              </a:rPr>
              <a:t>(</a:t>
            </a:r>
            <a:r>
              <a:rPr lang="en-GB" sz="2200" b="1" dirty="0">
                <a:solidFill>
                  <a:srgbClr val="595959"/>
                </a:solidFill>
                <a:hlinkClick r:id="rId2"/>
              </a:rPr>
              <a:t>www.cipd.co.uk</a:t>
            </a:r>
            <a:r>
              <a:rPr lang="en-GB" sz="2200" b="1" dirty="0">
                <a:solidFill>
                  <a:srgbClr val="595959"/>
                </a:solidFill>
              </a:rPr>
              <a:t>; Reuer et al., 2019)</a:t>
            </a:r>
            <a:endParaRPr lang="en-GB" sz="2200" dirty="0">
              <a:solidFill>
                <a:srgbClr val="595959"/>
              </a:solidFill>
            </a:endParaRPr>
          </a:p>
          <a:p>
            <a:pPr>
              <a:lnSpc>
                <a:spcPct val="90000"/>
              </a:lnSpc>
            </a:pPr>
            <a:endParaRPr lang="en-GB" sz="1600" dirty="0">
              <a:solidFill>
                <a:srgbClr val="595959"/>
              </a:solidFill>
            </a:endParaRPr>
          </a:p>
        </p:txBody>
      </p:sp>
      <p:pic>
        <p:nvPicPr>
          <p:cNvPr id="9" name="Picture 8" descr="A diagram of human resource management&#10;&#10;AI-generated content may be incorrect.">
            <a:extLst>
              <a:ext uri="{FF2B5EF4-FFF2-40B4-BE49-F238E27FC236}">
                <a16:creationId xmlns:a16="http://schemas.microsoft.com/office/drawing/2014/main" id="{3A432522-1133-58F6-FDED-2A030EBD96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86350" y="1940712"/>
            <a:ext cx="3597792" cy="302214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B60AE61-11A1-080E-7B06-5275C83FBB91}"/>
              </a:ext>
            </a:extLst>
          </p:cNvPr>
          <p:cNvSpPr txBox="1"/>
          <p:nvPr/>
        </p:nvSpPr>
        <p:spPr>
          <a:xfrm>
            <a:off x="6244051" y="4762802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technofaq.org/posts/2017/03/importance-of-human-resource-managemen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133416-C358-6E7A-83F4-A04A8EB2E940}"/>
              </a:ext>
            </a:extLst>
          </p:cNvPr>
          <p:cNvSpPr txBox="1"/>
          <p:nvPr/>
        </p:nvSpPr>
        <p:spPr>
          <a:xfrm>
            <a:off x="5848021" y="5063159"/>
            <a:ext cx="323215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AB51E1-4B19-39D2-59D0-7A9598F3D979}"/>
              </a:ext>
            </a:extLst>
          </p:cNvPr>
          <p:cNvSpPr txBox="1"/>
          <p:nvPr/>
        </p:nvSpPr>
        <p:spPr>
          <a:xfrm>
            <a:off x="5848021" y="4955437"/>
            <a:ext cx="323215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 err="1"/>
              <a:t>TechnoFAQ</a:t>
            </a:r>
            <a:r>
              <a:rPr lang="en-GB" sz="800" b="1" dirty="0"/>
              <a:t> (2017)</a:t>
            </a:r>
            <a:r>
              <a:rPr lang="en-GB" sz="800" dirty="0"/>
              <a:t> </a:t>
            </a:r>
            <a:r>
              <a:rPr lang="en-GB" sz="800" i="1" dirty="0"/>
              <a:t>Importance of Human Resource Management</a:t>
            </a:r>
            <a:r>
              <a:rPr lang="en-GB" sz="800" dirty="0"/>
              <a:t>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281" y="146050"/>
            <a:ext cx="3264837" cy="1474666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595959"/>
                </a:solidFill>
              </a:rPr>
              <a:t>1.7 Financial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575" y="2085386"/>
            <a:ext cx="4260850" cy="4410663"/>
          </a:xfrm>
        </p:spPr>
        <p:txBody>
          <a:bodyPr anchor="t">
            <a:normAutofit fontScale="70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solidFill>
                  <a:srgbClr val="595959"/>
                </a:solidFill>
              </a:rPr>
              <a:t>Start-up Needs:</a:t>
            </a:r>
            <a:r>
              <a:rPr lang="en-GB" dirty="0">
                <a:solidFill>
                  <a:srgbClr val="595959"/>
                </a:solidFill>
              </a:rPr>
              <a:t> £50,000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595959"/>
                </a:solidFill>
              </a:rPr>
              <a:t>£25k van &amp; interior conversion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595959"/>
                </a:solidFill>
              </a:rPr>
              <a:t>£10k medical stock + insurance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595959"/>
                </a:solidFill>
              </a:rPr>
              <a:t>£5k branding, website, booking system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595959"/>
                </a:solidFill>
              </a:rPr>
              <a:t>£5k paid social &amp; YouTube ads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595959"/>
                </a:solidFill>
              </a:rPr>
              <a:t>£5k buffer for ops and fuel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>
              <a:solidFill>
                <a:srgbClr val="595959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solidFill>
                  <a:srgbClr val="595959"/>
                </a:solidFill>
              </a:rPr>
              <a:t>Projections:</a:t>
            </a:r>
            <a:endParaRPr lang="en-GB" dirty="0">
              <a:solidFill>
                <a:srgbClr val="595959"/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595959"/>
                </a:solidFill>
              </a:rPr>
              <a:t>Break-even at 10 clients/week at £150 average spend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595959"/>
                </a:solidFill>
              </a:rPr>
              <a:t>Lean model: minimal fixed overheads</a:t>
            </a:r>
            <a:br>
              <a:rPr lang="en-GB" dirty="0">
                <a:solidFill>
                  <a:srgbClr val="595959"/>
                </a:solidFill>
              </a:rPr>
            </a:br>
            <a:r>
              <a:rPr lang="en-GB" b="1" dirty="0">
                <a:solidFill>
                  <a:srgbClr val="595959"/>
                </a:solidFill>
              </a:rPr>
              <a:t>(Barrow et al., 2021; Mohammadi et al., 2024)</a:t>
            </a:r>
            <a:endParaRPr lang="en-GB" dirty="0">
              <a:solidFill>
                <a:srgbClr val="595959"/>
              </a:solidFill>
            </a:endParaRPr>
          </a:p>
          <a:p>
            <a:pPr>
              <a:lnSpc>
                <a:spcPct val="90000"/>
              </a:lnSpc>
            </a:pPr>
            <a:endParaRPr lang="en-GB" sz="1400" dirty="0">
              <a:solidFill>
                <a:srgbClr val="595959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3F3562-1513-1463-3A31-1BDCCA0FA8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035" b="11734"/>
          <a:stretch>
            <a:fillRect/>
          </a:stretch>
        </p:blipFill>
        <p:spPr>
          <a:xfrm>
            <a:off x="4714875" y="1895701"/>
            <a:ext cx="4273550" cy="32668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5530758-FC35-E09E-4029-648100154B5C}"/>
              </a:ext>
            </a:extLst>
          </p:cNvPr>
          <p:cNvSpPr txBox="1"/>
          <p:nvPr/>
        </p:nvSpPr>
        <p:spPr>
          <a:xfrm>
            <a:off x="5909626" y="5232856"/>
            <a:ext cx="321754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Tutuiu, F. (2025). </a:t>
            </a:r>
            <a:r>
              <a:rPr lang="en-GB" sz="800" i="1" dirty="0"/>
              <a:t>Promotional visuals for Glow to Go Aesthetics</a:t>
            </a:r>
            <a:r>
              <a:rPr lang="en-GB" sz="800" dirty="0"/>
              <a:t>. [Images]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71EECAB-32D4-D62F-76FF-454BC6DB80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9802480"/>
              </p:ext>
            </p:extLst>
          </p:nvPr>
        </p:nvGraphicFramePr>
        <p:xfrm>
          <a:off x="247650" y="877088"/>
          <a:ext cx="6299200" cy="289274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308350">
                  <a:extLst>
                    <a:ext uri="{9D8B030D-6E8A-4147-A177-3AD203B41FA5}">
                      <a16:colId xmlns:a16="http://schemas.microsoft.com/office/drawing/2014/main" val="623343553"/>
                    </a:ext>
                  </a:extLst>
                </a:gridCol>
                <a:gridCol w="2990850">
                  <a:extLst>
                    <a:ext uri="{9D8B030D-6E8A-4147-A177-3AD203B41FA5}">
                      <a16:colId xmlns:a16="http://schemas.microsoft.com/office/drawing/2014/main" val="3419318544"/>
                    </a:ext>
                  </a:extLst>
                </a:gridCol>
              </a:tblGrid>
              <a:tr h="36020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5249578"/>
                  </a:ext>
                </a:extLst>
              </a:tr>
              <a:tr h="360204">
                <a:tc>
                  <a:txBody>
                    <a:bodyPr/>
                    <a:lstStyle/>
                    <a:p>
                      <a:r>
                        <a:rPr lang="en-GB" dirty="0"/>
                        <a:t>Strengths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Weaknesses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03732934"/>
                  </a:ext>
                </a:extLst>
              </a:tr>
              <a:tr h="630357">
                <a:tc>
                  <a:txBody>
                    <a:bodyPr/>
                    <a:lstStyle/>
                    <a:p>
                      <a:r>
                        <a:rPr lang="en-GB" dirty="0"/>
                        <a:t>Unique mobile model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No customer reviews yet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18059492"/>
                  </a:ext>
                </a:extLst>
              </a:tr>
              <a:tr h="630357">
                <a:tc>
                  <a:txBody>
                    <a:bodyPr/>
                    <a:lstStyle/>
                    <a:p>
                      <a:r>
                        <a:rPr lang="en-GB" dirty="0"/>
                        <a:t>Licensed, insured, professional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Reliant on vehicle availability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03359491"/>
                  </a:ext>
                </a:extLst>
              </a:tr>
              <a:tr h="900509">
                <a:tc>
                  <a:txBody>
                    <a:bodyPr/>
                    <a:lstStyle/>
                    <a:p>
                      <a:r>
                        <a:rPr lang="en-GB" dirty="0"/>
                        <a:t>Personalised, private experience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Limited treatment range at launch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2983627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0F37C5D-A960-488F-356F-3393F9D8E5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0144424"/>
              </p:ext>
            </p:extLst>
          </p:nvPr>
        </p:nvGraphicFramePr>
        <p:xfrm>
          <a:off x="2622550" y="3921760"/>
          <a:ext cx="6286500" cy="26517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124200">
                  <a:extLst>
                    <a:ext uri="{9D8B030D-6E8A-4147-A177-3AD203B41FA5}">
                      <a16:colId xmlns:a16="http://schemas.microsoft.com/office/drawing/2014/main" val="3283937828"/>
                    </a:ext>
                  </a:extLst>
                </a:gridCol>
                <a:gridCol w="3162300">
                  <a:extLst>
                    <a:ext uri="{9D8B030D-6E8A-4147-A177-3AD203B41FA5}">
                      <a16:colId xmlns:a16="http://schemas.microsoft.com/office/drawing/2014/main" val="1386459189"/>
                    </a:ext>
                  </a:extLst>
                </a:gridCol>
              </a:tblGrid>
              <a:tr h="34607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572864"/>
                  </a:ext>
                </a:extLst>
              </a:tr>
              <a:tr h="346070">
                <a:tc>
                  <a:txBody>
                    <a:bodyPr/>
                    <a:lstStyle/>
                    <a:p>
                      <a:r>
                        <a:rPr lang="en-GB" dirty="0"/>
                        <a:t>Opportunities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Threats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9752878"/>
                  </a:ext>
                </a:extLst>
              </a:tr>
              <a:tr h="597326">
                <a:tc>
                  <a:txBody>
                    <a:bodyPr/>
                    <a:lstStyle/>
                    <a:p>
                      <a:r>
                        <a:rPr lang="en-GB" dirty="0"/>
                        <a:t>Pop-ups at salons, events, offices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Budget clinics with price-based appeal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69332777"/>
                  </a:ext>
                </a:extLst>
              </a:tr>
              <a:tr h="597326">
                <a:tc>
                  <a:txBody>
                    <a:bodyPr/>
                    <a:lstStyle/>
                    <a:p>
                      <a:r>
                        <a:rPr lang="en-GB"/>
                        <a:t>Collaborations with wedding/fitness spaces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Public concerns about hygiene/mobility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13752806"/>
                  </a:ext>
                </a:extLst>
              </a:tr>
              <a:tr h="597326">
                <a:tc>
                  <a:txBody>
                    <a:bodyPr/>
                    <a:lstStyle/>
                    <a:p>
                      <a:r>
                        <a:rPr lang="en-GB"/>
                        <a:t>Seasonal promotions (Mother’s Day etc.)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Fluctuating fuel/supply chain costs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86405380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5D229249-E34A-AAFC-E13E-DCE175393663}"/>
              </a:ext>
            </a:extLst>
          </p:cNvPr>
          <p:cNvSpPr txBox="1"/>
          <p:nvPr/>
        </p:nvSpPr>
        <p:spPr>
          <a:xfrm>
            <a:off x="3117850" y="201940"/>
            <a:ext cx="25775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SWOT ANALYSIS</a:t>
            </a:r>
          </a:p>
        </p:txBody>
      </p:sp>
    </p:spTree>
    <p:extLst>
      <p:ext uri="{BB962C8B-B14F-4D97-AF65-F5344CB8AC3E}">
        <p14:creationId xmlns:p14="http://schemas.microsoft.com/office/powerpoint/2010/main" val="39220855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858" y="95250"/>
            <a:ext cx="3264837" cy="1474666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595959"/>
                </a:solidFill>
              </a:rPr>
              <a:t>2.1 Timeline &amp; Initiatives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581" y="1885950"/>
            <a:ext cx="3264837" cy="4826000"/>
          </a:xfrm>
        </p:spPr>
        <p:txBody>
          <a:bodyPr anchor="t">
            <a:normAutofit fontScale="70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200" b="1" dirty="0">
              <a:solidFill>
                <a:srgbClr val="595959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rgbClr val="595959"/>
                </a:solidFill>
              </a:rPr>
              <a:t>Pre-launch (Months 0–2):</a:t>
            </a:r>
            <a:endParaRPr lang="en-GB" sz="2400" dirty="0">
              <a:solidFill>
                <a:srgbClr val="595959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595959"/>
                </a:solidFill>
              </a:rPr>
              <a:t>Teaser </a:t>
            </a:r>
            <a:r>
              <a:rPr lang="en-GB" sz="2400" dirty="0" err="1">
                <a:solidFill>
                  <a:srgbClr val="595959"/>
                </a:solidFill>
              </a:rPr>
              <a:t>TikToks</a:t>
            </a:r>
            <a:r>
              <a:rPr lang="en-GB" sz="2400" dirty="0">
                <a:solidFill>
                  <a:srgbClr val="595959"/>
                </a:solidFill>
              </a:rPr>
              <a:t>, early sign-up form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595959"/>
                </a:solidFill>
              </a:rPr>
              <a:t>SEO website with "Botox to your door South Wales"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595959"/>
                </a:solidFill>
              </a:rPr>
              <a:t>Personal branding stories to build trust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rgbClr val="595959"/>
                </a:solidFill>
              </a:rPr>
              <a:t>Launch (Months 3–6):</a:t>
            </a:r>
            <a:endParaRPr lang="en-GB" sz="2400" dirty="0">
              <a:solidFill>
                <a:srgbClr val="595959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595959"/>
                </a:solidFill>
              </a:rPr>
              <a:t>Flyers in salons, gyms, mother &amp; baby groups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595959"/>
                </a:solidFill>
              </a:rPr>
              <a:t>Referral rewards + social shares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595959"/>
                </a:solidFill>
              </a:rPr>
              <a:t>YouTube advert: voiceover, client journey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rgbClr val="595959"/>
                </a:solidFill>
              </a:rPr>
              <a:t>Growth (Months 6–12):</a:t>
            </a:r>
            <a:endParaRPr lang="en-GB" sz="2400" dirty="0">
              <a:solidFill>
                <a:srgbClr val="595959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595959"/>
                </a:solidFill>
              </a:rPr>
              <a:t>Loyalty discounts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595959"/>
                </a:solidFill>
              </a:rPr>
              <a:t>Client testimonials via video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595959"/>
                </a:solidFill>
              </a:rPr>
              <a:t>Collaborate with events (Hen parties, office wellness days)</a:t>
            </a:r>
            <a:br>
              <a:rPr lang="en-GB" sz="2400" dirty="0">
                <a:solidFill>
                  <a:srgbClr val="595959"/>
                </a:solidFill>
              </a:rPr>
            </a:br>
            <a:r>
              <a:rPr lang="en-GB" sz="2400" b="1" dirty="0">
                <a:solidFill>
                  <a:srgbClr val="595959"/>
                </a:solidFill>
              </a:rPr>
              <a:t>(Hooley et al., 2020; Armstrong et al., 2023)</a:t>
            </a:r>
            <a:endParaRPr lang="en-GB" sz="2400" dirty="0">
              <a:solidFill>
                <a:srgbClr val="595959"/>
              </a:solidFill>
            </a:endParaRPr>
          </a:p>
          <a:p>
            <a:pPr>
              <a:lnSpc>
                <a:spcPct val="90000"/>
              </a:lnSpc>
            </a:pPr>
            <a:endParaRPr lang="en-GB" sz="1200" dirty="0">
              <a:solidFill>
                <a:srgbClr val="595959"/>
              </a:solidFill>
            </a:endParaRPr>
          </a:p>
        </p:txBody>
      </p:sp>
      <p:pic>
        <p:nvPicPr>
          <p:cNvPr id="7" name="Picture 6" descr="A black and white advertisement with images of a van and a light&#10;&#10;AI-generated content may be incorrect.">
            <a:extLst>
              <a:ext uri="{FF2B5EF4-FFF2-40B4-BE49-F238E27FC236}">
                <a16:creationId xmlns:a16="http://schemas.microsoft.com/office/drawing/2014/main" id="{8FF4E53C-726E-C4D8-D247-DACCB6978E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6350" y="95250"/>
            <a:ext cx="3597792" cy="4031139"/>
          </a:xfrm>
          <a:prstGeom prst="rect">
            <a:avLst/>
          </a:prstGeom>
        </p:spPr>
      </p:pic>
      <p:pic>
        <p:nvPicPr>
          <p:cNvPr id="8" name="Picture 7" descr="A business card with text and images&#10;&#10;AI-generated content may be incorrect.">
            <a:extLst>
              <a:ext uri="{FF2B5EF4-FFF2-40B4-BE49-F238E27FC236}">
                <a16:creationId xmlns:a16="http://schemas.microsoft.com/office/drawing/2014/main" id="{3E53DDA0-AC1F-7BF9-41F0-BEE5A2F95D1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4820" y="4126389"/>
            <a:ext cx="4260851" cy="247283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E14FCD1-29B9-3830-DFB9-1353FBBB4788}"/>
              </a:ext>
            </a:extLst>
          </p:cNvPr>
          <p:cNvSpPr txBox="1"/>
          <p:nvPr/>
        </p:nvSpPr>
        <p:spPr>
          <a:xfrm>
            <a:off x="5862288" y="6620891"/>
            <a:ext cx="321754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Tutuiu, F. (2025). </a:t>
            </a:r>
            <a:r>
              <a:rPr lang="en-GB" sz="800" i="1" dirty="0"/>
              <a:t>Promotional visuals for Glow to Go Aesthetics</a:t>
            </a:r>
            <a:r>
              <a:rPr lang="en-GB" sz="800" dirty="0"/>
              <a:t>. [Images]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581" y="685800"/>
            <a:ext cx="3264837" cy="1474666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rgbClr val="595959"/>
                </a:solidFill>
              </a:rPr>
              <a:t>2.2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581" y="2447337"/>
            <a:ext cx="3264837" cy="377043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b="1" dirty="0">
                <a:solidFill>
                  <a:srgbClr val="595959"/>
                </a:solidFill>
              </a:rPr>
              <a:t>Flyer:</a:t>
            </a:r>
            <a:r>
              <a:rPr lang="en-GB" sz="1700" dirty="0">
                <a:solidFill>
                  <a:srgbClr val="595959"/>
                </a:solidFill>
              </a:rPr>
              <a:t> Elegant, black &amp; gold theme with service list and QR code</a:t>
            </a:r>
            <a:br>
              <a:rPr lang="en-GB" sz="1700" dirty="0">
                <a:solidFill>
                  <a:srgbClr val="595959"/>
                </a:solidFill>
              </a:rPr>
            </a:br>
            <a:r>
              <a:rPr lang="en-GB" sz="1700" b="1" dirty="0">
                <a:solidFill>
                  <a:srgbClr val="595959"/>
                </a:solidFill>
              </a:rPr>
              <a:t>Business card:</a:t>
            </a:r>
            <a:r>
              <a:rPr lang="en-GB" sz="1700" dirty="0">
                <a:solidFill>
                  <a:srgbClr val="595959"/>
                </a:solidFill>
              </a:rPr>
              <a:t> Minimal, direct, professional</a:t>
            </a:r>
            <a:br>
              <a:rPr lang="en-GB" sz="1700" dirty="0">
                <a:solidFill>
                  <a:srgbClr val="595959"/>
                </a:solidFill>
              </a:rPr>
            </a:br>
            <a:r>
              <a:rPr lang="en-GB" sz="1700" b="1" dirty="0">
                <a:solidFill>
                  <a:srgbClr val="595959"/>
                </a:solidFill>
              </a:rPr>
              <a:t>TikTok Reel:</a:t>
            </a:r>
            <a:r>
              <a:rPr lang="en-GB" sz="1700" dirty="0">
                <a:solidFill>
                  <a:srgbClr val="595959"/>
                </a:solidFill>
              </a:rPr>
              <a:t> “Before/after glow-up”      </a:t>
            </a:r>
            <a:r>
              <a:rPr lang="en-GB" sz="1700" b="1" dirty="0">
                <a:solidFill>
                  <a:srgbClr val="595959"/>
                </a:solidFill>
              </a:rPr>
              <a:t>Instagram Ad:</a:t>
            </a:r>
            <a:r>
              <a:rPr lang="en-GB" sz="1700" dirty="0">
                <a:solidFill>
                  <a:srgbClr val="595959"/>
                </a:solidFill>
              </a:rPr>
              <a:t> Swipe to book, limited slots message</a:t>
            </a:r>
            <a:br>
              <a:rPr lang="en-GB" sz="1700" dirty="0">
                <a:solidFill>
                  <a:srgbClr val="595959"/>
                </a:solidFill>
              </a:rPr>
            </a:br>
            <a:r>
              <a:rPr lang="en-GB" sz="1700" b="1" dirty="0">
                <a:solidFill>
                  <a:srgbClr val="595959"/>
                </a:solidFill>
              </a:rPr>
              <a:t>YouTube Ad:</a:t>
            </a:r>
            <a:r>
              <a:rPr lang="en-GB" sz="1700" dirty="0">
                <a:solidFill>
                  <a:srgbClr val="595959"/>
                </a:solidFill>
              </a:rPr>
              <a:t> Driving confidence to you — luxury, story-driven</a:t>
            </a:r>
            <a:br>
              <a:rPr lang="en-GB" sz="1700" dirty="0">
                <a:solidFill>
                  <a:srgbClr val="595959"/>
                </a:solidFill>
              </a:rPr>
            </a:br>
            <a:r>
              <a:rPr lang="en-GB" sz="1700" b="1" dirty="0">
                <a:solidFill>
                  <a:srgbClr val="595959"/>
                </a:solidFill>
              </a:rPr>
              <a:t>(Pinto &amp; Guarda, 2020; Byrd, 2021; </a:t>
            </a:r>
            <a:r>
              <a:rPr lang="en-GB" sz="1700" b="1" dirty="0">
                <a:solidFill>
                  <a:srgbClr val="595959"/>
                </a:solidFill>
                <a:hlinkClick r:id="rId3"/>
              </a:rPr>
              <a:t>www.businesswales.gov.wales</a:t>
            </a:r>
            <a:r>
              <a:rPr lang="en-GB" sz="1700" b="1" dirty="0">
                <a:solidFill>
                  <a:srgbClr val="595959"/>
                </a:solidFill>
              </a:rPr>
              <a:t>)</a:t>
            </a:r>
            <a:endParaRPr lang="en-GB" sz="1700" dirty="0">
              <a:solidFill>
                <a:srgbClr val="595959"/>
              </a:solidFill>
            </a:endParaRPr>
          </a:p>
        </p:txBody>
      </p:sp>
      <p:pic>
        <p:nvPicPr>
          <p:cNvPr id="4" name="Online Media 3" title="Glow to Go Aesthetics by F.T">
            <a:hlinkClick r:id="" action="ppaction://media"/>
            <a:extLst>
              <a:ext uri="{FF2B5EF4-FFF2-40B4-BE49-F238E27FC236}">
                <a16:creationId xmlns:a16="http://schemas.microsoft.com/office/drawing/2014/main" id="{0048F707-0987-7552-7E01-F8FE829DC93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794250" y="1562100"/>
            <a:ext cx="4222750" cy="3149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6BA5E5-B335-AA5F-610C-97F3E98F04F1}"/>
              </a:ext>
            </a:extLst>
          </p:cNvPr>
          <p:cNvSpPr txBox="1"/>
          <p:nvPr/>
        </p:nvSpPr>
        <p:spPr>
          <a:xfrm>
            <a:off x="6181329" y="4724400"/>
            <a:ext cx="296267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YouTube (2021). </a:t>
            </a:r>
            <a:r>
              <a:rPr lang="en-GB" sz="800" i="1" dirty="0"/>
              <a:t>Glow to Go promotional video inspiration</a:t>
            </a:r>
            <a:r>
              <a:rPr lang="en-GB" sz="800" dirty="0"/>
              <a:t>. [Video]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580" y="139700"/>
            <a:ext cx="3264837" cy="1474666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595959"/>
                </a:solidFill>
              </a:rPr>
              <a:t>3.1 My Skills &amp; Experience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EC01ED6-8CFE-166C-DF9C-8C503160F4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53581" y="2311400"/>
            <a:ext cx="3264837" cy="37704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595959"/>
                </a:solidFill>
                <a:effectLst/>
              </a:rPr>
              <a:t>Fully qualified in injectable aesthetics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595959"/>
                </a:solidFill>
                <a:effectLst/>
              </a:rPr>
              <a:t>Concept developed through research (Tutuiu, 2025)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595959"/>
                </a:solidFill>
                <a:effectLst/>
              </a:rPr>
              <a:t>Experienced in operations, customer care, and building trust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595959"/>
                </a:solidFill>
                <a:effectLst/>
              </a:rPr>
              <a:t>Personally invested in building a brand, not just a business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595959"/>
                </a:solidFill>
                <a:effectLst/>
              </a:rPr>
            </a:b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595959"/>
                </a:solidFill>
                <a:effectLst/>
              </a:rPr>
              <a:t>(Alvarez, 2018; Finch, 2022)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595959"/>
              </a:solidFill>
              <a:effectLst/>
            </a:endParaRPr>
          </a:p>
        </p:txBody>
      </p:sp>
      <p:pic>
        <p:nvPicPr>
          <p:cNvPr id="6" name="Picture 5" descr="A hand writing on a circular object&#10;&#10;AI-generated content may be incorrect.">
            <a:extLst>
              <a:ext uri="{FF2B5EF4-FFF2-40B4-BE49-F238E27FC236}">
                <a16:creationId xmlns:a16="http://schemas.microsoft.com/office/drawing/2014/main" id="{4D37E2F3-DB08-D3C9-36CB-E9D7F1C311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56150" y="2311400"/>
            <a:ext cx="4140200" cy="22415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A13FE01-FD66-2CD4-B98B-1A31FBE06583}"/>
              </a:ext>
            </a:extLst>
          </p:cNvPr>
          <p:cNvSpPr txBox="1"/>
          <p:nvPr/>
        </p:nvSpPr>
        <p:spPr>
          <a:xfrm>
            <a:off x="5393861" y="4552950"/>
            <a:ext cx="362631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 err="1"/>
              <a:t>PickPik</a:t>
            </a:r>
            <a:r>
              <a:rPr lang="en-GB" sz="800" b="1" dirty="0"/>
              <a:t> (n.d.)</a:t>
            </a:r>
            <a:r>
              <a:rPr lang="en-GB" sz="800" dirty="0"/>
              <a:t> </a:t>
            </a:r>
            <a:r>
              <a:rPr lang="en-GB" sz="800" i="1" dirty="0"/>
              <a:t>Teach education school class teaching wood material</a:t>
            </a:r>
            <a:r>
              <a:rPr lang="en-GB" sz="800" dirty="0"/>
              <a:t>. [online image]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581" y="685800"/>
            <a:ext cx="3264837" cy="1474666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rgbClr val="595959"/>
                </a:solidFill>
              </a:rPr>
              <a:t>3.2 £50k Investment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581" y="2447337"/>
            <a:ext cx="3264837" cy="377043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• £25k: Van conversion + interior.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• £10k: Stock + insurance.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• £5k: Website + system.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• £5k: Marketing + YouTube Ad.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595959"/>
                </a:solidFill>
              </a:rPr>
              <a:t>• £5k: Buffer </a:t>
            </a:r>
            <a:r>
              <a:rPr lang="en-GB" sz="2000" b="1" dirty="0">
                <a:solidFill>
                  <a:srgbClr val="595959"/>
                </a:solidFill>
              </a:rPr>
              <a:t>(Barrow et al., 2021; Williams, 2022).</a:t>
            </a:r>
          </a:p>
        </p:txBody>
      </p:sp>
      <p:pic>
        <p:nvPicPr>
          <p:cNvPr id="5" name="Picture 4" descr="A hand holding money and a word&#10;&#10;AI-generated content may be incorrect.">
            <a:extLst>
              <a:ext uri="{FF2B5EF4-FFF2-40B4-BE49-F238E27FC236}">
                <a16:creationId xmlns:a16="http://schemas.microsoft.com/office/drawing/2014/main" id="{B7B6A0DC-7EA2-8D1F-CC0C-CF26DDC537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86350" y="2101850"/>
            <a:ext cx="3597792" cy="23618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F4AB6B-93D6-2CC4-59BD-FE09EC2DFAD6}"/>
              </a:ext>
            </a:extLst>
          </p:cNvPr>
          <p:cNvSpPr txBox="1"/>
          <p:nvPr/>
        </p:nvSpPr>
        <p:spPr>
          <a:xfrm>
            <a:off x="6497326" y="4263609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cafecredit/3289939552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29ED52-44AC-59D6-DB73-9C8B0F5EE328}"/>
              </a:ext>
            </a:extLst>
          </p:cNvPr>
          <p:cNvSpPr txBox="1"/>
          <p:nvPr/>
        </p:nvSpPr>
        <p:spPr>
          <a:xfrm>
            <a:off x="6108700" y="4463664"/>
            <a:ext cx="362585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/>
              <a:t>Flickr (2017)</a:t>
            </a:r>
            <a:r>
              <a:rPr lang="en-GB" sz="800" dirty="0"/>
              <a:t> </a:t>
            </a:r>
            <a:r>
              <a:rPr lang="en-GB" sz="800" i="1" dirty="0" err="1"/>
              <a:t>CafeCredit</a:t>
            </a:r>
            <a:r>
              <a:rPr lang="en-GB" sz="800" i="1" dirty="0"/>
              <a:t> - Financial planning concept image</a:t>
            </a:r>
            <a:r>
              <a:rPr lang="en-GB" sz="800" dirty="0"/>
              <a:t>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950" y="1600200"/>
            <a:ext cx="8667750" cy="4775200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4000" b="1" dirty="0"/>
              <a:t>1. Alvarez, S.A.</a:t>
            </a:r>
            <a:r>
              <a:rPr lang="en-GB" sz="4000" dirty="0"/>
              <a:t> (2018) </a:t>
            </a:r>
            <a:r>
              <a:rPr lang="en-GB" sz="4000" i="1" dirty="0"/>
              <a:t>What Entrepreneurs Need to Know Before They Start</a:t>
            </a:r>
            <a:r>
              <a:rPr lang="en-GB" sz="4000" dirty="0"/>
              <a:t>. London: Henry Stewart Talks Ltd.</a:t>
            </a:r>
          </a:p>
          <a:p>
            <a:pPr marL="0" indent="0" algn="just">
              <a:buNone/>
            </a:pPr>
            <a:r>
              <a:rPr lang="en-GB" sz="4000" b="1" dirty="0"/>
              <a:t>2. Armstrong, G., Kotler, P. and </a:t>
            </a:r>
            <a:r>
              <a:rPr lang="en-GB" sz="4000" b="1" dirty="0" err="1"/>
              <a:t>Opresnik</a:t>
            </a:r>
            <a:r>
              <a:rPr lang="en-GB" sz="4000" b="1" dirty="0"/>
              <a:t>, M.O.</a:t>
            </a:r>
            <a:r>
              <a:rPr lang="en-GB" sz="4000" dirty="0"/>
              <a:t> (2023) </a:t>
            </a:r>
            <a:r>
              <a:rPr lang="en-GB" sz="4000" i="1" dirty="0"/>
              <a:t>Marketing: An Introduction</a:t>
            </a:r>
            <a:r>
              <a:rPr lang="en-GB" sz="4000" dirty="0"/>
              <a:t>. 15th </a:t>
            </a:r>
            <a:r>
              <a:rPr lang="en-GB" sz="4000" dirty="0" err="1"/>
              <a:t>edn</a:t>
            </a:r>
            <a:r>
              <a:rPr lang="en-GB" sz="4000" dirty="0"/>
              <a:t>. Harlow: Pearson.</a:t>
            </a:r>
          </a:p>
          <a:p>
            <a:pPr marL="0" indent="0" algn="just">
              <a:buNone/>
            </a:pPr>
            <a:r>
              <a:rPr lang="en-GB" sz="4000" b="1" dirty="0"/>
              <a:t>3. Barrow, C., Barrow, P. and Brown, R.</a:t>
            </a:r>
            <a:r>
              <a:rPr lang="en-GB" sz="4000" dirty="0"/>
              <a:t> (2021) </a:t>
            </a:r>
            <a:r>
              <a:rPr lang="en-GB" sz="4000" i="1" dirty="0"/>
              <a:t>The Business Plan Workbook: A Step-by-Step Guide to Creating and Developing a Successful Business</a:t>
            </a:r>
            <a:r>
              <a:rPr lang="en-GB" sz="4000" dirty="0"/>
              <a:t>. 10th </a:t>
            </a:r>
            <a:r>
              <a:rPr lang="en-GB" sz="4000" dirty="0" err="1"/>
              <a:t>edn</a:t>
            </a:r>
            <a:r>
              <a:rPr lang="en-GB" sz="4000" dirty="0"/>
              <a:t>. London: Kogan Page.</a:t>
            </a:r>
          </a:p>
          <a:p>
            <a:pPr marL="0" indent="0" algn="just">
              <a:buNone/>
            </a:pPr>
            <a:r>
              <a:rPr lang="en-GB" sz="4000" b="1" dirty="0"/>
              <a:t>4. Barringer, B.R. and Ireland, R.D.</a:t>
            </a:r>
            <a:r>
              <a:rPr lang="en-GB" sz="4000" dirty="0"/>
              <a:t> (2022) </a:t>
            </a:r>
            <a:r>
              <a:rPr lang="en-GB" sz="4000" i="1" dirty="0"/>
              <a:t>Entrepreneurship: Successfully Launching New Ventures</a:t>
            </a:r>
            <a:r>
              <a:rPr lang="en-GB" sz="4000" dirty="0"/>
              <a:t>. 6th </a:t>
            </a:r>
            <a:r>
              <a:rPr lang="en-GB" sz="4000" dirty="0" err="1"/>
              <a:t>edn</a:t>
            </a:r>
            <a:r>
              <a:rPr lang="en-GB" sz="4000" dirty="0"/>
              <a:t>. Harlow: Pearson.</a:t>
            </a:r>
          </a:p>
          <a:p>
            <a:pPr marL="0" indent="0" algn="just">
              <a:buNone/>
            </a:pPr>
            <a:r>
              <a:rPr lang="en-GB" sz="4000" b="1" dirty="0"/>
              <a:t>5. Byrd, L.S.</a:t>
            </a:r>
            <a:r>
              <a:rPr lang="en-GB" sz="4000" dirty="0"/>
              <a:t> (2021) </a:t>
            </a:r>
            <a:r>
              <a:rPr lang="en-GB" sz="4000" i="1" dirty="0"/>
              <a:t>Cultivating Entrepreneurial Changemakers Through Digital Media Education</a:t>
            </a:r>
            <a:r>
              <a:rPr lang="en-GB" sz="4000" dirty="0"/>
              <a:t>. Hershey, PA: IGI Global.</a:t>
            </a:r>
          </a:p>
          <a:p>
            <a:pPr marL="0" indent="0" algn="just">
              <a:buNone/>
            </a:pPr>
            <a:r>
              <a:rPr lang="en-GB" sz="4000" b="1" dirty="0"/>
              <a:t>6. </a:t>
            </a:r>
            <a:r>
              <a:rPr lang="en-GB" sz="4000" b="1" dirty="0" err="1"/>
              <a:t>Esheninger</a:t>
            </a:r>
            <a:r>
              <a:rPr lang="en-GB" sz="4000" b="1" dirty="0"/>
              <a:t>, E.</a:t>
            </a:r>
            <a:r>
              <a:rPr lang="en-GB" sz="4000" dirty="0"/>
              <a:t> (2017) </a:t>
            </a:r>
            <a:r>
              <a:rPr lang="en-GB" sz="4000" i="1" dirty="0"/>
              <a:t>Learning Walks</a:t>
            </a:r>
            <a:r>
              <a:rPr lang="en-GB" sz="4000" dirty="0"/>
              <a:t>. [Image] Available at: </a:t>
            </a:r>
            <a:r>
              <a:rPr lang="en-GB" sz="4000" dirty="0">
                <a:hlinkClick r:id="rId2"/>
              </a:rPr>
              <a:t>http://esheninger.blogspot.com/2017/12/learning-walks.html</a:t>
            </a:r>
            <a:r>
              <a:rPr lang="en-GB" sz="4000" dirty="0"/>
              <a:t> [Accessed 30 Jun. 2025].</a:t>
            </a:r>
          </a:p>
          <a:p>
            <a:pPr marL="0" indent="0" algn="just">
              <a:buNone/>
            </a:pPr>
            <a:r>
              <a:rPr lang="en-GB" sz="4000" b="1" dirty="0"/>
              <a:t>7. Finch, B.</a:t>
            </a:r>
            <a:r>
              <a:rPr lang="en-GB" sz="4000" dirty="0"/>
              <a:t> (2022) </a:t>
            </a:r>
            <a:r>
              <a:rPr lang="en-GB" sz="4000" i="1" dirty="0"/>
              <a:t>How to Write a Business Plan: Win Backing and Support for Your Ideas and Ventures</a:t>
            </a:r>
            <a:r>
              <a:rPr lang="en-GB" sz="4000" dirty="0"/>
              <a:t>. 7th </a:t>
            </a:r>
            <a:r>
              <a:rPr lang="en-GB" sz="4000" dirty="0" err="1"/>
              <a:t>edn</a:t>
            </a:r>
            <a:r>
              <a:rPr lang="en-GB" sz="4000" dirty="0"/>
              <a:t>. London: Kogan Page.</a:t>
            </a:r>
          </a:p>
          <a:p>
            <a:pPr marL="0" indent="0" algn="just">
              <a:buNone/>
            </a:pPr>
            <a:r>
              <a:rPr lang="en-GB" sz="4000" b="1" dirty="0"/>
              <a:t>8. Flickr</a:t>
            </a:r>
            <a:r>
              <a:rPr lang="en-GB" sz="4000" dirty="0"/>
              <a:t> (2017) </a:t>
            </a:r>
            <a:r>
              <a:rPr lang="en-GB" sz="4000" i="1" dirty="0" err="1"/>
              <a:t>CafeCredit</a:t>
            </a:r>
            <a:r>
              <a:rPr lang="en-GB" sz="4000" i="1" dirty="0"/>
              <a:t> – Financial planning concept image</a:t>
            </a:r>
            <a:r>
              <a:rPr lang="en-GB" sz="4000" dirty="0"/>
              <a:t>. [online image] Available at: </a:t>
            </a:r>
            <a:r>
              <a:rPr lang="en-GB" sz="4000" dirty="0">
                <a:hlinkClick r:id="rId3"/>
              </a:rPr>
              <a:t>https://www.flickr.com/photos/cafecredit/32899395526</a:t>
            </a:r>
            <a:r>
              <a:rPr lang="en-GB" sz="4000" dirty="0"/>
              <a:t> [Accessed 30 Jun. 2025].</a:t>
            </a:r>
          </a:p>
          <a:p>
            <a:pPr marL="0" indent="0" algn="just">
              <a:buNone/>
            </a:pPr>
            <a:r>
              <a:rPr lang="en-GB" sz="4000" b="1" dirty="0"/>
              <a:t>9. Hooley, G.J., </a:t>
            </a:r>
            <a:r>
              <a:rPr lang="en-GB" sz="4000" b="1" dirty="0" err="1"/>
              <a:t>Nicoulaud</a:t>
            </a:r>
            <a:r>
              <a:rPr lang="en-GB" sz="4000" b="1" dirty="0"/>
              <a:t>, B., Rudd, J.M. and Lee, N.</a:t>
            </a:r>
            <a:r>
              <a:rPr lang="en-GB" sz="4000" dirty="0"/>
              <a:t> (2020) </a:t>
            </a:r>
            <a:r>
              <a:rPr lang="en-GB" sz="4000" i="1" dirty="0"/>
              <a:t>Marketing Strategy and Competitive Positioning</a:t>
            </a:r>
            <a:r>
              <a:rPr lang="en-GB" sz="4000" dirty="0"/>
              <a:t>. 7th </a:t>
            </a:r>
            <a:r>
              <a:rPr lang="en-GB" sz="4000" dirty="0" err="1"/>
              <a:t>edn</a:t>
            </a:r>
            <a:r>
              <a:rPr lang="en-GB" sz="4000" dirty="0"/>
              <a:t>. Harlow: Pearson.</a:t>
            </a:r>
          </a:p>
          <a:p>
            <a:pPr marL="0" indent="0" algn="just">
              <a:buNone/>
            </a:pPr>
            <a:r>
              <a:rPr lang="en-GB" sz="4000" b="1" dirty="0"/>
              <a:t>10. Kotler, P., Armstrong, G. and </a:t>
            </a:r>
            <a:r>
              <a:rPr lang="en-GB" sz="4000" b="1" dirty="0" err="1"/>
              <a:t>Opresnik</a:t>
            </a:r>
            <a:r>
              <a:rPr lang="en-GB" sz="4000" b="1" dirty="0"/>
              <a:t>, M.O.</a:t>
            </a:r>
            <a:r>
              <a:rPr lang="en-GB" sz="4000" dirty="0"/>
              <a:t> (2021) </a:t>
            </a:r>
            <a:r>
              <a:rPr lang="en-GB" sz="4000" i="1" dirty="0"/>
              <a:t>Principles of Marketing</a:t>
            </a:r>
            <a:r>
              <a:rPr lang="en-GB" sz="4000" dirty="0"/>
              <a:t>. 18th </a:t>
            </a:r>
            <a:r>
              <a:rPr lang="en-GB" sz="4000" dirty="0" err="1"/>
              <a:t>edn</a:t>
            </a:r>
            <a:r>
              <a:rPr lang="en-GB" sz="4000" dirty="0"/>
              <a:t>. Harlow: Pearson Education Limited.</a:t>
            </a:r>
          </a:p>
          <a:p>
            <a:pPr marL="0" indent="0" algn="just">
              <a:buNone/>
            </a:pPr>
            <a:r>
              <a:rPr lang="en-GB" sz="4000" b="1" dirty="0"/>
              <a:t>11. MarketLine</a:t>
            </a:r>
            <a:r>
              <a:rPr lang="en-GB" sz="4000" dirty="0"/>
              <a:t> (2023) </a:t>
            </a:r>
            <a:r>
              <a:rPr lang="en-GB" sz="4000" i="1" dirty="0"/>
              <a:t>Local Market Data</a:t>
            </a:r>
            <a:r>
              <a:rPr lang="en-GB" sz="4000" dirty="0"/>
              <a:t>. [online database] Available at: </a:t>
            </a:r>
            <a:r>
              <a:rPr lang="en-GB" sz="4000" dirty="0">
                <a:hlinkClick r:id="rId4"/>
              </a:rPr>
              <a:t>https://www.marketline.com</a:t>
            </a:r>
            <a:r>
              <a:rPr lang="en-GB" sz="4000" dirty="0"/>
              <a:t> [Accessed 30 Jun. 2025].</a:t>
            </a:r>
          </a:p>
          <a:p>
            <a:pPr marL="0" indent="0" algn="just">
              <a:buNone/>
            </a:pPr>
            <a:r>
              <a:rPr lang="en-GB" sz="4000" b="1" dirty="0"/>
              <a:t>12. Mohammadi, A., Riahi, M. and Benali, A.</a:t>
            </a:r>
            <a:r>
              <a:rPr lang="en-GB" sz="4000" dirty="0"/>
              <a:t> (2024) ‘Dynamic Cash Flow Management Under Uncertainty’, </a:t>
            </a:r>
            <a:r>
              <a:rPr lang="en-GB" sz="4000" i="1" dirty="0"/>
              <a:t>International Journal of Applied Research in Management Economics and Accounting</a:t>
            </a:r>
            <a:r>
              <a:rPr lang="en-GB" sz="4000" dirty="0"/>
              <a:t>, 2(1), pp. 23–34.</a:t>
            </a:r>
          </a:p>
          <a:p>
            <a:pPr marL="0" indent="0" algn="just">
              <a:buNone/>
            </a:pPr>
            <a:r>
              <a:rPr lang="en-GB" sz="4000" b="1" dirty="0"/>
              <a:t>13. Pinto, F.M. and Guarda, T.</a:t>
            </a:r>
            <a:r>
              <a:rPr lang="en-GB" sz="4000" dirty="0"/>
              <a:t> (2020) </a:t>
            </a:r>
            <a:r>
              <a:rPr lang="en-GB" sz="4000" i="1" dirty="0"/>
              <a:t>Digital Marketing Strategies and Models for Competitive Business</a:t>
            </a:r>
            <a:r>
              <a:rPr lang="en-GB" sz="4000" dirty="0"/>
              <a:t>. Hershey, PA: IGI Global.</a:t>
            </a:r>
          </a:p>
          <a:p>
            <a:pPr marL="0" indent="0" algn="just">
              <a:buNone/>
            </a:pPr>
            <a:r>
              <a:rPr lang="en-GB" sz="4000" b="1" dirty="0"/>
              <a:t>14. </a:t>
            </a:r>
            <a:r>
              <a:rPr lang="en-GB" sz="4000" b="1" dirty="0" err="1"/>
              <a:t>Picpedia</a:t>
            </a:r>
            <a:r>
              <a:rPr lang="en-GB" sz="4000" dirty="0"/>
              <a:t> (n.d.) </a:t>
            </a:r>
            <a:r>
              <a:rPr lang="en-GB" sz="4000" i="1" dirty="0"/>
              <a:t>Mission – Highway sign</a:t>
            </a:r>
            <a:r>
              <a:rPr lang="en-GB" sz="4000" dirty="0"/>
              <a:t>. [online image] Available at: </a:t>
            </a:r>
            <a:r>
              <a:rPr lang="en-GB" sz="4000" dirty="0">
                <a:hlinkClick r:id="rId5"/>
              </a:rPr>
              <a:t>https://www.picpedia.org/highway-signs/m/mission.html</a:t>
            </a:r>
            <a:r>
              <a:rPr lang="en-GB" sz="4000" dirty="0"/>
              <a:t> [Accessed 30 Jun. 2025].</a:t>
            </a:r>
          </a:p>
          <a:p>
            <a:pPr marL="0" indent="0" algn="just">
              <a:buNone/>
            </a:pPr>
            <a:r>
              <a:rPr lang="en-GB" sz="4000" b="1" dirty="0"/>
              <a:t>15. </a:t>
            </a:r>
            <a:r>
              <a:rPr lang="en-GB" sz="4000" b="1" dirty="0" err="1"/>
              <a:t>PickPik</a:t>
            </a:r>
            <a:r>
              <a:rPr lang="en-GB" sz="4000" dirty="0"/>
              <a:t> (n.d.) </a:t>
            </a:r>
            <a:r>
              <a:rPr lang="en-GB" sz="4000" i="1" dirty="0"/>
              <a:t>Teach education school class teaching wood material</a:t>
            </a:r>
            <a:r>
              <a:rPr lang="en-GB" sz="4000" dirty="0"/>
              <a:t>. [online image] Available at: </a:t>
            </a:r>
            <a:r>
              <a:rPr lang="en-GB" sz="4000" dirty="0">
                <a:hlinkClick r:id="rId6"/>
              </a:rPr>
              <a:t>https://www.pickpik.com/teach-education-school-class-teaching-wood-material-6780</a:t>
            </a:r>
            <a:r>
              <a:rPr lang="en-GB" sz="4000" dirty="0"/>
              <a:t> [Accessed 30 Jun. 2025].</a:t>
            </a:r>
          </a:p>
          <a:p>
            <a:pPr marL="0" indent="0" algn="just">
              <a:buNone/>
            </a:pPr>
            <a:r>
              <a:rPr lang="en-GB" sz="4000" b="1" dirty="0"/>
              <a:t>16. </a:t>
            </a:r>
            <a:r>
              <a:rPr lang="en-GB" sz="4000" b="1" dirty="0" err="1"/>
              <a:t>Pixabay</a:t>
            </a:r>
            <a:r>
              <a:rPr lang="en-GB" sz="4000" dirty="0"/>
              <a:t> (2016) </a:t>
            </a:r>
            <a:r>
              <a:rPr lang="en-GB" sz="4000" i="1" dirty="0"/>
              <a:t>Blog word cloud – wordle graphic</a:t>
            </a:r>
            <a:r>
              <a:rPr lang="en-GB" sz="4000" dirty="0"/>
              <a:t>. [online image] Available at: </a:t>
            </a:r>
            <a:r>
              <a:rPr lang="en-GB" sz="4000" dirty="0">
                <a:hlinkClick r:id="rId7"/>
              </a:rPr>
              <a:t>https://pixabay.com/en/blog-word-cloud-wordle-graphic-1337564/</a:t>
            </a:r>
            <a:r>
              <a:rPr lang="en-GB" sz="4000" dirty="0"/>
              <a:t> [Accessed 30 Jun. 2025].</a:t>
            </a:r>
          </a:p>
          <a:p>
            <a:pPr marL="0" indent="0" algn="just">
              <a:buNone/>
            </a:pPr>
            <a:r>
              <a:rPr lang="en-GB" sz="4000" b="1" dirty="0"/>
              <a:t>17. Reuer, J.J., Matusik, S.F. and Jones, J.</a:t>
            </a:r>
            <a:r>
              <a:rPr lang="en-GB" sz="4000" dirty="0"/>
              <a:t> (2019) </a:t>
            </a:r>
            <a:r>
              <a:rPr lang="en-GB" sz="4000" i="1" dirty="0"/>
              <a:t>The Oxford Handbook of Entrepreneurship and Collaboration</a:t>
            </a:r>
            <a:r>
              <a:rPr lang="en-GB" sz="4000" dirty="0"/>
              <a:t>. New York: Oxford University Press.</a:t>
            </a:r>
          </a:p>
          <a:p>
            <a:pPr marL="0" indent="0" algn="just">
              <a:buNone/>
            </a:pPr>
            <a:r>
              <a:rPr lang="en-GB" sz="4000" b="1" dirty="0"/>
              <a:t>18. </a:t>
            </a:r>
            <a:r>
              <a:rPr lang="en-GB" sz="4000" b="1" dirty="0" err="1"/>
              <a:t>TechnoFAQ</a:t>
            </a:r>
            <a:r>
              <a:rPr lang="en-GB" sz="4000" dirty="0"/>
              <a:t> (2017) </a:t>
            </a:r>
            <a:r>
              <a:rPr lang="en-GB" sz="4000" i="1" dirty="0"/>
              <a:t>Importance of Human Resource Management</a:t>
            </a:r>
            <a:r>
              <a:rPr lang="en-GB" sz="4000" dirty="0"/>
              <a:t>. [online] Available at: </a:t>
            </a:r>
            <a:r>
              <a:rPr lang="en-GB" sz="4000" dirty="0">
                <a:hlinkClick r:id="rId8"/>
              </a:rPr>
              <a:t>https://technofaq.org/posts/2017/03/importance-of-human-resource-management/</a:t>
            </a:r>
            <a:r>
              <a:rPr lang="en-GB" sz="4000" dirty="0"/>
              <a:t> [Accessed 30 Jun. 2025].</a:t>
            </a:r>
          </a:p>
          <a:p>
            <a:pPr marL="0" indent="0" algn="just">
              <a:buNone/>
            </a:pPr>
            <a:r>
              <a:rPr lang="en-GB" sz="4000" b="1" dirty="0"/>
              <a:t>19. Tutuiu, F.</a:t>
            </a:r>
            <a:r>
              <a:rPr lang="en-GB" sz="4000" dirty="0"/>
              <a:t> (2025) </a:t>
            </a:r>
            <a:r>
              <a:rPr lang="en-GB" sz="4000" i="1" dirty="0"/>
              <a:t>Glow to Go Aesthetics Business Report</a:t>
            </a:r>
            <a:r>
              <a:rPr lang="en-GB" sz="4000" dirty="0"/>
              <a:t>. Unpublished student work.</a:t>
            </a:r>
          </a:p>
          <a:p>
            <a:pPr marL="0" indent="0" algn="just">
              <a:buNone/>
            </a:pPr>
            <a:r>
              <a:rPr lang="en-GB" sz="4000" b="1" dirty="0"/>
              <a:t>20. Whittington, R., </a:t>
            </a:r>
            <a:r>
              <a:rPr lang="en-GB" sz="4000" b="1" dirty="0" err="1"/>
              <a:t>Regnér</a:t>
            </a:r>
            <a:r>
              <a:rPr lang="en-GB" sz="4000" b="1" dirty="0"/>
              <a:t>, P., Angwin, D., Johnson, G. and Scholes, K.</a:t>
            </a:r>
            <a:r>
              <a:rPr lang="en-GB" sz="4000" dirty="0"/>
              <a:t> (2023) </a:t>
            </a:r>
            <a:r>
              <a:rPr lang="en-GB" sz="4000" i="1" dirty="0"/>
              <a:t>Exploring Strategy: Text and Cases</a:t>
            </a:r>
            <a:r>
              <a:rPr lang="en-GB" sz="4000" dirty="0"/>
              <a:t>. 13th </a:t>
            </a:r>
            <a:r>
              <a:rPr lang="en-GB" sz="4000" dirty="0" err="1"/>
              <a:t>edn</a:t>
            </a:r>
            <a:r>
              <a:rPr lang="en-GB" sz="4000" dirty="0"/>
              <a:t>. Harlow: Pearson.</a:t>
            </a:r>
          </a:p>
          <a:p>
            <a:pPr marL="0" indent="0" algn="just">
              <a:buNone/>
            </a:pPr>
            <a:r>
              <a:rPr lang="en-GB" sz="4000" b="1" dirty="0"/>
              <a:t>21. Wikipedia</a:t>
            </a:r>
            <a:r>
              <a:rPr lang="en-GB" sz="4000" dirty="0"/>
              <a:t> (n.d.) </a:t>
            </a:r>
            <a:r>
              <a:rPr lang="az-Cyrl-AZ" sz="4000" i="1" dirty="0"/>
              <a:t>Кардифф – </a:t>
            </a:r>
            <a:r>
              <a:rPr lang="en-GB" sz="4000" i="1" dirty="0"/>
              <a:t>Cardiff</a:t>
            </a:r>
            <a:r>
              <a:rPr lang="en-GB" sz="4000" dirty="0"/>
              <a:t>. [online] Available at: </a:t>
            </a:r>
            <a:r>
              <a:rPr lang="en-GB" sz="4000" dirty="0">
                <a:hlinkClick r:id="rId9"/>
              </a:rPr>
              <a:t>https://kk.wikipedia.org/wiki/</a:t>
            </a:r>
            <a:r>
              <a:rPr lang="az-Cyrl-AZ" sz="4000" dirty="0">
                <a:hlinkClick r:id="rId9"/>
              </a:rPr>
              <a:t>Кардифф</a:t>
            </a:r>
            <a:r>
              <a:rPr lang="az-Cyrl-AZ" sz="4000" dirty="0"/>
              <a:t> [</a:t>
            </a:r>
            <a:r>
              <a:rPr lang="en-GB" sz="4000" dirty="0"/>
              <a:t>Accessed 30 Jun. 2025].</a:t>
            </a:r>
          </a:p>
          <a:p>
            <a:pPr marL="0" indent="0" algn="just">
              <a:buNone/>
            </a:pPr>
            <a:r>
              <a:rPr lang="en-GB" sz="4000" b="1" dirty="0"/>
              <a:t>22. Williams, S.</a:t>
            </a:r>
            <a:r>
              <a:rPr lang="en-GB" sz="4000" dirty="0"/>
              <a:t> (2022) </a:t>
            </a:r>
            <a:r>
              <a:rPr lang="en-GB" sz="4000" i="1" dirty="0"/>
              <a:t>The Financial Times Guide to Business Start-Up 2021/2023</a:t>
            </a:r>
            <a:r>
              <a:rPr lang="en-GB" sz="4000" dirty="0"/>
              <a:t>. 32nd </a:t>
            </a:r>
            <a:r>
              <a:rPr lang="en-GB" sz="4000" dirty="0" err="1"/>
              <a:t>edn</a:t>
            </a:r>
            <a:r>
              <a:rPr lang="en-GB" sz="4000" dirty="0"/>
              <a:t>. Harlow: Pearson.</a:t>
            </a:r>
          </a:p>
          <a:p>
            <a:pPr marL="0" indent="0" algn="just">
              <a:buNone/>
            </a:pPr>
            <a:r>
              <a:rPr lang="en-GB" sz="4000" b="1" dirty="0"/>
              <a:t>23. YouTube</a:t>
            </a:r>
            <a:r>
              <a:rPr lang="en-GB" sz="4000" dirty="0"/>
              <a:t> (2021) </a:t>
            </a:r>
            <a:r>
              <a:rPr lang="en-GB" sz="4000" i="1" dirty="0"/>
              <a:t>Glow to Go promotional video inspiration</a:t>
            </a:r>
            <a:r>
              <a:rPr lang="en-GB" sz="4000" dirty="0"/>
              <a:t>. [Video] Available at: </a:t>
            </a:r>
            <a:r>
              <a:rPr lang="en-GB" sz="4000" dirty="0">
                <a:hlinkClick r:id="rId10"/>
              </a:rPr>
              <a:t>https://www.youtube.com/watch?v=8czsn540F8c</a:t>
            </a:r>
            <a:r>
              <a:rPr lang="en-GB" sz="4000" dirty="0"/>
              <a:t> [Accessed 30 Jun. 2025].</a:t>
            </a:r>
          </a:p>
          <a:p>
            <a:pPr marL="0" indent="0" algn="just">
              <a:buNone/>
            </a:pPr>
            <a:r>
              <a:rPr lang="en-GB" sz="4000" b="1" dirty="0"/>
              <a:t>24. Young, P.</a:t>
            </a:r>
            <a:r>
              <a:rPr lang="en-GB" sz="4000" dirty="0"/>
              <a:t> (2021) </a:t>
            </a:r>
            <a:r>
              <a:rPr lang="en-GB" sz="4000" i="1" dirty="0"/>
              <a:t>Business Plan</a:t>
            </a:r>
            <a:r>
              <a:rPr lang="en-GB" sz="4000" dirty="0"/>
              <a:t>. Global Media Publications.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1889</Words>
  <Application>Microsoft Office PowerPoint</Application>
  <PresentationFormat>On-screen Show (4:3)</PresentationFormat>
  <Paragraphs>153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Certificate of Higher Education Employability Skills Module: Managing Enterprise Module code: BMSW4011 Lecturer: Melanie Squire Student: Florina Tutuiu (2409707)   </vt:lpstr>
      <vt:lpstr>Presentation Overview</vt:lpstr>
      <vt:lpstr>1.1 Description &amp; Story</vt:lpstr>
      <vt:lpstr>1.2 Legal Status</vt:lpstr>
      <vt:lpstr>1.3 Mission, Aim, Objectives</vt:lpstr>
      <vt:lpstr>1.4 Unique Selling Proposition</vt:lpstr>
      <vt:lpstr>1.5 Location</vt:lpstr>
      <vt:lpstr>1.6 HRM Strategy</vt:lpstr>
      <vt:lpstr>1.7 Financial Overview</vt:lpstr>
      <vt:lpstr>PowerPoint Presentation</vt:lpstr>
      <vt:lpstr>2.1 Timeline &amp; Initiatives</vt:lpstr>
      <vt:lpstr>2.2 Examples</vt:lpstr>
      <vt:lpstr>3.1 My Skills &amp; Experience</vt:lpstr>
      <vt:lpstr>3.2 £50k Investment Plan</vt:lpstr>
      <vt:lpstr>Reference List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Tutuiu Florina</cp:lastModifiedBy>
  <cp:revision>1</cp:revision>
  <dcterms:created xsi:type="dcterms:W3CDTF">2013-01-27T09:14:16Z</dcterms:created>
  <dcterms:modified xsi:type="dcterms:W3CDTF">2025-06-30T08:26:46Z</dcterms:modified>
  <cp:category/>
</cp:coreProperties>
</file>