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1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3F81213-014E-4C71-90EB-D3A7338561DE}" v="1022" dt="2021-04-19T09:49:19.39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157" d="100"/>
          <a:sy n="157" d="100"/>
        </p:scale>
        <p:origin x="69" y="20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6C0A008-BB4D-4934-8A5E-7FF4FEE398F4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89EF5DF5-D15D-4D33-9799-6F06D3690C39}">
      <dgm:prSet/>
      <dgm:spPr/>
      <dgm:t>
        <a:bodyPr/>
        <a:lstStyle/>
        <a:p>
          <a:r>
            <a:rPr lang="en-GB"/>
            <a:t>Once the client has decided which area they would like to develop, we can then support them in setting goals.</a:t>
          </a:r>
          <a:endParaRPr lang="en-US"/>
        </a:p>
      </dgm:t>
    </dgm:pt>
    <dgm:pt modelId="{19F2B87E-CCB5-40D9-96DE-6EE0686E0C1E}" type="parTrans" cxnId="{DBFF46F5-16CE-4B6E-8CC0-A51AA540E5AC}">
      <dgm:prSet/>
      <dgm:spPr/>
      <dgm:t>
        <a:bodyPr/>
        <a:lstStyle/>
        <a:p>
          <a:endParaRPr lang="en-US"/>
        </a:p>
      </dgm:t>
    </dgm:pt>
    <dgm:pt modelId="{02ADB4D0-A243-4ADC-A1A1-9ACE1644D0E0}" type="sibTrans" cxnId="{DBFF46F5-16CE-4B6E-8CC0-A51AA540E5AC}">
      <dgm:prSet/>
      <dgm:spPr/>
      <dgm:t>
        <a:bodyPr/>
        <a:lstStyle/>
        <a:p>
          <a:endParaRPr lang="en-US"/>
        </a:p>
      </dgm:t>
    </dgm:pt>
    <dgm:pt modelId="{80C0AAC6-166D-43C3-A9E7-BFA29037EAF0}">
      <dgm:prSet/>
      <dgm:spPr/>
      <dgm:t>
        <a:bodyPr/>
        <a:lstStyle/>
        <a:p>
          <a:r>
            <a:rPr lang="en-GB"/>
            <a:t>The aim of goal setting is to explore and consider different strategies that enable the cliet to feel motivated and engaged with moving forward.</a:t>
          </a:r>
          <a:endParaRPr lang="en-US"/>
        </a:p>
      </dgm:t>
    </dgm:pt>
    <dgm:pt modelId="{F028780D-8567-4385-9667-A9EC4AAA684D}" type="parTrans" cxnId="{913225EB-8B15-4607-85CA-19DB933C1D28}">
      <dgm:prSet/>
      <dgm:spPr/>
      <dgm:t>
        <a:bodyPr/>
        <a:lstStyle/>
        <a:p>
          <a:endParaRPr lang="en-US"/>
        </a:p>
      </dgm:t>
    </dgm:pt>
    <dgm:pt modelId="{A71EE4BA-5A83-4C3C-A5C4-4E5911ABF13C}" type="sibTrans" cxnId="{913225EB-8B15-4607-85CA-19DB933C1D28}">
      <dgm:prSet/>
      <dgm:spPr/>
      <dgm:t>
        <a:bodyPr/>
        <a:lstStyle/>
        <a:p>
          <a:endParaRPr lang="en-US"/>
        </a:p>
      </dgm:t>
    </dgm:pt>
    <dgm:pt modelId="{DD796FA0-05C2-47A1-A2D3-D785CCC05EC0}" type="pres">
      <dgm:prSet presAssocID="{46C0A008-BB4D-4934-8A5E-7FF4FEE398F4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6BE8344-4CC5-4122-AFA5-AFF54B05ED70}" type="pres">
      <dgm:prSet presAssocID="{89EF5DF5-D15D-4D33-9799-6F06D3690C39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CD7317F-543C-4B81-A6FD-196136FDCDDC}" type="pres">
      <dgm:prSet presAssocID="{02ADB4D0-A243-4ADC-A1A1-9ACE1644D0E0}" presName="spacer" presStyleCnt="0"/>
      <dgm:spPr/>
    </dgm:pt>
    <dgm:pt modelId="{D94F90DD-1DD7-4DB2-9882-0A1D7A9C752B}" type="pres">
      <dgm:prSet presAssocID="{80C0AAC6-166D-43C3-A9E7-BFA29037EAF0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0F4E9033-91E5-4D6E-86FA-0792858EDE83}" type="presOf" srcId="{80C0AAC6-166D-43C3-A9E7-BFA29037EAF0}" destId="{D94F90DD-1DD7-4DB2-9882-0A1D7A9C752B}" srcOrd="0" destOrd="0" presId="urn:microsoft.com/office/officeart/2005/8/layout/vList2"/>
    <dgm:cxn modelId="{DBFF46F5-16CE-4B6E-8CC0-A51AA540E5AC}" srcId="{46C0A008-BB4D-4934-8A5E-7FF4FEE398F4}" destId="{89EF5DF5-D15D-4D33-9799-6F06D3690C39}" srcOrd="0" destOrd="0" parTransId="{19F2B87E-CCB5-40D9-96DE-6EE0686E0C1E}" sibTransId="{02ADB4D0-A243-4ADC-A1A1-9ACE1644D0E0}"/>
    <dgm:cxn modelId="{3DD079C4-D62F-4145-B170-80B5B409AA1B}" type="presOf" srcId="{89EF5DF5-D15D-4D33-9799-6F06D3690C39}" destId="{B6BE8344-4CC5-4122-AFA5-AFF54B05ED70}" srcOrd="0" destOrd="0" presId="urn:microsoft.com/office/officeart/2005/8/layout/vList2"/>
    <dgm:cxn modelId="{2ED751C7-B0E3-48B3-ABB9-D401FE925E46}" type="presOf" srcId="{46C0A008-BB4D-4934-8A5E-7FF4FEE398F4}" destId="{DD796FA0-05C2-47A1-A2D3-D785CCC05EC0}" srcOrd="0" destOrd="0" presId="urn:microsoft.com/office/officeart/2005/8/layout/vList2"/>
    <dgm:cxn modelId="{913225EB-8B15-4607-85CA-19DB933C1D28}" srcId="{46C0A008-BB4D-4934-8A5E-7FF4FEE398F4}" destId="{80C0AAC6-166D-43C3-A9E7-BFA29037EAF0}" srcOrd="1" destOrd="0" parTransId="{F028780D-8567-4385-9667-A9EC4AAA684D}" sibTransId="{A71EE4BA-5A83-4C3C-A5C4-4E5911ABF13C}"/>
    <dgm:cxn modelId="{AFAA006D-6C97-4C6D-9FAA-56B396B5857F}" type="presParOf" srcId="{DD796FA0-05C2-47A1-A2D3-D785CCC05EC0}" destId="{B6BE8344-4CC5-4122-AFA5-AFF54B05ED70}" srcOrd="0" destOrd="0" presId="urn:microsoft.com/office/officeart/2005/8/layout/vList2"/>
    <dgm:cxn modelId="{4D67FDCD-3CE6-40F3-A05F-4032B93482FC}" type="presParOf" srcId="{DD796FA0-05C2-47A1-A2D3-D785CCC05EC0}" destId="{5CD7317F-543C-4B81-A6FD-196136FDCDDC}" srcOrd="1" destOrd="0" presId="urn:microsoft.com/office/officeart/2005/8/layout/vList2"/>
    <dgm:cxn modelId="{AC5366F7-904A-45C5-A04E-632B1FE168DF}" type="presParOf" srcId="{DD796FA0-05C2-47A1-A2D3-D785CCC05EC0}" destId="{D94F90DD-1DD7-4DB2-9882-0A1D7A9C752B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78555F4-DEE4-4B98-AFA9-0FAEA89F32D1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0DA105E6-EC48-4871-AB4A-F6A0F8F51747}">
      <dgm:prSet/>
      <dgm:spPr/>
      <dgm:t>
        <a:bodyPr/>
        <a:lstStyle/>
        <a:p>
          <a:r>
            <a:rPr lang="en-GB"/>
            <a:t>When developing goals, it is also important to consider why they are being set and the reason for choosing that goal.</a:t>
          </a:r>
          <a:endParaRPr lang="en-US"/>
        </a:p>
      </dgm:t>
    </dgm:pt>
    <dgm:pt modelId="{CF07B1D2-B26E-4A5F-AB7F-71155E6B5864}" type="parTrans" cxnId="{962A4A46-69DB-45CC-B705-8A82EFFCA8D1}">
      <dgm:prSet/>
      <dgm:spPr/>
      <dgm:t>
        <a:bodyPr/>
        <a:lstStyle/>
        <a:p>
          <a:endParaRPr lang="en-US"/>
        </a:p>
      </dgm:t>
    </dgm:pt>
    <dgm:pt modelId="{C385B6F9-E36F-445A-85B7-A3FDF3BAC45A}" type="sibTrans" cxnId="{962A4A46-69DB-45CC-B705-8A82EFFCA8D1}">
      <dgm:prSet/>
      <dgm:spPr/>
      <dgm:t>
        <a:bodyPr/>
        <a:lstStyle/>
        <a:p>
          <a:endParaRPr lang="en-US"/>
        </a:p>
      </dgm:t>
    </dgm:pt>
    <dgm:pt modelId="{64F2FFF1-54B9-49B3-8144-51B0EA99964C}">
      <dgm:prSet/>
      <dgm:spPr/>
      <dgm:t>
        <a:bodyPr/>
        <a:lstStyle/>
        <a:p>
          <a:r>
            <a:rPr lang="en-GB"/>
            <a:t>Considering our values is important when we are thinking about goals. We need to think about what is important to us.</a:t>
          </a:r>
          <a:endParaRPr lang="en-US"/>
        </a:p>
      </dgm:t>
    </dgm:pt>
    <dgm:pt modelId="{C88FE95E-3537-482F-A0ED-3076F8F331E0}" type="parTrans" cxnId="{936E4CB0-6D08-442B-8CCC-087ED8CD2A24}">
      <dgm:prSet/>
      <dgm:spPr/>
      <dgm:t>
        <a:bodyPr/>
        <a:lstStyle/>
        <a:p>
          <a:endParaRPr lang="en-US"/>
        </a:p>
      </dgm:t>
    </dgm:pt>
    <dgm:pt modelId="{6772ACB7-D2F1-4ABE-87C7-412B83587C52}" type="sibTrans" cxnId="{936E4CB0-6D08-442B-8CCC-087ED8CD2A24}">
      <dgm:prSet/>
      <dgm:spPr/>
      <dgm:t>
        <a:bodyPr/>
        <a:lstStyle/>
        <a:p>
          <a:endParaRPr lang="en-US"/>
        </a:p>
      </dgm:t>
    </dgm:pt>
    <dgm:pt modelId="{1691EF45-98F9-4D25-B3BB-A2458050C461}" type="pres">
      <dgm:prSet presAssocID="{C78555F4-DEE4-4B98-AFA9-0FAEA89F32D1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AA7B734-31F9-43EB-9180-9EC42C9EA320}" type="pres">
      <dgm:prSet presAssocID="{0DA105E6-EC48-4871-AB4A-F6A0F8F51747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74A80E8-F53C-49DB-A444-E6125034E612}" type="pres">
      <dgm:prSet presAssocID="{C385B6F9-E36F-445A-85B7-A3FDF3BAC45A}" presName="spacer" presStyleCnt="0"/>
      <dgm:spPr/>
    </dgm:pt>
    <dgm:pt modelId="{769957B8-1409-400D-A3CB-1884307918FD}" type="pres">
      <dgm:prSet presAssocID="{64F2FFF1-54B9-49B3-8144-51B0EA99964C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36E4CB0-6D08-442B-8CCC-087ED8CD2A24}" srcId="{C78555F4-DEE4-4B98-AFA9-0FAEA89F32D1}" destId="{64F2FFF1-54B9-49B3-8144-51B0EA99964C}" srcOrd="1" destOrd="0" parTransId="{C88FE95E-3537-482F-A0ED-3076F8F331E0}" sibTransId="{6772ACB7-D2F1-4ABE-87C7-412B83587C52}"/>
    <dgm:cxn modelId="{3C67CFFE-FA11-4AF2-9BE6-E2FF2214A620}" type="presOf" srcId="{C78555F4-DEE4-4B98-AFA9-0FAEA89F32D1}" destId="{1691EF45-98F9-4D25-B3BB-A2458050C461}" srcOrd="0" destOrd="0" presId="urn:microsoft.com/office/officeart/2005/8/layout/vList2"/>
    <dgm:cxn modelId="{962A4A46-69DB-45CC-B705-8A82EFFCA8D1}" srcId="{C78555F4-DEE4-4B98-AFA9-0FAEA89F32D1}" destId="{0DA105E6-EC48-4871-AB4A-F6A0F8F51747}" srcOrd="0" destOrd="0" parTransId="{CF07B1D2-B26E-4A5F-AB7F-71155E6B5864}" sibTransId="{C385B6F9-E36F-445A-85B7-A3FDF3BAC45A}"/>
    <dgm:cxn modelId="{53E7644C-01BB-4D29-9CAA-539472B2BAD0}" type="presOf" srcId="{64F2FFF1-54B9-49B3-8144-51B0EA99964C}" destId="{769957B8-1409-400D-A3CB-1884307918FD}" srcOrd="0" destOrd="0" presId="urn:microsoft.com/office/officeart/2005/8/layout/vList2"/>
    <dgm:cxn modelId="{AB6F21DF-7AAB-403A-AE65-738FA5B1AC77}" type="presOf" srcId="{0DA105E6-EC48-4871-AB4A-F6A0F8F51747}" destId="{2AA7B734-31F9-43EB-9180-9EC42C9EA320}" srcOrd="0" destOrd="0" presId="urn:microsoft.com/office/officeart/2005/8/layout/vList2"/>
    <dgm:cxn modelId="{41D7343E-4430-4653-A943-17D51DC40D43}" type="presParOf" srcId="{1691EF45-98F9-4D25-B3BB-A2458050C461}" destId="{2AA7B734-31F9-43EB-9180-9EC42C9EA320}" srcOrd="0" destOrd="0" presId="urn:microsoft.com/office/officeart/2005/8/layout/vList2"/>
    <dgm:cxn modelId="{EFA392CE-37DA-4BD2-B503-7E3EA0648A66}" type="presParOf" srcId="{1691EF45-98F9-4D25-B3BB-A2458050C461}" destId="{674A80E8-F53C-49DB-A444-E6125034E612}" srcOrd="1" destOrd="0" presId="urn:microsoft.com/office/officeart/2005/8/layout/vList2"/>
    <dgm:cxn modelId="{0BFFB8A3-1D3E-43BF-BEC4-E248B1F675E9}" type="presParOf" srcId="{1691EF45-98F9-4D25-B3BB-A2458050C461}" destId="{769957B8-1409-400D-A3CB-1884307918FD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BE8344-4CC5-4122-AFA5-AFF54B05ED70}">
      <dsp:nvSpPr>
        <dsp:cNvPr id="0" name=""/>
        <dsp:cNvSpPr/>
      </dsp:nvSpPr>
      <dsp:spPr>
        <a:xfrm>
          <a:off x="0" y="259982"/>
          <a:ext cx="6525661" cy="196560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800" kern="1200"/>
            <a:t>Once the client has decided which area they would like to develop, we can then support them in setting goals.</a:t>
          </a:r>
          <a:endParaRPr lang="en-US" sz="2800" kern="1200"/>
        </a:p>
      </dsp:txBody>
      <dsp:txXfrm>
        <a:off x="95953" y="355935"/>
        <a:ext cx="6333755" cy="1773694"/>
      </dsp:txXfrm>
    </dsp:sp>
    <dsp:sp modelId="{D94F90DD-1DD7-4DB2-9882-0A1D7A9C752B}">
      <dsp:nvSpPr>
        <dsp:cNvPr id="0" name=""/>
        <dsp:cNvSpPr/>
      </dsp:nvSpPr>
      <dsp:spPr>
        <a:xfrm>
          <a:off x="0" y="2306222"/>
          <a:ext cx="6525661" cy="1965600"/>
        </a:xfrm>
        <a:prstGeom prst="roundRect">
          <a:avLst/>
        </a:prstGeom>
        <a:solidFill>
          <a:schemeClr val="accent2">
            <a:hueOff val="1566617"/>
            <a:satOff val="-6143"/>
            <a:lumOff val="39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800" kern="1200"/>
            <a:t>The aim of goal setting is to explore and consider different strategies that enable the cliet to feel motivated and engaged with moving forward.</a:t>
          </a:r>
          <a:endParaRPr lang="en-US" sz="2800" kern="1200"/>
        </a:p>
      </dsp:txBody>
      <dsp:txXfrm>
        <a:off x="95953" y="2402175"/>
        <a:ext cx="6333755" cy="177369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AA7B734-31F9-43EB-9180-9EC42C9EA320}">
      <dsp:nvSpPr>
        <dsp:cNvPr id="0" name=""/>
        <dsp:cNvSpPr/>
      </dsp:nvSpPr>
      <dsp:spPr>
        <a:xfrm>
          <a:off x="0" y="45062"/>
          <a:ext cx="6525661" cy="217620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3100" kern="1200"/>
            <a:t>When developing goals, it is also important to consider why they are being set and the reason for choosing that goal.</a:t>
          </a:r>
          <a:endParaRPr lang="en-US" sz="3100" kern="1200"/>
        </a:p>
      </dsp:txBody>
      <dsp:txXfrm>
        <a:off x="106233" y="151295"/>
        <a:ext cx="6313195" cy="1963734"/>
      </dsp:txXfrm>
    </dsp:sp>
    <dsp:sp modelId="{769957B8-1409-400D-A3CB-1884307918FD}">
      <dsp:nvSpPr>
        <dsp:cNvPr id="0" name=""/>
        <dsp:cNvSpPr/>
      </dsp:nvSpPr>
      <dsp:spPr>
        <a:xfrm>
          <a:off x="0" y="2310542"/>
          <a:ext cx="6525661" cy="2176200"/>
        </a:xfrm>
        <a:prstGeom prst="roundRect">
          <a:avLst/>
        </a:prstGeom>
        <a:solidFill>
          <a:schemeClr val="accent2">
            <a:hueOff val="1566617"/>
            <a:satOff val="-6143"/>
            <a:lumOff val="39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3100" kern="1200"/>
            <a:t>Considering our values is important when we are thinking about goals. We need to think about what is important to us.</a:t>
          </a:r>
          <a:endParaRPr lang="en-US" sz="3100" kern="1200"/>
        </a:p>
      </dsp:txBody>
      <dsp:txXfrm>
        <a:off x="106233" y="2416775"/>
        <a:ext cx="6313195" cy="19637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395C89-2E28-4777-95B0-BA7EECAE3BA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09928" y="987552"/>
            <a:ext cx="8385048" cy="3081528"/>
          </a:xfrm>
        </p:spPr>
        <p:txBody>
          <a:bodyPr anchor="b">
            <a:normAutofit/>
          </a:bodyPr>
          <a:lstStyle>
            <a:lvl1pPr algn="ctr">
              <a:defRPr sz="5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9052321-4D71-4DA8-BD2C-DC22FC1525C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905506" y="4480561"/>
            <a:ext cx="5993892" cy="1166495"/>
          </a:xfrm>
        </p:spPr>
        <p:txBody>
          <a:bodyPr>
            <a:normAutofit/>
          </a:bodyPr>
          <a:lstStyle>
            <a:lvl1pPr marL="0" indent="0" algn="ctr">
              <a:buNone/>
              <a:defRPr sz="1400" cap="all" spc="600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D37183-71EA-4A92-8609-41ECB53F44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98F52-2787-4BA2-BBBC-9395E9F86D50}" type="datetimeFigureOut">
              <a:rPr lang="en-US" smtClean="0"/>
              <a:t>4/18/2021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09F2E6-1ECC-4081-8EBF-C80C6C94A1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C3FA67-CD72-4503-BA25-FEC880107B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B8A27-DF03-4546-BA93-21C967D57E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07591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9BA523-EF01-4656-9D54-347E984FD3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D52871-79D5-420E-8207-BEF7BE44A9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6D32D3-8223-4851-BB8E-CB489B975F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98F52-2787-4BA2-BBBC-9395E9F86D50}" type="datetimeFigureOut">
              <a:rPr lang="en-US" smtClean="0"/>
              <a:t>4/18/2021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94444B-9FC3-414D-8EA0-15AB806D5E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BC448B-FCF6-40C5-8BB6-15B70E8897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B8A27-DF03-4546-BA93-21C967D57E5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92664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4F79BA-620F-4443-807B-BE44F36F98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9848" y="1709738"/>
            <a:ext cx="9430811" cy="2852737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C9A625-6442-4047-B545-433C4451210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69848" y="4589463"/>
            <a:ext cx="9430811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F8EAA30-3B1A-4BEA-9835-33D2072451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98F52-2787-4BA2-BBBC-9395E9F86D50}" type="datetimeFigureOut">
              <a:rPr lang="en-US" smtClean="0"/>
              <a:t>4/18/2021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256440-3149-446F-8105-485333B183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0FEDB1-D604-4E10-B334-5DB303498B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B8A27-DF03-4546-BA93-21C967D57E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31999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F6E563-D552-439E-8DF5-45062D8754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136873-2DD5-456E-A3A9-FE408419E3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69848" y="1825625"/>
            <a:ext cx="4684057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0C6B04C-FB9E-4A9E-8892-4B5B702898B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19802" y="1825625"/>
            <a:ext cx="4684058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2E2F0B4-0E86-473E-BC42-78D856A00C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98F52-2787-4BA2-BBBC-9395E9F86D50}" type="datetimeFigureOut">
              <a:rPr lang="en-US" smtClean="0"/>
              <a:t>4/18/2021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82B9537-F43C-4042-B165-A00358F9E2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F9F52F-61F2-4FEE-8989-2FB400190C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B8A27-DF03-4546-BA93-21C967D57E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42831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832E5C-0B2D-4DB5-95F6-3C2C825DFE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989993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18F1C53-3F27-42E6-BE80-1DF57985741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4872132" cy="823912"/>
          </a:xfrm>
        </p:spPr>
        <p:txBody>
          <a:bodyPr anchor="b">
            <a:noAutofit/>
          </a:bodyPr>
          <a:lstStyle>
            <a:lvl1pPr marL="0" indent="0">
              <a:buNone/>
              <a:defRPr sz="1600" b="1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38CC6CB-F028-4322-B54F-571203106F2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7" y="2510632"/>
            <a:ext cx="4872133" cy="3684588"/>
          </a:xfrm>
        </p:spPr>
        <p:txBody>
          <a:bodyPr/>
          <a:lstStyle>
            <a:lvl2pPr>
              <a:defRPr b="1"/>
            </a:lvl2pPr>
            <a:lvl3pPr>
              <a:defRPr b="0"/>
            </a:lvl3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2AD2CD7-554E-4EAA-BAF6-86ABB7E81D2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889809" y="1681163"/>
            <a:ext cx="4849909" cy="823912"/>
          </a:xfrm>
        </p:spPr>
        <p:txBody>
          <a:bodyPr anchor="b">
            <a:noAutofit/>
          </a:bodyPr>
          <a:lstStyle>
            <a:lvl1pPr marL="0" indent="0">
              <a:buNone/>
              <a:defRPr sz="1600" b="1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982A2D6-379C-4D26-90AC-9F2F46DCE7F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889810" y="2505075"/>
            <a:ext cx="4872134" cy="3684588"/>
          </a:xfrm>
        </p:spPr>
        <p:txBody>
          <a:bodyPr/>
          <a:lstStyle>
            <a:lvl2pPr>
              <a:defRPr b="1"/>
            </a:lvl2pPr>
            <a:lvl3pPr>
              <a:defRPr b="0"/>
            </a:lvl3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EA0E4F3-8A65-4788-AE96-1FB2060F48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98F52-2787-4BA2-BBBC-9395E9F86D50}" type="datetimeFigureOut">
              <a:rPr lang="en-US" smtClean="0"/>
              <a:t>4/18/2021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7522DA4-5EE1-440C-ADDE-D7B4F77B4E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6BC291E-B8EF-4ED7-A04A-23426C220C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B8A27-DF03-4546-BA93-21C967D57E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92071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1CB818-E8D0-497B-9A7E-4F281D0DBC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FE82B9D-CD58-4C05-8A78-CB6E0E9D49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98F52-2787-4BA2-BBBC-9395E9F86D50}" type="datetimeFigureOut">
              <a:rPr lang="en-US" smtClean="0"/>
              <a:t>4/18/2021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ADE60CD-D6F3-40A7-BB8B-FEC8E3156A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C02B832-C4FE-4F88-85EA-DDC16A82B9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B8A27-DF03-4546-BA93-21C967D57E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05086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C75B2FC-801A-44A4-96BF-26A9E8B2A1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98F52-2787-4BA2-BBBC-9395E9F86D50}" type="datetimeFigureOut">
              <a:rPr lang="en-US" smtClean="0"/>
              <a:t>4/18/2021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8127F04-7E7E-485C-8B30-6B89E5A69F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0933C81-AA74-4BCE-AA9E-56E5791D07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B8A27-DF03-4546-BA93-21C967D57E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1634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DFD3CB-0541-46AD-B35E-0E0A1375E8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F8EFDE-1D7D-46B8-AB55-A3C02EDD18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457201"/>
            <a:ext cx="5652153" cy="5403850"/>
          </a:xfrm>
        </p:spPr>
        <p:txBody>
          <a:bodyPr/>
          <a:lstStyle>
            <a:lvl1pPr>
              <a:defRPr sz="3200"/>
            </a:lvl1pPr>
            <a:lvl2pPr>
              <a:defRPr sz="2800" b="1"/>
            </a:lvl2pPr>
            <a:lvl3pPr>
              <a:defRPr sz="2400" b="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411D2F5-DB36-4943-8A14-96AFC488306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06C07D4-6597-444C-9EFD-62021AE761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98F52-2787-4BA2-BBBC-9395E9F86D50}" type="datetimeFigureOut">
              <a:rPr lang="en-US" smtClean="0"/>
              <a:t>4/18/2021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12D0D2C-70E8-4A24-9727-BEAF10B17D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0D9E0F6-7216-48A1-8BCA-770C6DE387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B8A27-DF03-4546-BA93-21C967D57E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81652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4CBEBD-5F1A-4111-A7F2-1CE82C9A69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00517FB-4008-4F68-B193-482971BA720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2606C5F-0885-458F-9B21-47E60171BF0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4886F2E-B752-4D78-8DC4-C96A1A00E6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98F52-2787-4BA2-BBBC-9395E9F86D50}" type="datetimeFigureOut">
              <a:rPr lang="en-US" smtClean="0"/>
              <a:t>4/18/2021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FC37751-8BB8-4224-870A-A2953E7607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242CE94-BD7E-44B3-9B5E-67D4BD317E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B8A27-DF03-4546-BA93-21C967D57E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51443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683CBE-1EA9-4E8B-A281-C50B792E55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B2EB1A0-A59D-4CB9-BABB-C6BF1D2E992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E6265B-940D-433C-AD76-2D6A424493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98F52-2787-4BA2-BBBC-9395E9F86D50}" type="datetimeFigureOut">
              <a:rPr lang="en-US" smtClean="0"/>
              <a:t>4/18/2021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CAB98E-314F-45C4-9A64-AD3FAE0516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8E49F32-B214-4A0C-8669-7FE4BA4459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B8A27-DF03-4546-BA93-21C967D57E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5858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8DE4A6D-DAA1-4551-A093-3C36C1C8CF3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125FDA9-71CD-4B86-B291-BEBA43D8ED7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D9F5B1-B635-4479-A426-B1D4066502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98F52-2787-4BA2-BBBC-9395E9F86D50}" type="datetimeFigureOut">
              <a:rPr lang="en-US" smtClean="0"/>
              <a:t>4/18/2021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833098-8769-47C3-80B2-C2942F984D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EA9297-65D4-45BE-BE6C-5531FC6A5E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B8A27-DF03-4546-BA93-21C967D57E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82563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71AFD227-869A-489C-A9B5-3F0498DF3C0C}"/>
              </a:ext>
            </a:extLst>
          </p:cNvPr>
          <p:cNvGrpSpPr/>
          <p:nvPr/>
        </p:nvGrpSpPr>
        <p:grpSpPr>
          <a:xfrm>
            <a:off x="11096450" y="13394"/>
            <a:ext cx="494218" cy="6814823"/>
            <a:chOff x="11096450" y="13394"/>
            <a:chExt cx="494218" cy="6814823"/>
          </a:xfrm>
          <a:solidFill>
            <a:schemeClr val="bg2">
              <a:lumMod val="90000"/>
            </a:schemeClr>
          </a:solidFill>
        </p:grpSpPr>
        <p:sp>
          <p:nvSpPr>
            <p:cNvPr id="8" name="Freeform 8">
              <a:extLst>
                <a:ext uri="{FF2B5EF4-FFF2-40B4-BE49-F238E27FC236}">
                  <a16:creationId xmlns:a16="http://schemas.microsoft.com/office/drawing/2014/main" id="{62704B34-199B-4964-9C78-3AB9735915AA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08009" y="6718576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9" name="Freeform 10">
              <a:extLst>
                <a:ext uri="{FF2B5EF4-FFF2-40B4-BE49-F238E27FC236}">
                  <a16:creationId xmlns:a16="http://schemas.microsoft.com/office/drawing/2014/main" id="{8B1E8DB8-017D-454E-849F-EE5742849FD4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75034" y="77813"/>
              <a:ext cx="138242" cy="88130"/>
            </a:xfrm>
            <a:custGeom>
              <a:avLst/>
              <a:gdLst>
                <a:gd name="T0" fmla="*/ 22 w 42"/>
                <a:gd name="T1" fmla="*/ 0 h 29"/>
                <a:gd name="T2" fmla="*/ 14 w 42"/>
                <a:gd name="T3" fmla="*/ 25 h 29"/>
                <a:gd name="T4" fmla="*/ 22 w 42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9">
                  <a:moveTo>
                    <a:pt x="22" y="0"/>
                  </a:moveTo>
                  <a:cubicBezTo>
                    <a:pt x="42" y="7"/>
                    <a:pt x="28" y="29"/>
                    <a:pt x="14" y="25"/>
                  </a:cubicBezTo>
                  <a:cubicBezTo>
                    <a:pt x="0" y="18"/>
                    <a:pt x="8" y="1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0" name="Freeform 15">
              <a:extLst>
                <a:ext uri="{FF2B5EF4-FFF2-40B4-BE49-F238E27FC236}">
                  <a16:creationId xmlns:a16="http://schemas.microsoft.com/office/drawing/2014/main" id="{16D80E5D-5099-41C4-A80A-1B1538C382FC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78964" y="592010"/>
              <a:ext cx="121406" cy="72626"/>
            </a:xfrm>
            <a:custGeom>
              <a:avLst/>
              <a:gdLst>
                <a:gd name="T0" fmla="*/ 16 w 37"/>
                <a:gd name="T1" fmla="*/ 0 h 24"/>
                <a:gd name="T2" fmla="*/ 11 w 37"/>
                <a:gd name="T3" fmla="*/ 24 h 24"/>
                <a:gd name="T4" fmla="*/ 16 w 37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4">
                  <a:moveTo>
                    <a:pt x="16" y="0"/>
                  </a:moveTo>
                  <a:cubicBezTo>
                    <a:pt x="37" y="6"/>
                    <a:pt x="30" y="20"/>
                    <a:pt x="11" y="24"/>
                  </a:cubicBezTo>
                  <a:cubicBezTo>
                    <a:pt x="0" y="17"/>
                    <a:pt x="5" y="3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1" name="Freeform 18">
              <a:extLst>
                <a:ext uri="{FF2B5EF4-FFF2-40B4-BE49-F238E27FC236}">
                  <a16:creationId xmlns:a16="http://schemas.microsoft.com/office/drawing/2014/main" id="{947751E1-E2F4-467E-B547-3BD4BAB7F560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82378" y="335267"/>
              <a:ext cx="138242" cy="78339"/>
            </a:xfrm>
            <a:custGeom>
              <a:avLst/>
              <a:gdLst>
                <a:gd name="T0" fmla="*/ 6 w 42"/>
                <a:gd name="T1" fmla="*/ 6 h 26"/>
                <a:gd name="T2" fmla="*/ 21 w 42"/>
                <a:gd name="T3" fmla="*/ 26 h 26"/>
                <a:gd name="T4" fmla="*/ 6 w 42"/>
                <a:gd name="T5" fmla="*/ 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6">
                  <a:moveTo>
                    <a:pt x="6" y="6"/>
                  </a:moveTo>
                  <a:cubicBezTo>
                    <a:pt x="25" y="0"/>
                    <a:pt x="42" y="17"/>
                    <a:pt x="21" y="26"/>
                  </a:cubicBezTo>
                  <a:cubicBezTo>
                    <a:pt x="9" y="26"/>
                    <a:pt x="0" y="16"/>
                    <a:pt x="6" y="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2" name="Freeform 19">
              <a:extLst>
                <a:ext uri="{FF2B5EF4-FFF2-40B4-BE49-F238E27FC236}">
                  <a16:creationId xmlns:a16="http://schemas.microsoft.com/office/drawing/2014/main" id="{55D8869B-B701-4268-9856-876345C8AE3F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07714" y="2021691"/>
              <a:ext cx="124951" cy="69362"/>
            </a:xfrm>
            <a:custGeom>
              <a:avLst/>
              <a:gdLst>
                <a:gd name="T0" fmla="*/ 16 w 38"/>
                <a:gd name="T1" fmla="*/ 0 h 23"/>
                <a:gd name="T2" fmla="*/ 10 w 38"/>
                <a:gd name="T3" fmla="*/ 23 h 23"/>
                <a:gd name="T4" fmla="*/ 16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16" y="0"/>
                  </a:moveTo>
                  <a:cubicBezTo>
                    <a:pt x="38" y="8"/>
                    <a:pt x="31" y="18"/>
                    <a:pt x="10" y="23"/>
                  </a:cubicBezTo>
                  <a:cubicBezTo>
                    <a:pt x="0" y="16"/>
                    <a:pt x="4" y="3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3" name="Freeform 20">
              <a:extLst>
                <a:ext uri="{FF2B5EF4-FFF2-40B4-BE49-F238E27FC236}">
                  <a16:creationId xmlns:a16="http://schemas.microsoft.com/office/drawing/2014/main" id="{A25CA59C-849F-4CE4-A9B0-293F98DE2C7C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14629" y="2272420"/>
              <a:ext cx="128495" cy="78339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6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3"/>
                    <a:pt x="36" y="26"/>
                    <a:pt x="20" y="26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4" name="Freeform 22">
              <a:extLst>
                <a:ext uri="{FF2B5EF4-FFF2-40B4-BE49-F238E27FC236}">
                  <a16:creationId xmlns:a16="http://schemas.microsoft.com/office/drawing/2014/main" id="{FE000DB1-AAA1-4BFF-8F14-53624C2F9E0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26398" y="1049544"/>
              <a:ext cx="150648" cy="99554"/>
            </a:xfrm>
            <a:custGeom>
              <a:avLst/>
              <a:gdLst>
                <a:gd name="T0" fmla="*/ 26 w 46"/>
                <a:gd name="T1" fmla="*/ 0 h 33"/>
                <a:gd name="T2" fmla="*/ 38 w 46"/>
                <a:gd name="T3" fmla="*/ 22 h 33"/>
                <a:gd name="T4" fmla="*/ 26 w 46"/>
                <a:gd name="T5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33">
                  <a:moveTo>
                    <a:pt x="26" y="0"/>
                  </a:moveTo>
                  <a:cubicBezTo>
                    <a:pt x="29" y="0"/>
                    <a:pt x="46" y="16"/>
                    <a:pt x="38" y="22"/>
                  </a:cubicBezTo>
                  <a:cubicBezTo>
                    <a:pt x="16" y="33"/>
                    <a:pt x="0" y="5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5" name="Freeform 23">
              <a:extLst>
                <a:ext uri="{FF2B5EF4-FFF2-40B4-BE49-F238E27FC236}">
                  <a16:creationId xmlns:a16="http://schemas.microsoft.com/office/drawing/2014/main" id="{5EEFBC14-7E5B-47B2-B5E3-E90991F89191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40085" y="836978"/>
              <a:ext cx="134697" cy="81603"/>
            </a:xfrm>
            <a:custGeom>
              <a:avLst/>
              <a:gdLst>
                <a:gd name="T0" fmla="*/ 19 w 41"/>
                <a:gd name="T1" fmla="*/ 0 h 27"/>
                <a:gd name="T2" fmla="*/ 8 w 41"/>
                <a:gd name="T3" fmla="*/ 20 h 27"/>
                <a:gd name="T4" fmla="*/ 19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19" y="0"/>
                  </a:moveTo>
                  <a:cubicBezTo>
                    <a:pt x="41" y="10"/>
                    <a:pt x="28" y="27"/>
                    <a:pt x="8" y="20"/>
                  </a:cubicBezTo>
                  <a:cubicBezTo>
                    <a:pt x="0" y="8"/>
                    <a:pt x="7" y="2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6" name="Freeform 26">
              <a:extLst>
                <a:ext uri="{FF2B5EF4-FFF2-40B4-BE49-F238E27FC236}">
                  <a16:creationId xmlns:a16="http://schemas.microsoft.com/office/drawing/2014/main" id="{00AFF6E4-A34A-4FD3-8C57-BB96114822D1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27309" y="1320685"/>
              <a:ext cx="127608" cy="78339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5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2"/>
                    <a:pt x="36" y="26"/>
                    <a:pt x="20" y="25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7" name="Freeform 27">
              <a:extLst>
                <a:ext uri="{FF2B5EF4-FFF2-40B4-BE49-F238E27FC236}">
                  <a16:creationId xmlns:a16="http://schemas.microsoft.com/office/drawing/2014/main" id="{C63A8474-C075-4441-A0B3-52286EA5009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07470" y="1778440"/>
              <a:ext cx="131153" cy="93843"/>
            </a:xfrm>
            <a:custGeom>
              <a:avLst/>
              <a:gdLst>
                <a:gd name="T0" fmla="*/ 22 w 40"/>
                <a:gd name="T1" fmla="*/ 0 h 31"/>
                <a:gd name="T2" fmla="*/ 16 w 40"/>
                <a:gd name="T3" fmla="*/ 25 h 31"/>
                <a:gd name="T4" fmla="*/ 22 w 40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1">
                  <a:moveTo>
                    <a:pt x="22" y="0"/>
                  </a:moveTo>
                  <a:cubicBezTo>
                    <a:pt x="39" y="3"/>
                    <a:pt x="40" y="31"/>
                    <a:pt x="16" y="25"/>
                  </a:cubicBezTo>
                  <a:cubicBezTo>
                    <a:pt x="0" y="7"/>
                    <a:pt x="13" y="4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8" name="Freeform 28">
              <a:extLst>
                <a:ext uri="{FF2B5EF4-FFF2-40B4-BE49-F238E27FC236}">
                  <a16:creationId xmlns:a16="http://schemas.microsoft.com/office/drawing/2014/main" id="{35DA4698-A2ED-4512-8887-F12D3F14372A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04869" y="1535195"/>
              <a:ext cx="127608" cy="69362"/>
            </a:xfrm>
            <a:custGeom>
              <a:avLst/>
              <a:gdLst>
                <a:gd name="T0" fmla="*/ 16 w 39"/>
                <a:gd name="T1" fmla="*/ 0 h 23"/>
                <a:gd name="T2" fmla="*/ 11 w 39"/>
                <a:gd name="T3" fmla="*/ 23 h 23"/>
                <a:gd name="T4" fmla="*/ 1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16" y="0"/>
                  </a:moveTo>
                  <a:cubicBezTo>
                    <a:pt x="39" y="7"/>
                    <a:pt x="31" y="17"/>
                    <a:pt x="11" y="23"/>
                  </a:cubicBezTo>
                  <a:cubicBezTo>
                    <a:pt x="0" y="16"/>
                    <a:pt x="4" y="2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9" name="Freeform 30">
              <a:extLst>
                <a:ext uri="{FF2B5EF4-FFF2-40B4-BE49-F238E27FC236}">
                  <a16:creationId xmlns:a16="http://schemas.microsoft.com/office/drawing/2014/main" id="{3358E118-D590-4E50-B21C-6CDAA1CCAFC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80119" y="1078297"/>
              <a:ext cx="9748" cy="5712"/>
            </a:xfrm>
            <a:custGeom>
              <a:avLst/>
              <a:gdLst>
                <a:gd name="T0" fmla="*/ 1 w 3"/>
                <a:gd name="T1" fmla="*/ 0 h 2"/>
                <a:gd name="T2" fmla="*/ 2 w 3"/>
                <a:gd name="T3" fmla="*/ 2 h 2"/>
                <a:gd name="T4" fmla="*/ 1 w 3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1" y="0"/>
                  </a:moveTo>
                  <a:cubicBezTo>
                    <a:pt x="2" y="1"/>
                    <a:pt x="3" y="2"/>
                    <a:pt x="2" y="2"/>
                  </a:cubicBezTo>
                  <a:cubicBezTo>
                    <a:pt x="1" y="2"/>
                    <a:pt x="0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0" name="Freeform 43">
              <a:extLst>
                <a:ext uri="{FF2B5EF4-FFF2-40B4-BE49-F238E27FC236}">
                  <a16:creationId xmlns:a16="http://schemas.microsoft.com/office/drawing/2014/main" id="{F1EE889E-60FF-423F-ADCB-6CBEE853A040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94111" y="860614"/>
              <a:ext cx="143559" cy="75075"/>
            </a:xfrm>
            <a:custGeom>
              <a:avLst/>
              <a:gdLst>
                <a:gd name="T0" fmla="*/ 28 w 44"/>
                <a:gd name="T1" fmla="*/ 0 h 25"/>
                <a:gd name="T2" fmla="*/ 25 w 44"/>
                <a:gd name="T3" fmla="*/ 25 h 25"/>
                <a:gd name="T4" fmla="*/ 28 w 44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5">
                  <a:moveTo>
                    <a:pt x="28" y="0"/>
                  </a:moveTo>
                  <a:cubicBezTo>
                    <a:pt x="44" y="2"/>
                    <a:pt x="38" y="22"/>
                    <a:pt x="25" y="25"/>
                  </a:cubicBezTo>
                  <a:cubicBezTo>
                    <a:pt x="0" y="25"/>
                    <a:pt x="9" y="5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1" name="Freeform 51">
              <a:extLst>
                <a:ext uri="{FF2B5EF4-FFF2-40B4-BE49-F238E27FC236}">
                  <a16:creationId xmlns:a16="http://schemas.microsoft.com/office/drawing/2014/main" id="{A4AA0634-0A7C-4A35-8EB7-775200F129FD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67080" y="1015030"/>
              <a:ext cx="115202" cy="90579"/>
            </a:xfrm>
            <a:custGeom>
              <a:avLst/>
              <a:gdLst>
                <a:gd name="T0" fmla="*/ 19 w 35"/>
                <a:gd name="T1" fmla="*/ 0 h 30"/>
                <a:gd name="T2" fmla="*/ 33 w 35"/>
                <a:gd name="T3" fmla="*/ 15 h 30"/>
                <a:gd name="T4" fmla="*/ 25 w 35"/>
                <a:gd name="T5" fmla="*/ 19 h 30"/>
                <a:gd name="T6" fmla="*/ 19 w 35"/>
                <a:gd name="T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30">
                  <a:moveTo>
                    <a:pt x="19" y="0"/>
                  </a:moveTo>
                  <a:cubicBezTo>
                    <a:pt x="26" y="0"/>
                    <a:pt x="35" y="8"/>
                    <a:pt x="33" y="15"/>
                  </a:cubicBezTo>
                  <a:cubicBezTo>
                    <a:pt x="30" y="12"/>
                    <a:pt x="27" y="17"/>
                    <a:pt x="25" y="19"/>
                  </a:cubicBezTo>
                  <a:cubicBezTo>
                    <a:pt x="7" y="30"/>
                    <a:pt x="0" y="5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2" name="Freeform 52">
              <a:extLst>
                <a:ext uri="{FF2B5EF4-FFF2-40B4-BE49-F238E27FC236}">
                  <a16:creationId xmlns:a16="http://schemas.microsoft.com/office/drawing/2014/main" id="{EBA21558-CAC3-445C-8882-5D4A0C6D2A0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64085" y="450599"/>
              <a:ext cx="118747" cy="81603"/>
            </a:xfrm>
            <a:custGeom>
              <a:avLst/>
              <a:gdLst>
                <a:gd name="T0" fmla="*/ 21 w 36"/>
                <a:gd name="T1" fmla="*/ 0 h 27"/>
                <a:gd name="T2" fmla="*/ 22 w 36"/>
                <a:gd name="T3" fmla="*/ 27 h 27"/>
                <a:gd name="T4" fmla="*/ 21 w 36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21" y="0"/>
                  </a:moveTo>
                  <a:cubicBezTo>
                    <a:pt x="33" y="3"/>
                    <a:pt x="36" y="23"/>
                    <a:pt x="22" y="27"/>
                  </a:cubicBezTo>
                  <a:cubicBezTo>
                    <a:pt x="3" y="25"/>
                    <a:pt x="0" y="1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3" name="Freeform 53">
              <a:extLst>
                <a:ext uri="{FF2B5EF4-FFF2-40B4-BE49-F238E27FC236}">
                  <a16:creationId xmlns:a16="http://schemas.microsoft.com/office/drawing/2014/main" id="{2E9415F1-5D31-4C25-9E26-203EEF500877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55166" y="1253803"/>
              <a:ext cx="127608" cy="79154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6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3"/>
                    <a:pt x="36" y="26"/>
                    <a:pt x="20" y="26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4" name="Freeform 54">
              <a:extLst>
                <a:ext uri="{FF2B5EF4-FFF2-40B4-BE49-F238E27FC236}">
                  <a16:creationId xmlns:a16="http://schemas.microsoft.com/office/drawing/2014/main" id="{622FC1F6-879A-45BA-8752-08020C39CE29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41013" y="614227"/>
              <a:ext cx="134697" cy="105266"/>
            </a:xfrm>
            <a:custGeom>
              <a:avLst/>
              <a:gdLst>
                <a:gd name="T0" fmla="*/ 28 w 41"/>
                <a:gd name="T1" fmla="*/ 2 h 35"/>
                <a:gd name="T2" fmla="*/ 40 w 41"/>
                <a:gd name="T3" fmla="*/ 21 h 35"/>
                <a:gd name="T4" fmla="*/ 28 w 41"/>
                <a:gd name="T5" fmla="*/ 2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5">
                  <a:moveTo>
                    <a:pt x="28" y="2"/>
                  </a:moveTo>
                  <a:cubicBezTo>
                    <a:pt x="37" y="0"/>
                    <a:pt x="41" y="13"/>
                    <a:pt x="40" y="21"/>
                  </a:cubicBezTo>
                  <a:cubicBezTo>
                    <a:pt x="22" y="35"/>
                    <a:pt x="0" y="10"/>
                    <a:pt x="28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5" name="Freeform 55">
              <a:extLst>
                <a:ext uri="{FF2B5EF4-FFF2-40B4-BE49-F238E27FC236}">
                  <a16:creationId xmlns:a16="http://schemas.microsoft.com/office/drawing/2014/main" id="{BA09826C-58E2-48C5-9666-333326C2CA44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55026" y="1463404"/>
              <a:ext cx="131153" cy="69362"/>
            </a:xfrm>
            <a:custGeom>
              <a:avLst/>
              <a:gdLst>
                <a:gd name="T0" fmla="*/ 24 w 40"/>
                <a:gd name="T1" fmla="*/ 0 h 23"/>
                <a:gd name="T2" fmla="*/ 25 w 40"/>
                <a:gd name="T3" fmla="*/ 23 h 23"/>
                <a:gd name="T4" fmla="*/ 24 w 40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3">
                  <a:moveTo>
                    <a:pt x="24" y="0"/>
                  </a:moveTo>
                  <a:cubicBezTo>
                    <a:pt x="40" y="0"/>
                    <a:pt x="38" y="20"/>
                    <a:pt x="25" y="23"/>
                  </a:cubicBezTo>
                  <a:cubicBezTo>
                    <a:pt x="0" y="22"/>
                    <a:pt x="6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6" name="Freeform 56">
              <a:extLst>
                <a:ext uri="{FF2B5EF4-FFF2-40B4-BE49-F238E27FC236}">
                  <a16:creationId xmlns:a16="http://schemas.microsoft.com/office/drawing/2014/main" id="{A6D3555F-4EA1-4EA7-9D08-2D75CE51927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01585" y="2335317"/>
              <a:ext cx="128495" cy="72626"/>
            </a:xfrm>
            <a:custGeom>
              <a:avLst/>
              <a:gdLst>
                <a:gd name="T0" fmla="*/ 21 w 39"/>
                <a:gd name="T1" fmla="*/ 0 h 24"/>
                <a:gd name="T2" fmla="*/ 22 w 39"/>
                <a:gd name="T3" fmla="*/ 24 h 24"/>
                <a:gd name="T4" fmla="*/ 21 w 39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4">
                  <a:moveTo>
                    <a:pt x="21" y="0"/>
                  </a:moveTo>
                  <a:cubicBezTo>
                    <a:pt x="37" y="0"/>
                    <a:pt x="39" y="23"/>
                    <a:pt x="22" y="24"/>
                  </a:cubicBezTo>
                  <a:cubicBezTo>
                    <a:pt x="7" y="22"/>
                    <a:pt x="0" y="5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7" name="Freeform 57">
              <a:extLst>
                <a:ext uri="{FF2B5EF4-FFF2-40B4-BE49-F238E27FC236}">
                  <a16:creationId xmlns:a16="http://schemas.microsoft.com/office/drawing/2014/main" id="{60FA20E8-EDAA-4310-B870-97807901AC18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41175" y="1673149"/>
              <a:ext cx="140901" cy="93843"/>
            </a:xfrm>
            <a:custGeom>
              <a:avLst/>
              <a:gdLst>
                <a:gd name="T0" fmla="*/ 27 w 43"/>
                <a:gd name="T1" fmla="*/ 3 h 31"/>
                <a:gd name="T2" fmla="*/ 40 w 43"/>
                <a:gd name="T3" fmla="*/ 23 h 31"/>
                <a:gd name="T4" fmla="*/ 27 w 43"/>
                <a:gd name="T5" fmla="*/ 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1">
                  <a:moveTo>
                    <a:pt x="27" y="3"/>
                  </a:moveTo>
                  <a:cubicBezTo>
                    <a:pt x="35" y="0"/>
                    <a:pt x="43" y="17"/>
                    <a:pt x="40" y="23"/>
                  </a:cubicBezTo>
                  <a:cubicBezTo>
                    <a:pt x="21" y="31"/>
                    <a:pt x="0" y="15"/>
                    <a:pt x="27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8" name="Freeform 59">
              <a:extLst>
                <a:ext uri="{FF2B5EF4-FFF2-40B4-BE49-F238E27FC236}">
                  <a16:creationId xmlns:a16="http://schemas.microsoft.com/office/drawing/2014/main" id="{F5552AA2-C2AB-4D59-B6EF-E8E5EE110E52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20625" y="255502"/>
              <a:ext cx="124063" cy="78339"/>
            </a:xfrm>
            <a:custGeom>
              <a:avLst/>
              <a:gdLst>
                <a:gd name="T0" fmla="*/ 22 w 38"/>
                <a:gd name="T1" fmla="*/ 0 h 26"/>
                <a:gd name="T2" fmla="*/ 18 w 38"/>
                <a:gd name="T3" fmla="*/ 26 h 26"/>
                <a:gd name="T4" fmla="*/ 22 w 38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6">
                  <a:moveTo>
                    <a:pt x="22" y="0"/>
                  </a:moveTo>
                  <a:cubicBezTo>
                    <a:pt x="38" y="3"/>
                    <a:pt x="33" y="25"/>
                    <a:pt x="18" y="26"/>
                  </a:cubicBezTo>
                  <a:cubicBezTo>
                    <a:pt x="0" y="20"/>
                    <a:pt x="6" y="3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9" name="Freeform 60">
              <a:extLst>
                <a:ext uri="{FF2B5EF4-FFF2-40B4-BE49-F238E27FC236}">
                  <a16:creationId xmlns:a16="http://schemas.microsoft.com/office/drawing/2014/main" id="{0BA267D0-8F6B-4803-B948-70E29B4587E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15856" y="1902943"/>
              <a:ext cx="131153" cy="69362"/>
            </a:xfrm>
            <a:custGeom>
              <a:avLst/>
              <a:gdLst>
                <a:gd name="T0" fmla="*/ 24 w 40"/>
                <a:gd name="T1" fmla="*/ 0 h 23"/>
                <a:gd name="T2" fmla="*/ 25 w 40"/>
                <a:gd name="T3" fmla="*/ 23 h 23"/>
                <a:gd name="T4" fmla="*/ 24 w 40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3">
                  <a:moveTo>
                    <a:pt x="24" y="0"/>
                  </a:moveTo>
                  <a:cubicBezTo>
                    <a:pt x="40" y="0"/>
                    <a:pt x="38" y="20"/>
                    <a:pt x="25" y="23"/>
                  </a:cubicBezTo>
                  <a:cubicBezTo>
                    <a:pt x="0" y="22"/>
                    <a:pt x="6" y="4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0" name="Freeform 61">
              <a:extLst>
                <a:ext uri="{FF2B5EF4-FFF2-40B4-BE49-F238E27FC236}">
                  <a16:creationId xmlns:a16="http://schemas.microsoft.com/office/drawing/2014/main" id="{86E372A3-B9F4-4FEE-8B96-D9AD879E214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082153" y="2137303"/>
              <a:ext cx="137356" cy="99554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5"/>
                    <a:pt x="16" y="0"/>
                    <a:pt x="2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1" name="Freeform 5">
              <a:extLst>
                <a:ext uri="{FF2B5EF4-FFF2-40B4-BE49-F238E27FC236}">
                  <a16:creationId xmlns:a16="http://schemas.microsoft.com/office/drawing/2014/main" id="{FF0C4564-5DA6-4224-A8B7-85CE1323DE8F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10824" y="2818299"/>
              <a:ext cx="121406" cy="81603"/>
            </a:xfrm>
            <a:custGeom>
              <a:avLst/>
              <a:gdLst>
                <a:gd name="T0" fmla="*/ 20 w 37"/>
                <a:gd name="T1" fmla="*/ 1 h 27"/>
                <a:gd name="T2" fmla="*/ 22 w 37"/>
                <a:gd name="T3" fmla="*/ 27 h 27"/>
                <a:gd name="T4" fmla="*/ 20 w 37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7">
                  <a:moveTo>
                    <a:pt x="20" y="1"/>
                  </a:moveTo>
                  <a:cubicBezTo>
                    <a:pt x="31" y="1"/>
                    <a:pt x="37" y="24"/>
                    <a:pt x="22" y="27"/>
                  </a:cubicBezTo>
                  <a:cubicBezTo>
                    <a:pt x="2" y="27"/>
                    <a:pt x="0" y="0"/>
                    <a:pt x="20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2" name="Freeform 6">
              <a:extLst>
                <a:ext uri="{FF2B5EF4-FFF2-40B4-BE49-F238E27FC236}">
                  <a16:creationId xmlns:a16="http://schemas.microsoft.com/office/drawing/2014/main" id="{19F31D0D-C43D-4BB0-A13C-9524B84117D4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91700" y="5088176"/>
              <a:ext cx="124063" cy="87315"/>
            </a:xfrm>
            <a:custGeom>
              <a:avLst/>
              <a:gdLst>
                <a:gd name="T0" fmla="*/ 12 w 38"/>
                <a:gd name="T1" fmla="*/ 3 h 29"/>
                <a:gd name="T2" fmla="*/ 15 w 38"/>
                <a:gd name="T3" fmla="*/ 29 h 29"/>
                <a:gd name="T4" fmla="*/ 12 w 38"/>
                <a:gd name="T5" fmla="*/ 3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9">
                  <a:moveTo>
                    <a:pt x="12" y="3"/>
                  </a:moveTo>
                  <a:cubicBezTo>
                    <a:pt x="34" y="0"/>
                    <a:pt x="38" y="26"/>
                    <a:pt x="15" y="29"/>
                  </a:cubicBezTo>
                  <a:cubicBezTo>
                    <a:pt x="4" y="23"/>
                    <a:pt x="0" y="9"/>
                    <a:pt x="12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3" name="Freeform 7">
              <a:extLst>
                <a:ext uri="{FF2B5EF4-FFF2-40B4-BE49-F238E27FC236}">
                  <a16:creationId xmlns:a16="http://schemas.microsoft.com/office/drawing/2014/main" id="{6B32FB03-B0FE-4731-BE41-C59AFB49FBF5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71127" y="2531128"/>
              <a:ext cx="138242" cy="100371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6"/>
                    <a:pt x="15" y="0"/>
                    <a:pt x="2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4" name="Freeform 8">
              <a:extLst>
                <a:ext uri="{FF2B5EF4-FFF2-40B4-BE49-F238E27FC236}">
                  <a16:creationId xmlns:a16="http://schemas.microsoft.com/office/drawing/2014/main" id="{BDD5B6F0-1E17-4DCD-AE5F-ED8C48892FEF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01349" y="4735882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5" name="Freeform 9">
              <a:extLst>
                <a:ext uri="{FF2B5EF4-FFF2-40B4-BE49-F238E27FC236}">
                  <a16:creationId xmlns:a16="http://schemas.microsoft.com/office/drawing/2014/main" id="{0290BE17-E89B-4AF9-B3F6-AF4884D52467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09487" y="4455410"/>
              <a:ext cx="121406" cy="88130"/>
            </a:xfrm>
            <a:custGeom>
              <a:avLst/>
              <a:gdLst>
                <a:gd name="T0" fmla="*/ 18 w 37"/>
                <a:gd name="T1" fmla="*/ 4 h 29"/>
                <a:gd name="T2" fmla="*/ 22 w 37"/>
                <a:gd name="T3" fmla="*/ 29 h 29"/>
                <a:gd name="T4" fmla="*/ 18 w 37"/>
                <a:gd name="T5" fmla="*/ 4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9">
                  <a:moveTo>
                    <a:pt x="18" y="4"/>
                  </a:moveTo>
                  <a:cubicBezTo>
                    <a:pt x="35" y="0"/>
                    <a:pt x="37" y="28"/>
                    <a:pt x="22" y="29"/>
                  </a:cubicBezTo>
                  <a:cubicBezTo>
                    <a:pt x="7" y="28"/>
                    <a:pt x="0" y="1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6" name="Freeform 11">
              <a:extLst>
                <a:ext uri="{FF2B5EF4-FFF2-40B4-BE49-F238E27FC236}">
                  <a16:creationId xmlns:a16="http://schemas.microsoft.com/office/drawing/2014/main" id="{85F63089-F77F-4F02-8417-AAC1847FBCA7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69848" y="4194178"/>
              <a:ext cx="143559" cy="102819"/>
            </a:xfrm>
            <a:custGeom>
              <a:avLst/>
              <a:gdLst>
                <a:gd name="T0" fmla="*/ 31 w 44"/>
                <a:gd name="T1" fmla="*/ 1 h 34"/>
                <a:gd name="T2" fmla="*/ 42 w 44"/>
                <a:gd name="T3" fmla="*/ 19 h 34"/>
                <a:gd name="T4" fmla="*/ 31 w 44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1"/>
                  </a:moveTo>
                  <a:cubicBezTo>
                    <a:pt x="39" y="0"/>
                    <a:pt x="44" y="12"/>
                    <a:pt x="42" y="19"/>
                  </a:cubicBezTo>
                  <a:cubicBezTo>
                    <a:pt x="25" y="34"/>
                    <a:pt x="0" y="8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7" name="Freeform 12">
              <a:extLst>
                <a:ext uri="{FF2B5EF4-FFF2-40B4-BE49-F238E27FC236}">
                  <a16:creationId xmlns:a16="http://schemas.microsoft.com/office/drawing/2014/main" id="{7B01CD5E-570F-4CBF-9904-94F30D928C54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81624" y="3691697"/>
              <a:ext cx="134697" cy="81603"/>
            </a:xfrm>
            <a:custGeom>
              <a:avLst/>
              <a:gdLst>
                <a:gd name="T0" fmla="*/ 22 w 41"/>
                <a:gd name="T1" fmla="*/ 0 h 27"/>
                <a:gd name="T2" fmla="*/ 8 w 41"/>
                <a:gd name="T3" fmla="*/ 20 h 27"/>
                <a:gd name="T4" fmla="*/ 22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22" y="0"/>
                  </a:moveTo>
                  <a:cubicBezTo>
                    <a:pt x="41" y="12"/>
                    <a:pt x="24" y="27"/>
                    <a:pt x="8" y="20"/>
                  </a:cubicBezTo>
                  <a:cubicBezTo>
                    <a:pt x="0" y="7"/>
                    <a:pt x="8" y="0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8" name="Freeform 13">
              <a:extLst>
                <a:ext uri="{FF2B5EF4-FFF2-40B4-BE49-F238E27FC236}">
                  <a16:creationId xmlns:a16="http://schemas.microsoft.com/office/drawing/2014/main" id="{7EE6A672-2915-4B03-99A9-9364D5F1521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17787" y="3075050"/>
              <a:ext cx="124951" cy="69362"/>
            </a:xfrm>
            <a:custGeom>
              <a:avLst/>
              <a:gdLst>
                <a:gd name="T0" fmla="*/ 26 w 38"/>
                <a:gd name="T1" fmla="*/ 0 h 23"/>
                <a:gd name="T2" fmla="*/ 25 w 38"/>
                <a:gd name="T3" fmla="*/ 23 h 23"/>
                <a:gd name="T4" fmla="*/ 26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26" y="0"/>
                  </a:moveTo>
                  <a:cubicBezTo>
                    <a:pt x="38" y="0"/>
                    <a:pt x="37" y="20"/>
                    <a:pt x="25" y="23"/>
                  </a:cubicBezTo>
                  <a:cubicBezTo>
                    <a:pt x="0" y="23"/>
                    <a:pt x="5" y="1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9" name="Freeform 14">
              <a:extLst>
                <a:ext uri="{FF2B5EF4-FFF2-40B4-BE49-F238E27FC236}">
                  <a16:creationId xmlns:a16="http://schemas.microsoft.com/office/drawing/2014/main" id="{2136B643-14E1-443A-BC1C-06ADAE65C30F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76729" y="3335597"/>
              <a:ext cx="134697" cy="84866"/>
            </a:xfrm>
            <a:custGeom>
              <a:avLst/>
              <a:gdLst>
                <a:gd name="T0" fmla="*/ 26 w 41"/>
                <a:gd name="T1" fmla="*/ 1 h 28"/>
                <a:gd name="T2" fmla="*/ 39 w 41"/>
                <a:gd name="T3" fmla="*/ 20 h 28"/>
                <a:gd name="T4" fmla="*/ 26 w 41"/>
                <a:gd name="T5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8">
                  <a:moveTo>
                    <a:pt x="26" y="1"/>
                  </a:moveTo>
                  <a:cubicBezTo>
                    <a:pt x="34" y="0"/>
                    <a:pt x="41" y="12"/>
                    <a:pt x="39" y="20"/>
                  </a:cubicBezTo>
                  <a:cubicBezTo>
                    <a:pt x="17" y="28"/>
                    <a:pt x="0" y="12"/>
                    <a:pt x="26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0" name="Freeform 16">
              <a:extLst>
                <a:ext uri="{FF2B5EF4-FFF2-40B4-BE49-F238E27FC236}">
                  <a16:creationId xmlns:a16="http://schemas.microsoft.com/office/drawing/2014/main" id="{867FA393-4F37-4E1A-870B-F96775FAB7E8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60464" y="3934729"/>
              <a:ext cx="143559" cy="97107"/>
            </a:xfrm>
            <a:custGeom>
              <a:avLst/>
              <a:gdLst>
                <a:gd name="T0" fmla="*/ 31 w 44"/>
                <a:gd name="T1" fmla="*/ 1 h 32"/>
                <a:gd name="T2" fmla="*/ 43 w 44"/>
                <a:gd name="T3" fmla="*/ 15 h 32"/>
                <a:gd name="T4" fmla="*/ 31 w 44"/>
                <a:gd name="T5" fmla="*/ 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2">
                  <a:moveTo>
                    <a:pt x="31" y="1"/>
                  </a:moveTo>
                  <a:cubicBezTo>
                    <a:pt x="40" y="0"/>
                    <a:pt x="44" y="8"/>
                    <a:pt x="43" y="15"/>
                  </a:cubicBezTo>
                  <a:cubicBezTo>
                    <a:pt x="29" y="32"/>
                    <a:pt x="0" y="6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1" name="Freeform 17">
              <a:extLst>
                <a:ext uri="{FF2B5EF4-FFF2-40B4-BE49-F238E27FC236}">
                  <a16:creationId xmlns:a16="http://schemas.microsoft.com/office/drawing/2014/main" id="{E225A1BE-FAD2-4764-A7E4-A6DA07D0573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95443" y="5347417"/>
              <a:ext cx="94821" cy="69362"/>
            </a:xfrm>
            <a:custGeom>
              <a:avLst/>
              <a:gdLst>
                <a:gd name="T0" fmla="*/ 13 w 29"/>
                <a:gd name="T1" fmla="*/ 0 h 23"/>
                <a:gd name="T2" fmla="*/ 13 w 29"/>
                <a:gd name="T3" fmla="*/ 23 h 23"/>
                <a:gd name="T4" fmla="*/ 13 w 2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9" h="23">
                  <a:moveTo>
                    <a:pt x="13" y="0"/>
                  </a:moveTo>
                  <a:cubicBezTo>
                    <a:pt x="27" y="0"/>
                    <a:pt x="29" y="22"/>
                    <a:pt x="13" y="23"/>
                  </a:cubicBezTo>
                  <a:cubicBezTo>
                    <a:pt x="2" y="22"/>
                    <a:pt x="0" y="2"/>
                    <a:pt x="1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2" name="Freeform 21">
              <a:extLst>
                <a:ext uri="{FF2B5EF4-FFF2-40B4-BE49-F238E27FC236}">
                  <a16:creationId xmlns:a16="http://schemas.microsoft.com/office/drawing/2014/main" id="{25D65388-C7E0-4C07-822A-03C5009C6D1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43434" y="5658571"/>
              <a:ext cx="140901" cy="102819"/>
            </a:xfrm>
            <a:custGeom>
              <a:avLst/>
              <a:gdLst>
                <a:gd name="T0" fmla="*/ 24 w 43"/>
                <a:gd name="T1" fmla="*/ 0 h 34"/>
                <a:gd name="T2" fmla="*/ 14 w 43"/>
                <a:gd name="T3" fmla="*/ 23 h 34"/>
                <a:gd name="T4" fmla="*/ 24 w 43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4">
                  <a:moveTo>
                    <a:pt x="24" y="0"/>
                  </a:moveTo>
                  <a:cubicBezTo>
                    <a:pt x="43" y="3"/>
                    <a:pt x="28" y="34"/>
                    <a:pt x="14" y="23"/>
                  </a:cubicBezTo>
                  <a:cubicBezTo>
                    <a:pt x="0" y="28"/>
                    <a:pt x="4" y="5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3" name="Freeform 25">
              <a:extLst>
                <a:ext uri="{FF2B5EF4-FFF2-40B4-BE49-F238E27FC236}">
                  <a16:creationId xmlns:a16="http://schemas.microsoft.com/office/drawing/2014/main" id="{E1D79822-C494-449C-B439-F437DAD4F218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24095" y="6423833"/>
              <a:ext cx="134697" cy="93843"/>
            </a:xfrm>
            <a:custGeom>
              <a:avLst/>
              <a:gdLst>
                <a:gd name="T0" fmla="*/ 23 w 41"/>
                <a:gd name="T1" fmla="*/ 0 h 31"/>
                <a:gd name="T2" fmla="*/ 17 w 41"/>
                <a:gd name="T3" fmla="*/ 25 h 31"/>
                <a:gd name="T4" fmla="*/ 23 w 41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1">
                  <a:moveTo>
                    <a:pt x="23" y="0"/>
                  </a:moveTo>
                  <a:cubicBezTo>
                    <a:pt x="40" y="1"/>
                    <a:pt x="41" y="31"/>
                    <a:pt x="17" y="25"/>
                  </a:cubicBezTo>
                  <a:cubicBezTo>
                    <a:pt x="0" y="7"/>
                    <a:pt x="17" y="4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4" name="Freeform 29">
              <a:extLst>
                <a:ext uri="{FF2B5EF4-FFF2-40B4-BE49-F238E27FC236}">
                  <a16:creationId xmlns:a16="http://schemas.microsoft.com/office/drawing/2014/main" id="{CDB324E5-E8D9-40E3-BAB4-1F87E67E4F4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24317" y="5897278"/>
              <a:ext cx="118747" cy="120771"/>
            </a:xfrm>
            <a:custGeom>
              <a:avLst/>
              <a:gdLst>
                <a:gd name="T0" fmla="*/ 16 w 36"/>
                <a:gd name="T1" fmla="*/ 4 h 40"/>
                <a:gd name="T2" fmla="*/ 34 w 36"/>
                <a:gd name="T3" fmla="*/ 15 h 40"/>
                <a:gd name="T4" fmla="*/ 16 w 36"/>
                <a:gd name="T5" fmla="*/ 4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40">
                  <a:moveTo>
                    <a:pt x="16" y="4"/>
                  </a:moveTo>
                  <a:cubicBezTo>
                    <a:pt x="36" y="5"/>
                    <a:pt x="33" y="0"/>
                    <a:pt x="34" y="15"/>
                  </a:cubicBezTo>
                  <a:cubicBezTo>
                    <a:pt x="34" y="40"/>
                    <a:pt x="0" y="22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5" name="Freeform 31">
              <a:extLst>
                <a:ext uri="{FF2B5EF4-FFF2-40B4-BE49-F238E27FC236}">
                  <a16:creationId xmlns:a16="http://schemas.microsoft.com/office/drawing/2014/main" id="{15404AB3-12EB-462E-85A2-AF4A7E91D729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56013" y="6183127"/>
              <a:ext cx="131153" cy="72626"/>
            </a:xfrm>
            <a:custGeom>
              <a:avLst/>
              <a:gdLst>
                <a:gd name="T0" fmla="*/ 24 w 40"/>
                <a:gd name="T1" fmla="*/ 0 h 24"/>
                <a:gd name="T2" fmla="*/ 25 w 40"/>
                <a:gd name="T3" fmla="*/ 24 h 24"/>
                <a:gd name="T4" fmla="*/ 24 w 40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4">
                  <a:moveTo>
                    <a:pt x="24" y="0"/>
                  </a:moveTo>
                  <a:cubicBezTo>
                    <a:pt x="40" y="0"/>
                    <a:pt x="38" y="20"/>
                    <a:pt x="25" y="24"/>
                  </a:cubicBezTo>
                  <a:cubicBezTo>
                    <a:pt x="0" y="22"/>
                    <a:pt x="6" y="4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6" name="Freeform 32">
              <a:extLst>
                <a:ext uri="{FF2B5EF4-FFF2-40B4-BE49-F238E27FC236}">
                  <a16:creationId xmlns:a16="http://schemas.microsoft.com/office/drawing/2014/main" id="{228021CB-53B3-4BCC-A14C-0B6951FC971F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04198" y="3296179"/>
              <a:ext cx="144445" cy="106083"/>
            </a:xfrm>
            <a:custGeom>
              <a:avLst/>
              <a:gdLst>
                <a:gd name="T0" fmla="*/ 28 w 44"/>
                <a:gd name="T1" fmla="*/ 0 h 35"/>
                <a:gd name="T2" fmla="*/ 42 w 44"/>
                <a:gd name="T3" fmla="*/ 21 h 35"/>
                <a:gd name="T4" fmla="*/ 28 w 44"/>
                <a:gd name="T5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5">
                  <a:moveTo>
                    <a:pt x="28" y="0"/>
                  </a:moveTo>
                  <a:cubicBezTo>
                    <a:pt x="36" y="1"/>
                    <a:pt x="44" y="12"/>
                    <a:pt x="42" y="21"/>
                  </a:cubicBezTo>
                  <a:cubicBezTo>
                    <a:pt x="23" y="35"/>
                    <a:pt x="0" y="7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7" name="Freeform 33">
              <a:extLst>
                <a:ext uri="{FF2B5EF4-FFF2-40B4-BE49-F238E27FC236}">
                  <a16:creationId xmlns:a16="http://schemas.microsoft.com/office/drawing/2014/main" id="{B353D0BC-00A6-4EA4-9311-9FCB88CC2021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34111" y="4387490"/>
              <a:ext cx="151535" cy="75075"/>
            </a:xfrm>
            <a:custGeom>
              <a:avLst/>
              <a:gdLst>
                <a:gd name="T0" fmla="*/ 23 w 46"/>
                <a:gd name="T1" fmla="*/ 0 h 25"/>
                <a:gd name="T2" fmla="*/ 29 w 46"/>
                <a:gd name="T3" fmla="*/ 25 h 25"/>
                <a:gd name="T4" fmla="*/ 23 w 46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25">
                  <a:moveTo>
                    <a:pt x="23" y="0"/>
                  </a:moveTo>
                  <a:cubicBezTo>
                    <a:pt x="32" y="1"/>
                    <a:pt x="46" y="21"/>
                    <a:pt x="29" y="25"/>
                  </a:cubicBezTo>
                  <a:cubicBezTo>
                    <a:pt x="10" y="23"/>
                    <a:pt x="0" y="9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8" name="Freeform 34">
              <a:extLst>
                <a:ext uri="{FF2B5EF4-FFF2-40B4-BE49-F238E27FC236}">
                  <a16:creationId xmlns:a16="http://schemas.microsoft.com/office/drawing/2014/main" id="{0E001FD3-6EDD-47A3-9916-826E1595DAB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38041" y="5384813"/>
              <a:ext cx="134697" cy="84051"/>
            </a:xfrm>
            <a:custGeom>
              <a:avLst/>
              <a:gdLst>
                <a:gd name="T0" fmla="*/ 22 w 41"/>
                <a:gd name="T1" fmla="*/ 0 h 28"/>
                <a:gd name="T2" fmla="*/ 8 w 41"/>
                <a:gd name="T3" fmla="*/ 21 h 28"/>
                <a:gd name="T4" fmla="*/ 22 w 41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8">
                  <a:moveTo>
                    <a:pt x="22" y="0"/>
                  </a:moveTo>
                  <a:cubicBezTo>
                    <a:pt x="41" y="13"/>
                    <a:pt x="24" y="28"/>
                    <a:pt x="8" y="21"/>
                  </a:cubicBezTo>
                  <a:cubicBezTo>
                    <a:pt x="0" y="8"/>
                    <a:pt x="8" y="0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9" name="Freeform 35">
              <a:extLst>
                <a:ext uri="{FF2B5EF4-FFF2-40B4-BE49-F238E27FC236}">
                  <a16:creationId xmlns:a16="http://schemas.microsoft.com/office/drawing/2014/main" id="{FE214D5B-D151-4E09-A01E-BEAAF9C679ED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33693" y="4595717"/>
              <a:ext cx="131153" cy="84866"/>
            </a:xfrm>
            <a:custGeom>
              <a:avLst/>
              <a:gdLst>
                <a:gd name="T0" fmla="*/ 27 w 40"/>
                <a:gd name="T1" fmla="*/ 1 h 28"/>
                <a:gd name="T2" fmla="*/ 38 w 40"/>
                <a:gd name="T3" fmla="*/ 17 h 28"/>
                <a:gd name="T4" fmla="*/ 27 w 40"/>
                <a:gd name="T5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8">
                  <a:moveTo>
                    <a:pt x="27" y="1"/>
                  </a:moveTo>
                  <a:cubicBezTo>
                    <a:pt x="35" y="0"/>
                    <a:pt x="40" y="10"/>
                    <a:pt x="38" y="17"/>
                  </a:cubicBezTo>
                  <a:cubicBezTo>
                    <a:pt x="17" y="28"/>
                    <a:pt x="0" y="7"/>
                    <a:pt x="27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0" name="Freeform 36">
              <a:extLst>
                <a:ext uri="{FF2B5EF4-FFF2-40B4-BE49-F238E27FC236}">
                  <a16:creationId xmlns:a16="http://schemas.microsoft.com/office/drawing/2014/main" id="{3024EF13-0A45-49DD-B0F4-FA3A5169EFF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05830" y="6046702"/>
              <a:ext cx="144445" cy="102819"/>
            </a:xfrm>
            <a:custGeom>
              <a:avLst/>
              <a:gdLst>
                <a:gd name="T0" fmla="*/ 31 w 44"/>
                <a:gd name="T1" fmla="*/ 1 h 34"/>
                <a:gd name="T2" fmla="*/ 25 w 44"/>
                <a:gd name="T3" fmla="*/ 22 h 34"/>
                <a:gd name="T4" fmla="*/ 31 w 44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1"/>
                  </a:moveTo>
                  <a:cubicBezTo>
                    <a:pt x="44" y="3"/>
                    <a:pt x="38" y="34"/>
                    <a:pt x="25" y="22"/>
                  </a:cubicBezTo>
                  <a:cubicBezTo>
                    <a:pt x="0" y="28"/>
                    <a:pt x="14" y="0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1" name="Freeform 37">
              <a:extLst>
                <a:ext uri="{FF2B5EF4-FFF2-40B4-BE49-F238E27FC236}">
                  <a16:creationId xmlns:a16="http://schemas.microsoft.com/office/drawing/2014/main" id="{95E0BDAE-48A7-4752-A150-74DA4BAE5E4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17596" y="3060239"/>
              <a:ext cx="115202" cy="121588"/>
            </a:xfrm>
            <a:custGeom>
              <a:avLst/>
              <a:gdLst>
                <a:gd name="T0" fmla="*/ 16 w 35"/>
                <a:gd name="T1" fmla="*/ 4 h 40"/>
                <a:gd name="T2" fmla="*/ 33 w 35"/>
                <a:gd name="T3" fmla="*/ 15 h 40"/>
                <a:gd name="T4" fmla="*/ 16 w 35"/>
                <a:gd name="T5" fmla="*/ 4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5" h="40">
                  <a:moveTo>
                    <a:pt x="16" y="4"/>
                  </a:moveTo>
                  <a:cubicBezTo>
                    <a:pt x="35" y="4"/>
                    <a:pt x="32" y="0"/>
                    <a:pt x="33" y="15"/>
                  </a:cubicBezTo>
                  <a:cubicBezTo>
                    <a:pt x="34" y="40"/>
                    <a:pt x="0" y="22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2" name="Freeform 38">
              <a:extLst>
                <a:ext uri="{FF2B5EF4-FFF2-40B4-BE49-F238E27FC236}">
                  <a16:creationId xmlns:a16="http://schemas.microsoft.com/office/drawing/2014/main" id="{DE128EDB-3179-4F47-8B37-BEDE3B82FFC7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25265" y="4900335"/>
              <a:ext cx="127608" cy="69362"/>
            </a:xfrm>
            <a:custGeom>
              <a:avLst/>
              <a:gdLst>
                <a:gd name="T0" fmla="*/ 26 w 39"/>
                <a:gd name="T1" fmla="*/ 0 h 23"/>
                <a:gd name="T2" fmla="*/ 26 w 39"/>
                <a:gd name="T3" fmla="*/ 23 h 23"/>
                <a:gd name="T4" fmla="*/ 2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26" y="0"/>
                  </a:moveTo>
                  <a:cubicBezTo>
                    <a:pt x="39" y="1"/>
                    <a:pt x="38" y="21"/>
                    <a:pt x="26" y="23"/>
                  </a:cubicBezTo>
                  <a:cubicBezTo>
                    <a:pt x="0" y="23"/>
                    <a:pt x="5" y="2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3" name="Freeform 39">
              <a:extLst>
                <a:ext uri="{FF2B5EF4-FFF2-40B4-BE49-F238E27FC236}">
                  <a16:creationId xmlns:a16="http://schemas.microsoft.com/office/drawing/2014/main" id="{E09CDD49-7B7B-42C0-A09E-6CFB3CDFF6A1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17373" y="5141456"/>
              <a:ext cx="131153" cy="81603"/>
            </a:xfrm>
            <a:custGeom>
              <a:avLst/>
              <a:gdLst>
                <a:gd name="T0" fmla="*/ 25 w 40"/>
                <a:gd name="T1" fmla="*/ 0 h 27"/>
                <a:gd name="T2" fmla="*/ 38 w 40"/>
                <a:gd name="T3" fmla="*/ 20 h 27"/>
                <a:gd name="T4" fmla="*/ 25 w 40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7">
                  <a:moveTo>
                    <a:pt x="25" y="0"/>
                  </a:moveTo>
                  <a:cubicBezTo>
                    <a:pt x="34" y="0"/>
                    <a:pt x="40" y="11"/>
                    <a:pt x="38" y="20"/>
                  </a:cubicBezTo>
                  <a:cubicBezTo>
                    <a:pt x="17" y="27"/>
                    <a:pt x="0" y="12"/>
                    <a:pt x="2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4" name="Freeform 40">
              <a:extLst>
                <a:ext uri="{FF2B5EF4-FFF2-40B4-BE49-F238E27FC236}">
                  <a16:creationId xmlns:a16="http://schemas.microsoft.com/office/drawing/2014/main" id="{93C5D839-4CD5-4165-9091-7D9B92CDC1D2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12337" y="2598157"/>
              <a:ext cx="134697" cy="81603"/>
            </a:xfrm>
            <a:custGeom>
              <a:avLst/>
              <a:gdLst>
                <a:gd name="T0" fmla="*/ 19 w 41"/>
                <a:gd name="T1" fmla="*/ 0 h 27"/>
                <a:gd name="T2" fmla="*/ 7 w 41"/>
                <a:gd name="T3" fmla="*/ 20 h 27"/>
                <a:gd name="T4" fmla="*/ 19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19" y="0"/>
                  </a:moveTo>
                  <a:cubicBezTo>
                    <a:pt x="41" y="9"/>
                    <a:pt x="28" y="27"/>
                    <a:pt x="7" y="20"/>
                  </a:cubicBezTo>
                  <a:cubicBezTo>
                    <a:pt x="0" y="8"/>
                    <a:pt x="7" y="1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5" name="Freeform 41">
              <a:extLst>
                <a:ext uri="{FF2B5EF4-FFF2-40B4-BE49-F238E27FC236}">
                  <a16:creationId xmlns:a16="http://schemas.microsoft.com/office/drawing/2014/main" id="{3C7F638A-BB6D-4B24-A7F9-03BF8087459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05830" y="6278710"/>
              <a:ext cx="144445" cy="78339"/>
            </a:xfrm>
            <a:custGeom>
              <a:avLst/>
              <a:gdLst>
                <a:gd name="T0" fmla="*/ 29 w 44"/>
                <a:gd name="T1" fmla="*/ 0 h 26"/>
                <a:gd name="T2" fmla="*/ 26 w 44"/>
                <a:gd name="T3" fmla="*/ 26 h 26"/>
                <a:gd name="T4" fmla="*/ 29 w 44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6">
                  <a:moveTo>
                    <a:pt x="29" y="0"/>
                  </a:moveTo>
                  <a:cubicBezTo>
                    <a:pt x="44" y="3"/>
                    <a:pt x="40" y="22"/>
                    <a:pt x="26" y="26"/>
                  </a:cubicBezTo>
                  <a:cubicBezTo>
                    <a:pt x="0" y="25"/>
                    <a:pt x="11" y="6"/>
                    <a:pt x="2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6" name="Freeform 42">
              <a:extLst>
                <a:ext uri="{FF2B5EF4-FFF2-40B4-BE49-F238E27FC236}">
                  <a16:creationId xmlns:a16="http://schemas.microsoft.com/office/drawing/2014/main" id="{5B59DB64-329B-45EA-8A67-4213A886B5B2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093998" y="5596726"/>
              <a:ext cx="144445" cy="97107"/>
            </a:xfrm>
            <a:custGeom>
              <a:avLst/>
              <a:gdLst>
                <a:gd name="T0" fmla="*/ 31 w 44"/>
                <a:gd name="T1" fmla="*/ 1 h 32"/>
                <a:gd name="T2" fmla="*/ 43 w 44"/>
                <a:gd name="T3" fmla="*/ 16 h 32"/>
                <a:gd name="T4" fmla="*/ 31 w 44"/>
                <a:gd name="T5" fmla="*/ 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2">
                  <a:moveTo>
                    <a:pt x="31" y="1"/>
                  </a:moveTo>
                  <a:cubicBezTo>
                    <a:pt x="40" y="0"/>
                    <a:pt x="44" y="8"/>
                    <a:pt x="43" y="16"/>
                  </a:cubicBezTo>
                  <a:cubicBezTo>
                    <a:pt x="29" y="32"/>
                    <a:pt x="0" y="7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7" name="Freeform 44">
              <a:extLst>
                <a:ext uri="{FF2B5EF4-FFF2-40B4-BE49-F238E27FC236}">
                  <a16:creationId xmlns:a16="http://schemas.microsoft.com/office/drawing/2014/main" id="{D8DAB003-6484-4D1D-85AE-93FA09BC5EF5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097788" y="4080854"/>
              <a:ext cx="131153" cy="84866"/>
            </a:xfrm>
            <a:custGeom>
              <a:avLst/>
              <a:gdLst>
                <a:gd name="T0" fmla="*/ 27 w 40"/>
                <a:gd name="T1" fmla="*/ 1 h 28"/>
                <a:gd name="T2" fmla="*/ 38 w 40"/>
                <a:gd name="T3" fmla="*/ 17 h 28"/>
                <a:gd name="T4" fmla="*/ 27 w 40"/>
                <a:gd name="T5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8">
                  <a:moveTo>
                    <a:pt x="27" y="1"/>
                  </a:moveTo>
                  <a:cubicBezTo>
                    <a:pt x="35" y="0"/>
                    <a:pt x="40" y="10"/>
                    <a:pt x="38" y="17"/>
                  </a:cubicBezTo>
                  <a:cubicBezTo>
                    <a:pt x="17" y="28"/>
                    <a:pt x="0" y="7"/>
                    <a:pt x="27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8" name="Freeform 45">
              <a:extLst>
                <a:ext uri="{FF2B5EF4-FFF2-40B4-BE49-F238E27FC236}">
                  <a16:creationId xmlns:a16="http://schemas.microsoft.com/office/drawing/2014/main" id="{D49280A1-ACA8-4CD6-9012-AF12660F07E4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075637" y="5836680"/>
              <a:ext cx="144445" cy="102819"/>
            </a:xfrm>
            <a:custGeom>
              <a:avLst/>
              <a:gdLst>
                <a:gd name="T0" fmla="*/ 31 w 44"/>
                <a:gd name="T1" fmla="*/ 0 h 34"/>
                <a:gd name="T2" fmla="*/ 42 w 44"/>
                <a:gd name="T3" fmla="*/ 19 h 34"/>
                <a:gd name="T4" fmla="*/ 31 w 44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0"/>
                  </a:moveTo>
                  <a:cubicBezTo>
                    <a:pt x="39" y="0"/>
                    <a:pt x="44" y="12"/>
                    <a:pt x="42" y="19"/>
                  </a:cubicBezTo>
                  <a:cubicBezTo>
                    <a:pt x="25" y="34"/>
                    <a:pt x="0" y="8"/>
                    <a:pt x="3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9" name="Freeform 46">
              <a:extLst>
                <a:ext uri="{FF2B5EF4-FFF2-40B4-BE49-F238E27FC236}">
                  <a16:creationId xmlns:a16="http://schemas.microsoft.com/office/drawing/2014/main" id="{C03EAE8C-6089-40E5-9361-2E266A1EEBA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24696" y="2830776"/>
              <a:ext cx="121406" cy="81603"/>
            </a:xfrm>
            <a:custGeom>
              <a:avLst/>
              <a:gdLst>
                <a:gd name="T0" fmla="*/ 19 w 37"/>
                <a:gd name="T1" fmla="*/ 1 h 27"/>
                <a:gd name="T2" fmla="*/ 21 w 37"/>
                <a:gd name="T3" fmla="*/ 27 h 27"/>
                <a:gd name="T4" fmla="*/ 19 w 37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7">
                  <a:moveTo>
                    <a:pt x="19" y="1"/>
                  </a:moveTo>
                  <a:cubicBezTo>
                    <a:pt x="31" y="2"/>
                    <a:pt x="37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60" name="Freeform 47">
              <a:extLst>
                <a:ext uri="{FF2B5EF4-FFF2-40B4-BE49-F238E27FC236}">
                  <a16:creationId xmlns:a16="http://schemas.microsoft.com/office/drawing/2014/main" id="{02E3A077-F087-4E14-A13E-4E9D4369B1F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082841" y="3849727"/>
              <a:ext cx="147990" cy="78339"/>
            </a:xfrm>
            <a:custGeom>
              <a:avLst/>
              <a:gdLst>
                <a:gd name="T0" fmla="*/ 22 w 45"/>
                <a:gd name="T1" fmla="*/ 0 h 26"/>
                <a:gd name="T2" fmla="*/ 28 w 45"/>
                <a:gd name="T3" fmla="*/ 26 h 26"/>
                <a:gd name="T4" fmla="*/ 22 w 45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6">
                  <a:moveTo>
                    <a:pt x="22" y="0"/>
                  </a:moveTo>
                  <a:cubicBezTo>
                    <a:pt x="32" y="2"/>
                    <a:pt x="45" y="22"/>
                    <a:pt x="28" y="26"/>
                  </a:cubicBezTo>
                  <a:cubicBezTo>
                    <a:pt x="10" y="24"/>
                    <a:pt x="0" y="9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61" name="Freeform 48">
              <a:extLst>
                <a:ext uri="{FF2B5EF4-FFF2-40B4-BE49-F238E27FC236}">
                  <a16:creationId xmlns:a16="http://schemas.microsoft.com/office/drawing/2014/main" id="{7CE4FAAA-45E7-4C86-B59A-F284B79EFD2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078098" y="3616257"/>
              <a:ext cx="133812" cy="79154"/>
            </a:xfrm>
            <a:custGeom>
              <a:avLst/>
              <a:gdLst>
                <a:gd name="T0" fmla="*/ 19 w 41"/>
                <a:gd name="T1" fmla="*/ 0 h 26"/>
                <a:gd name="T2" fmla="*/ 7 w 41"/>
                <a:gd name="T3" fmla="*/ 19 h 26"/>
                <a:gd name="T4" fmla="*/ 19 w 41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6">
                  <a:moveTo>
                    <a:pt x="19" y="0"/>
                  </a:moveTo>
                  <a:cubicBezTo>
                    <a:pt x="41" y="9"/>
                    <a:pt x="28" y="26"/>
                    <a:pt x="7" y="19"/>
                  </a:cubicBezTo>
                  <a:cubicBezTo>
                    <a:pt x="0" y="8"/>
                    <a:pt x="7" y="1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62" name="Freeform 49">
              <a:extLst>
                <a:ext uri="{FF2B5EF4-FFF2-40B4-BE49-F238E27FC236}">
                  <a16:creationId xmlns:a16="http://schemas.microsoft.com/office/drawing/2014/main" id="{E2689B62-CCA1-4EE5-B622-FBA51686891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076712" y="6507925"/>
              <a:ext cx="127608" cy="81603"/>
            </a:xfrm>
            <a:custGeom>
              <a:avLst/>
              <a:gdLst>
                <a:gd name="T0" fmla="*/ 21 w 39"/>
                <a:gd name="T1" fmla="*/ 2 h 27"/>
                <a:gd name="T2" fmla="*/ 26 w 39"/>
                <a:gd name="T3" fmla="*/ 24 h 27"/>
                <a:gd name="T4" fmla="*/ 21 w 39"/>
                <a:gd name="T5" fmla="*/ 2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7">
                  <a:moveTo>
                    <a:pt x="21" y="2"/>
                  </a:moveTo>
                  <a:cubicBezTo>
                    <a:pt x="36" y="0"/>
                    <a:pt x="39" y="17"/>
                    <a:pt x="26" y="24"/>
                  </a:cubicBezTo>
                  <a:cubicBezTo>
                    <a:pt x="8" y="27"/>
                    <a:pt x="0" y="9"/>
                    <a:pt x="21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63" name="Freeform 8">
              <a:extLst>
                <a:ext uri="{FF2B5EF4-FFF2-40B4-BE49-F238E27FC236}">
                  <a16:creationId xmlns:a16="http://schemas.microsoft.com/office/drawing/2014/main" id="{113638EE-3BCF-4315-A329-3C6766A3890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41853" y="34906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64" name="Freeform 106">
              <a:extLst>
                <a:ext uri="{FF2B5EF4-FFF2-40B4-BE49-F238E27FC236}">
                  <a16:creationId xmlns:a16="http://schemas.microsoft.com/office/drawing/2014/main" id="{4FB36B8F-335B-40F2-83BB-C2B2689DC2E9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01184" y="6639670"/>
              <a:ext cx="134697" cy="97107"/>
            </a:xfrm>
            <a:custGeom>
              <a:avLst/>
              <a:gdLst>
                <a:gd name="T0" fmla="*/ 25 w 41"/>
                <a:gd name="T1" fmla="*/ 0 h 32"/>
                <a:gd name="T2" fmla="*/ 4 w 41"/>
                <a:gd name="T3" fmla="*/ 18 h 32"/>
                <a:gd name="T4" fmla="*/ 25 w 41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2">
                  <a:moveTo>
                    <a:pt x="25" y="0"/>
                  </a:moveTo>
                  <a:cubicBezTo>
                    <a:pt x="41" y="13"/>
                    <a:pt x="15" y="32"/>
                    <a:pt x="4" y="18"/>
                  </a:cubicBezTo>
                  <a:cubicBezTo>
                    <a:pt x="0" y="5"/>
                    <a:pt x="15" y="0"/>
                    <a:pt x="2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</p:grp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A05E913-A9D9-4639-B104-1F07A4AF6A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9848" y="502920"/>
            <a:ext cx="9634011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9940CEB-B6D7-46E6-9843-51534214017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69848" y="1874520"/>
            <a:ext cx="9634011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5BAC8B5-8DFB-4920-8580-54824C831A9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73736" y="6382512"/>
            <a:ext cx="28459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2"/>
                </a:solidFill>
              </a:defRPr>
            </a:lvl1pPr>
          </a:lstStyle>
          <a:p>
            <a:fld id="{B5898F52-2787-4BA2-BBBC-9395E9F86D50}" type="datetimeFigureOut">
              <a:rPr lang="en-US" smtClean="0"/>
              <a:pPr/>
              <a:t>4/18/2021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9E2D5D-B616-4048-9CB8-4D316BBDB1F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5400000">
            <a:off x="-1754871" y="2093199"/>
            <a:ext cx="4157472" cy="41608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F322F0-8F3D-4AC5-9873-24666D0E0D3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457919" y="6382512"/>
            <a:ext cx="50099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2"/>
                </a:solidFill>
              </a:defRPr>
            </a:lvl1pPr>
          </a:lstStyle>
          <a:p>
            <a:fld id="{4C8B8A27-DF03-4546-BA93-21C967D57E5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77228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7" r:id="rId1"/>
    <p:sldLayoutId id="2147483748" r:id="rId2"/>
    <p:sldLayoutId id="2147483749" r:id="rId3"/>
    <p:sldLayoutId id="2147483750" r:id="rId4"/>
    <p:sldLayoutId id="2147483740" r:id="rId5"/>
    <p:sldLayoutId id="2147483745" r:id="rId6"/>
    <p:sldLayoutId id="2147483741" r:id="rId7"/>
    <p:sldLayoutId id="2147483742" r:id="rId8"/>
    <p:sldLayoutId id="2147483743" r:id="rId9"/>
    <p:sldLayoutId id="2147483744" r:id="rId10"/>
    <p:sldLayoutId id="2147483746" r:id="rId11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50000"/>
        </a:lnSpc>
        <a:spcBef>
          <a:spcPts val="1000"/>
        </a:spcBef>
        <a:buClr>
          <a:schemeClr val="bg2">
            <a:lumMod val="75000"/>
          </a:schemeClr>
        </a:buClr>
        <a:buFont typeface="Arial" panose="020B0604020202020204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1pPr>
      <a:lvl2pPr marL="228600" indent="0" algn="l" defTabSz="914400" rtl="0" eaLnBrk="1" latinLnBrk="0" hangingPunct="1">
        <a:lnSpc>
          <a:spcPct val="150000"/>
        </a:lnSpc>
        <a:spcBef>
          <a:spcPts val="500"/>
        </a:spcBef>
        <a:buClr>
          <a:schemeClr val="bg2">
            <a:lumMod val="75000"/>
          </a:schemeClr>
        </a:buClr>
        <a:buFontTx/>
        <a:buNone/>
        <a:defRPr sz="1800" kern="1200">
          <a:solidFill>
            <a:schemeClr val="tx2"/>
          </a:solidFill>
          <a:latin typeface="+mn-lt"/>
          <a:ea typeface="+mn-ea"/>
          <a:cs typeface="+mn-cs"/>
        </a:defRPr>
      </a:lvl2pPr>
      <a:lvl3pPr marL="548640" indent="-285750" algn="l" defTabSz="914400" rtl="0" eaLnBrk="1" latinLnBrk="0" hangingPunct="1">
        <a:lnSpc>
          <a:spcPct val="150000"/>
        </a:lnSpc>
        <a:spcBef>
          <a:spcPts val="500"/>
        </a:spcBef>
        <a:buClr>
          <a:schemeClr val="bg2">
            <a:lumMod val="75000"/>
          </a:schemeClr>
        </a:buClr>
        <a:buFont typeface="Arial" panose="020B0604020202020204" pitchFamily="34" charset="0"/>
        <a:buChar char="•"/>
        <a:defRPr sz="1600" b="1" kern="1200">
          <a:solidFill>
            <a:schemeClr val="tx2"/>
          </a:solidFill>
          <a:latin typeface="+mn-lt"/>
          <a:ea typeface="+mn-ea"/>
          <a:cs typeface="+mn-cs"/>
        </a:defRPr>
      </a:lvl3pPr>
      <a:lvl4pPr marL="548640" indent="0" algn="l" defTabSz="914400" rtl="0" eaLnBrk="1" latinLnBrk="0" hangingPunct="1">
        <a:lnSpc>
          <a:spcPct val="150000"/>
        </a:lnSpc>
        <a:spcBef>
          <a:spcPts val="500"/>
        </a:spcBef>
        <a:buClr>
          <a:schemeClr val="bg2">
            <a:lumMod val="75000"/>
          </a:schemeClr>
        </a:buClr>
        <a:buFontTx/>
        <a:buNone/>
        <a:defRPr sz="1400" kern="1200">
          <a:solidFill>
            <a:schemeClr val="tx2"/>
          </a:solidFill>
          <a:latin typeface="+mn-lt"/>
          <a:ea typeface="+mn-ea"/>
          <a:cs typeface="+mn-cs"/>
        </a:defRPr>
      </a:lvl4pPr>
      <a:lvl5pPr marL="834390" indent="-285750" algn="l" defTabSz="914400" rtl="0" eaLnBrk="1" latinLnBrk="0" hangingPunct="1">
        <a:lnSpc>
          <a:spcPct val="150000"/>
        </a:lnSpc>
        <a:spcBef>
          <a:spcPts val="500"/>
        </a:spcBef>
        <a:buClr>
          <a:schemeClr val="bg2">
            <a:lumMod val="75000"/>
          </a:schemeClr>
        </a:buClr>
        <a:buFont typeface="Arial" panose="020B0604020202020204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2" name="Rectangle 15">
            <a:extLst>
              <a:ext uri="{FF2B5EF4-FFF2-40B4-BE49-F238E27FC236}">
                <a16:creationId xmlns:a16="http://schemas.microsoft.com/office/drawing/2014/main" id="{D6F5F07B-A917-442C-82D5-5719737E9E6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56970EE-4355-40F0-A51F-DAA7158F616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3345" b="14207"/>
          <a:stretch/>
        </p:blipFill>
        <p:spPr>
          <a:xfrm>
            <a:off x="-6869" y="5705"/>
            <a:ext cx="12191982" cy="6852295"/>
          </a:xfrm>
          <a:prstGeom prst="rect">
            <a:avLst/>
          </a:prstGeom>
        </p:spPr>
      </p:pic>
      <p:sp>
        <p:nvSpPr>
          <p:cNvPr id="84" name="Rectangle 17">
            <a:extLst>
              <a:ext uri="{FF2B5EF4-FFF2-40B4-BE49-F238E27FC236}">
                <a16:creationId xmlns:a16="http://schemas.microsoft.com/office/drawing/2014/main" id="{646C6347-670A-4289-8E1E-A6D48C2F2C0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692680" y="4888753"/>
            <a:ext cx="6792885" cy="196924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99769" y="5168348"/>
            <a:ext cx="6178707" cy="860885"/>
          </a:xfrm>
        </p:spPr>
        <p:txBody>
          <a:bodyPr>
            <a:normAutofit/>
          </a:bodyPr>
          <a:lstStyle/>
          <a:p>
            <a:r>
              <a:rPr lang="en-GB" sz="4000">
                <a:cs typeface="Calibri Light"/>
              </a:rPr>
              <a:t>Goal Setting</a:t>
            </a:r>
            <a:endParaRPr lang="en-GB" sz="400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507288" y="6107953"/>
            <a:ext cx="5163669" cy="490071"/>
          </a:xfrm>
        </p:spPr>
        <p:txBody>
          <a:bodyPr>
            <a:normAutofit/>
          </a:bodyPr>
          <a:lstStyle/>
          <a:p>
            <a:endParaRPr lang="en-GB"/>
          </a:p>
        </p:txBody>
      </p:sp>
      <p:grpSp>
        <p:nvGrpSpPr>
          <p:cNvPr id="85" name="Group 19">
            <a:extLst>
              <a:ext uri="{FF2B5EF4-FFF2-40B4-BE49-F238E27FC236}">
                <a16:creationId xmlns:a16="http://schemas.microsoft.com/office/drawing/2014/main" id="{145196E9-03A4-438A-B85E-4CEB070DB37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16915" y="5315723"/>
            <a:ext cx="2654651" cy="866556"/>
            <a:chOff x="-16915" y="5315723"/>
            <a:chExt cx="2654651" cy="866556"/>
          </a:xfrm>
        </p:grpSpPr>
        <p:sp>
          <p:nvSpPr>
            <p:cNvPr id="86" name="Freeform 10">
              <a:extLst>
                <a:ext uri="{FF2B5EF4-FFF2-40B4-BE49-F238E27FC236}">
                  <a16:creationId xmlns:a16="http://schemas.microsoft.com/office/drawing/2014/main" id="{982DB46C-F13E-4ED7-90F3-47B25A085831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7797" y="5318621"/>
              <a:ext cx="163660" cy="104334"/>
            </a:xfrm>
            <a:custGeom>
              <a:avLst/>
              <a:gdLst>
                <a:gd name="T0" fmla="*/ 22 w 42"/>
                <a:gd name="T1" fmla="*/ 0 h 29"/>
                <a:gd name="T2" fmla="*/ 14 w 42"/>
                <a:gd name="T3" fmla="*/ 25 h 29"/>
                <a:gd name="T4" fmla="*/ 22 w 42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9">
                  <a:moveTo>
                    <a:pt x="22" y="0"/>
                  </a:moveTo>
                  <a:cubicBezTo>
                    <a:pt x="42" y="7"/>
                    <a:pt x="28" y="29"/>
                    <a:pt x="14" y="25"/>
                  </a:cubicBezTo>
                  <a:cubicBezTo>
                    <a:pt x="0" y="18"/>
                    <a:pt x="8" y="1"/>
                    <a:pt x="2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7" name="Freeform 15">
              <a:extLst>
                <a:ext uri="{FF2B5EF4-FFF2-40B4-BE49-F238E27FC236}">
                  <a16:creationId xmlns:a16="http://schemas.microsoft.com/office/drawing/2014/main" id="{FF698AC9-5CD1-4A7F-8D25-5787F7E8E37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27325" y="5333112"/>
              <a:ext cx="143728" cy="85979"/>
            </a:xfrm>
            <a:custGeom>
              <a:avLst/>
              <a:gdLst>
                <a:gd name="T0" fmla="*/ 16 w 37"/>
                <a:gd name="T1" fmla="*/ 0 h 24"/>
                <a:gd name="T2" fmla="*/ 11 w 37"/>
                <a:gd name="T3" fmla="*/ 24 h 24"/>
                <a:gd name="T4" fmla="*/ 16 w 37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4">
                  <a:moveTo>
                    <a:pt x="16" y="0"/>
                  </a:moveTo>
                  <a:cubicBezTo>
                    <a:pt x="37" y="6"/>
                    <a:pt x="30" y="20"/>
                    <a:pt x="11" y="24"/>
                  </a:cubicBezTo>
                  <a:cubicBezTo>
                    <a:pt x="0" y="17"/>
                    <a:pt x="5" y="3"/>
                    <a:pt x="16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" name="Freeform 18">
              <a:extLst>
                <a:ext uri="{FF2B5EF4-FFF2-40B4-BE49-F238E27FC236}">
                  <a16:creationId xmlns:a16="http://schemas.microsoft.com/office/drawing/2014/main" id="{580965AB-01A6-476C-8F50-ED2350820751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16792" y="5315723"/>
              <a:ext cx="163660" cy="92743"/>
            </a:xfrm>
            <a:custGeom>
              <a:avLst/>
              <a:gdLst>
                <a:gd name="T0" fmla="*/ 6 w 42"/>
                <a:gd name="T1" fmla="*/ 6 h 26"/>
                <a:gd name="T2" fmla="*/ 21 w 42"/>
                <a:gd name="T3" fmla="*/ 26 h 26"/>
                <a:gd name="T4" fmla="*/ 6 w 42"/>
                <a:gd name="T5" fmla="*/ 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6">
                  <a:moveTo>
                    <a:pt x="6" y="6"/>
                  </a:moveTo>
                  <a:cubicBezTo>
                    <a:pt x="25" y="0"/>
                    <a:pt x="42" y="17"/>
                    <a:pt x="21" y="26"/>
                  </a:cubicBezTo>
                  <a:cubicBezTo>
                    <a:pt x="9" y="26"/>
                    <a:pt x="0" y="16"/>
                    <a:pt x="6" y="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" name="Freeform 19">
              <a:extLst>
                <a:ext uri="{FF2B5EF4-FFF2-40B4-BE49-F238E27FC236}">
                  <a16:creationId xmlns:a16="http://schemas.microsoft.com/office/drawing/2014/main" id="{E3C0DF2F-3170-4A79-ADAA-4BC015B2416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68934" y="5422066"/>
              <a:ext cx="147925" cy="82115"/>
            </a:xfrm>
            <a:custGeom>
              <a:avLst/>
              <a:gdLst>
                <a:gd name="T0" fmla="*/ 16 w 38"/>
                <a:gd name="T1" fmla="*/ 0 h 23"/>
                <a:gd name="T2" fmla="*/ 10 w 38"/>
                <a:gd name="T3" fmla="*/ 23 h 23"/>
                <a:gd name="T4" fmla="*/ 16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16" y="0"/>
                  </a:moveTo>
                  <a:cubicBezTo>
                    <a:pt x="38" y="8"/>
                    <a:pt x="31" y="18"/>
                    <a:pt x="10" y="23"/>
                  </a:cubicBezTo>
                  <a:cubicBezTo>
                    <a:pt x="0" y="16"/>
                    <a:pt x="4" y="3"/>
                    <a:pt x="16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Freeform 22">
              <a:extLst>
                <a:ext uri="{FF2B5EF4-FFF2-40B4-BE49-F238E27FC236}">
                  <a16:creationId xmlns:a16="http://schemas.microsoft.com/office/drawing/2014/main" id="{631A2BD3-8DA4-49DA-961C-2A84252DDF9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267612" y="5362095"/>
              <a:ext cx="178347" cy="117858"/>
            </a:xfrm>
            <a:custGeom>
              <a:avLst/>
              <a:gdLst>
                <a:gd name="T0" fmla="*/ 26 w 46"/>
                <a:gd name="T1" fmla="*/ 0 h 33"/>
                <a:gd name="T2" fmla="*/ 38 w 46"/>
                <a:gd name="T3" fmla="*/ 22 h 33"/>
                <a:gd name="T4" fmla="*/ 26 w 46"/>
                <a:gd name="T5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33">
                  <a:moveTo>
                    <a:pt x="26" y="0"/>
                  </a:moveTo>
                  <a:cubicBezTo>
                    <a:pt x="29" y="0"/>
                    <a:pt x="46" y="16"/>
                    <a:pt x="38" y="22"/>
                  </a:cubicBezTo>
                  <a:cubicBezTo>
                    <a:pt x="16" y="33"/>
                    <a:pt x="0" y="5"/>
                    <a:pt x="26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23">
              <a:extLst>
                <a:ext uri="{FF2B5EF4-FFF2-40B4-BE49-F238E27FC236}">
                  <a16:creationId xmlns:a16="http://schemas.microsoft.com/office/drawing/2014/main" id="{B3462A74-8748-4CC2-A7DC-0F765B73426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14780" y="5365958"/>
              <a:ext cx="159463" cy="96607"/>
            </a:xfrm>
            <a:custGeom>
              <a:avLst/>
              <a:gdLst>
                <a:gd name="T0" fmla="*/ 19 w 41"/>
                <a:gd name="T1" fmla="*/ 0 h 27"/>
                <a:gd name="T2" fmla="*/ 8 w 41"/>
                <a:gd name="T3" fmla="*/ 20 h 27"/>
                <a:gd name="T4" fmla="*/ 19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19" y="0"/>
                  </a:moveTo>
                  <a:cubicBezTo>
                    <a:pt x="41" y="10"/>
                    <a:pt x="28" y="27"/>
                    <a:pt x="8" y="20"/>
                  </a:cubicBezTo>
                  <a:cubicBezTo>
                    <a:pt x="0" y="8"/>
                    <a:pt x="7" y="2"/>
                    <a:pt x="1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6">
              <a:extLst>
                <a:ext uri="{FF2B5EF4-FFF2-40B4-BE49-F238E27FC236}">
                  <a16:creationId xmlns:a16="http://schemas.microsoft.com/office/drawing/2014/main" id="{3FD72CB2-5280-4C42-ABD9-AC2202E7564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589687" y="5387211"/>
              <a:ext cx="151070" cy="92743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5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2"/>
                    <a:pt x="36" y="26"/>
                    <a:pt x="20" y="25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7">
              <a:extLst>
                <a:ext uri="{FF2B5EF4-FFF2-40B4-BE49-F238E27FC236}">
                  <a16:creationId xmlns:a16="http://schemas.microsoft.com/office/drawing/2014/main" id="{7BB6BA01-F7D6-431B-97F7-2DAD44DF932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114235" y="5387211"/>
              <a:ext cx="155267" cy="111097"/>
            </a:xfrm>
            <a:custGeom>
              <a:avLst/>
              <a:gdLst>
                <a:gd name="T0" fmla="*/ 22 w 40"/>
                <a:gd name="T1" fmla="*/ 0 h 31"/>
                <a:gd name="T2" fmla="*/ 16 w 40"/>
                <a:gd name="T3" fmla="*/ 25 h 31"/>
                <a:gd name="T4" fmla="*/ 22 w 40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1">
                  <a:moveTo>
                    <a:pt x="22" y="0"/>
                  </a:moveTo>
                  <a:cubicBezTo>
                    <a:pt x="39" y="3"/>
                    <a:pt x="40" y="31"/>
                    <a:pt x="16" y="25"/>
                  </a:cubicBezTo>
                  <a:cubicBezTo>
                    <a:pt x="0" y="7"/>
                    <a:pt x="13" y="4"/>
                    <a:pt x="2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Freeform 28">
              <a:extLst>
                <a:ext uri="{FF2B5EF4-FFF2-40B4-BE49-F238E27FC236}">
                  <a16:creationId xmlns:a16="http://schemas.microsoft.com/office/drawing/2014/main" id="{6CBFA44B-13FA-4E01-8EC8-3C2E03DC7BD2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838324" y="5419091"/>
              <a:ext cx="151070" cy="82115"/>
            </a:xfrm>
            <a:custGeom>
              <a:avLst/>
              <a:gdLst>
                <a:gd name="T0" fmla="*/ 16 w 39"/>
                <a:gd name="T1" fmla="*/ 0 h 23"/>
                <a:gd name="T2" fmla="*/ 11 w 39"/>
                <a:gd name="T3" fmla="*/ 23 h 23"/>
                <a:gd name="T4" fmla="*/ 1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16" y="0"/>
                  </a:moveTo>
                  <a:cubicBezTo>
                    <a:pt x="39" y="7"/>
                    <a:pt x="31" y="17"/>
                    <a:pt x="11" y="23"/>
                  </a:cubicBezTo>
                  <a:cubicBezTo>
                    <a:pt x="0" y="16"/>
                    <a:pt x="4" y="2"/>
                    <a:pt x="16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Freeform 30">
              <a:extLst>
                <a:ext uri="{FF2B5EF4-FFF2-40B4-BE49-F238E27FC236}">
                  <a16:creationId xmlns:a16="http://schemas.microsoft.com/office/drawing/2014/main" id="{0B5F8AEE-90EF-4529-B573-77F764D89A6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9508" y="5437447"/>
              <a:ext cx="11540" cy="6762"/>
            </a:xfrm>
            <a:custGeom>
              <a:avLst/>
              <a:gdLst>
                <a:gd name="T0" fmla="*/ 1 w 3"/>
                <a:gd name="T1" fmla="*/ 0 h 2"/>
                <a:gd name="T2" fmla="*/ 2 w 3"/>
                <a:gd name="T3" fmla="*/ 2 h 2"/>
                <a:gd name="T4" fmla="*/ 1 w 3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1" y="0"/>
                  </a:moveTo>
                  <a:cubicBezTo>
                    <a:pt x="2" y="1"/>
                    <a:pt x="3" y="2"/>
                    <a:pt x="2" y="2"/>
                  </a:cubicBezTo>
                  <a:cubicBezTo>
                    <a:pt x="1" y="2"/>
                    <a:pt x="0" y="1"/>
                    <a:pt x="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Freeform 43">
              <a:extLst>
                <a:ext uri="{FF2B5EF4-FFF2-40B4-BE49-F238E27FC236}">
                  <a16:creationId xmlns:a16="http://schemas.microsoft.com/office/drawing/2014/main" id="{56BAE621-EB8E-4E88-9B1A-F840BFE65802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45539" y="5655776"/>
              <a:ext cx="169954" cy="88879"/>
            </a:xfrm>
            <a:custGeom>
              <a:avLst/>
              <a:gdLst>
                <a:gd name="T0" fmla="*/ 28 w 44"/>
                <a:gd name="T1" fmla="*/ 0 h 25"/>
                <a:gd name="T2" fmla="*/ 25 w 44"/>
                <a:gd name="T3" fmla="*/ 25 h 25"/>
                <a:gd name="T4" fmla="*/ 28 w 44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5">
                  <a:moveTo>
                    <a:pt x="28" y="0"/>
                  </a:moveTo>
                  <a:cubicBezTo>
                    <a:pt x="44" y="2"/>
                    <a:pt x="38" y="22"/>
                    <a:pt x="25" y="25"/>
                  </a:cubicBezTo>
                  <a:cubicBezTo>
                    <a:pt x="0" y="25"/>
                    <a:pt x="9" y="5"/>
                    <a:pt x="28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2" name="Freeform 51">
              <a:extLst>
                <a:ext uri="{FF2B5EF4-FFF2-40B4-BE49-F238E27FC236}">
                  <a16:creationId xmlns:a16="http://schemas.microsoft.com/office/drawing/2014/main" id="{14B4DED6-A4BF-4F3B-B1FC-82825676BD1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54310" y="5695386"/>
              <a:ext cx="136383" cy="107233"/>
            </a:xfrm>
            <a:custGeom>
              <a:avLst/>
              <a:gdLst>
                <a:gd name="T0" fmla="*/ 19 w 35"/>
                <a:gd name="T1" fmla="*/ 0 h 30"/>
                <a:gd name="T2" fmla="*/ 33 w 35"/>
                <a:gd name="T3" fmla="*/ 15 h 30"/>
                <a:gd name="T4" fmla="*/ 25 w 35"/>
                <a:gd name="T5" fmla="*/ 19 h 30"/>
                <a:gd name="T6" fmla="*/ 19 w 35"/>
                <a:gd name="T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30">
                  <a:moveTo>
                    <a:pt x="19" y="0"/>
                  </a:moveTo>
                  <a:cubicBezTo>
                    <a:pt x="26" y="0"/>
                    <a:pt x="35" y="8"/>
                    <a:pt x="33" y="15"/>
                  </a:cubicBezTo>
                  <a:cubicBezTo>
                    <a:pt x="30" y="12"/>
                    <a:pt x="27" y="17"/>
                    <a:pt x="25" y="19"/>
                  </a:cubicBezTo>
                  <a:cubicBezTo>
                    <a:pt x="7" y="30"/>
                    <a:pt x="0" y="5"/>
                    <a:pt x="1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3" name="Freeform 52">
              <a:extLst>
                <a:ext uri="{FF2B5EF4-FFF2-40B4-BE49-F238E27FC236}">
                  <a16:creationId xmlns:a16="http://schemas.microsoft.com/office/drawing/2014/main" id="{E93A246E-C93F-4DCB-8EB4-8AE46BC81F93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78689" y="5702146"/>
              <a:ext cx="140580" cy="96607"/>
            </a:xfrm>
            <a:custGeom>
              <a:avLst/>
              <a:gdLst>
                <a:gd name="T0" fmla="*/ 21 w 36"/>
                <a:gd name="T1" fmla="*/ 0 h 27"/>
                <a:gd name="T2" fmla="*/ 22 w 36"/>
                <a:gd name="T3" fmla="*/ 27 h 27"/>
                <a:gd name="T4" fmla="*/ 21 w 36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21" y="0"/>
                  </a:moveTo>
                  <a:cubicBezTo>
                    <a:pt x="33" y="3"/>
                    <a:pt x="36" y="23"/>
                    <a:pt x="22" y="27"/>
                  </a:cubicBezTo>
                  <a:cubicBezTo>
                    <a:pt x="3" y="25"/>
                    <a:pt x="0" y="1"/>
                    <a:pt x="2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4" name="Freeform 53">
              <a:extLst>
                <a:ext uri="{FF2B5EF4-FFF2-40B4-BE49-F238E27FC236}">
                  <a16:creationId xmlns:a16="http://schemas.microsoft.com/office/drawing/2014/main" id="{2D8ABAA9-E978-42EE-9895-4A97F33EAF8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422878" y="5708910"/>
              <a:ext cx="151070" cy="93707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6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3"/>
                    <a:pt x="36" y="26"/>
                    <a:pt x="20" y="26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5" name="Freeform 54">
              <a:extLst>
                <a:ext uri="{FF2B5EF4-FFF2-40B4-BE49-F238E27FC236}">
                  <a16:creationId xmlns:a16="http://schemas.microsoft.com/office/drawing/2014/main" id="{1BDBC350-8F9F-44B7-8860-EE05E455692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76967" y="5706011"/>
              <a:ext cx="159463" cy="124621"/>
            </a:xfrm>
            <a:custGeom>
              <a:avLst/>
              <a:gdLst>
                <a:gd name="T0" fmla="*/ 28 w 41"/>
                <a:gd name="T1" fmla="*/ 2 h 35"/>
                <a:gd name="T2" fmla="*/ 40 w 41"/>
                <a:gd name="T3" fmla="*/ 21 h 35"/>
                <a:gd name="T4" fmla="*/ 28 w 41"/>
                <a:gd name="T5" fmla="*/ 2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5">
                  <a:moveTo>
                    <a:pt x="28" y="2"/>
                  </a:moveTo>
                  <a:cubicBezTo>
                    <a:pt x="37" y="0"/>
                    <a:pt x="41" y="13"/>
                    <a:pt x="40" y="21"/>
                  </a:cubicBezTo>
                  <a:cubicBezTo>
                    <a:pt x="22" y="35"/>
                    <a:pt x="0" y="10"/>
                    <a:pt x="28" y="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6" name="Freeform 55">
              <a:extLst>
                <a:ext uri="{FF2B5EF4-FFF2-40B4-BE49-F238E27FC236}">
                  <a16:creationId xmlns:a16="http://schemas.microsoft.com/office/drawing/2014/main" id="{8CC1825B-07E8-4D9A-99FC-AF22F9D7055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63122" y="5712773"/>
              <a:ext cx="155267" cy="82115"/>
            </a:xfrm>
            <a:custGeom>
              <a:avLst/>
              <a:gdLst>
                <a:gd name="T0" fmla="*/ 24 w 40"/>
                <a:gd name="T1" fmla="*/ 0 h 23"/>
                <a:gd name="T2" fmla="*/ 25 w 40"/>
                <a:gd name="T3" fmla="*/ 23 h 23"/>
                <a:gd name="T4" fmla="*/ 24 w 40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3">
                  <a:moveTo>
                    <a:pt x="24" y="0"/>
                  </a:moveTo>
                  <a:cubicBezTo>
                    <a:pt x="40" y="0"/>
                    <a:pt x="38" y="20"/>
                    <a:pt x="25" y="23"/>
                  </a:cubicBezTo>
                  <a:cubicBezTo>
                    <a:pt x="0" y="22"/>
                    <a:pt x="6" y="3"/>
                    <a:pt x="24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7" name="Freeform 57">
              <a:extLst>
                <a:ext uri="{FF2B5EF4-FFF2-40B4-BE49-F238E27FC236}">
                  <a16:creationId xmlns:a16="http://schemas.microsoft.com/office/drawing/2014/main" id="{C48670A5-7175-4E13-BCF9-70B92BFB75D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920153" y="5708910"/>
              <a:ext cx="166807" cy="111097"/>
            </a:xfrm>
            <a:custGeom>
              <a:avLst/>
              <a:gdLst>
                <a:gd name="T0" fmla="*/ 27 w 43"/>
                <a:gd name="T1" fmla="*/ 3 h 31"/>
                <a:gd name="T2" fmla="*/ 40 w 43"/>
                <a:gd name="T3" fmla="*/ 23 h 31"/>
                <a:gd name="T4" fmla="*/ 27 w 43"/>
                <a:gd name="T5" fmla="*/ 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1">
                  <a:moveTo>
                    <a:pt x="27" y="3"/>
                  </a:moveTo>
                  <a:cubicBezTo>
                    <a:pt x="35" y="0"/>
                    <a:pt x="43" y="17"/>
                    <a:pt x="40" y="23"/>
                  </a:cubicBezTo>
                  <a:cubicBezTo>
                    <a:pt x="21" y="31"/>
                    <a:pt x="0" y="15"/>
                    <a:pt x="27" y="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8" name="Freeform 59">
              <a:extLst>
                <a:ext uri="{FF2B5EF4-FFF2-40B4-BE49-F238E27FC236}">
                  <a16:creationId xmlns:a16="http://schemas.microsoft.com/office/drawing/2014/main" id="{F4203D1F-0C38-4CC7-9667-06D91693C863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2641" y="5752382"/>
              <a:ext cx="146874" cy="92743"/>
            </a:xfrm>
            <a:custGeom>
              <a:avLst/>
              <a:gdLst>
                <a:gd name="T0" fmla="*/ 22 w 38"/>
                <a:gd name="T1" fmla="*/ 0 h 26"/>
                <a:gd name="T2" fmla="*/ 18 w 38"/>
                <a:gd name="T3" fmla="*/ 26 h 26"/>
                <a:gd name="T4" fmla="*/ 22 w 38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6">
                  <a:moveTo>
                    <a:pt x="22" y="0"/>
                  </a:moveTo>
                  <a:cubicBezTo>
                    <a:pt x="38" y="3"/>
                    <a:pt x="33" y="25"/>
                    <a:pt x="18" y="26"/>
                  </a:cubicBezTo>
                  <a:cubicBezTo>
                    <a:pt x="0" y="20"/>
                    <a:pt x="6" y="3"/>
                    <a:pt x="2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9" name="Freeform 60">
              <a:extLst>
                <a:ext uri="{FF2B5EF4-FFF2-40B4-BE49-F238E27FC236}">
                  <a16:creationId xmlns:a16="http://schemas.microsoft.com/office/drawing/2014/main" id="{7C6039CA-A1B7-4086-B035-CF1A0B147A33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183476" y="5759145"/>
              <a:ext cx="155267" cy="82115"/>
            </a:xfrm>
            <a:custGeom>
              <a:avLst/>
              <a:gdLst>
                <a:gd name="T0" fmla="*/ 24 w 40"/>
                <a:gd name="T1" fmla="*/ 0 h 23"/>
                <a:gd name="T2" fmla="*/ 25 w 40"/>
                <a:gd name="T3" fmla="*/ 23 h 23"/>
                <a:gd name="T4" fmla="*/ 24 w 40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3">
                  <a:moveTo>
                    <a:pt x="24" y="0"/>
                  </a:moveTo>
                  <a:cubicBezTo>
                    <a:pt x="40" y="0"/>
                    <a:pt x="38" y="20"/>
                    <a:pt x="25" y="23"/>
                  </a:cubicBezTo>
                  <a:cubicBezTo>
                    <a:pt x="0" y="22"/>
                    <a:pt x="6" y="4"/>
                    <a:pt x="24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0" name="Freeform 61">
              <a:extLst>
                <a:ext uri="{FF2B5EF4-FFF2-40B4-BE49-F238E27FC236}">
                  <a16:creationId xmlns:a16="http://schemas.microsoft.com/office/drawing/2014/main" id="{BCF25F37-4F50-4174-88D1-A3A43F61491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75125" y="5777501"/>
              <a:ext cx="162611" cy="117858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5"/>
                    <a:pt x="16" y="0"/>
                    <a:pt x="25" y="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1" name="Freeform 78">
              <a:extLst>
                <a:ext uri="{FF2B5EF4-FFF2-40B4-BE49-F238E27FC236}">
                  <a16:creationId xmlns:a16="http://schemas.microsoft.com/office/drawing/2014/main" id="{F076F369-289A-4E93-BF39-B4C99E16B9FC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77682" y="5999693"/>
              <a:ext cx="175200" cy="88879"/>
            </a:xfrm>
            <a:custGeom>
              <a:avLst/>
              <a:gdLst>
                <a:gd name="T0" fmla="*/ 22 w 45"/>
                <a:gd name="T1" fmla="*/ 0 h 25"/>
                <a:gd name="T2" fmla="*/ 28 w 45"/>
                <a:gd name="T3" fmla="*/ 25 h 25"/>
                <a:gd name="T4" fmla="*/ 22 w 45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5">
                  <a:moveTo>
                    <a:pt x="22" y="0"/>
                  </a:moveTo>
                  <a:cubicBezTo>
                    <a:pt x="32" y="1"/>
                    <a:pt x="45" y="21"/>
                    <a:pt x="28" y="25"/>
                  </a:cubicBezTo>
                  <a:cubicBezTo>
                    <a:pt x="9" y="23"/>
                    <a:pt x="0" y="9"/>
                    <a:pt x="2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2" name="Freeform 79">
              <a:extLst>
                <a:ext uri="{FF2B5EF4-FFF2-40B4-BE49-F238E27FC236}">
                  <a16:creationId xmlns:a16="http://schemas.microsoft.com/office/drawing/2014/main" id="{F014AE29-4A4C-418D-8D72-233AECCE70B3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61989" y="6002592"/>
              <a:ext cx="146874" cy="82115"/>
            </a:xfrm>
            <a:custGeom>
              <a:avLst/>
              <a:gdLst>
                <a:gd name="T0" fmla="*/ 20 w 38"/>
                <a:gd name="T1" fmla="*/ 0 h 23"/>
                <a:gd name="T2" fmla="*/ 20 w 38"/>
                <a:gd name="T3" fmla="*/ 22 h 23"/>
                <a:gd name="T4" fmla="*/ 20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20" y="0"/>
                  </a:moveTo>
                  <a:cubicBezTo>
                    <a:pt x="37" y="3"/>
                    <a:pt x="38" y="23"/>
                    <a:pt x="20" y="22"/>
                  </a:cubicBezTo>
                  <a:cubicBezTo>
                    <a:pt x="8" y="18"/>
                    <a:pt x="0" y="5"/>
                    <a:pt x="20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3" name="Freeform 80">
              <a:extLst>
                <a:ext uri="{FF2B5EF4-FFF2-40B4-BE49-F238E27FC236}">
                  <a16:creationId xmlns:a16="http://schemas.microsoft.com/office/drawing/2014/main" id="{169B666F-51A1-4D47-851D-BF226C5366C1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41048" y="6010321"/>
              <a:ext cx="147925" cy="78251"/>
            </a:xfrm>
            <a:custGeom>
              <a:avLst/>
              <a:gdLst>
                <a:gd name="T0" fmla="*/ 21 w 38"/>
                <a:gd name="T1" fmla="*/ 0 h 22"/>
                <a:gd name="T2" fmla="*/ 21 w 38"/>
                <a:gd name="T3" fmla="*/ 22 h 22"/>
                <a:gd name="T4" fmla="*/ 21 w 38"/>
                <a:gd name="T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2">
                  <a:moveTo>
                    <a:pt x="21" y="0"/>
                  </a:moveTo>
                  <a:cubicBezTo>
                    <a:pt x="37" y="2"/>
                    <a:pt x="38" y="20"/>
                    <a:pt x="21" y="22"/>
                  </a:cubicBezTo>
                  <a:cubicBezTo>
                    <a:pt x="9" y="16"/>
                    <a:pt x="0" y="6"/>
                    <a:pt x="2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4" name="Freeform 81">
              <a:extLst>
                <a:ext uri="{FF2B5EF4-FFF2-40B4-BE49-F238E27FC236}">
                  <a16:creationId xmlns:a16="http://schemas.microsoft.com/office/drawing/2014/main" id="{1D47E7BB-91A2-4C01-848C-7528FB8DC88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25393" y="6033732"/>
              <a:ext cx="166807" cy="107233"/>
            </a:xfrm>
            <a:custGeom>
              <a:avLst/>
              <a:gdLst>
                <a:gd name="T0" fmla="*/ 27 w 43"/>
                <a:gd name="T1" fmla="*/ 3 h 30"/>
                <a:gd name="T2" fmla="*/ 40 w 43"/>
                <a:gd name="T3" fmla="*/ 22 h 30"/>
                <a:gd name="T4" fmla="*/ 27 w 43"/>
                <a:gd name="T5" fmla="*/ 3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0">
                  <a:moveTo>
                    <a:pt x="27" y="3"/>
                  </a:moveTo>
                  <a:cubicBezTo>
                    <a:pt x="35" y="0"/>
                    <a:pt x="43" y="16"/>
                    <a:pt x="40" y="22"/>
                  </a:cubicBezTo>
                  <a:cubicBezTo>
                    <a:pt x="21" y="30"/>
                    <a:pt x="0" y="15"/>
                    <a:pt x="27" y="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5" name="Freeform 82">
              <a:extLst>
                <a:ext uri="{FF2B5EF4-FFF2-40B4-BE49-F238E27FC236}">
                  <a16:creationId xmlns:a16="http://schemas.microsoft.com/office/drawing/2014/main" id="{E8C443E6-6590-4FA5-9143-C734D59DCF9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209181" y="6017051"/>
              <a:ext cx="152120" cy="82115"/>
            </a:xfrm>
            <a:custGeom>
              <a:avLst/>
              <a:gdLst>
                <a:gd name="T0" fmla="*/ 16 w 39"/>
                <a:gd name="T1" fmla="*/ 0 h 23"/>
                <a:gd name="T2" fmla="*/ 10 w 39"/>
                <a:gd name="T3" fmla="*/ 23 h 23"/>
                <a:gd name="T4" fmla="*/ 1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16" y="0"/>
                  </a:moveTo>
                  <a:cubicBezTo>
                    <a:pt x="39" y="8"/>
                    <a:pt x="31" y="18"/>
                    <a:pt x="10" y="23"/>
                  </a:cubicBezTo>
                  <a:cubicBezTo>
                    <a:pt x="0" y="16"/>
                    <a:pt x="4" y="3"/>
                    <a:pt x="16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6" name="Freeform 83">
              <a:extLst>
                <a:ext uri="{FF2B5EF4-FFF2-40B4-BE49-F238E27FC236}">
                  <a16:creationId xmlns:a16="http://schemas.microsoft.com/office/drawing/2014/main" id="{8AE369CB-90BC-49E0-84E4-E46339759E4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954774" y="5995829"/>
              <a:ext cx="155267" cy="186450"/>
            </a:xfrm>
            <a:custGeom>
              <a:avLst/>
              <a:gdLst>
                <a:gd name="T0" fmla="*/ 13 w 40"/>
                <a:gd name="T1" fmla="*/ 7 h 52"/>
                <a:gd name="T2" fmla="*/ 0 w 40"/>
                <a:gd name="T3" fmla="*/ 24 h 52"/>
                <a:gd name="T4" fmla="*/ 13 w 40"/>
                <a:gd name="T5" fmla="*/ 7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52">
                  <a:moveTo>
                    <a:pt x="13" y="7"/>
                  </a:moveTo>
                  <a:cubicBezTo>
                    <a:pt x="40" y="12"/>
                    <a:pt x="18" y="52"/>
                    <a:pt x="0" y="24"/>
                  </a:cubicBezTo>
                  <a:cubicBezTo>
                    <a:pt x="2" y="0"/>
                    <a:pt x="6" y="17"/>
                    <a:pt x="13" y="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7" name="Freeform 84">
              <a:extLst>
                <a:ext uri="{FF2B5EF4-FFF2-40B4-BE49-F238E27FC236}">
                  <a16:creationId xmlns:a16="http://schemas.microsoft.com/office/drawing/2014/main" id="{DC1D6E23-7CDE-45A3-B8E0-2C5D1BDE7681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53175" y="6023846"/>
              <a:ext cx="155267" cy="104334"/>
            </a:xfrm>
            <a:custGeom>
              <a:avLst/>
              <a:gdLst>
                <a:gd name="T0" fmla="*/ 18 w 40"/>
                <a:gd name="T1" fmla="*/ 1 h 29"/>
                <a:gd name="T2" fmla="*/ 6 w 40"/>
                <a:gd name="T3" fmla="*/ 20 h 29"/>
                <a:gd name="T4" fmla="*/ 18 w 40"/>
                <a:gd name="T5" fmla="*/ 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18" y="1"/>
                  </a:moveTo>
                  <a:cubicBezTo>
                    <a:pt x="40" y="6"/>
                    <a:pt x="25" y="29"/>
                    <a:pt x="6" y="20"/>
                  </a:cubicBezTo>
                  <a:cubicBezTo>
                    <a:pt x="0" y="10"/>
                    <a:pt x="5" y="0"/>
                    <a:pt x="18" y="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8" name="Freeform 86">
              <a:extLst>
                <a:ext uri="{FF2B5EF4-FFF2-40B4-BE49-F238E27FC236}">
                  <a16:creationId xmlns:a16="http://schemas.microsoft.com/office/drawing/2014/main" id="{AF542CA1-45D2-4197-B34E-0A63A758B2C1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58039" y="5997552"/>
              <a:ext cx="155267" cy="133317"/>
            </a:xfrm>
            <a:custGeom>
              <a:avLst/>
              <a:gdLst>
                <a:gd name="T0" fmla="*/ 22 w 40"/>
                <a:gd name="T1" fmla="*/ 1 h 37"/>
                <a:gd name="T2" fmla="*/ 15 w 40"/>
                <a:gd name="T3" fmla="*/ 23 h 37"/>
                <a:gd name="T4" fmla="*/ 22 w 40"/>
                <a:gd name="T5" fmla="*/ 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7">
                  <a:moveTo>
                    <a:pt x="22" y="1"/>
                  </a:moveTo>
                  <a:cubicBezTo>
                    <a:pt x="40" y="3"/>
                    <a:pt x="33" y="37"/>
                    <a:pt x="15" y="23"/>
                  </a:cubicBezTo>
                  <a:cubicBezTo>
                    <a:pt x="0" y="20"/>
                    <a:pt x="7" y="0"/>
                    <a:pt x="22" y="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9" name="Freeform 89">
              <a:extLst>
                <a:ext uri="{FF2B5EF4-FFF2-40B4-BE49-F238E27FC236}">
                  <a16:creationId xmlns:a16="http://schemas.microsoft.com/office/drawing/2014/main" id="{5ED5642D-E343-41C8-8FF3-3368A866012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07910" y="6020947"/>
              <a:ext cx="159463" cy="110131"/>
            </a:xfrm>
            <a:custGeom>
              <a:avLst/>
              <a:gdLst>
                <a:gd name="T0" fmla="*/ 23 w 41"/>
                <a:gd name="T1" fmla="*/ 0 h 31"/>
                <a:gd name="T2" fmla="*/ 16 w 41"/>
                <a:gd name="T3" fmla="*/ 25 h 31"/>
                <a:gd name="T4" fmla="*/ 23 w 41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1">
                  <a:moveTo>
                    <a:pt x="23" y="0"/>
                  </a:moveTo>
                  <a:cubicBezTo>
                    <a:pt x="40" y="3"/>
                    <a:pt x="41" y="31"/>
                    <a:pt x="16" y="25"/>
                  </a:cubicBezTo>
                  <a:cubicBezTo>
                    <a:pt x="0" y="7"/>
                    <a:pt x="14" y="4"/>
                    <a:pt x="23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0" name="Freeform 90">
              <a:extLst>
                <a:ext uri="{FF2B5EF4-FFF2-40B4-BE49-F238E27FC236}">
                  <a16:creationId xmlns:a16="http://schemas.microsoft.com/office/drawing/2014/main" id="{BDD03E24-B855-4A54-9C06-9665F8E9648C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28967" y="6096297"/>
              <a:ext cx="3148" cy="10628"/>
            </a:xfrm>
            <a:custGeom>
              <a:avLst/>
              <a:gdLst>
                <a:gd name="T0" fmla="*/ 0 w 1"/>
                <a:gd name="T1" fmla="*/ 0 h 3"/>
                <a:gd name="T2" fmla="*/ 0 w 1"/>
                <a:gd name="T3" fmla="*/ 2 h 3"/>
                <a:gd name="T4" fmla="*/ 0 w 1"/>
                <a:gd name="T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3">
                  <a:moveTo>
                    <a:pt x="0" y="0"/>
                  </a:moveTo>
                  <a:cubicBezTo>
                    <a:pt x="1" y="0"/>
                    <a:pt x="1" y="3"/>
                    <a:pt x="0" y="2"/>
                  </a:cubicBezTo>
                  <a:cubicBezTo>
                    <a:pt x="0" y="1"/>
                    <a:pt x="0" y="1"/>
                    <a:pt x="0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" name="Freeform 8">
              <a:extLst>
                <a:ext uri="{FF2B5EF4-FFF2-40B4-BE49-F238E27FC236}">
                  <a16:creationId xmlns:a16="http://schemas.microsoft.com/office/drawing/2014/main" id="{4B98C702-29E3-4C5E-AA82-64BAC1F2ADF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6915" y="5717258"/>
              <a:ext cx="155267" cy="104334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88" name="Group 52">
            <a:extLst>
              <a:ext uri="{FF2B5EF4-FFF2-40B4-BE49-F238E27FC236}">
                <a16:creationId xmlns:a16="http://schemas.microsoft.com/office/drawing/2014/main" id="{EDB9709B-28DB-4BE5-9BA0-118925967E7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537993" y="5355502"/>
            <a:ext cx="2606653" cy="855929"/>
            <a:chOff x="9537993" y="5355502"/>
            <a:chExt cx="2606653" cy="855929"/>
          </a:xfrm>
        </p:grpSpPr>
        <p:sp>
          <p:nvSpPr>
            <p:cNvPr id="54" name="Freeform 66">
              <a:extLst>
                <a:ext uri="{FF2B5EF4-FFF2-40B4-BE49-F238E27FC236}">
                  <a16:creationId xmlns:a16="http://schemas.microsoft.com/office/drawing/2014/main" id="{AAA8D351-4D5D-43CA-9EA3-3A209DBA7BC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478674" y="5355502"/>
              <a:ext cx="155267" cy="132351"/>
            </a:xfrm>
            <a:custGeom>
              <a:avLst/>
              <a:gdLst>
                <a:gd name="T0" fmla="*/ 22 w 40"/>
                <a:gd name="T1" fmla="*/ 1 h 37"/>
                <a:gd name="T2" fmla="*/ 40 w 40"/>
                <a:gd name="T3" fmla="*/ 18 h 37"/>
                <a:gd name="T4" fmla="*/ 22 w 40"/>
                <a:gd name="T5" fmla="*/ 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7">
                  <a:moveTo>
                    <a:pt x="22" y="1"/>
                  </a:moveTo>
                  <a:cubicBezTo>
                    <a:pt x="36" y="0"/>
                    <a:pt x="40" y="8"/>
                    <a:pt x="40" y="18"/>
                  </a:cubicBezTo>
                  <a:cubicBezTo>
                    <a:pt x="27" y="37"/>
                    <a:pt x="0" y="14"/>
                    <a:pt x="22" y="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5" name="Freeform 67">
              <a:extLst>
                <a:ext uri="{FF2B5EF4-FFF2-40B4-BE49-F238E27FC236}">
                  <a16:creationId xmlns:a16="http://schemas.microsoft.com/office/drawing/2014/main" id="{AEB482CE-8502-400F-A587-CEA8BF66806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583551" y="5385443"/>
              <a:ext cx="186739" cy="140079"/>
            </a:xfrm>
            <a:custGeom>
              <a:avLst/>
              <a:gdLst>
                <a:gd name="T0" fmla="*/ 28 w 48"/>
                <a:gd name="T1" fmla="*/ 1 h 39"/>
                <a:gd name="T2" fmla="*/ 46 w 48"/>
                <a:gd name="T3" fmla="*/ 11 h 39"/>
                <a:gd name="T4" fmla="*/ 28 w 48"/>
                <a:gd name="T5" fmla="*/ 1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8" h="39">
                  <a:moveTo>
                    <a:pt x="28" y="1"/>
                  </a:moveTo>
                  <a:cubicBezTo>
                    <a:pt x="39" y="0"/>
                    <a:pt x="43" y="5"/>
                    <a:pt x="46" y="11"/>
                  </a:cubicBezTo>
                  <a:cubicBezTo>
                    <a:pt x="48" y="39"/>
                    <a:pt x="0" y="17"/>
                    <a:pt x="28" y="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6" name="Freeform 69">
              <a:extLst>
                <a:ext uri="{FF2B5EF4-FFF2-40B4-BE49-F238E27FC236}">
                  <a16:creationId xmlns:a16="http://schemas.microsoft.com/office/drawing/2014/main" id="{B86FDE7E-057E-44EF-9209-38C5CD45C13D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804946" y="5363231"/>
              <a:ext cx="171003" cy="132351"/>
            </a:xfrm>
            <a:custGeom>
              <a:avLst/>
              <a:gdLst>
                <a:gd name="T0" fmla="*/ 29 w 44"/>
                <a:gd name="T1" fmla="*/ 0 h 37"/>
                <a:gd name="T2" fmla="*/ 42 w 44"/>
                <a:gd name="T3" fmla="*/ 21 h 37"/>
                <a:gd name="T4" fmla="*/ 29 w 44"/>
                <a:gd name="T5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7">
                  <a:moveTo>
                    <a:pt x="29" y="0"/>
                  </a:moveTo>
                  <a:cubicBezTo>
                    <a:pt x="36" y="2"/>
                    <a:pt x="44" y="12"/>
                    <a:pt x="42" y="21"/>
                  </a:cubicBezTo>
                  <a:cubicBezTo>
                    <a:pt x="25" y="37"/>
                    <a:pt x="0" y="7"/>
                    <a:pt x="2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7" name="Freeform 70">
              <a:extLst>
                <a:ext uri="{FF2B5EF4-FFF2-40B4-BE49-F238E27FC236}">
                  <a16:creationId xmlns:a16="http://schemas.microsoft.com/office/drawing/2014/main" id="{9DAEC7B8-1258-418C-8918-40304A03F27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492104" y="5434720"/>
              <a:ext cx="155267" cy="89843"/>
            </a:xfrm>
            <a:custGeom>
              <a:avLst/>
              <a:gdLst>
                <a:gd name="T0" fmla="*/ 18 w 40"/>
                <a:gd name="T1" fmla="*/ 0 h 25"/>
                <a:gd name="T2" fmla="*/ 7 w 40"/>
                <a:gd name="T3" fmla="*/ 21 h 25"/>
                <a:gd name="T4" fmla="*/ 18 w 40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5">
                  <a:moveTo>
                    <a:pt x="18" y="0"/>
                  </a:moveTo>
                  <a:cubicBezTo>
                    <a:pt x="40" y="9"/>
                    <a:pt x="26" y="25"/>
                    <a:pt x="7" y="21"/>
                  </a:cubicBezTo>
                  <a:cubicBezTo>
                    <a:pt x="0" y="11"/>
                    <a:pt x="5" y="0"/>
                    <a:pt x="18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8" name="Freeform 71">
              <a:extLst>
                <a:ext uri="{FF2B5EF4-FFF2-40B4-BE49-F238E27FC236}">
                  <a16:creationId xmlns:a16="http://schemas.microsoft.com/office/drawing/2014/main" id="{7B3E59D7-9F28-4FEB-8725-3474C434C17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183877" y="5369993"/>
              <a:ext cx="155267" cy="107233"/>
            </a:xfrm>
            <a:custGeom>
              <a:avLst/>
              <a:gdLst>
                <a:gd name="T0" fmla="*/ 22 w 40"/>
                <a:gd name="T1" fmla="*/ 0 h 30"/>
                <a:gd name="T2" fmla="*/ 16 w 40"/>
                <a:gd name="T3" fmla="*/ 26 h 30"/>
                <a:gd name="T4" fmla="*/ 22 w 40"/>
                <a:gd name="T5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0">
                  <a:moveTo>
                    <a:pt x="22" y="0"/>
                  </a:moveTo>
                  <a:cubicBezTo>
                    <a:pt x="39" y="3"/>
                    <a:pt x="40" y="30"/>
                    <a:pt x="16" y="26"/>
                  </a:cubicBezTo>
                  <a:cubicBezTo>
                    <a:pt x="0" y="7"/>
                    <a:pt x="14" y="4"/>
                    <a:pt x="2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9" name="Freeform 72">
              <a:extLst>
                <a:ext uri="{FF2B5EF4-FFF2-40B4-BE49-F238E27FC236}">
                  <a16:creationId xmlns:a16="http://schemas.microsoft.com/office/drawing/2014/main" id="{FB6EF793-0487-49E6-ACD6-A61029C0A8BD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915307" y="5373856"/>
              <a:ext cx="155267" cy="107233"/>
            </a:xfrm>
            <a:custGeom>
              <a:avLst/>
              <a:gdLst>
                <a:gd name="T0" fmla="*/ 22 w 40"/>
                <a:gd name="T1" fmla="*/ 0 h 30"/>
                <a:gd name="T2" fmla="*/ 17 w 40"/>
                <a:gd name="T3" fmla="*/ 26 h 30"/>
                <a:gd name="T4" fmla="*/ 22 w 40"/>
                <a:gd name="T5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0">
                  <a:moveTo>
                    <a:pt x="22" y="0"/>
                  </a:moveTo>
                  <a:cubicBezTo>
                    <a:pt x="40" y="1"/>
                    <a:pt x="40" y="30"/>
                    <a:pt x="17" y="26"/>
                  </a:cubicBezTo>
                  <a:cubicBezTo>
                    <a:pt x="0" y="7"/>
                    <a:pt x="15" y="5"/>
                    <a:pt x="2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0" name="Freeform 74">
              <a:extLst>
                <a:ext uri="{FF2B5EF4-FFF2-40B4-BE49-F238E27FC236}">
                  <a16:creationId xmlns:a16="http://schemas.microsoft.com/office/drawing/2014/main" id="{DDB8BBFA-C9D7-4F60-A252-7ED1743E47A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08846" y="5384484"/>
              <a:ext cx="162611" cy="142976"/>
            </a:xfrm>
            <a:custGeom>
              <a:avLst/>
              <a:gdLst>
                <a:gd name="T0" fmla="*/ 19 w 42"/>
                <a:gd name="T1" fmla="*/ 0 h 40"/>
                <a:gd name="T2" fmla="*/ 4 w 42"/>
                <a:gd name="T3" fmla="*/ 19 h 40"/>
                <a:gd name="T4" fmla="*/ 19 w 42"/>
                <a:gd name="T5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40">
                  <a:moveTo>
                    <a:pt x="19" y="0"/>
                  </a:moveTo>
                  <a:cubicBezTo>
                    <a:pt x="42" y="10"/>
                    <a:pt x="20" y="40"/>
                    <a:pt x="4" y="19"/>
                  </a:cubicBezTo>
                  <a:cubicBezTo>
                    <a:pt x="0" y="6"/>
                    <a:pt x="8" y="1"/>
                    <a:pt x="1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1" name="Freeform 85">
              <a:extLst>
                <a:ext uri="{FF2B5EF4-FFF2-40B4-BE49-F238E27FC236}">
                  <a16:creationId xmlns:a16="http://schemas.microsoft.com/office/drawing/2014/main" id="{A0FF6E41-0C56-4070-B2E2-2B584C5785A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729202" y="5420227"/>
              <a:ext cx="151070" cy="114961"/>
            </a:xfrm>
            <a:custGeom>
              <a:avLst/>
              <a:gdLst>
                <a:gd name="T0" fmla="*/ 21 w 39"/>
                <a:gd name="T1" fmla="*/ 0 h 32"/>
                <a:gd name="T2" fmla="*/ 13 w 39"/>
                <a:gd name="T3" fmla="*/ 20 h 32"/>
                <a:gd name="T4" fmla="*/ 21 w 39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2">
                  <a:moveTo>
                    <a:pt x="21" y="0"/>
                  </a:moveTo>
                  <a:cubicBezTo>
                    <a:pt x="39" y="2"/>
                    <a:pt x="32" y="32"/>
                    <a:pt x="13" y="20"/>
                  </a:cubicBezTo>
                  <a:cubicBezTo>
                    <a:pt x="3" y="23"/>
                    <a:pt x="0" y="1"/>
                    <a:pt x="2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2" name="Freeform 87">
              <a:extLst>
                <a:ext uri="{FF2B5EF4-FFF2-40B4-BE49-F238E27FC236}">
                  <a16:creationId xmlns:a16="http://schemas.microsoft.com/office/drawing/2014/main" id="{BF2AC548-3795-4AF1-B887-1983F7F8A92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985183" y="5434718"/>
              <a:ext cx="159463" cy="107233"/>
            </a:xfrm>
            <a:custGeom>
              <a:avLst/>
              <a:gdLst>
                <a:gd name="T0" fmla="*/ 27 w 41"/>
                <a:gd name="T1" fmla="*/ 0 h 30"/>
                <a:gd name="T2" fmla="*/ 41 w 41"/>
                <a:gd name="T3" fmla="*/ 19 h 30"/>
                <a:gd name="T4" fmla="*/ 27 w 41"/>
                <a:gd name="T5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0">
                  <a:moveTo>
                    <a:pt x="27" y="0"/>
                  </a:moveTo>
                  <a:cubicBezTo>
                    <a:pt x="35" y="0"/>
                    <a:pt x="40" y="11"/>
                    <a:pt x="41" y="19"/>
                  </a:cubicBezTo>
                  <a:cubicBezTo>
                    <a:pt x="21" y="30"/>
                    <a:pt x="0" y="10"/>
                    <a:pt x="27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3" name="Freeform 88">
              <a:extLst>
                <a:ext uri="{FF2B5EF4-FFF2-40B4-BE49-F238E27FC236}">
                  <a16:creationId xmlns:a16="http://schemas.microsoft.com/office/drawing/2014/main" id="{2BDFC7FA-5D85-4F31-B712-6E0C0D7B04C1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882576" y="5441480"/>
              <a:ext cx="7345" cy="7727"/>
            </a:xfrm>
            <a:custGeom>
              <a:avLst/>
              <a:gdLst>
                <a:gd name="T0" fmla="*/ 0 w 2"/>
                <a:gd name="T1" fmla="*/ 0 h 2"/>
                <a:gd name="T2" fmla="*/ 2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0"/>
                    <a:pt x="1" y="1"/>
                    <a:pt x="2" y="2"/>
                  </a:cubicBezTo>
                  <a:cubicBezTo>
                    <a:pt x="1" y="2"/>
                    <a:pt x="0" y="1"/>
                    <a:pt x="0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4" name="Freeform 94">
              <a:extLst>
                <a:ext uri="{FF2B5EF4-FFF2-40B4-BE49-F238E27FC236}">
                  <a16:creationId xmlns:a16="http://schemas.microsoft.com/office/drawing/2014/main" id="{DD1464FA-ADAE-4DB6-A9A6-A809763A36C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462936" y="5682029"/>
              <a:ext cx="163660" cy="121724"/>
            </a:xfrm>
            <a:custGeom>
              <a:avLst/>
              <a:gdLst>
                <a:gd name="T0" fmla="*/ 29 w 42"/>
                <a:gd name="T1" fmla="*/ 1 h 34"/>
                <a:gd name="T2" fmla="*/ 40 w 42"/>
                <a:gd name="T3" fmla="*/ 20 h 34"/>
                <a:gd name="T4" fmla="*/ 29 w 42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4">
                  <a:moveTo>
                    <a:pt x="29" y="1"/>
                  </a:moveTo>
                  <a:cubicBezTo>
                    <a:pt x="38" y="0"/>
                    <a:pt x="42" y="12"/>
                    <a:pt x="40" y="20"/>
                  </a:cubicBezTo>
                  <a:cubicBezTo>
                    <a:pt x="22" y="34"/>
                    <a:pt x="0" y="9"/>
                    <a:pt x="29" y="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5" name="Freeform 97">
              <a:extLst>
                <a:ext uri="{FF2B5EF4-FFF2-40B4-BE49-F238E27FC236}">
                  <a16:creationId xmlns:a16="http://schemas.microsoft.com/office/drawing/2014/main" id="{A247191C-2FEA-4AA3-9B1B-4F1602D26A6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752697" y="5695554"/>
              <a:ext cx="225557" cy="143944"/>
            </a:xfrm>
            <a:custGeom>
              <a:avLst/>
              <a:gdLst>
                <a:gd name="T0" fmla="*/ 42 w 58"/>
                <a:gd name="T1" fmla="*/ 0 h 40"/>
                <a:gd name="T2" fmla="*/ 53 w 58"/>
                <a:gd name="T3" fmla="*/ 17 h 40"/>
                <a:gd name="T4" fmla="*/ 42 w 58"/>
                <a:gd name="T5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8" h="40">
                  <a:moveTo>
                    <a:pt x="42" y="0"/>
                  </a:moveTo>
                  <a:cubicBezTo>
                    <a:pt x="52" y="0"/>
                    <a:pt x="50" y="9"/>
                    <a:pt x="53" y="17"/>
                  </a:cubicBezTo>
                  <a:cubicBezTo>
                    <a:pt x="58" y="40"/>
                    <a:pt x="0" y="6"/>
                    <a:pt x="4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6" name="Freeform 101">
              <a:extLst>
                <a:ext uri="{FF2B5EF4-FFF2-40B4-BE49-F238E27FC236}">
                  <a16:creationId xmlns:a16="http://schemas.microsoft.com/office/drawing/2014/main" id="{0D1F9B54-5650-4ADE-8769-818D5AD39D3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136668" y="5703284"/>
              <a:ext cx="163660" cy="96607"/>
            </a:xfrm>
            <a:custGeom>
              <a:avLst/>
              <a:gdLst>
                <a:gd name="T0" fmla="*/ 22 w 42"/>
                <a:gd name="T1" fmla="*/ 0 h 27"/>
                <a:gd name="T2" fmla="*/ 14 w 42"/>
                <a:gd name="T3" fmla="*/ 25 h 27"/>
                <a:gd name="T4" fmla="*/ 22 w 42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7">
                  <a:moveTo>
                    <a:pt x="22" y="0"/>
                  </a:moveTo>
                  <a:cubicBezTo>
                    <a:pt x="42" y="7"/>
                    <a:pt x="28" y="27"/>
                    <a:pt x="14" y="25"/>
                  </a:cubicBezTo>
                  <a:cubicBezTo>
                    <a:pt x="0" y="18"/>
                    <a:pt x="9" y="2"/>
                    <a:pt x="2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7" name="Freeform 102">
              <a:extLst>
                <a:ext uri="{FF2B5EF4-FFF2-40B4-BE49-F238E27FC236}">
                  <a16:creationId xmlns:a16="http://schemas.microsoft.com/office/drawing/2014/main" id="{1208F64B-D1E2-4308-A921-2791E4D9028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820679" y="5707148"/>
              <a:ext cx="143728" cy="117858"/>
            </a:xfrm>
            <a:custGeom>
              <a:avLst/>
              <a:gdLst>
                <a:gd name="T0" fmla="*/ 21 w 37"/>
                <a:gd name="T1" fmla="*/ 0 h 33"/>
                <a:gd name="T2" fmla="*/ 19 w 37"/>
                <a:gd name="T3" fmla="*/ 23 h 33"/>
                <a:gd name="T4" fmla="*/ 21 w 37"/>
                <a:gd name="T5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33">
                  <a:moveTo>
                    <a:pt x="21" y="0"/>
                  </a:moveTo>
                  <a:cubicBezTo>
                    <a:pt x="37" y="0"/>
                    <a:pt x="29" y="33"/>
                    <a:pt x="19" y="23"/>
                  </a:cubicBezTo>
                  <a:cubicBezTo>
                    <a:pt x="0" y="30"/>
                    <a:pt x="3" y="0"/>
                    <a:pt x="2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8" name="Freeform 103">
              <a:extLst>
                <a:ext uri="{FF2B5EF4-FFF2-40B4-BE49-F238E27FC236}">
                  <a16:creationId xmlns:a16="http://schemas.microsoft.com/office/drawing/2014/main" id="{DD5592E3-A816-49FE-824E-AF5845C5119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131215" y="5713909"/>
              <a:ext cx="166807" cy="121724"/>
            </a:xfrm>
            <a:custGeom>
              <a:avLst/>
              <a:gdLst>
                <a:gd name="T0" fmla="*/ 28 w 43"/>
                <a:gd name="T1" fmla="*/ 0 h 34"/>
                <a:gd name="T2" fmla="*/ 41 w 43"/>
                <a:gd name="T3" fmla="*/ 21 h 34"/>
                <a:gd name="T4" fmla="*/ 28 w 43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4">
                  <a:moveTo>
                    <a:pt x="28" y="0"/>
                  </a:moveTo>
                  <a:cubicBezTo>
                    <a:pt x="35" y="1"/>
                    <a:pt x="43" y="11"/>
                    <a:pt x="41" y="21"/>
                  </a:cubicBezTo>
                  <a:cubicBezTo>
                    <a:pt x="23" y="34"/>
                    <a:pt x="0" y="7"/>
                    <a:pt x="28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9" name="Freeform 113">
              <a:extLst>
                <a:ext uri="{FF2B5EF4-FFF2-40B4-BE49-F238E27FC236}">
                  <a16:creationId xmlns:a16="http://schemas.microsoft.com/office/drawing/2014/main" id="{048AF30C-3E40-4065-A7E2-A78D26B05932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873344" y="5768007"/>
              <a:ext cx="11540" cy="10628"/>
            </a:xfrm>
            <a:custGeom>
              <a:avLst/>
              <a:gdLst>
                <a:gd name="T0" fmla="*/ 1 w 3"/>
                <a:gd name="T1" fmla="*/ 0 h 3"/>
                <a:gd name="T2" fmla="*/ 3 w 3"/>
                <a:gd name="T3" fmla="*/ 1 h 3"/>
                <a:gd name="T4" fmla="*/ 1 w 3"/>
                <a:gd name="T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3">
                  <a:moveTo>
                    <a:pt x="1" y="0"/>
                  </a:moveTo>
                  <a:cubicBezTo>
                    <a:pt x="1" y="0"/>
                    <a:pt x="2" y="1"/>
                    <a:pt x="3" y="1"/>
                  </a:cubicBezTo>
                  <a:cubicBezTo>
                    <a:pt x="2" y="3"/>
                    <a:pt x="0" y="1"/>
                    <a:pt x="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0" name="Freeform 117">
              <a:extLst>
                <a:ext uri="{FF2B5EF4-FFF2-40B4-BE49-F238E27FC236}">
                  <a16:creationId xmlns:a16="http://schemas.microsoft.com/office/drawing/2014/main" id="{C126D247-0C11-4EAB-BE52-A4D807955C5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04651" y="5789263"/>
              <a:ext cx="8392" cy="6762"/>
            </a:xfrm>
            <a:custGeom>
              <a:avLst/>
              <a:gdLst>
                <a:gd name="T0" fmla="*/ 0 w 2"/>
                <a:gd name="T1" fmla="*/ 0 h 2"/>
                <a:gd name="T2" fmla="*/ 1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1"/>
                    <a:pt x="2" y="1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1" name="Freeform 118">
              <a:extLst>
                <a:ext uri="{FF2B5EF4-FFF2-40B4-BE49-F238E27FC236}">
                  <a16:creationId xmlns:a16="http://schemas.microsoft.com/office/drawing/2014/main" id="{A15D480B-DA3E-4F00-BDEA-52E018D2CEC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868732" y="5793126"/>
              <a:ext cx="155267" cy="113994"/>
            </a:xfrm>
            <a:custGeom>
              <a:avLst/>
              <a:gdLst>
                <a:gd name="T0" fmla="*/ 22 w 40"/>
                <a:gd name="T1" fmla="*/ 0 h 32"/>
                <a:gd name="T2" fmla="*/ 16 w 40"/>
                <a:gd name="T3" fmla="*/ 25 h 32"/>
                <a:gd name="T4" fmla="*/ 22 w 40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2">
                  <a:moveTo>
                    <a:pt x="22" y="0"/>
                  </a:moveTo>
                  <a:cubicBezTo>
                    <a:pt x="40" y="3"/>
                    <a:pt x="40" y="32"/>
                    <a:pt x="16" y="25"/>
                  </a:cubicBezTo>
                  <a:cubicBezTo>
                    <a:pt x="0" y="7"/>
                    <a:pt x="14" y="4"/>
                    <a:pt x="2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2" name="Freeform 119">
              <a:extLst>
                <a:ext uri="{FF2B5EF4-FFF2-40B4-BE49-F238E27FC236}">
                  <a16:creationId xmlns:a16="http://schemas.microsoft.com/office/drawing/2014/main" id="{171F133F-A692-4513-A861-47BDCCC8F661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585475" y="5778637"/>
              <a:ext cx="151070" cy="178722"/>
            </a:xfrm>
            <a:custGeom>
              <a:avLst/>
              <a:gdLst>
                <a:gd name="T0" fmla="*/ 13 w 39"/>
                <a:gd name="T1" fmla="*/ 6 h 50"/>
                <a:gd name="T2" fmla="*/ 0 w 39"/>
                <a:gd name="T3" fmla="*/ 23 h 50"/>
                <a:gd name="T4" fmla="*/ 13 w 39"/>
                <a:gd name="T5" fmla="*/ 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50">
                  <a:moveTo>
                    <a:pt x="13" y="6"/>
                  </a:moveTo>
                  <a:cubicBezTo>
                    <a:pt x="39" y="10"/>
                    <a:pt x="16" y="50"/>
                    <a:pt x="0" y="23"/>
                  </a:cubicBezTo>
                  <a:cubicBezTo>
                    <a:pt x="1" y="0"/>
                    <a:pt x="5" y="14"/>
                    <a:pt x="13" y="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3" name="Freeform 129">
              <a:extLst>
                <a:ext uri="{FF2B5EF4-FFF2-40B4-BE49-F238E27FC236}">
                  <a16:creationId xmlns:a16="http://schemas.microsoft.com/office/drawing/2014/main" id="{E160D945-C924-441B-827A-C27206D18F4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856939" y="6016316"/>
              <a:ext cx="175200" cy="129453"/>
            </a:xfrm>
            <a:custGeom>
              <a:avLst/>
              <a:gdLst>
                <a:gd name="T0" fmla="*/ 28 w 45"/>
                <a:gd name="T1" fmla="*/ 0 h 36"/>
                <a:gd name="T2" fmla="*/ 42 w 45"/>
                <a:gd name="T3" fmla="*/ 20 h 36"/>
                <a:gd name="T4" fmla="*/ 28 w 45"/>
                <a:gd name="T5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36">
                  <a:moveTo>
                    <a:pt x="28" y="0"/>
                  </a:moveTo>
                  <a:cubicBezTo>
                    <a:pt x="34" y="1"/>
                    <a:pt x="45" y="11"/>
                    <a:pt x="42" y="20"/>
                  </a:cubicBezTo>
                  <a:cubicBezTo>
                    <a:pt x="25" y="36"/>
                    <a:pt x="0" y="7"/>
                    <a:pt x="28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" name="Freeform 136">
              <a:extLst>
                <a:ext uri="{FF2B5EF4-FFF2-40B4-BE49-F238E27FC236}">
                  <a16:creationId xmlns:a16="http://schemas.microsoft.com/office/drawing/2014/main" id="{CE529D6B-DA12-4C21-8816-B7C0655DCAF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766127" y="6053962"/>
              <a:ext cx="151070" cy="82115"/>
            </a:xfrm>
            <a:custGeom>
              <a:avLst/>
              <a:gdLst>
                <a:gd name="T0" fmla="*/ 21 w 39"/>
                <a:gd name="T1" fmla="*/ 0 h 23"/>
                <a:gd name="T2" fmla="*/ 22 w 39"/>
                <a:gd name="T3" fmla="*/ 23 h 23"/>
                <a:gd name="T4" fmla="*/ 21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21" y="0"/>
                  </a:moveTo>
                  <a:cubicBezTo>
                    <a:pt x="37" y="0"/>
                    <a:pt x="39" y="22"/>
                    <a:pt x="22" y="23"/>
                  </a:cubicBezTo>
                  <a:cubicBezTo>
                    <a:pt x="7" y="22"/>
                    <a:pt x="0" y="5"/>
                    <a:pt x="2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" name="Freeform 137">
              <a:extLst>
                <a:ext uri="{FF2B5EF4-FFF2-40B4-BE49-F238E27FC236}">
                  <a16:creationId xmlns:a16="http://schemas.microsoft.com/office/drawing/2014/main" id="{8BD20D1C-AFD2-46C5-B874-E1E6575AB68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475525" y="6056651"/>
              <a:ext cx="151070" cy="111097"/>
            </a:xfrm>
            <a:custGeom>
              <a:avLst/>
              <a:gdLst>
                <a:gd name="T0" fmla="*/ 23 w 39"/>
                <a:gd name="T1" fmla="*/ 0 h 31"/>
                <a:gd name="T2" fmla="*/ 17 w 39"/>
                <a:gd name="T3" fmla="*/ 26 h 31"/>
                <a:gd name="T4" fmla="*/ 23 w 39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1">
                  <a:moveTo>
                    <a:pt x="23" y="0"/>
                  </a:moveTo>
                  <a:cubicBezTo>
                    <a:pt x="39" y="3"/>
                    <a:pt x="39" y="31"/>
                    <a:pt x="17" y="26"/>
                  </a:cubicBezTo>
                  <a:cubicBezTo>
                    <a:pt x="0" y="6"/>
                    <a:pt x="15" y="5"/>
                    <a:pt x="23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6" name="Freeform 138">
              <a:extLst>
                <a:ext uri="{FF2B5EF4-FFF2-40B4-BE49-F238E27FC236}">
                  <a16:creationId xmlns:a16="http://schemas.microsoft.com/office/drawing/2014/main" id="{1553F3A5-DAE1-4BE4-A62C-DC0B2B07658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206254" y="6033198"/>
              <a:ext cx="139530" cy="93707"/>
            </a:xfrm>
            <a:custGeom>
              <a:avLst/>
              <a:gdLst>
                <a:gd name="T0" fmla="*/ 21 w 36"/>
                <a:gd name="T1" fmla="*/ 0 h 26"/>
                <a:gd name="T2" fmla="*/ 21 w 36"/>
                <a:gd name="T3" fmla="*/ 26 h 26"/>
                <a:gd name="T4" fmla="*/ 21 w 36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6">
                  <a:moveTo>
                    <a:pt x="21" y="0"/>
                  </a:moveTo>
                  <a:cubicBezTo>
                    <a:pt x="32" y="4"/>
                    <a:pt x="36" y="23"/>
                    <a:pt x="21" y="26"/>
                  </a:cubicBezTo>
                  <a:cubicBezTo>
                    <a:pt x="1" y="24"/>
                    <a:pt x="0" y="2"/>
                    <a:pt x="2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7" name="Freeform 139">
              <a:extLst>
                <a:ext uri="{FF2B5EF4-FFF2-40B4-BE49-F238E27FC236}">
                  <a16:creationId xmlns:a16="http://schemas.microsoft.com/office/drawing/2014/main" id="{7248432C-E709-4AB9-B196-B17BABF54622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868732" y="6068454"/>
              <a:ext cx="155267" cy="103369"/>
            </a:xfrm>
            <a:custGeom>
              <a:avLst/>
              <a:gdLst>
                <a:gd name="T0" fmla="*/ 24 w 40"/>
                <a:gd name="T1" fmla="*/ 0 h 29"/>
                <a:gd name="T2" fmla="*/ 19 w 40"/>
                <a:gd name="T3" fmla="*/ 26 h 29"/>
                <a:gd name="T4" fmla="*/ 24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4" y="0"/>
                  </a:moveTo>
                  <a:cubicBezTo>
                    <a:pt x="40" y="2"/>
                    <a:pt x="34" y="29"/>
                    <a:pt x="19" y="26"/>
                  </a:cubicBezTo>
                  <a:cubicBezTo>
                    <a:pt x="0" y="19"/>
                    <a:pt x="4" y="2"/>
                    <a:pt x="24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8" name="Freeform 142">
              <a:extLst>
                <a:ext uri="{FF2B5EF4-FFF2-40B4-BE49-F238E27FC236}">
                  <a16:creationId xmlns:a16="http://schemas.microsoft.com/office/drawing/2014/main" id="{87579DF1-0CD1-48D7-9B6C-2B437C7B004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771579" y="6104198"/>
              <a:ext cx="4197" cy="6762"/>
            </a:xfrm>
            <a:custGeom>
              <a:avLst/>
              <a:gdLst>
                <a:gd name="T0" fmla="*/ 0 w 1"/>
                <a:gd name="T1" fmla="*/ 0 h 2"/>
                <a:gd name="T2" fmla="*/ 1 w 1"/>
                <a:gd name="T3" fmla="*/ 2 h 2"/>
                <a:gd name="T4" fmla="*/ 0 w 1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0" y="0"/>
                  </a:moveTo>
                  <a:cubicBezTo>
                    <a:pt x="1" y="1"/>
                    <a:pt x="1" y="1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9" name="Freeform 143">
              <a:extLst>
                <a:ext uri="{FF2B5EF4-FFF2-40B4-BE49-F238E27FC236}">
                  <a16:creationId xmlns:a16="http://schemas.microsoft.com/office/drawing/2014/main" id="{51C5165A-A8BD-4E8A-BB51-96ADB4E0CF0C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043088" y="6079948"/>
              <a:ext cx="143728" cy="92743"/>
            </a:xfrm>
            <a:custGeom>
              <a:avLst/>
              <a:gdLst>
                <a:gd name="T0" fmla="*/ 21 w 37"/>
                <a:gd name="T1" fmla="*/ 0 h 26"/>
                <a:gd name="T2" fmla="*/ 22 w 37"/>
                <a:gd name="T3" fmla="*/ 26 h 26"/>
                <a:gd name="T4" fmla="*/ 21 w 37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6">
                  <a:moveTo>
                    <a:pt x="21" y="0"/>
                  </a:moveTo>
                  <a:cubicBezTo>
                    <a:pt x="32" y="2"/>
                    <a:pt x="37" y="23"/>
                    <a:pt x="22" y="26"/>
                  </a:cubicBezTo>
                  <a:cubicBezTo>
                    <a:pt x="3" y="26"/>
                    <a:pt x="0" y="1"/>
                    <a:pt x="2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0" name="Freeform 144">
              <a:extLst>
                <a:ext uri="{FF2B5EF4-FFF2-40B4-BE49-F238E27FC236}">
                  <a16:creationId xmlns:a16="http://schemas.microsoft.com/office/drawing/2014/main" id="{3318A639-15FE-47E4-883D-24F0DAF6B4E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305366" y="6104198"/>
              <a:ext cx="167855" cy="107233"/>
            </a:xfrm>
            <a:custGeom>
              <a:avLst/>
              <a:gdLst>
                <a:gd name="T0" fmla="*/ 28 w 43"/>
                <a:gd name="T1" fmla="*/ 2 h 30"/>
                <a:gd name="T2" fmla="*/ 41 w 43"/>
                <a:gd name="T3" fmla="*/ 20 h 30"/>
                <a:gd name="T4" fmla="*/ 28 w 43"/>
                <a:gd name="T5" fmla="*/ 2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0">
                  <a:moveTo>
                    <a:pt x="28" y="2"/>
                  </a:moveTo>
                  <a:cubicBezTo>
                    <a:pt x="36" y="0"/>
                    <a:pt x="43" y="12"/>
                    <a:pt x="41" y="20"/>
                  </a:cubicBezTo>
                  <a:cubicBezTo>
                    <a:pt x="24" y="30"/>
                    <a:pt x="0" y="14"/>
                    <a:pt x="28" y="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1" name="Freeform 145">
              <a:extLst>
                <a:ext uri="{FF2B5EF4-FFF2-40B4-BE49-F238E27FC236}">
                  <a16:creationId xmlns:a16="http://schemas.microsoft.com/office/drawing/2014/main" id="{B03EC112-0D5C-48DA-93EE-940B74A6244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554002" y="6110961"/>
              <a:ext cx="143728" cy="79216"/>
            </a:xfrm>
            <a:custGeom>
              <a:avLst/>
              <a:gdLst>
                <a:gd name="T0" fmla="*/ 19 w 37"/>
                <a:gd name="T1" fmla="*/ 0 h 22"/>
                <a:gd name="T2" fmla="*/ 19 w 37"/>
                <a:gd name="T3" fmla="*/ 22 h 22"/>
                <a:gd name="T4" fmla="*/ 19 w 37"/>
                <a:gd name="T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2">
                  <a:moveTo>
                    <a:pt x="19" y="0"/>
                  </a:moveTo>
                  <a:cubicBezTo>
                    <a:pt x="35" y="1"/>
                    <a:pt x="37" y="22"/>
                    <a:pt x="19" y="22"/>
                  </a:cubicBezTo>
                  <a:cubicBezTo>
                    <a:pt x="6" y="18"/>
                    <a:pt x="0" y="4"/>
                    <a:pt x="1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2" name="Freeform 20">
              <a:extLst>
                <a:ext uri="{FF2B5EF4-FFF2-40B4-BE49-F238E27FC236}">
                  <a16:creationId xmlns:a16="http://schemas.microsoft.com/office/drawing/2014/main" id="{69010010-E67A-4065-8312-BE392BB1CBC1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537993" y="5690234"/>
              <a:ext cx="152120" cy="92743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6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3"/>
                    <a:pt x="36" y="26"/>
                    <a:pt x="20" y="26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3" name="Freeform 56">
              <a:extLst>
                <a:ext uri="{FF2B5EF4-FFF2-40B4-BE49-F238E27FC236}">
                  <a16:creationId xmlns:a16="http://schemas.microsoft.com/office/drawing/2014/main" id="{E208343E-229A-4E39-AF3B-DAE8625D5ED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639599" y="6052029"/>
              <a:ext cx="152120" cy="85979"/>
            </a:xfrm>
            <a:custGeom>
              <a:avLst/>
              <a:gdLst>
                <a:gd name="T0" fmla="*/ 21 w 39"/>
                <a:gd name="T1" fmla="*/ 0 h 24"/>
                <a:gd name="T2" fmla="*/ 22 w 39"/>
                <a:gd name="T3" fmla="*/ 24 h 24"/>
                <a:gd name="T4" fmla="*/ 21 w 39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4">
                  <a:moveTo>
                    <a:pt x="21" y="0"/>
                  </a:moveTo>
                  <a:cubicBezTo>
                    <a:pt x="37" y="0"/>
                    <a:pt x="39" y="23"/>
                    <a:pt x="22" y="24"/>
                  </a:cubicBezTo>
                  <a:cubicBezTo>
                    <a:pt x="7" y="22"/>
                    <a:pt x="0" y="5"/>
                    <a:pt x="2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4080BC15-6F3E-4EDC-BB73-20706F74313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EA73A6E-F774-41B4-80BA-ABB505C351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7326" y="1105647"/>
            <a:ext cx="3782139" cy="3621741"/>
          </a:xfrm>
        </p:spPr>
        <p:txBody>
          <a:bodyPr>
            <a:normAutofit/>
          </a:bodyPr>
          <a:lstStyle/>
          <a:p>
            <a:pPr algn="ctr"/>
            <a:r>
              <a:rPr lang="en-US" dirty="0"/>
              <a:t>Goal Setting with Clients</a:t>
            </a:r>
            <a:endParaRPr lang="en-US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4C8A8758-6178-4720-BC90-28C23033FAB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" y="5813314"/>
            <a:ext cx="12192031" cy="653700"/>
            <a:chOff x="0" y="5833367"/>
            <a:chExt cx="12243348" cy="653700"/>
          </a:xfrm>
        </p:grpSpPr>
        <p:sp>
          <p:nvSpPr>
            <p:cNvPr id="12" name="Freeform 6">
              <a:extLst>
                <a:ext uri="{FF2B5EF4-FFF2-40B4-BE49-F238E27FC236}">
                  <a16:creationId xmlns:a16="http://schemas.microsoft.com/office/drawing/2014/main" id="{19D4861C-7907-48BF-84E7-96C0E098D43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032866" y="6266740"/>
              <a:ext cx="124063" cy="87315"/>
            </a:xfrm>
            <a:custGeom>
              <a:avLst/>
              <a:gdLst>
                <a:gd name="T0" fmla="*/ 12 w 38"/>
                <a:gd name="T1" fmla="*/ 3 h 29"/>
                <a:gd name="T2" fmla="*/ 15 w 38"/>
                <a:gd name="T3" fmla="*/ 29 h 29"/>
                <a:gd name="T4" fmla="*/ 12 w 38"/>
                <a:gd name="T5" fmla="*/ 3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9">
                  <a:moveTo>
                    <a:pt x="12" y="3"/>
                  </a:moveTo>
                  <a:cubicBezTo>
                    <a:pt x="34" y="0"/>
                    <a:pt x="38" y="26"/>
                    <a:pt x="15" y="29"/>
                  </a:cubicBezTo>
                  <a:cubicBezTo>
                    <a:pt x="4" y="23"/>
                    <a:pt x="0" y="9"/>
                    <a:pt x="12" y="3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105">
              <a:extLst>
                <a:ext uri="{FF2B5EF4-FFF2-40B4-BE49-F238E27FC236}">
                  <a16:creationId xmlns:a16="http://schemas.microsoft.com/office/drawing/2014/main" id="{24690199-C217-4DCB-9B31-1A45649B0BD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958428" y="5838556"/>
              <a:ext cx="140901" cy="93027"/>
            </a:xfrm>
            <a:custGeom>
              <a:avLst/>
              <a:gdLst>
                <a:gd name="T0" fmla="*/ 26 w 43"/>
                <a:gd name="T1" fmla="*/ 3 h 31"/>
                <a:gd name="T2" fmla="*/ 39 w 43"/>
                <a:gd name="T3" fmla="*/ 23 h 31"/>
                <a:gd name="T4" fmla="*/ 26 w 43"/>
                <a:gd name="T5" fmla="*/ 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1">
                  <a:moveTo>
                    <a:pt x="26" y="3"/>
                  </a:moveTo>
                  <a:cubicBezTo>
                    <a:pt x="34" y="0"/>
                    <a:pt x="43" y="17"/>
                    <a:pt x="39" y="23"/>
                  </a:cubicBezTo>
                  <a:cubicBezTo>
                    <a:pt x="20" y="31"/>
                    <a:pt x="0" y="15"/>
                    <a:pt x="26" y="3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106">
              <a:extLst>
                <a:ext uri="{FF2B5EF4-FFF2-40B4-BE49-F238E27FC236}">
                  <a16:creationId xmlns:a16="http://schemas.microsoft.com/office/drawing/2014/main" id="{800D5F55-AC8B-4C26-ABB0-D8D609EC4643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70691" y="5849981"/>
              <a:ext cx="134697" cy="97107"/>
            </a:xfrm>
            <a:custGeom>
              <a:avLst/>
              <a:gdLst>
                <a:gd name="T0" fmla="*/ 25 w 41"/>
                <a:gd name="T1" fmla="*/ 0 h 32"/>
                <a:gd name="T2" fmla="*/ 4 w 41"/>
                <a:gd name="T3" fmla="*/ 18 h 32"/>
                <a:gd name="T4" fmla="*/ 25 w 41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2">
                  <a:moveTo>
                    <a:pt x="25" y="0"/>
                  </a:moveTo>
                  <a:cubicBezTo>
                    <a:pt x="41" y="13"/>
                    <a:pt x="15" y="32"/>
                    <a:pt x="4" y="18"/>
                  </a:cubicBezTo>
                  <a:cubicBezTo>
                    <a:pt x="0" y="5"/>
                    <a:pt x="15" y="0"/>
                    <a:pt x="25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" name="Freeform 107">
              <a:extLst>
                <a:ext uri="{FF2B5EF4-FFF2-40B4-BE49-F238E27FC236}">
                  <a16:creationId xmlns:a16="http://schemas.microsoft.com/office/drawing/2014/main" id="{77F70717-3071-4962-8A7C-F9A58151CF9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198566" y="5926683"/>
              <a:ext cx="154193" cy="81603"/>
            </a:xfrm>
            <a:custGeom>
              <a:avLst/>
              <a:gdLst>
                <a:gd name="T0" fmla="*/ 31 w 47"/>
                <a:gd name="T1" fmla="*/ 0 h 27"/>
                <a:gd name="T2" fmla="*/ 17 w 47"/>
                <a:gd name="T3" fmla="*/ 23 h 27"/>
                <a:gd name="T4" fmla="*/ 31 w 47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7" h="27">
                  <a:moveTo>
                    <a:pt x="31" y="0"/>
                  </a:moveTo>
                  <a:cubicBezTo>
                    <a:pt x="47" y="10"/>
                    <a:pt x="32" y="27"/>
                    <a:pt x="17" y="23"/>
                  </a:cubicBezTo>
                  <a:cubicBezTo>
                    <a:pt x="0" y="14"/>
                    <a:pt x="18" y="0"/>
                    <a:pt x="3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Freeform 108">
              <a:extLst>
                <a:ext uri="{FF2B5EF4-FFF2-40B4-BE49-F238E27FC236}">
                  <a16:creationId xmlns:a16="http://schemas.microsoft.com/office/drawing/2014/main" id="{E16B2E5A-8EC8-4C56-AB77-380486FDF02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83918" y="5862220"/>
              <a:ext cx="121406" cy="90579"/>
            </a:xfrm>
            <a:custGeom>
              <a:avLst/>
              <a:gdLst>
                <a:gd name="T0" fmla="*/ 26 w 37"/>
                <a:gd name="T1" fmla="*/ 1 h 30"/>
                <a:gd name="T2" fmla="*/ 35 w 37"/>
                <a:gd name="T3" fmla="*/ 21 h 30"/>
                <a:gd name="T4" fmla="*/ 26 w 37"/>
                <a:gd name="T5" fmla="*/ 1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30">
                  <a:moveTo>
                    <a:pt x="26" y="1"/>
                  </a:moveTo>
                  <a:cubicBezTo>
                    <a:pt x="35" y="0"/>
                    <a:pt x="37" y="13"/>
                    <a:pt x="35" y="21"/>
                  </a:cubicBezTo>
                  <a:cubicBezTo>
                    <a:pt x="14" y="30"/>
                    <a:pt x="0" y="8"/>
                    <a:pt x="26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09">
              <a:extLst>
                <a:ext uri="{FF2B5EF4-FFF2-40B4-BE49-F238E27FC236}">
                  <a16:creationId xmlns:a16="http://schemas.microsoft.com/office/drawing/2014/main" id="{CABAB4BD-890F-4563-A5CA-536788B1E972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65993" y="5865486"/>
              <a:ext cx="154193" cy="84866"/>
            </a:xfrm>
            <a:custGeom>
              <a:avLst/>
              <a:gdLst>
                <a:gd name="T0" fmla="*/ 26 w 47"/>
                <a:gd name="T1" fmla="*/ 0 h 28"/>
                <a:gd name="T2" fmla="*/ 10 w 47"/>
                <a:gd name="T3" fmla="*/ 26 h 28"/>
                <a:gd name="T4" fmla="*/ 26 w 47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7" h="28">
                  <a:moveTo>
                    <a:pt x="26" y="0"/>
                  </a:moveTo>
                  <a:cubicBezTo>
                    <a:pt x="47" y="13"/>
                    <a:pt x="28" y="28"/>
                    <a:pt x="10" y="26"/>
                  </a:cubicBezTo>
                  <a:cubicBezTo>
                    <a:pt x="0" y="13"/>
                    <a:pt x="15" y="4"/>
                    <a:pt x="2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10">
              <a:extLst>
                <a:ext uri="{FF2B5EF4-FFF2-40B4-BE49-F238E27FC236}">
                  <a16:creationId xmlns:a16="http://schemas.microsoft.com/office/drawing/2014/main" id="{05F36030-F60E-436E-81FE-74DD0776DB7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4969" y="5867234"/>
              <a:ext cx="127608" cy="114243"/>
            </a:xfrm>
            <a:custGeom>
              <a:avLst/>
              <a:gdLst>
                <a:gd name="T0" fmla="*/ 21 w 39"/>
                <a:gd name="T1" fmla="*/ 1 h 38"/>
                <a:gd name="T2" fmla="*/ 39 w 39"/>
                <a:gd name="T3" fmla="*/ 18 h 38"/>
                <a:gd name="T4" fmla="*/ 21 w 39"/>
                <a:gd name="T5" fmla="*/ 1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8">
                  <a:moveTo>
                    <a:pt x="21" y="1"/>
                  </a:moveTo>
                  <a:cubicBezTo>
                    <a:pt x="35" y="0"/>
                    <a:pt x="38" y="8"/>
                    <a:pt x="39" y="18"/>
                  </a:cubicBezTo>
                  <a:cubicBezTo>
                    <a:pt x="25" y="38"/>
                    <a:pt x="0" y="13"/>
                    <a:pt x="21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111">
              <a:extLst>
                <a:ext uri="{FF2B5EF4-FFF2-40B4-BE49-F238E27FC236}">
                  <a16:creationId xmlns:a16="http://schemas.microsoft.com/office/drawing/2014/main" id="{C87A69CB-2620-4628-9781-88BD40636FC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407232" y="5877726"/>
              <a:ext cx="131153" cy="87315"/>
            </a:xfrm>
            <a:custGeom>
              <a:avLst/>
              <a:gdLst>
                <a:gd name="T0" fmla="*/ 24 w 40"/>
                <a:gd name="T1" fmla="*/ 0 h 29"/>
                <a:gd name="T2" fmla="*/ 20 w 40"/>
                <a:gd name="T3" fmla="*/ 25 h 29"/>
                <a:gd name="T4" fmla="*/ 24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4" y="0"/>
                  </a:moveTo>
                  <a:cubicBezTo>
                    <a:pt x="40" y="1"/>
                    <a:pt x="35" y="29"/>
                    <a:pt x="20" y="25"/>
                  </a:cubicBezTo>
                  <a:cubicBezTo>
                    <a:pt x="0" y="19"/>
                    <a:pt x="5" y="2"/>
                    <a:pt x="24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112">
              <a:extLst>
                <a:ext uri="{FF2B5EF4-FFF2-40B4-BE49-F238E27FC236}">
                  <a16:creationId xmlns:a16="http://schemas.microsoft.com/office/drawing/2014/main" id="{2DF0B83D-C899-44CA-9B54-A9C57E8EB38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45291" y="5833367"/>
              <a:ext cx="117860" cy="81603"/>
            </a:xfrm>
            <a:custGeom>
              <a:avLst/>
              <a:gdLst>
                <a:gd name="T0" fmla="*/ 19 w 36"/>
                <a:gd name="T1" fmla="*/ 1 h 27"/>
                <a:gd name="T2" fmla="*/ 21 w 36"/>
                <a:gd name="T3" fmla="*/ 27 h 27"/>
                <a:gd name="T4" fmla="*/ 19 w 36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19" y="1"/>
                  </a:moveTo>
                  <a:cubicBezTo>
                    <a:pt x="31" y="1"/>
                    <a:pt x="36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" name="Freeform 122">
              <a:extLst>
                <a:ext uri="{FF2B5EF4-FFF2-40B4-BE49-F238E27FC236}">
                  <a16:creationId xmlns:a16="http://schemas.microsoft.com/office/drawing/2014/main" id="{0ED49C08-BE23-43F9-A421-6CD45C78082D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572383" y="6167445"/>
              <a:ext cx="127608" cy="81603"/>
            </a:xfrm>
            <a:custGeom>
              <a:avLst/>
              <a:gdLst>
                <a:gd name="T0" fmla="*/ 24 w 39"/>
                <a:gd name="T1" fmla="*/ 0 h 27"/>
                <a:gd name="T2" fmla="*/ 20 w 39"/>
                <a:gd name="T3" fmla="*/ 26 h 27"/>
                <a:gd name="T4" fmla="*/ 24 w 39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7">
                  <a:moveTo>
                    <a:pt x="24" y="0"/>
                  </a:moveTo>
                  <a:cubicBezTo>
                    <a:pt x="39" y="3"/>
                    <a:pt x="36" y="27"/>
                    <a:pt x="20" y="26"/>
                  </a:cubicBezTo>
                  <a:cubicBezTo>
                    <a:pt x="0" y="19"/>
                    <a:pt x="4" y="3"/>
                    <a:pt x="24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" name="Freeform 123">
              <a:extLst>
                <a:ext uri="{FF2B5EF4-FFF2-40B4-BE49-F238E27FC236}">
                  <a16:creationId xmlns:a16="http://schemas.microsoft.com/office/drawing/2014/main" id="{24F4B005-B785-4A57-9E5A-82D85F00DA3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90525" y="6136843"/>
              <a:ext cx="140901" cy="93843"/>
            </a:xfrm>
            <a:custGeom>
              <a:avLst/>
              <a:gdLst>
                <a:gd name="T0" fmla="*/ 26 w 43"/>
                <a:gd name="T1" fmla="*/ 3 h 31"/>
                <a:gd name="T2" fmla="*/ 40 w 43"/>
                <a:gd name="T3" fmla="*/ 23 h 31"/>
                <a:gd name="T4" fmla="*/ 26 w 43"/>
                <a:gd name="T5" fmla="*/ 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1">
                  <a:moveTo>
                    <a:pt x="26" y="3"/>
                  </a:moveTo>
                  <a:cubicBezTo>
                    <a:pt x="35" y="0"/>
                    <a:pt x="43" y="17"/>
                    <a:pt x="40" y="23"/>
                  </a:cubicBezTo>
                  <a:cubicBezTo>
                    <a:pt x="20" y="31"/>
                    <a:pt x="0" y="15"/>
                    <a:pt x="26" y="3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" name="Freeform 130">
              <a:extLst>
                <a:ext uri="{FF2B5EF4-FFF2-40B4-BE49-F238E27FC236}">
                  <a16:creationId xmlns:a16="http://schemas.microsoft.com/office/drawing/2014/main" id="{196ED9B6-969E-4AC4-ACD0-95A421BAB391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67876" y="6133686"/>
              <a:ext cx="157737" cy="81603"/>
            </a:xfrm>
            <a:custGeom>
              <a:avLst/>
              <a:gdLst>
                <a:gd name="T0" fmla="*/ 31 w 48"/>
                <a:gd name="T1" fmla="*/ 0 h 27"/>
                <a:gd name="T2" fmla="*/ 18 w 48"/>
                <a:gd name="T3" fmla="*/ 24 h 27"/>
                <a:gd name="T4" fmla="*/ 31 w 48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8" h="27">
                  <a:moveTo>
                    <a:pt x="31" y="0"/>
                  </a:moveTo>
                  <a:cubicBezTo>
                    <a:pt x="48" y="10"/>
                    <a:pt x="32" y="27"/>
                    <a:pt x="18" y="24"/>
                  </a:cubicBezTo>
                  <a:cubicBezTo>
                    <a:pt x="0" y="14"/>
                    <a:pt x="18" y="0"/>
                    <a:pt x="3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" name="Freeform 131">
              <a:extLst>
                <a:ext uri="{FF2B5EF4-FFF2-40B4-BE49-F238E27FC236}">
                  <a16:creationId xmlns:a16="http://schemas.microsoft.com/office/drawing/2014/main" id="{496BF3B0-761A-4454-BE3C-86B4675DC03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43018" y="6164589"/>
              <a:ext cx="117860" cy="87315"/>
            </a:xfrm>
            <a:custGeom>
              <a:avLst/>
              <a:gdLst>
                <a:gd name="T0" fmla="*/ 15 w 36"/>
                <a:gd name="T1" fmla="*/ 0 h 29"/>
                <a:gd name="T2" fmla="*/ 25 w 36"/>
                <a:gd name="T3" fmla="*/ 15 h 29"/>
                <a:gd name="T4" fmla="*/ 13 w 36"/>
                <a:gd name="T5" fmla="*/ 21 h 29"/>
                <a:gd name="T6" fmla="*/ 15 w 36"/>
                <a:gd name="T7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9">
                  <a:moveTo>
                    <a:pt x="15" y="0"/>
                  </a:moveTo>
                  <a:cubicBezTo>
                    <a:pt x="21" y="0"/>
                    <a:pt x="36" y="13"/>
                    <a:pt x="25" y="15"/>
                  </a:cubicBezTo>
                  <a:cubicBezTo>
                    <a:pt x="20" y="19"/>
                    <a:pt x="20" y="22"/>
                    <a:pt x="13" y="21"/>
                  </a:cubicBezTo>
                  <a:cubicBezTo>
                    <a:pt x="0" y="29"/>
                    <a:pt x="0" y="0"/>
                    <a:pt x="15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Freeform 132">
              <a:extLst>
                <a:ext uri="{FF2B5EF4-FFF2-40B4-BE49-F238E27FC236}">
                  <a16:creationId xmlns:a16="http://schemas.microsoft.com/office/drawing/2014/main" id="{F16259CF-A0BC-4673-91C7-A7D3CDF7C7FD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880494" y="6206007"/>
              <a:ext cx="127608" cy="69362"/>
            </a:xfrm>
            <a:custGeom>
              <a:avLst/>
              <a:gdLst>
                <a:gd name="T0" fmla="*/ 16 w 39"/>
                <a:gd name="T1" fmla="*/ 0 h 23"/>
                <a:gd name="T2" fmla="*/ 11 w 39"/>
                <a:gd name="T3" fmla="*/ 23 h 23"/>
                <a:gd name="T4" fmla="*/ 1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16" y="0"/>
                  </a:moveTo>
                  <a:cubicBezTo>
                    <a:pt x="39" y="8"/>
                    <a:pt x="31" y="17"/>
                    <a:pt x="11" y="23"/>
                  </a:cubicBezTo>
                  <a:cubicBezTo>
                    <a:pt x="0" y="16"/>
                    <a:pt x="4" y="2"/>
                    <a:pt x="1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34">
              <a:extLst>
                <a:ext uri="{FF2B5EF4-FFF2-40B4-BE49-F238E27FC236}">
                  <a16:creationId xmlns:a16="http://schemas.microsoft.com/office/drawing/2014/main" id="{B09A934A-4464-4C9B-ACAD-9128E0B615E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076791" y="6211976"/>
              <a:ext cx="124063" cy="117507"/>
            </a:xfrm>
            <a:custGeom>
              <a:avLst/>
              <a:gdLst>
                <a:gd name="T0" fmla="*/ 20 w 38"/>
                <a:gd name="T1" fmla="*/ 2 h 39"/>
                <a:gd name="T2" fmla="*/ 38 w 38"/>
                <a:gd name="T3" fmla="*/ 19 h 39"/>
                <a:gd name="T4" fmla="*/ 20 w 38"/>
                <a:gd name="T5" fmla="*/ 2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39">
                  <a:moveTo>
                    <a:pt x="20" y="2"/>
                  </a:moveTo>
                  <a:cubicBezTo>
                    <a:pt x="34" y="0"/>
                    <a:pt x="38" y="8"/>
                    <a:pt x="38" y="19"/>
                  </a:cubicBezTo>
                  <a:cubicBezTo>
                    <a:pt x="24" y="39"/>
                    <a:pt x="0" y="13"/>
                    <a:pt x="20" y="2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135">
              <a:extLst>
                <a:ext uri="{FF2B5EF4-FFF2-40B4-BE49-F238E27FC236}">
                  <a16:creationId xmlns:a16="http://schemas.microsoft.com/office/drawing/2014/main" id="{2E9B2055-E384-472D-91D3-74775CDA167C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8831" y="6118074"/>
              <a:ext cx="128495" cy="84051"/>
            </a:xfrm>
            <a:custGeom>
              <a:avLst/>
              <a:gdLst>
                <a:gd name="T0" fmla="*/ 21 w 39"/>
                <a:gd name="T1" fmla="*/ 0 h 28"/>
                <a:gd name="T2" fmla="*/ 6 w 39"/>
                <a:gd name="T3" fmla="*/ 20 h 28"/>
                <a:gd name="T4" fmla="*/ 21 w 39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8">
                  <a:moveTo>
                    <a:pt x="21" y="0"/>
                  </a:moveTo>
                  <a:cubicBezTo>
                    <a:pt x="39" y="12"/>
                    <a:pt x="22" y="28"/>
                    <a:pt x="6" y="20"/>
                  </a:cubicBezTo>
                  <a:cubicBezTo>
                    <a:pt x="0" y="7"/>
                    <a:pt x="7" y="0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141">
              <a:extLst>
                <a:ext uri="{FF2B5EF4-FFF2-40B4-BE49-F238E27FC236}">
                  <a16:creationId xmlns:a16="http://schemas.microsoft.com/office/drawing/2014/main" id="{B519F0F1-B284-44D5-91E9-5018219AFF7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277721" y="6192483"/>
              <a:ext cx="163941" cy="163205"/>
            </a:xfrm>
            <a:custGeom>
              <a:avLst/>
              <a:gdLst>
                <a:gd name="T0" fmla="*/ 37 w 50"/>
                <a:gd name="T1" fmla="*/ 3 h 54"/>
                <a:gd name="T2" fmla="*/ 42 w 50"/>
                <a:gd name="T3" fmla="*/ 17 h 54"/>
                <a:gd name="T4" fmla="*/ 37 w 50"/>
                <a:gd name="T5" fmla="*/ 3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0" h="54">
                  <a:moveTo>
                    <a:pt x="37" y="3"/>
                  </a:moveTo>
                  <a:cubicBezTo>
                    <a:pt x="50" y="3"/>
                    <a:pt x="36" y="13"/>
                    <a:pt x="42" y="17"/>
                  </a:cubicBezTo>
                  <a:cubicBezTo>
                    <a:pt x="35" y="54"/>
                    <a:pt x="0" y="0"/>
                    <a:pt x="37" y="3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Freeform 91">
              <a:extLst>
                <a:ext uri="{FF2B5EF4-FFF2-40B4-BE49-F238E27FC236}">
                  <a16:creationId xmlns:a16="http://schemas.microsoft.com/office/drawing/2014/main" id="{8379C6B3-49BE-4333-B322-AF02BBB41C1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699219" y="5925439"/>
              <a:ext cx="118747" cy="81603"/>
            </a:xfrm>
            <a:custGeom>
              <a:avLst/>
              <a:gdLst>
                <a:gd name="T0" fmla="*/ 19 w 36"/>
                <a:gd name="T1" fmla="*/ 1 h 27"/>
                <a:gd name="T2" fmla="*/ 21 w 36"/>
                <a:gd name="T3" fmla="*/ 27 h 27"/>
                <a:gd name="T4" fmla="*/ 19 w 36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19" y="1"/>
                  </a:moveTo>
                  <a:cubicBezTo>
                    <a:pt x="30" y="1"/>
                    <a:pt x="36" y="24"/>
                    <a:pt x="21" y="27"/>
                  </a:cubicBezTo>
                  <a:cubicBezTo>
                    <a:pt x="1" y="26"/>
                    <a:pt x="0" y="0"/>
                    <a:pt x="19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Freeform 92">
              <a:extLst>
                <a:ext uri="{FF2B5EF4-FFF2-40B4-BE49-F238E27FC236}">
                  <a16:creationId xmlns:a16="http://schemas.microsoft.com/office/drawing/2014/main" id="{9E870E95-FCD6-4158-861A-5CEC896F525D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43340" y="5862219"/>
              <a:ext cx="140901" cy="102819"/>
            </a:xfrm>
            <a:custGeom>
              <a:avLst/>
              <a:gdLst>
                <a:gd name="T0" fmla="*/ 28 w 43"/>
                <a:gd name="T1" fmla="*/ 0 h 34"/>
                <a:gd name="T2" fmla="*/ 41 w 43"/>
                <a:gd name="T3" fmla="*/ 21 h 34"/>
                <a:gd name="T4" fmla="*/ 28 w 43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4">
                  <a:moveTo>
                    <a:pt x="28" y="0"/>
                  </a:moveTo>
                  <a:cubicBezTo>
                    <a:pt x="35" y="1"/>
                    <a:pt x="43" y="11"/>
                    <a:pt x="41" y="21"/>
                  </a:cubicBezTo>
                  <a:cubicBezTo>
                    <a:pt x="23" y="34"/>
                    <a:pt x="0" y="7"/>
                    <a:pt x="28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Freeform 93">
              <a:extLst>
                <a:ext uri="{FF2B5EF4-FFF2-40B4-BE49-F238E27FC236}">
                  <a16:creationId xmlns:a16="http://schemas.microsoft.com/office/drawing/2014/main" id="{CD22207C-B504-40B2-A1EB-2DC9B81625A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25078" y="5884777"/>
              <a:ext cx="127608" cy="79154"/>
            </a:xfrm>
            <a:custGeom>
              <a:avLst/>
              <a:gdLst>
                <a:gd name="T0" fmla="*/ 23 w 39"/>
                <a:gd name="T1" fmla="*/ 0 h 26"/>
                <a:gd name="T2" fmla="*/ 19 w 39"/>
                <a:gd name="T3" fmla="*/ 26 h 26"/>
                <a:gd name="T4" fmla="*/ 23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3" y="0"/>
                  </a:moveTo>
                  <a:cubicBezTo>
                    <a:pt x="39" y="4"/>
                    <a:pt x="34" y="25"/>
                    <a:pt x="19" y="26"/>
                  </a:cubicBezTo>
                  <a:cubicBezTo>
                    <a:pt x="0" y="20"/>
                    <a:pt x="7" y="4"/>
                    <a:pt x="23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2" name="Freeform 94">
              <a:extLst>
                <a:ext uri="{FF2B5EF4-FFF2-40B4-BE49-F238E27FC236}">
                  <a16:creationId xmlns:a16="http://schemas.microsoft.com/office/drawing/2014/main" id="{E317ADBB-3E4F-42D2-B7F2-A15924AD500C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255785" y="5970867"/>
              <a:ext cx="138242" cy="102819"/>
            </a:xfrm>
            <a:custGeom>
              <a:avLst/>
              <a:gdLst>
                <a:gd name="T0" fmla="*/ 29 w 42"/>
                <a:gd name="T1" fmla="*/ 1 h 34"/>
                <a:gd name="T2" fmla="*/ 40 w 42"/>
                <a:gd name="T3" fmla="*/ 20 h 34"/>
                <a:gd name="T4" fmla="*/ 29 w 42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4">
                  <a:moveTo>
                    <a:pt x="29" y="1"/>
                  </a:moveTo>
                  <a:cubicBezTo>
                    <a:pt x="38" y="0"/>
                    <a:pt x="42" y="12"/>
                    <a:pt x="40" y="20"/>
                  </a:cubicBezTo>
                  <a:cubicBezTo>
                    <a:pt x="22" y="34"/>
                    <a:pt x="0" y="9"/>
                    <a:pt x="29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3" name="Freeform 95">
              <a:extLst>
                <a:ext uri="{FF2B5EF4-FFF2-40B4-BE49-F238E27FC236}">
                  <a16:creationId xmlns:a16="http://schemas.microsoft.com/office/drawing/2014/main" id="{6D7188E6-F4DA-4486-938D-F45FE01A2631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038154" y="5914970"/>
              <a:ext cx="117860" cy="81603"/>
            </a:xfrm>
            <a:custGeom>
              <a:avLst/>
              <a:gdLst>
                <a:gd name="T0" fmla="*/ 19 w 36"/>
                <a:gd name="T1" fmla="*/ 1 h 27"/>
                <a:gd name="T2" fmla="*/ 21 w 36"/>
                <a:gd name="T3" fmla="*/ 27 h 27"/>
                <a:gd name="T4" fmla="*/ 19 w 36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19" y="1"/>
                  </a:moveTo>
                  <a:cubicBezTo>
                    <a:pt x="31" y="2"/>
                    <a:pt x="36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4" name="Freeform 96">
              <a:extLst>
                <a:ext uri="{FF2B5EF4-FFF2-40B4-BE49-F238E27FC236}">
                  <a16:creationId xmlns:a16="http://schemas.microsoft.com/office/drawing/2014/main" id="{0FBC38BC-DE18-4960-A9D4-F24C6F60C01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556561" y="5921498"/>
              <a:ext cx="147104" cy="108531"/>
            </a:xfrm>
            <a:custGeom>
              <a:avLst/>
              <a:gdLst>
                <a:gd name="T0" fmla="*/ 28 w 45"/>
                <a:gd name="T1" fmla="*/ 0 h 36"/>
                <a:gd name="T2" fmla="*/ 41 w 45"/>
                <a:gd name="T3" fmla="*/ 20 h 36"/>
                <a:gd name="T4" fmla="*/ 28 w 45"/>
                <a:gd name="T5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36">
                  <a:moveTo>
                    <a:pt x="28" y="0"/>
                  </a:moveTo>
                  <a:cubicBezTo>
                    <a:pt x="32" y="0"/>
                    <a:pt x="45" y="13"/>
                    <a:pt x="41" y="20"/>
                  </a:cubicBezTo>
                  <a:cubicBezTo>
                    <a:pt x="24" y="36"/>
                    <a:pt x="0" y="7"/>
                    <a:pt x="28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5" name="Freeform 97">
              <a:extLst>
                <a:ext uri="{FF2B5EF4-FFF2-40B4-BE49-F238E27FC236}">
                  <a16:creationId xmlns:a16="http://schemas.microsoft.com/office/drawing/2014/main" id="{1F8EFF99-76BF-4F9B-ADAA-B8D310153B7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750229" y="5923946"/>
              <a:ext cx="190526" cy="121588"/>
            </a:xfrm>
            <a:custGeom>
              <a:avLst/>
              <a:gdLst>
                <a:gd name="T0" fmla="*/ 42 w 58"/>
                <a:gd name="T1" fmla="*/ 0 h 40"/>
                <a:gd name="T2" fmla="*/ 53 w 58"/>
                <a:gd name="T3" fmla="*/ 17 h 40"/>
                <a:gd name="T4" fmla="*/ 42 w 58"/>
                <a:gd name="T5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8" h="40">
                  <a:moveTo>
                    <a:pt x="42" y="0"/>
                  </a:moveTo>
                  <a:cubicBezTo>
                    <a:pt x="52" y="0"/>
                    <a:pt x="50" y="9"/>
                    <a:pt x="53" y="17"/>
                  </a:cubicBezTo>
                  <a:cubicBezTo>
                    <a:pt x="58" y="40"/>
                    <a:pt x="0" y="6"/>
                    <a:pt x="4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6" name="Freeform 98">
              <a:extLst>
                <a:ext uri="{FF2B5EF4-FFF2-40B4-BE49-F238E27FC236}">
                  <a16:creationId xmlns:a16="http://schemas.microsoft.com/office/drawing/2014/main" id="{76909582-A285-4EA4-AE72-9DBF0D5659D3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231821" y="5923946"/>
              <a:ext cx="147990" cy="79154"/>
            </a:xfrm>
            <a:custGeom>
              <a:avLst/>
              <a:gdLst>
                <a:gd name="T0" fmla="*/ 23 w 45"/>
                <a:gd name="T1" fmla="*/ 0 h 26"/>
                <a:gd name="T2" fmla="*/ 30 w 45"/>
                <a:gd name="T3" fmla="*/ 26 h 26"/>
                <a:gd name="T4" fmla="*/ 23 w 45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6">
                  <a:moveTo>
                    <a:pt x="23" y="0"/>
                  </a:moveTo>
                  <a:cubicBezTo>
                    <a:pt x="33" y="2"/>
                    <a:pt x="45" y="21"/>
                    <a:pt x="30" y="26"/>
                  </a:cubicBezTo>
                  <a:cubicBezTo>
                    <a:pt x="10" y="24"/>
                    <a:pt x="0" y="8"/>
                    <a:pt x="23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7" name="Freeform 99">
              <a:extLst>
                <a:ext uri="{FF2B5EF4-FFF2-40B4-BE49-F238E27FC236}">
                  <a16:creationId xmlns:a16="http://schemas.microsoft.com/office/drawing/2014/main" id="{700BC7B2-0C3D-459F-92C1-3605AA3F092D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425006" y="5923944"/>
              <a:ext cx="219770" cy="121588"/>
            </a:xfrm>
            <a:custGeom>
              <a:avLst/>
              <a:gdLst>
                <a:gd name="T0" fmla="*/ 36 w 67"/>
                <a:gd name="T1" fmla="*/ 0 h 40"/>
                <a:gd name="T2" fmla="*/ 44 w 67"/>
                <a:gd name="T3" fmla="*/ 2 h 40"/>
                <a:gd name="T4" fmla="*/ 31 w 67"/>
                <a:gd name="T5" fmla="*/ 2 h 40"/>
                <a:gd name="T6" fmla="*/ 36 w 67"/>
                <a:gd name="T7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7" h="40">
                  <a:moveTo>
                    <a:pt x="36" y="0"/>
                  </a:moveTo>
                  <a:cubicBezTo>
                    <a:pt x="39" y="3"/>
                    <a:pt x="41" y="0"/>
                    <a:pt x="44" y="2"/>
                  </a:cubicBezTo>
                  <a:cubicBezTo>
                    <a:pt x="67" y="40"/>
                    <a:pt x="0" y="25"/>
                    <a:pt x="31" y="2"/>
                  </a:cubicBezTo>
                  <a:cubicBezTo>
                    <a:pt x="24" y="11"/>
                    <a:pt x="31" y="5"/>
                    <a:pt x="3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8" name="Freeform 100">
              <a:extLst>
                <a:ext uri="{FF2B5EF4-FFF2-40B4-BE49-F238E27FC236}">
                  <a16:creationId xmlns:a16="http://schemas.microsoft.com/office/drawing/2014/main" id="{D3C4B45C-266A-45BF-98FA-CA5409C4620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877354" y="5923945"/>
              <a:ext cx="128495" cy="93843"/>
            </a:xfrm>
            <a:custGeom>
              <a:avLst/>
              <a:gdLst>
                <a:gd name="T0" fmla="*/ 28 w 39"/>
                <a:gd name="T1" fmla="*/ 1 h 31"/>
                <a:gd name="T2" fmla="*/ 39 w 39"/>
                <a:gd name="T3" fmla="*/ 21 h 31"/>
                <a:gd name="T4" fmla="*/ 28 w 39"/>
                <a:gd name="T5" fmla="*/ 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1">
                  <a:moveTo>
                    <a:pt x="28" y="1"/>
                  </a:moveTo>
                  <a:cubicBezTo>
                    <a:pt x="38" y="0"/>
                    <a:pt x="38" y="12"/>
                    <a:pt x="39" y="21"/>
                  </a:cubicBezTo>
                  <a:cubicBezTo>
                    <a:pt x="18" y="31"/>
                    <a:pt x="0" y="12"/>
                    <a:pt x="28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9" name="Freeform 101">
              <a:extLst>
                <a:ext uri="{FF2B5EF4-FFF2-40B4-BE49-F238E27FC236}">
                  <a16:creationId xmlns:a16="http://schemas.microsoft.com/office/drawing/2014/main" id="{C72C1CB8-8213-4EE7-AFFF-B0A74E7A74C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074567" y="5930475"/>
              <a:ext cx="138242" cy="81603"/>
            </a:xfrm>
            <a:custGeom>
              <a:avLst/>
              <a:gdLst>
                <a:gd name="T0" fmla="*/ 22 w 42"/>
                <a:gd name="T1" fmla="*/ 0 h 27"/>
                <a:gd name="T2" fmla="*/ 14 w 42"/>
                <a:gd name="T3" fmla="*/ 25 h 27"/>
                <a:gd name="T4" fmla="*/ 22 w 42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7">
                  <a:moveTo>
                    <a:pt x="22" y="0"/>
                  </a:moveTo>
                  <a:cubicBezTo>
                    <a:pt x="42" y="7"/>
                    <a:pt x="28" y="27"/>
                    <a:pt x="14" y="25"/>
                  </a:cubicBezTo>
                  <a:cubicBezTo>
                    <a:pt x="0" y="18"/>
                    <a:pt x="9" y="2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0" name="Freeform 102">
              <a:extLst>
                <a:ext uri="{FF2B5EF4-FFF2-40B4-BE49-F238E27FC236}">
                  <a16:creationId xmlns:a16="http://schemas.microsoft.com/office/drawing/2014/main" id="{2FF32C41-49E2-459E-9AC4-64269039B12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734759" y="5933787"/>
              <a:ext cx="121406" cy="99554"/>
            </a:xfrm>
            <a:custGeom>
              <a:avLst/>
              <a:gdLst>
                <a:gd name="T0" fmla="*/ 21 w 37"/>
                <a:gd name="T1" fmla="*/ 0 h 33"/>
                <a:gd name="T2" fmla="*/ 19 w 37"/>
                <a:gd name="T3" fmla="*/ 23 h 33"/>
                <a:gd name="T4" fmla="*/ 21 w 37"/>
                <a:gd name="T5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33">
                  <a:moveTo>
                    <a:pt x="21" y="0"/>
                  </a:moveTo>
                  <a:cubicBezTo>
                    <a:pt x="37" y="0"/>
                    <a:pt x="29" y="33"/>
                    <a:pt x="19" y="23"/>
                  </a:cubicBezTo>
                  <a:cubicBezTo>
                    <a:pt x="0" y="30"/>
                    <a:pt x="3" y="0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1" name="Freeform 103">
              <a:extLst>
                <a:ext uri="{FF2B5EF4-FFF2-40B4-BE49-F238E27FC236}">
                  <a16:creationId xmlns:a16="http://schemas.microsoft.com/office/drawing/2014/main" id="{06B5D5F0-EA51-440D-81A0-FE60CCFBA9C1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914652" y="5939450"/>
              <a:ext cx="140901" cy="102819"/>
            </a:xfrm>
            <a:custGeom>
              <a:avLst/>
              <a:gdLst>
                <a:gd name="T0" fmla="*/ 28 w 43"/>
                <a:gd name="T1" fmla="*/ 0 h 34"/>
                <a:gd name="T2" fmla="*/ 41 w 43"/>
                <a:gd name="T3" fmla="*/ 21 h 34"/>
                <a:gd name="T4" fmla="*/ 28 w 43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4">
                  <a:moveTo>
                    <a:pt x="28" y="0"/>
                  </a:moveTo>
                  <a:cubicBezTo>
                    <a:pt x="35" y="1"/>
                    <a:pt x="43" y="11"/>
                    <a:pt x="41" y="21"/>
                  </a:cubicBezTo>
                  <a:cubicBezTo>
                    <a:pt x="23" y="34"/>
                    <a:pt x="0" y="7"/>
                    <a:pt x="28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2" name="Freeform 104">
              <a:extLst>
                <a:ext uri="{FF2B5EF4-FFF2-40B4-BE49-F238E27FC236}">
                  <a16:creationId xmlns:a16="http://schemas.microsoft.com/office/drawing/2014/main" id="{6E01758F-8AEC-4155-B791-2A8CB8A4820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63918" y="5939450"/>
              <a:ext cx="7089" cy="5712"/>
            </a:xfrm>
            <a:custGeom>
              <a:avLst/>
              <a:gdLst>
                <a:gd name="T0" fmla="*/ 0 w 2"/>
                <a:gd name="T1" fmla="*/ 0 h 2"/>
                <a:gd name="T2" fmla="*/ 1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0"/>
                    <a:pt x="2" y="1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3" name="Freeform 113">
              <a:extLst>
                <a:ext uri="{FF2B5EF4-FFF2-40B4-BE49-F238E27FC236}">
                  <a16:creationId xmlns:a16="http://schemas.microsoft.com/office/drawing/2014/main" id="{626F1B89-B88E-4CE3-90BF-3704BAF4882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852139" y="5985147"/>
              <a:ext cx="9748" cy="8977"/>
            </a:xfrm>
            <a:custGeom>
              <a:avLst/>
              <a:gdLst>
                <a:gd name="T0" fmla="*/ 1 w 3"/>
                <a:gd name="T1" fmla="*/ 0 h 3"/>
                <a:gd name="T2" fmla="*/ 3 w 3"/>
                <a:gd name="T3" fmla="*/ 1 h 3"/>
                <a:gd name="T4" fmla="*/ 1 w 3"/>
                <a:gd name="T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3">
                  <a:moveTo>
                    <a:pt x="1" y="0"/>
                  </a:moveTo>
                  <a:cubicBezTo>
                    <a:pt x="1" y="0"/>
                    <a:pt x="2" y="1"/>
                    <a:pt x="3" y="1"/>
                  </a:cubicBezTo>
                  <a:cubicBezTo>
                    <a:pt x="2" y="3"/>
                    <a:pt x="0" y="1"/>
                    <a:pt x="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4" name="Freeform 114">
              <a:extLst>
                <a:ext uri="{FF2B5EF4-FFF2-40B4-BE49-F238E27FC236}">
                  <a16:creationId xmlns:a16="http://schemas.microsoft.com/office/drawing/2014/main" id="{BC872037-D6F5-4CE7-A090-32A977A79F3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618593" y="5985147"/>
              <a:ext cx="6204" cy="5712"/>
            </a:xfrm>
            <a:custGeom>
              <a:avLst/>
              <a:gdLst>
                <a:gd name="T0" fmla="*/ 0 w 2"/>
                <a:gd name="T1" fmla="*/ 0 h 2"/>
                <a:gd name="T2" fmla="*/ 1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1"/>
                    <a:pt x="2" y="2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5" name="Freeform 115">
              <a:extLst>
                <a:ext uri="{FF2B5EF4-FFF2-40B4-BE49-F238E27FC236}">
                  <a16:creationId xmlns:a16="http://schemas.microsoft.com/office/drawing/2014/main" id="{A620CFBF-D373-4BA6-BE41-62B50B94578C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281447" y="5990860"/>
              <a:ext cx="6204" cy="5712"/>
            </a:xfrm>
            <a:custGeom>
              <a:avLst/>
              <a:gdLst>
                <a:gd name="T0" fmla="*/ 0 w 2"/>
                <a:gd name="T1" fmla="*/ 0 h 2"/>
                <a:gd name="T2" fmla="*/ 1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0"/>
                    <a:pt x="2" y="1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6" name="Freeform 117">
              <a:extLst>
                <a:ext uri="{FF2B5EF4-FFF2-40B4-BE49-F238E27FC236}">
                  <a16:creationId xmlns:a16="http://schemas.microsoft.com/office/drawing/2014/main" id="{B7CA6C2F-61C2-486F-B691-E8EB4BA2761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976684" y="6003101"/>
              <a:ext cx="7089" cy="5712"/>
            </a:xfrm>
            <a:custGeom>
              <a:avLst/>
              <a:gdLst>
                <a:gd name="T0" fmla="*/ 0 w 2"/>
                <a:gd name="T1" fmla="*/ 0 h 2"/>
                <a:gd name="T2" fmla="*/ 1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1"/>
                    <a:pt x="2" y="1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7" name="Freeform 118">
              <a:extLst>
                <a:ext uri="{FF2B5EF4-FFF2-40B4-BE49-F238E27FC236}">
                  <a16:creationId xmlns:a16="http://schemas.microsoft.com/office/drawing/2014/main" id="{A0073675-5E26-428E-A2F7-2A952D31454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537628" y="6006364"/>
              <a:ext cx="131153" cy="96290"/>
            </a:xfrm>
            <a:custGeom>
              <a:avLst/>
              <a:gdLst>
                <a:gd name="T0" fmla="*/ 22 w 40"/>
                <a:gd name="T1" fmla="*/ 0 h 32"/>
                <a:gd name="T2" fmla="*/ 16 w 40"/>
                <a:gd name="T3" fmla="*/ 25 h 32"/>
                <a:gd name="T4" fmla="*/ 22 w 40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2">
                  <a:moveTo>
                    <a:pt x="22" y="0"/>
                  </a:moveTo>
                  <a:cubicBezTo>
                    <a:pt x="40" y="3"/>
                    <a:pt x="40" y="32"/>
                    <a:pt x="16" y="25"/>
                  </a:cubicBezTo>
                  <a:cubicBezTo>
                    <a:pt x="0" y="7"/>
                    <a:pt x="14" y="4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8" name="Freeform 119">
              <a:extLst>
                <a:ext uri="{FF2B5EF4-FFF2-40B4-BE49-F238E27FC236}">
                  <a16:creationId xmlns:a16="http://schemas.microsoft.com/office/drawing/2014/main" id="{92F171FA-0CB2-4F4C-A2F3-1B7B6B0289BD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354193" y="5947089"/>
              <a:ext cx="127608" cy="150965"/>
            </a:xfrm>
            <a:custGeom>
              <a:avLst/>
              <a:gdLst>
                <a:gd name="T0" fmla="*/ 13 w 39"/>
                <a:gd name="T1" fmla="*/ 6 h 50"/>
                <a:gd name="T2" fmla="*/ 0 w 39"/>
                <a:gd name="T3" fmla="*/ 23 h 50"/>
                <a:gd name="T4" fmla="*/ 13 w 39"/>
                <a:gd name="T5" fmla="*/ 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50">
                  <a:moveTo>
                    <a:pt x="13" y="6"/>
                  </a:moveTo>
                  <a:cubicBezTo>
                    <a:pt x="39" y="10"/>
                    <a:pt x="16" y="50"/>
                    <a:pt x="0" y="23"/>
                  </a:cubicBezTo>
                  <a:cubicBezTo>
                    <a:pt x="1" y="0"/>
                    <a:pt x="5" y="14"/>
                    <a:pt x="13" y="6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9" name="Freeform 120">
              <a:extLst>
                <a:ext uri="{FF2B5EF4-FFF2-40B4-BE49-F238E27FC236}">
                  <a16:creationId xmlns:a16="http://schemas.microsoft.com/office/drawing/2014/main" id="{ED29B115-F34D-4E41-A4A2-C0CE41C697C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822857" y="6249048"/>
              <a:ext cx="121406" cy="66913"/>
            </a:xfrm>
            <a:custGeom>
              <a:avLst/>
              <a:gdLst>
                <a:gd name="T0" fmla="*/ 19 w 37"/>
                <a:gd name="T1" fmla="*/ 0 h 22"/>
                <a:gd name="T2" fmla="*/ 20 w 37"/>
                <a:gd name="T3" fmla="*/ 22 h 22"/>
                <a:gd name="T4" fmla="*/ 19 w 37"/>
                <a:gd name="T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2">
                  <a:moveTo>
                    <a:pt x="19" y="0"/>
                  </a:moveTo>
                  <a:cubicBezTo>
                    <a:pt x="35" y="2"/>
                    <a:pt x="37" y="21"/>
                    <a:pt x="20" y="22"/>
                  </a:cubicBezTo>
                  <a:cubicBezTo>
                    <a:pt x="7" y="18"/>
                    <a:pt x="0" y="6"/>
                    <a:pt x="1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0" name="Freeform 121">
              <a:extLst>
                <a:ext uri="{FF2B5EF4-FFF2-40B4-BE49-F238E27FC236}">
                  <a16:creationId xmlns:a16="http://schemas.microsoft.com/office/drawing/2014/main" id="{106009C3-0971-47AF-8BD9-2EC8A6A4B2F3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537067" y="6260039"/>
              <a:ext cx="133812" cy="84866"/>
            </a:xfrm>
            <a:custGeom>
              <a:avLst/>
              <a:gdLst>
                <a:gd name="T0" fmla="*/ 26 w 41"/>
                <a:gd name="T1" fmla="*/ 0 h 28"/>
                <a:gd name="T2" fmla="*/ 38 w 41"/>
                <a:gd name="T3" fmla="*/ 19 h 28"/>
                <a:gd name="T4" fmla="*/ 26 w 41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8">
                  <a:moveTo>
                    <a:pt x="26" y="0"/>
                  </a:moveTo>
                  <a:cubicBezTo>
                    <a:pt x="33" y="0"/>
                    <a:pt x="41" y="10"/>
                    <a:pt x="38" y="19"/>
                  </a:cubicBezTo>
                  <a:cubicBezTo>
                    <a:pt x="16" y="28"/>
                    <a:pt x="0" y="10"/>
                    <a:pt x="2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" name="Freeform 125">
              <a:extLst>
                <a:ext uri="{FF2B5EF4-FFF2-40B4-BE49-F238E27FC236}">
                  <a16:creationId xmlns:a16="http://schemas.microsoft.com/office/drawing/2014/main" id="{CB010BB8-6FD4-498C-994D-53C8DC7491E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314022" y="6238145"/>
              <a:ext cx="147990" cy="79154"/>
            </a:xfrm>
            <a:custGeom>
              <a:avLst/>
              <a:gdLst>
                <a:gd name="T0" fmla="*/ 22 w 45"/>
                <a:gd name="T1" fmla="*/ 0 h 26"/>
                <a:gd name="T2" fmla="*/ 28 w 45"/>
                <a:gd name="T3" fmla="*/ 26 h 26"/>
                <a:gd name="T4" fmla="*/ 22 w 45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6">
                  <a:moveTo>
                    <a:pt x="22" y="0"/>
                  </a:moveTo>
                  <a:cubicBezTo>
                    <a:pt x="32" y="2"/>
                    <a:pt x="45" y="22"/>
                    <a:pt x="28" y="26"/>
                  </a:cubicBezTo>
                  <a:cubicBezTo>
                    <a:pt x="9" y="24"/>
                    <a:pt x="0" y="9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2" name="Freeform 126">
              <a:extLst>
                <a:ext uri="{FF2B5EF4-FFF2-40B4-BE49-F238E27FC236}">
                  <a16:creationId xmlns:a16="http://schemas.microsoft.com/office/drawing/2014/main" id="{B8F74E45-2803-4A11-9333-3639A1C2F2D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50834" y="6249979"/>
              <a:ext cx="151535" cy="79154"/>
            </a:xfrm>
            <a:custGeom>
              <a:avLst/>
              <a:gdLst>
                <a:gd name="T0" fmla="*/ 23 w 46"/>
                <a:gd name="T1" fmla="*/ 0 h 26"/>
                <a:gd name="T2" fmla="*/ 29 w 46"/>
                <a:gd name="T3" fmla="*/ 26 h 26"/>
                <a:gd name="T4" fmla="*/ 23 w 46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26">
                  <a:moveTo>
                    <a:pt x="23" y="0"/>
                  </a:moveTo>
                  <a:cubicBezTo>
                    <a:pt x="32" y="2"/>
                    <a:pt x="46" y="22"/>
                    <a:pt x="29" y="26"/>
                  </a:cubicBezTo>
                  <a:cubicBezTo>
                    <a:pt x="10" y="24"/>
                    <a:pt x="0" y="9"/>
                    <a:pt x="23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3" name="Freeform 127">
              <a:extLst>
                <a:ext uri="{FF2B5EF4-FFF2-40B4-BE49-F238E27FC236}">
                  <a16:creationId xmlns:a16="http://schemas.microsoft.com/office/drawing/2014/main" id="{AEF03EB9-6D77-4E55-BCF2-4402550D39A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225618" y="6249978"/>
              <a:ext cx="137356" cy="79154"/>
            </a:xfrm>
            <a:custGeom>
              <a:avLst/>
              <a:gdLst>
                <a:gd name="T0" fmla="*/ 28 w 42"/>
                <a:gd name="T1" fmla="*/ 0 h 26"/>
                <a:gd name="T2" fmla="*/ 23 w 42"/>
                <a:gd name="T3" fmla="*/ 26 h 26"/>
                <a:gd name="T4" fmla="*/ 28 w 42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6">
                  <a:moveTo>
                    <a:pt x="28" y="0"/>
                  </a:moveTo>
                  <a:cubicBezTo>
                    <a:pt x="42" y="4"/>
                    <a:pt x="38" y="23"/>
                    <a:pt x="23" y="26"/>
                  </a:cubicBezTo>
                  <a:cubicBezTo>
                    <a:pt x="0" y="26"/>
                    <a:pt x="8" y="5"/>
                    <a:pt x="28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4" name="Freeform 128">
              <a:extLst>
                <a:ext uri="{FF2B5EF4-FFF2-40B4-BE49-F238E27FC236}">
                  <a16:creationId xmlns:a16="http://schemas.microsoft.com/office/drawing/2014/main" id="{217D616F-FDFA-439E-8B09-E55F8234B05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752808" y="6253241"/>
              <a:ext cx="131153" cy="78339"/>
            </a:xfrm>
            <a:custGeom>
              <a:avLst/>
              <a:gdLst>
                <a:gd name="T0" fmla="*/ 18 w 40"/>
                <a:gd name="T1" fmla="*/ 0 h 26"/>
                <a:gd name="T2" fmla="*/ 7 w 40"/>
                <a:gd name="T3" fmla="*/ 20 h 26"/>
                <a:gd name="T4" fmla="*/ 18 w 40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6">
                  <a:moveTo>
                    <a:pt x="18" y="0"/>
                  </a:moveTo>
                  <a:cubicBezTo>
                    <a:pt x="40" y="9"/>
                    <a:pt x="28" y="26"/>
                    <a:pt x="7" y="20"/>
                  </a:cubicBezTo>
                  <a:cubicBezTo>
                    <a:pt x="0" y="8"/>
                    <a:pt x="6" y="1"/>
                    <a:pt x="18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5" name="Freeform 129">
              <a:extLst>
                <a:ext uri="{FF2B5EF4-FFF2-40B4-BE49-F238E27FC236}">
                  <a16:creationId xmlns:a16="http://schemas.microsoft.com/office/drawing/2014/main" id="{1EB7CB2D-F6AA-4861-B158-DA3E6B923EC2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700604" y="6253241"/>
              <a:ext cx="147990" cy="109348"/>
            </a:xfrm>
            <a:custGeom>
              <a:avLst/>
              <a:gdLst>
                <a:gd name="T0" fmla="*/ 28 w 45"/>
                <a:gd name="T1" fmla="*/ 0 h 36"/>
                <a:gd name="T2" fmla="*/ 42 w 45"/>
                <a:gd name="T3" fmla="*/ 20 h 36"/>
                <a:gd name="T4" fmla="*/ 28 w 45"/>
                <a:gd name="T5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36">
                  <a:moveTo>
                    <a:pt x="28" y="0"/>
                  </a:moveTo>
                  <a:cubicBezTo>
                    <a:pt x="34" y="1"/>
                    <a:pt x="45" y="11"/>
                    <a:pt x="42" y="20"/>
                  </a:cubicBezTo>
                  <a:cubicBezTo>
                    <a:pt x="25" y="36"/>
                    <a:pt x="0" y="7"/>
                    <a:pt x="28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6" name="Freeform 133">
              <a:extLst>
                <a:ext uri="{FF2B5EF4-FFF2-40B4-BE49-F238E27FC236}">
                  <a16:creationId xmlns:a16="http://schemas.microsoft.com/office/drawing/2014/main" id="{1C9C3C8B-A28D-44DF-AA29-02B28AED714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507420" y="6262219"/>
              <a:ext cx="137356" cy="100371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6"/>
                    <a:pt x="15" y="0"/>
                    <a:pt x="25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7" name="Freeform 136">
              <a:extLst>
                <a:ext uri="{FF2B5EF4-FFF2-40B4-BE49-F238E27FC236}">
                  <a16:creationId xmlns:a16="http://schemas.microsoft.com/office/drawing/2014/main" id="{BA82150B-D747-458F-8C52-72FBA52BCDB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568517" y="6274085"/>
              <a:ext cx="127608" cy="69362"/>
            </a:xfrm>
            <a:custGeom>
              <a:avLst/>
              <a:gdLst>
                <a:gd name="T0" fmla="*/ 21 w 39"/>
                <a:gd name="T1" fmla="*/ 0 h 23"/>
                <a:gd name="T2" fmla="*/ 22 w 39"/>
                <a:gd name="T3" fmla="*/ 23 h 23"/>
                <a:gd name="T4" fmla="*/ 21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21" y="0"/>
                  </a:moveTo>
                  <a:cubicBezTo>
                    <a:pt x="37" y="0"/>
                    <a:pt x="39" y="22"/>
                    <a:pt x="22" y="23"/>
                  </a:cubicBezTo>
                  <a:cubicBezTo>
                    <a:pt x="7" y="22"/>
                    <a:pt x="0" y="5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8" name="Freeform 137">
              <a:extLst>
                <a:ext uri="{FF2B5EF4-FFF2-40B4-BE49-F238E27FC236}">
                  <a16:creationId xmlns:a16="http://schemas.microsoft.com/office/drawing/2014/main" id="{0288BD39-0846-445A-BD81-1E34E0E99ED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268636" y="6277723"/>
              <a:ext cx="127608" cy="93843"/>
            </a:xfrm>
            <a:custGeom>
              <a:avLst/>
              <a:gdLst>
                <a:gd name="T0" fmla="*/ 23 w 39"/>
                <a:gd name="T1" fmla="*/ 0 h 31"/>
                <a:gd name="T2" fmla="*/ 17 w 39"/>
                <a:gd name="T3" fmla="*/ 26 h 31"/>
                <a:gd name="T4" fmla="*/ 23 w 39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1">
                  <a:moveTo>
                    <a:pt x="23" y="0"/>
                  </a:moveTo>
                  <a:cubicBezTo>
                    <a:pt x="39" y="3"/>
                    <a:pt x="39" y="31"/>
                    <a:pt x="17" y="26"/>
                  </a:cubicBezTo>
                  <a:cubicBezTo>
                    <a:pt x="0" y="6"/>
                    <a:pt x="15" y="5"/>
                    <a:pt x="23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9" name="Freeform 138">
              <a:extLst>
                <a:ext uri="{FF2B5EF4-FFF2-40B4-BE49-F238E27FC236}">
                  <a16:creationId xmlns:a16="http://schemas.microsoft.com/office/drawing/2014/main" id="{B89B3B49-0A7E-4573-9B52-D1B0659831A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016079" y="6280172"/>
              <a:ext cx="117860" cy="79154"/>
            </a:xfrm>
            <a:custGeom>
              <a:avLst/>
              <a:gdLst>
                <a:gd name="T0" fmla="*/ 21 w 36"/>
                <a:gd name="T1" fmla="*/ 0 h 26"/>
                <a:gd name="T2" fmla="*/ 21 w 36"/>
                <a:gd name="T3" fmla="*/ 26 h 26"/>
                <a:gd name="T4" fmla="*/ 21 w 36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6">
                  <a:moveTo>
                    <a:pt x="21" y="0"/>
                  </a:moveTo>
                  <a:cubicBezTo>
                    <a:pt x="32" y="4"/>
                    <a:pt x="36" y="23"/>
                    <a:pt x="21" y="26"/>
                  </a:cubicBezTo>
                  <a:cubicBezTo>
                    <a:pt x="1" y="24"/>
                    <a:pt x="0" y="2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0" name="Freeform 139">
              <a:extLst>
                <a:ext uri="{FF2B5EF4-FFF2-40B4-BE49-F238E27FC236}">
                  <a16:creationId xmlns:a16="http://schemas.microsoft.com/office/drawing/2014/main" id="{EB447648-FE0A-4D8E-86B8-D38D5F938BF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537627" y="6286699"/>
              <a:ext cx="131153" cy="87315"/>
            </a:xfrm>
            <a:custGeom>
              <a:avLst/>
              <a:gdLst>
                <a:gd name="T0" fmla="*/ 24 w 40"/>
                <a:gd name="T1" fmla="*/ 0 h 29"/>
                <a:gd name="T2" fmla="*/ 19 w 40"/>
                <a:gd name="T3" fmla="*/ 26 h 29"/>
                <a:gd name="T4" fmla="*/ 24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4" y="0"/>
                  </a:moveTo>
                  <a:cubicBezTo>
                    <a:pt x="40" y="2"/>
                    <a:pt x="34" y="29"/>
                    <a:pt x="19" y="26"/>
                  </a:cubicBezTo>
                  <a:cubicBezTo>
                    <a:pt x="0" y="19"/>
                    <a:pt x="4" y="2"/>
                    <a:pt x="24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1" name="Freeform 140">
              <a:extLst>
                <a:ext uri="{FF2B5EF4-FFF2-40B4-BE49-F238E27FC236}">
                  <a16:creationId xmlns:a16="http://schemas.microsoft.com/office/drawing/2014/main" id="{0F74D32E-67FC-452C-A52B-988DB498433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995618" y="6289963"/>
              <a:ext cx="137356" cy="96290"/>
            </a:xfrm>
            <a:custGeom>
              <a:avLst/>
              <a:gdLst>
                <a:gd name="T0" fmla="*/ 25 w 42"/>
                <a:gd name="T1" fmla="*/ 0 h 32"/>
                <a:gd name="T2" fmla="*/ 4 w 42"/>
                <a:gd name="T3" fmla="*/ 18 h 32"/>
                <a:gd name="T4" fmla="*/ 25 w 42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2">
                  <a:moveTo>
                    <a:pt x="25" y="0"/>
                  </a:moveTo>
                  <a:cubicBezTo>
                    <a:pt x="42" y="13"/>
                    <a:pt x="15" y="32"/>
                    <a:pt x="4" y="18"/>
                  </a:cubicBezTo>
                  <a:cubicBezTo>
                    <a:pt x="0" y="5"/>
                    <a:pt x="16" y="0"/>
                    <a:pt x="25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2" name="Freeform 142">
              <a:extLst>
                <a:ext uri="{FF2B5EF4-FFF2-40B4-BE49-F238E27FC236}">
                  <a16:creationId xmlns:a16="http://schemas.microsoft.com/office/drawing/2014/main" id="{48203367-1F19-4C4F-B38D-929816F787B1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766179" y="6316892"/>
              <a:ext cx="3545" cy="5712"/>
            </a:xfrm>
            <a:custGeom>
              <a:avLst/>
              <a:gdLst>
                <a:gd name="T0" fmla="*/ 0 w 1"/>
                <a:gd name="T1" fmla="*/ 0 h 2"/>
                <a:gd name="T2" fmla="*/ 1 w 1"/>
                <a:gd name="T3" fmla="*/ 2 h 2"/>
                <a:gd name="T4" fmla="*/ 0 w 1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0" y="0"/>
                  </a:moveTo>
                  <a:cubicBezTo>
                    <a:pt x="1" y="1"/>
                    <a:pt x="1" y="1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3" name="Freeform 143">
              <a:extLst>
                <a:ext uri="{FF2B5EF4-FFF2-40B4-BE49-F238E27FC236}">
                  <a16:creationId xmlns:a16="http://schemas.microsoft.com/office/drawing/2014/main" id="{FEBB9D94-7802-4607-9BA4-62FB212BFCC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793248" y="6320155"/>
              <a:ext cx="121406" cy="78339"/>
            </a:xfrm>
            <a:custGeom>
              <a:avLst/>
              <a:gdLst>
                <a:gd name="T0" fmla="*/ 21 w 37"/>
                <a:gd name="T1" fmla="*/ 0 h 26"/>
                <a:gd name="T2" fmla="*/ 22 w 37"/>
                <a:gd name="T3" fmla="*/ 26 h 26"/>
                <a:gd name="T4" fmla="*/ 21 w 37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6">
                  <a:moveTo>
                    <a:pt x="21" y="0"/>
                  </a:moveTo>
                  <a:cubicBezTo>
                    <a:pt x="32" y="2"/>
                    <a:pt x="37" y="23"/>
                    <a:pt x="22" y="26"/>
                  </a:cubicBezTo>
                  <a:cubicBezTo>
                    <a:pt x="3" y="26"/>
                    <a:pt x="0" y="1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4" name="Freeform 144">
              <a:extLst>
                <a:ext uri="{FF2B5EF4-FFF2-40B4-BE49-F238E27FC236}">
                  <a16:creationId xmlns:a16="http://schemas.microsoft.com/office/drawing/2014/main" id="{24743784-06E3-4913-9DFD-2FCBF9D929C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061757" y="6316892"/>
              <a:ext cx="141786" cy="90579"/>
            </a:xfrm>
            <a:custGeom>
              <a:avLst/>
              <a:gdLst>
                <a:gd name="T0" fmla="*/ 28 w 43"/>
                <a:gd name="T1" fmla="*/ 2 h 30"/>
                <a:gd name="T2" fmla="*/ 41 w 43"/>
                <a:gd name="T3" fmla="*/ 20 h 30"/>
                <a:gd name="T4" fmla="*/ 28 w 43"/>
                <a:gd name="T5" fmla="*/ 2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0">
                  <a:moveTo>
                    <a:pt x="28" y="2"/>
                  </a:moveTo>
                  <a:cubicBezTo>
                    <a:pt x="36" y="0"/>
                    <a:pt x="43" y="12"/>
                    <a:pt x="41" y="20"/>
                  </a:cubicBezTo>
                  <a:cubicBezTo>
                    <a:pt x="24" y="30"/>
                    <a:pt x="0" y="14"/>
                    <a:pt x="28" y="2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5" name="Freeform 145">
              <a:extLst>
                <a:ext uri="{FF2B5EF4-FFF2-40B4-BE49-F238E27FC236}">
                  <a16:creationId xmlns:a16="http://schemas.microsoft.com/office/drawing/2014/main" id="{25CD3315-6611-406F-AF95-2EF9F5A5B04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271778" y="6322605"/>
              <a:ext cx="121406" cy="66913"/>
            </a:xfrm>
            <a:custGeom>
              <a:avLst/>
              <a:gdLst>
                <a:gd name="T0" fmla="*/ 19 w 37"/>
                <a:gd name="T1" fmla="*/ 0 h 22"/>
                <a:gd name="T2" fmla="*/ 19 w 37"/>
                <a:gd name="T3" fmla="*/ 22 h 22"/>
                <a:gd name="T4" fmla="*/ 19 w 37"/>
                <a:gd name="T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2">
                  <a:moveTo>
                    <a:pt x="19" y="0"/>
                  </a:moveTo>
                  <a:cubicBezTo>
                    <a:pt x="35" y="1"/>
                    <a:pt x="37" y="22"/>
                    <a:pt x="19" y="22"/>
                  </a:cubicBezTo>
                  <a:cubicBezTo>
                    <a:pt x="6" y="18"/>
                    <a:pt x="0" y="4"/>
                    <a:pt x="1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6" name="Freeform 8">
              <a:extLst>
                <a:ext uri="{FF2B5EF4-FFF2-40B4-BE49-F238E27FC236}">
                  <a16:creationId xmlns:a16="http://schemas.microsoft.com/office/drawing/2014/main" id="{4B0A51D7-FF65-4E97-9E1A-8C4688E86263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727269" y="6280580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7" name="Freeform 8">
              <a:extLst>
                <a:ext uri="{FF2B5EF4-FFF2-40B4-BE49-F238E27FC236}">
                  <a16:creationId xmlns:a16="http://schemas.microsoft.com/office/drawing/2014/main" id="{E4E336B8-243A-49D9-9876-4BF3A08D3A8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6018" y="5842761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8" name="Freeform 106">
              <a:extLst>
                <a:ext uri="{FF2B5EF4-FFF2-40B4-BE49-F238E27FC236}">
                  <a16:creationId xmlns:a16="http://schemas.microsoft.com/office/drawing/2014/main" id="{CFBBE0E2-8BDF-4B26-BEBC-DB799B8F6B4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0" y="6057250"/>
              <a:ext cx="134697" cy="97107"/>
            </a:xfrm>
            <a:custGeom>
              <a:avLst/>
              <a:gdLst>
                <a:gd name="T0" fmla="*/ 25 w 41"/>
                <a:gd name="T1" fmla="*/ 0 h 32"/>
                <a:gd name="T2" fmla="*/ 4 w 41"/>
                <a:gd name="T3" fmla="*/ 18 h 32"/>
                <a:gd name="T4" fmla="*/ 25 w 41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2">
                  <a:moveTo>
                    <a:pt x="25" y="0"/>
                  </a:moveTo>
                  <a:cubicBezTo>
                    <a:pt x="41" y="13"/>
                    <a:pt x="15" y="32"/>
                    <a:pt x="4" y="18"/>
                  </a:cubicBezTo>
                  <a:cubicBezTo>
                    <a:pt x="0" y="5"/>
                    <a:pt x="15" y="0"/>
                    <a:pt x="25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9" name="Freeform 120">
              <a:extLst>
                <a:ext uri="{FF2B5EF4-FFF2-40B4-BE49-F238E27FC236}">
                  <a16:creationId xmlns:a16="http://schemas.microsoft.com/office/drawing/2014/main" id="{A6727626-8944-4EB7-B327-B696FE484D2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137524" y="5942904"/>
              <a:ext cx="121406" cy="66913"/>
            </a:xfrm>
            <a:custGeom>
              <a:avLst/>
              <a:gdLst>
                <a:gd name="T0" fmla="*/ 19 w 37"/>
                <a:gd name="T1" fmla="*/ 0 h 22"/>
                <a:gd name="T2" fmla="*/ 20 w 37"/>
                <a:gd name="T3" fmla="*/ 22 h 22"/>
                <a:gd name="T4" fmla="*/ 19 w 37"/>
                <a:gd name="T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2">
                  <a:moveTo>
                    <a:pt x="19" y="0"/>
                  </a:moveTo>
                  <a:cubicBezTo>
                    <a:pt x="35" y="2"/>
                    <a:pt x="37" y="21"/>
                    <a:pt x="20" y="22"/>
                  </a:cubicBezTo>
                  <a:cubicBezTo>
                    <a:pt x="7" y="18"/>
                    <a:pt x="0" y="6"/>
                    <a:pt x="1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0" name="Freeform 120">
              <a:extLst>
                <a:ext uri="{FF2B5EF4-FFF2-40B4-BE49-F238E27FC236}">
                  <a16:creationId xmlns:a16="http://schemas.microsoft.com/office/drawing/2014/main" id="{D8C4C7E6-114C-4D16-9FC6-1260653C2375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719407" y="5951690"/>
              <a:ext cx="121406" cy="66913"/>
            </a:xfrm>
            <a:custGeom>
              <a:avLst/>
              <a:gdLst>
                <a:gd name="T0" fmla="*/ 19 w 37"/>
                <a:gd name="T1" fmla="*/ 0 h 22"/>
                <a:gd name="T2" fmla="*/ 20 w 37"/>
                <a:gd name="T3" fmla="*/ 22 h 22"/>
                <a:gd name="T4" fmla="*/ 19 w 37"/>
                <a:gd name="T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2">
                  <a:moveTo>
                    <a:pt x="19" y="0"/>
                  </a:moveTo>
                  <a:cubicBezTo>
                    <a:pt x="35" y="2"/>
                    <a:pt x="37" y="21"/>
                    <a:pt x="20" y="22"/>
                  </a:cubicBezTo>
                  <a:cubicBezTo>
                    <a:pt x="7" y="18"/>
                    <a:pt x="0" y="6"/>
                    <a:pt x="1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1" name="Freeform 125">
              <a:extLst>
                <a:ext uri="{FF2B5EF4-FFF2-40B4-BE49-F238E27FC236}">
                  <a16:creationId xmlns:a16="http://schemas.microsoft.com/office/drawing/2014/main" id="{2D373437-2902-4D8A-B887-F6941556C27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28670" y="6231153"/>
              <a:ext cx="147990" cy="79154"/>
            </a:xfrm>
            <a:custGeom>
              <a:avLst/>
              <a:gdLst>
                <a:gd name="T0" fmla="*/ 22 w 45"/>
                <a:gd name="T1" fmla="*/ 0 h 26"/>
                <a:gd name="T2" fmla="*/ 28 w 45"/>
                <a:gd name="T3" fmla="*/ 26 h 26"/>
                <a:gd name="T4" fmla="*/ 22 w 45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6">
                  <a:moveTo>
                    <a:pt x="22" y="0"/>
                  </a:moveTo>
                  <a:cubicBezTo>
                    <a:pt x="32" y="2"/>
                    <a:pt x="45" y="22"/>
                    <a:pt x="28" y="26"/>
                  </a:cubicBezTo>
                  <a:cubicBezTo>
                    <a:pt x="9" y="24"/>
                    <a:pt x="0" y="9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2" name="Freeform 137">
              <a:extLst>
                <a:ext uri="{FF2B5EF4-FFF2-40B4-BE49-F238E27FC236}">
                  <a16:creationId xmlns:a16="http://schemas.microsoft.com/office/drawing/2014/main" id="{8EB99B25-2662-42DE-8F5D-E0F6F28C859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456267" y="5963524"/>
              <a:ext cx="127608" cy="93843"/>
            </a:xfrm>
            <a:custGeom>
              <a:avLst/>
              <a:gdLst>
                <a:gd name="T0" fmla="*/ 23 w 39"/>
                <a:gd name="T1" fmla="*/ 0 h 31"/>
                <a:gd name="T2" fmla="*/ 17 w 39"/>
                <a:gd name="T3" fmla="*/ 26 h 31"/>
                <a:gd name="T4" fmla="*/ 23 w 39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1">
                  <a:moveTo>
                    <a:pt x="23" y="0"/>
                  </a:moveTo>
                  <a:cubicBezTo>
                    <a:pt x="39" y="3"/>
                    <a:pt x="39" y="31"/>
                    <a:pt x="17" y="26"/>
                  </a:cubicBezTo>
                  <a:cubicBezTo>
                    <a:pt x="0" y="6"/>
                    <a:pt x="15" y="5"/>
                    <a:pt x="23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3" name="Freeform 6">
              <a:extLst>
                <a:ext uri="{FF2B5EF4-FFF2-40B4-BE49-F238E27FC236}">
                  <a16:creationId xmlns:a16="http://schemas.microsoft.com/office/drawing/2014/main" id="{724D4F80-B109-4438-BC6D-ABB522B44115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683488" y="6310399"/>
              <a:ext cx="124063" cy="87315"/>
            </a:xfrm>
            <a:custGeom>
              <a:avLst/>
              <a:gdLst>
                <a:gd name="T0" fmla="*/ 12 w 38"/>
                <a:gd name="T1" fmla="*/ 3 h 29"/>
                <a:gd name="T2" fmla="*/ 15 w 38"/>
                <a:gd name="T3" fmla="*/ 29 h 29"/>
                <a:gd name="T4" fmla="*/ 12 w 38"/>
                <a:gd name="T5" fmla="*/ 3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9">
                  <a:moveTo>
                    <a:pt x="12" y="3"/>
                  </a:moveTo>
                  <a:cubicBezTo>
                    <a:pt x="34" y="0"/>
                    <a:pt x="38" y="26"/>
                    <a:pt x="15" y="29"/>
                  </a:cubicBezTo>
                  <a:cubicBezTo>
                    <a:pt x="4" y="23"/>
                    <a:pt x="0" y="9"/>
                    <a:pt x="12" y="3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" name="Freeform 105">
              <a:extLst>
                <a:ext uri="{FF2B5EF4-FFF2-40B4-BE49-F238E27FC236}">
                  <a16:creationId xmlns:a16="http://schemas.microsoft.com/office/drawing/2014/main" id="{F5A66334-17A8-4594-AB17-4C33A955B27D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578638" y="5996207"/>
              <a:ext cx="140901" cy="93027"/>
            </a:xfrm>
            <a:custGeom>
              <a:avLst/>
              <a:gdLst>
                <a:gd name="T0" fmla="*/ 26 w 43"/>
                <a:gd name="T1" fmla="*/ 3 h 31"/>
                <a:gd name="T2" fmla="*/ 39 w 43"/>
                <a:gd name="T3" fmla="*/ 23 h 31"/>
                <a:gd name="T4" fmla="*/ 26 w 43"/>
                <a:gd name="T5" fmla="*/ 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1">
                  <a:moveTo>
                    <a:pt x="26" y="3"/>
                  </a:moveTo>
                  <a:cubicBezTo>
                    <a:pt x="34" y="0"/>
                    <a:pt x="43" y="17"/>
                    <a:pt x="39" y="23"/>
                  </a:cubicBezTo>
                  <a:cubicBezTo>
                    <a:pt x="20" y="31"/>
                    <a:pt x="0" y="15"/>
                    <a:pt x="26" y="3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" name="Freeform 106">
              <a:extLst>
                <a:ext uri="{FF2B5EF4-FFF2-40B4-BE49-F238E27FC236}">
                  <a16:creationId xmlns:a16="http://schemas.microsoft.com/office/drawing/2014/main" id="{D12EC8B9-DE60-44BC-9911-A9CD8EF5066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230164" y="5950795"/>
              <a:ext cx="134697" cy="97107"/>
            </a:xfrm>
            <a:custGeom>
              <a:avLst/>
              <a:gdLst>
                <a:gd name="T0" fmla="*/ 25 w 41"/>
                <a:gd name="T1" fmla="*/ 0 h 32"/>
                <a:gd name="T2" fmla="*/ 4 w 41"/>
                <a:gd name="T3" fmla="*/ 18 h 32"/>
                <a:gd name="T4" fmla="*/ 25 w 41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2">
                  <a:moveTo>
                    <a:pt x="25" y="0"/>
                  </a:moveTo>
                  <a:cubicBezTo>
                    <a:pt x="41" y="13"/>
                    <a:pt x="15" y="32"/>
                    <a:pt x="4" y="18"/>
                  </a:cubicBezTo>
                  <a:cubicBezTo>
                    <a:pt x="0" y="5"/>
                    <a:pt x="15" y="0"/>
                    <a:pt x="25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6" name="Freeform 107">
              <a:extLst>
                <a:ext uri="{FF2B5EF4-FFF2-40B4-BE49-F238E27FC236}">
                  <a16:creationId xmlns:a16="http://schemas.microsoft.com/office/drawing/2014/main" id="{FB7FEAD3-708C-4B79-B452-4445C27780D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858039" y="6027497"/>
              <a:ext cx="154193" cy="81603"/>
            </a:xfrm>
            <a:custGeom>
              <a:avLst/>
              <a:gdLst>
                <a:gd name="T0" fmla="*/ 31 w 47"/>
                <a:gd name="T1" fmla="*/ 0 h 27"/>
                <a:gd name="T2" fmla="*/ 17 w 47"/>
                <a:gd name="T3" fmla="*/ 23 h 27"/>
                <a:gd name="T4" fmla="*/ 31 w 47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7" h="27">
                  <a:moveTo>
                    <a:pt x="31" y="0"/>
                  </a:moveTo>
                  <a:cubicBezTo>
                    <a:pt x="47" y="10"/>
                    <a:pt x="32" y="27"/>
                    <a:pt x="17" y="23"/>
                  </a:cubicBezTo>
                  <a:cubicBezTo>
                    <a:pt x="0" y="14"/>
                    <a:pt x="18" y="0"/>
                    <a:pt x="3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7" name="Freeform 108">
              <a:extLst>
                <a:ext uri="{FF2B5EF4-FFF2-40B4-BE49-F238E27FC236}">
                  <a16:creationId xmlns:a16="http://schemas.microsoft.com/office/drawing/2014/main" id="{8C6933FD-FAB6-403B-9CD4-EF0E06CF799C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843391" y="5963034"/>
              <a:ext cx="121406" cy="90579"/>
            </a:xfrm>
            <a:custGeom>
              <a:avLst/>
              <a:gdLst>
                <a:gd name="T0" fmla="*/ 26 w 37"/>
                <a:gd name="T1" fmla="*/ 1 h 30"/>
                <a:gd name="T2" fmla="*/ 35 w 37"/>
                <a:gd name="T3" fmla="*/ 21 h 30"/>
                <a:gd name="T4" fmla="*/ 26 w 37"/>
                <a:gd name="T5" fmla="*/ 1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30">
                  <a:moveTo>
                    <a:pt x="26" y="1"/>
                  </a:moveTo>
                  <a:cubicBezTo>
                    <a:pt x="35" y="0"/>
                    <a:pt x="37" y="13"/>
                    <a:pt x="35" y="21"/>
                  </a:cubicBezTo>
                  <a:cubicBezTo>
                    <a:pt x="14" y="30"/>
                    <a:pt x="0" y="8"/>
                    <a:pt x="26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8" name="Freeform 109">
              <a:extLst>
                <a:ext uri="{FF2B5EF4-FFF2-40B4-BE49-F238E27FC236}">
                  <a16:creationId xmlns:a16="http://schemas.microsoft.com/office/drawing/2014/main" id="{3F4D3F48-1D65-45EB-91E2-BEFFB2440C9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334906" y="5995680"/>
              <a:ext cx="154193" cy="84866"/>
            </a:xfrm>
            <a:custGeom>
              <a:avLst/>
              <a:gdLst>
                <a:gd name="T0" fmla="*/ 26 w 47"/>
                <a:gd name="T1" fmla="*/ 0 h 28"/>
                <a:gd name="T2" fmla="*/ 10 w 47"/>
                <a:gd name="T3" fmla="*/ 26 h 28"/>
                <a:gd name="T4" fmla="*/ 26 w 47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7" h="28">
                  <a:moveTo>
                    <a:pt x="26" y="0"/>
                  </a:moveTo>
                  <a:cubicBezTo>
                    <a:pt x="47" y="13"/>
                    <a:pt x="28" y="28"/>
                    <a:pt x="10" y="26"/>
                  </a:cubicBezTo>
                  <a:cubicBezTo>
                    <a:pt x="0" y="13"/>
                    <a:pt x="15" y="4"/>
                    <a:pt x="2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9" name="Freeform 110">
              <a:extLst>
                <a:ext uri="{FF2B5EF4-FFF2-40B4-BE49-F238E27FC236}">
                  <a16:creationId xmlns:a16="http://schemas.microsoft.com/office/drawing/2014/main" id="{5FB2CD0B-BF87-4FEC-B6B6-0DA50B9314A2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51575" y="5968048"/>
              <a:ext cx="127608" cy="114243"/>
            </a:xfrm>
            <a:custGeom>
              <a:avLst/>
              <a:gdLst>
                <a:gd name="T0" fmla="*/ 21 w 39"/>
                <a:gd name="T1" fmla="*/ 1 h 38"/>
                <a:gd name="T2" fmla="*/ 39 w 39"/>
                <a:gd name="T3" fmla="*/ 18 h 38"/>
                <a:gd name="T4" fmla="*/ 21 w 39"/>
                <a:gd name="T5" fmla="*/ 1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8">
                  <a:moveTo>
                    <a:pt x="21" y="1"/>
                  </a:moveTo>
                  <a:cubicBezTo>
                    <a:pt x="35" y="0"/>
                    <a:pt x="38" y="8"/>
                    <a:pt x="39" y="18"/>
                  </a:cubicBezTo>
                  <a:cubicBezTo>
                    <a:pt x="25" y="38"/>
                    <a:pt x="0" y="13"/>
                    <a:pt x="21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0" name="Freeform 111">
              <a:extLst>
                <a:ext uri="{FF2B5EF4-FFF2-40B4-BE49-F238E27FC236}">
                  <a16:creationId xmlns:a16="http://schemas.microsoft.com/office/drawing/2014/main" id="{5C2A4452-6B00-411C-80AB-29AE135B455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066705" y="5978540"/>
              <a:ext cx="131153" cy="87315"/>
            </a:xfrm>
            <a:custGeom>
              <a:avLst/>
              <a:gdLst>
                <a:gd name="T0" fmla="*/ 24 w 40"/>
                <a:gd name="T1" fmla="*/ 0 h 29"/>
                <a:gd name="T2" fmla="*/ 20 w 40"/>
                <a:gd name="T3" fmla="*/ 25 h 29"/>
                <a:gd name="T4" fmla="*/ 24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4" y="0"/>
                  </a:moveTo>
                  <a:cubicBezTo>
                    <a:pt x="40" y="1"/>
                    <a:pt x="35" y="29"/>
                    <a:pt x="20" y="25"/>
                  </a:cubicBezTo>
                  <a:cubicBezTo>
                    <a:pt x="0" y="19"/>
                    <a:pt x="5" y="2"/>
                    <a:pt x="24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1" name="Freeform 112">
              <a:extLst>
                <a:ext uri="{FF2B5EF4-FFF2-40B4-BE49-F238E27FC236}">
                  <a16:creationId xmlns:a16="http://schemas.microsoft.com/office/drawing/2014/main" id="{9B0D6CF6-D17B-4DC7-828A-773636910C92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51876" y="5966299"/>
              <a:ext cx="117860" cy="81603"/>
            </a:xfrm>
            <a:custGeom>
              <a:avLst/>
              <a:gdLst>
                <a:gd name="T0" fmla="*/ 19 w 36"/>
                <a:gd name="T1" fmla="*/ 1 h 27"/>
                <a:gd name="T2" fmla="*/ 21 w 36"/>
                <a:gd name="T3" fmla="*/ 27 h 27"/>
                <a:gd name="T4" fmla="*/ 19 w 36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19" y="1"/>
                  </a:moveTo>
                  <a:cubicBezTo>
                    <a:pt x="31" y="1"/>
                    <a:pt x="36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2" name="Freeform 122">
              <a:extLst>
                <a:ext uri="{FF2B5EF4-FFF2-40B4-BE49-F238E27FC236}">
                  <a16:creationId xmlns:a16="http://schemas.microsoft.com/office/drawing/2014/main" id="{E0E5EA9F-6192-466D-BF45-46D9BCE3BDB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311861" y="6280580"/>
              <a:ext cx="127608" cy="81603"/>
            </a:xfrm>
            <a:custGeom>
              <a:avLst/>
              <a:gdLst>
                <a:gd name="T0" fmla="*/ 24 w 39"/>
                <a:gd name="T1" fmla="*/ 0 h 27"/>
                <a:gd name="T2" fmla="*/ 20 w 39"/>
                <a:gd name="T3" fmla="*/ 26 h 27"/>
                <a:gd name="T4" fmla="*/ 24 w 39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7">
                  <a:moveTo>
                    <a:pt x="24" y="0"/>
                  </a:moveTo>
                  <a:cubicBezTo>
                    <a:pt x="39" y="3"/>
                    <a:pt x="36" y="27"/>
                    <a:pt x="20" y="26"/>
                  </a:cubicBezTo>
                  <a:cubicBezTo>
                    <a:pt x="0" y="19"/>
                    <a:pt x="4" y="3"/>
                    <a:pt x="24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3" name="Freeform 130">
              <a:extLst>
                <a:ext uri="{FF2B5EF4-FFF2-40B4-BE49-F238E27FC236}">
                  <a16:creationId xmlns:a16="http://schemas.microsoft.com/office/drawing/2014/main" id="{008FF77B-AC18-4E35-BB9B-0CA39278F7BC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50053" y="6283842"/>
              <a:ext cx="157737" cy="81603"/>
            </a:xfrm>
            <a:custGeom>
              <a:avLst/>
              <a:gdLst>
                <a:gd name="T0" fmla="*/ 31 w 48"/>
                <a:gd name="T1" fmla="*/ 0 h 27"/>
                <a:gd name="T2" fmla="*/ 18 w 48"/>
                <a:gd name="T3" fmla="*/ 24 h 27"/>
                <a:gd name="T4" fmla="*/ 31 w 48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8" h="27">
                  <a:moveTo>
                    <a:pt x="31" y="0"/>
                  </a:moveTo>
                  <a:cubicBezTo>
                    <a:pt x="48" y="10"/>
                    <a:pt x="32" y="27"/>
                    <a:pt x="18" y="24"/>
                  </a:cubicBezTo>
                  <a:cubicBezTo>
                    <a:pt x="0" y="14"/>
                    <a:pt x="18" y="0"/>
                    <a:pt x="3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4" name="Freeform 131">
              <a:extLst>
                <a:ext uri="{FF2B5EF4-FFF2-40B4-BE49-F238E27FC236}">
                  <a16:creationId xmlns:a16="http://schemas.microsoft.com/office/drawing/2014/main" id="{F237A1D4-9D62-4DEA-BD39-E5EC93B33BE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683480" y="6267114"/>
              <a:ext cx="117860" cy="87315"/>
            </a:xfrm>
            <a:custGeom>
              <a:avLst/>
              <a:gdLst>
                <a:gd name="T0" fmla="*/ 15 w 36"/>
                <a:gd name="T1" fmla="*/ 0 h 29"/>
                <a:gd name="T2" fmla="*/ 25 w 36"/>
                <a:gd name="T3" fmla="*/ 15 h 29"/>
                <a:gd name="T4" fmla="*/ 13 w 36"/>
                <a:gd name="T5" fmla="*/ 21 h 29"/>
                <a:gd name="T6" fmla="*/ 15 w 36"/>
                <a:gd name="T7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9">
                  <a:moveTo>
                    <a:pt x="15" y="0"/>
                  </a:moveTo>
                  <a:cubicBezTo>
                    <a:pt x="21" y="0"/>
                    <a:pt x="36" y="13"/>
                    <a:pt x="25" y="15"/>
                  </a:cubicBezTo>
                  <a:cubicBezTo>
                    <a:pt x="20" y="19"/>
                    <a:pt x="20" y="22"/>
                    <a:pt x="13" y="21"/>
                  </a:cubicBezTo>
                  <a:cubicBezTo>
                    <a:pt x="0" y="29"/>
                    <a:pt x="0" y="0"/>
                    <a:pt x="15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5" name="Freeform 132">
              <a:extLst>
                <a:ext uri="{FF2B5EF4-FFF2-40B4-BE49-F238E27FC236}">
                  <a16:creationId xmlns:a16="http://schemas.microsoft.com/office/drawing/2014/main" id="{CFF6BE31-4842-4659-8D68-63423F82691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539967" y="6306821"/>
              <a:ext cx="127608" cy="69362"/>
            </a:xfrm>
            <a:custGeom>
              <a:avLst/>
              <a:gdLst>
                <a:gd name="T0" fmla="*/ 16 w 39"/>
                <a:gd name="T1" fmla="*/ 0 h 23"/>
                <a:gd name="T2" fmla="*/ 11 w 39"/>
                <a:gd name="T3" fmla="*/ 23 h 23"/>
                <a:gd name="T4" fmla="*/ 1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16" y="0"/>
                  </a:moveTo>
                  <a:cubicBezTo>
                    <a:pt x="39" y="8"/>
                    <a:pt x="31" y="17"/>
                    <a:pt x="11" y="23"/>
                  </a:cubicBezTo>
                  <a:cubicBezTo>
                    <a:pt x="0" y="16"/>
                    <a:pt x="4" y="2"/>
                    <a:pt x="1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6" name="Freeform 134">
              <a:extLst>
                <a:ext uri="{FF2B5EF4-FFF2-40B4-BE49-F238E27FC236}">
                  <a16:creationId xmlns:a16="http://schemas.microsoft.com/office/drawing/2014/main" id="{3EC2112B-E2EC-492A-8AF9-D78F4B4A99B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736264" y="6312790"/>
              <a:ext cx="124063" cy="117507"/>
            </a:xfrm>
            <a:custGeom>
              <a:avLst/>
              <a:gdLst>
                <a:gd name="T0" fmla="*/ 20 w 38"/>
                <a:gd name="T1" fmla="*/ 2 h 39"/>
                <a:gd name="T2" fmla="*/ 38 w 38"/>
                <a:gd name="T3" fmla="*/ 19 h 39"/>
                <a:gd name="T4" fmla="*/ 20 w 38"/>
                <a:gd name="T5" fmla="*/ 2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39">
                  <a:moveTo>
                    <a:pt x="20" y="2"/>
                  </a:moveTo>
                  <a:cubicBezTo>
                    <a:pt x="34" y="0"/>
                    <a:pt x="38" y="8"/>
                    <a:pt x="38" y="19"/>
                  </a:cubicBezTo>
                  <a:cubicBezTo>
                    <a:pt x="24" y="39"/>
                    <a:pt x="0" y="13"/>
                    <a:pt x="20" y="2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7" name="Freeform 135">
              <a:extLst>
                <a:ext uri="{FF2B5EF4-FFF2-40B4-BE49-F238E27FC236}">
                  <a16:creationId xmlns:a16="http://schemas.microsoft.com/office/drawing/2014/main" id="{E71F6428-AC25-4A5A-8439-04768A17B6F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397411" y="6285468"/>
              <a:ext cx="128495" cy="84051"/>
            </a:xfrm>
            <a:custGeom>
              <a:avLst/>
              <a:gdLst>
                <a:gd name="T0" fmla="*/ 21 w 39"/>
                <a:gd name="T1" fmla="*/ 0 h 28"/>
                <a:gd name="T2" fmla="*/ 6 w 39"/>
                <a:gd name="T3" fmla="*/ 20 h 28"/>
                <a:gd name="T4" fmla="*/ 21 w 39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8">
                  <a:moveTo>
                    <a:pt x="21" y="0"/>
                  </a:moveTo>
                  <a:cubicBezTo>
                    <a:pt x="39" y="12"/>
                    <a:pt x="22" y="28"/>
                    <a:pt x="6" y="20"/>
                  </a:cubicBezTo>
                  <a:cubicBezTo>
                    <a:pt x="0" y="7"/>
                    <a:pt x="7" y="0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8" name="Freeform 141">
              <a:extLst>
                <a:ext uri="{FF2B5EF4-FFF2-40B4-BE49-F238E27FC236}">
                  <a16:creationId xmlns:a16="http://schemas.microsoft.com/office/drawing/2014/main" id="{87E919CC-AC41-4F0D-A842-792D7A418795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864771" y="6269189"/>
              <a:ext cx="163941" cy="163205"/>
            </a:xfrm>
            <a:custGeom>
              <a:avLst/>
              <a:gdLst>
                <a:gd name="T0" fmla="*/ 37 w 50"/>
                <a:gd name="T1" fmla="*/ 3 h 54"/>
                <a:gd name="T2" fmla="*/ 42 w 50"/>
                <a:gd name="T3" fmla="*/ 17 h 54"/>
                <a:gd name="T4" fmla="*/ 37 w 50"/>
                <a:gd name="T5" fmla="*/ 3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0" h="54">
                  <a:moveTo>
                    <a:pt x="37" y="3"/>
                  </a:moveTo>
                  <a:cubicBezTo>
                    <a:pt x="50" y="3"/>
                    <a:pt x="36" y="13"/>
                    <a:pt x="42" y="17"/>
                  </a:cubicBezTo>
                  <a:cubicBezTo>
                    <a:pt x="35" y="54"/>
                    <a:pt x="0" y="0"/>
                    <a:pt x="37" y="3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9" name="Freeform 91">
              <a:extLst>
                <a:ext uri="{FF2B5EF4-FFF2-40B4-BE49-F238E27FC236}">
                  <a16:creationId xmlns:a16="http://schemas.microsoft.com/office/drawing/2014/main" id="{DE28BE4E-1A59-46FF-810A-A8F9A46F702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358692" y="6026253"/>
              <a:ext cx="118747" cy="81603"/>
            </a:xfrm>
            <a:custGeom>
              <a:avLst/>
              <a:gdLst>
                <a:gd name="T0" fmla="*/ 19 w 36"/>
                <a:gd name="T1" fmla="*/ 1 h 27"/>
                <a:gd name="T2" fmla="*/ 21 w 36"/>
                <a:gd name="T3" fmla="*/ 27 h 27"/>
                <a:gd name="T4" fmla="*/ 19 w 36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19" y="1"/>
                  </a:moveTo>
                  <a:cubicBezTo>
                    <a:pt x="30" y="1"/>
                    <a:pt x="36" y="24"/>
                    <a:pt x="21" y="27"/>
                  </a:cubicBezTo>
                  <a:cubicBezTo>
                    <a:pt x="1" y="26"/>
                    <a:pt x="0" y="0"/>
                    <a:pt x="19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0" name="Freeform 92">
              <a:extLst>
                <a:ext uri="{FF2B5EF4-FFF2-40B4-BE49-F238E27FC236}">
                  <a16:creationId xmlns:a16="http://schemas.microsoft.com/office/drawing/2014/main" id="{41281533-9B25-42A4-9F50-34B4F24C0E5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102813" y="5963033"/>
              <a:ext cx="140901" cy="102819"/>
            </a:xfrm>
            <a:custGeom>
              <a:avLst/>
              <a:gdLst>
                <a:gd name="T0" fmla="*/ 28 w 43"/>
                <a:gd name="T1" fmla="*/ 0 h 34"/>
                <a:gd name="T2" fmla="*/ 41 w 43"/>
                <a:gd name="T3" fmla="*/ 21 h 34"/>
                <a:gd name="T4" fmla="*/ 28 w 43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4">
                  <a:moveTo>
                    <a:pt x="28" y="0"/>
                  </a:moveTo>
                  <a:cubicBezTo>
                    <a:pt x="35" y="1"/>
                    <a:pt x="43" y="11"/>
                    <a:pt x="41" y="21"/>
                  </a:cubicBezTo>
                  <a:cubicBezTo>
                    <a:pt x="23" y="34"/>
                    <a:pt x="0" y="7"/>
                    <a:pt x="28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1" name="Freeform 93">
              <a:extLst>
                <a:ext uri="{FF2B5EF4-FFF2-40B4-BE49-F238E27FC236}">
                  <a16:creationId xmlns:a16="http://schemas.microsoft.com/office/drawing/2014/main" id="{E5B56BED-7578-4E42-889D-34AA58F679ED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928451" y="6033253"/>
              <a:ext cx="127608" cy="79154"/>
            </a:xfrm>
            <a:custGeom>
              <a:avLst/>
              <a:gdLst>
                <a:gd name="T0" fmla="*/ 23 w 39"/>
                <a:gd name="T1" fmla="*/ 0 h 26"/>
                <a:gd name="T2" fmla="*/ 19 w 39"/>
                <a:gd name="T3" fmla="*/ 26 h 26"/>
                <a:gd name="T4" fmla="*/ 23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3" y="0"/>
                  </a:moveTo>
                  <a:cubicBezTo>
                    <a:pt x="39" y="4"/>
                    <a:pt x="34" y="25"/>
                    <a:pt x="19" y="26"/>
                  </a:cubicBezTo>
                  <a:cubicBezTo>
                    <a:pt x="0" y="20"/>
                    <a:pt x="7" y="4"/>
                    <a:pt x="23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2" name="Freeform 94">
              <a:extLst>
                <a:ext uri="{FF2B5EF4-FFF2-40B4-BE49-F238E27FC236}">
                  <a16:creationId xmlns:a16="http://schemas.microsoft.com/office/drawing/2014/main" id="{583E2F4A-E235-4600-A80D-18C1C36EE5F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915258" y="6071681"/>
              <a:ext cx="138242" cy="102819"/>
            </a:xfrm>
            <a:custGeom>
              <a:avLst/>
              <a:gdLst>
                <a:gd name="T0" fmla="*/ 29 w 42"/>
                <a:gd name="T1" fmla="*/ 1 h 34"/>
                <a:gd name="T2" fmla="*/ 40 w 42"/>
                <a:gd name="T3" fmla="*/ 20 h 34"/>
                <a:gd name="T4" fmla="*/ 29 w 42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4">
                  <a:moveTo>
                    <a:pt x="29" y="1"/>
                  </a:moveTo>
                  <a:cubicBezTo>
                    <a:pt x="38" y="0"/>
                    <a:pt x="42" y="12"/>
                    <a:pt x="40" y="20"/>
                  </a:cubicBezTo>
                  <a:cubicBezTo>
                    <a:pt x="22" y="34"/>
                    <a:pt x="0" y="9"/>
                    <a:pt x="29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3" name="Freeform 95">
              <a:extLst>
                <a:ext uri="{FF2B5EF4-FFF2-40B4-BE49-F238E27FC236}">
                  <a16:creationId xmlns:a16="http://schemas.microsoft.com/office/drawing/2014/main" id="{A3CF799A-9839-4CB1-9381-DCC0C1FE1B3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697627" y="6015784"/>
              <a:ext cx="117860" cy="81603"/>
            </a:xfrm>
            <a:custGeom>
              <a:avLst/>
              <a:gdLst>
                <a:gd name="T0" fmla="*/ 19 w 36"/>
                <a:gd name="T1" fmla="*/ 1 h 27"/>
                <a:gd name="T2" fmla="*/ 21 w 36"/>
                <a:gd name="T3" fmla="*/ 27 h 27"/>
                <a:gd name="T4" fmla="*/ 19 w 36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19" y="1"/>
                  </a:moveTo>
                  <a:cubicBezTo>
                    <a:pt x="31" y="2"/>
                    <a:pt x="36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4" name="Freeform 96">
              <a:extLst>
                <a:ext uri="{FF2B5EF4-FFF2-40B4-BE49-F238E27FC236}">
                  <a16:creationId xmlns:a16="http://schemas.microsoft.com/office/drawing/2014/main" id="{FCC7DD6E-E0E5-46B9-81B7-3B2F7B33326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216034" y="6022312"/>
              <a:ext cx="147104" cy="108531"/>
            </a:xfrm>
            <a:custGeom>
              <a:avLst/>
              <a:gdLst>
                <a:gd name="T0" fmla="*/ 28 w 45"/>
                <a:gd name="T1" fmla="*/ 0 h 36"/>
                <a:gd name="T2" fmla="*/ 41 w 45"/>
                <a:gd name="T3" fmla="*/ 20 h 36"/>
                <a:gd name="T4" fmla="*/ 28 w 45"/>
                <a:gd name="T5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36">
                  <a:moveTo>
                    <a:pt x="28" y="0"/>
                  </a:moveTo>
                  <a:cubicBezTo>
                    <a:pt x="32" y="0"/>
                    <a:pt x="45" y="13"/>
                    <a:pt x="41" y="20"/>
                  </a:cubicBezTo>
                  <a:cubicBezTo>
                    <a:pt x="24" y="36"/>
                    <a:pt x="0" y="7"/>
                    <a:pt x="28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5" name="Freeform 97">
              <a:extLst>
                <a:ext uri="{FF2B5EF4-FFF2-40B4-BE49-F238E27FC236}">
                  <a16:creationId xmlns:a16="http://schemas.microsoft.com/office/drawing/2014/main" id="{0D5C974E-4B43-4FFA-8230-DB0E1993C331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409702" y="6024760"/>
              <a:ext cx="190526" cy="121588"/>
            </a:xfrm>
            <a:custGeom>
              <a:avLst/>
              <a:gdLst>
                <a:gd name="T0" fmla="*/ 42 w 58"/>
                <a:gd name="T1" fmla="*/ 0 h 40"/>
                <a:gd name="T2" fmla="*/ 53 w 58"/>
                <a:gd name="T3" fmla="*/ 17 h 40"/>
                <a:gd name="T4" fmla="*/ 42 w 58"/>
                <a:gd name="T5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8" h="40">
                  <a:moveTo>
                    <a:pt x="42" y="0"/>
                  </a:moveTo>
                  <a:cubicBezTo>
                    <a:pt x="52" y="0"/>
                    <a:pt x="50" y="9"/>
                    <a:pt x="53" y="17"/>
                  </a:cubicBezTo>
                  <a:cubicBezTo>
                    <a:pt x="58" y="40"/>
                    <a:pt x="0" y="6"/>
                    <a:pt x="4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6" name="Freeform 98">
              <a:extLst>
                <a:ext uri="{FF2B5EF4-FFF2-40B4-BE49-F238E27FC236}">
                  <a16:creationId xmlns:a16="http://schemas.microsoft.com/office/drawing/2014/main" id="{3C1174EE-071E-4421-BD9C-2C2D84190D2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891294" y="6024760"/>
              <a:ext cx="147990" cy="79154"/>
            </a:xfrm>
            <a:custGeom>
              <a:avLst/>
              <a:gdLst>
                <a:gd name="T0" fmla="*/ 23 w 45"/>
                <a:gd name="T1" fmla="*/ 0 h 26"/>
                <a:gd name="T2" fmla="*/ 30 w 45"/>
                <a:gd name="T3" fmla="*/ 26 h 26"/>
                <a:gd name="T4" fmla="*/ 23 w 45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6">
                  <a:moveTo>
                    <a:pt x="23" y="0"/>
                  </a:moveTo>
                  <a:cubicBezTo>
                    <a:pt x="33" y="2"/>
                    <a:pt x="45" y="21"/>
                    <a:pt x="30" y="26"/>
                  </a:cubicBezTo>
                  <a:cubicBezTo>
                    <a:pt x="10" y="24"/>
                    <a:pt x="0" y="8"/>
                    <a:pt x="23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7" name="Freeform 99">
              <a:extLst>
                <a:ext uri="{FF2B5EF4-FFF2-40B4-BE49-F238E27FC236}">
                  <a16:creationId xmlns:a16="http://schemas.microsoft.com/office/drawing/2014/main" id="{6F280CAD-1F1B-4F43-99A3-B2EC2A7F30F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084479" y="6024758"/>
              <a:ext cx="219770" cy="121588"/>
            </a:xfrm>
            <a:custGeom>
              <a:avLst/>
              <a:gdLst>
                <a:gd name="T0" fmla="*/ 36 w 67"/>
                <a:gd name="T1" fmla="*/ 0 h 40"/>
                <a:gd name="T2" fmla="*/ 44 w 67"/>
                <a:gd name="T3" fmla="*/ 2 h 40"/>
                <a:gd name="T4" fmla="*/ 31 w 67"/>
                <a:gd name="T5" fmla="*/ 2 h 40"/>
                <a:gd name="T6" fmla="*/ 36 w 67"/>
                <a:gd name="T7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7" h="40">
                  <a:moveTo>
                    <a:pt x="36" y="0"/>
                  </a:moveTo>
                  <a:cubicBezTo>
                    <a:pt x="39" y="3"/>
                    <a:pt x="41" y="0"/>
                    <a:pt x="44" y="2"/>
                  </a:cubicBezTo>
                  <a:cubicBezTo>
                    <a:pt x="67" y="40"/>
                    <a:pt x="0" y="25"/>
                    <a:pt x="31" y="2"/>
                  </a:cubicBezTo>
                  <a:cubicBezTo>
                    <a:pt x="24" y="11"/>
                    <a:pt x="31" y="5"/>
                    <a:pt x="3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8" name="Freeform 100">
              <a:extLst>
                <a:ext uri="{FF2B5EF4-FFF2-40B4-BE49-F238E27FC236}">
                  <a16:creationId xmlns:a16="http://schemas.microsoft.com/office/drawing/2014/main" id="{9C83D9FD-E06E-407B-BA7C-2C2AD5B16C2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536827" y="6024759"/>
              <a:ext cx="128495" cy="93843"/>
            </a:xfrm>
            <a:custGeom>
              <a:avLst/>
              <a:gdLst>
                <a:gd name="T0" fmla="*/ 28 w 39"/>
                <a:gd name="T1" fmla="*/ 1 h 31"/>
                <a:gd name="T2" fmla="*/ 39 w 39"/>
                <a:gd name="T3" fmla="*/ 21 h 31"/>
                <a:gd name="T4" fmla="*/ 28 w 39"/>
                <a:gd name="T5" fmla="*/ 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1">
                  <a:moveTo>
                    <a:pt x="28" y="1"/>
                  </a:moveTo>
                  <a:cubicBezTo>
                    <a:pt x="38" y="0"/>
                    <a:pt x="38" y="12"/>
                    <a:pt x="39" y="21"/>
                  </a:cubicBezTo>
                  <a:cubicBezTo>
                    <a:pt x="18" y="31"/>
                    <a:pt x="0" y="12"/>
                    <a:pt x="28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9" name="Freeform 101">
              <a:extLst>
                <a:ext uri="{FF2B5EF4-FFF2-40B4-BE49-F238E27FC236}">
                  <a16:creationId xmlns:a16="http://schemas.microsoft.com/office/drawing/2014/main" id="{A1CACEBA-A7A9-45FB-897A-888150011BC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734040" y="6031289"/>
              <a:ext cx="138242" cy="81603"/>
            </a:xfrm>
            <a:custGeom>
              <a:avLst/>
              <a:gdLst>
                <a:gd name="T0" fmla="*/ 22 w 42"/>
                <a:gd name="T1" fmla="*/ 0 h 27"/>
                <a:gd name="T2" fmla="*/ 14 w 42"/>
                <a:gd name="T3" fmla="*/ 25 h 27"/>
                <a:gd name="T4" fmla="*/ 22 w 42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7">
                  <a:moveTo>
                    <a:pt x="22" y="0"/>
                  </a:moveTo>
                  <a:cubicBezTo>
                    <a:pt x="42" y="7"/>
                    <a:pt x="28" y="27"/>
                    <a:pt x="14" y="25"/>
                  </a:cubicBezTo>
                  <a:cubicBezTo>
                    <a:pt x="0" y="18"/>
                    <a:pt x="9" y="2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0" name="Freeform 104">
              <a:extLst>
                <a:ext uri="{FF2B5EF4-FFF2-40B4-BE49-F238E27FC236}">
                  <a16:creationId xmlns:a16="http://schemas.microsoft.com/office/drawing/2014/main" id="{4A695BE5-DE27-460F-845F-45BB814FE35C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123391" y="6040264"/>
              <a:ext cx="7089" cy="5712"/>
            </a:xfrm>
            <a:custGeom>
              <a:avLst/>
              <a:gdLst>
                <a:gd name="T0" fmla="*/ 0 w 2"/>
                <a:gd name="T1" fmla="*/ 0 h 2"/>
                <a:gd name="T2" fmla="*/ 1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0"/>
                    <a:pt x="2" y="1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1" name="Freeform 113">
              <a:extLst>
                <a:ext uri="{FF2B5EF4-FFF2-40B4-BE49-F238E27FC236}">
                  <a16:creationId xmlns:a16="http://schemas.microsoft.com/office/drawing/2014/main" id="{77CDD712-F443-4EDC-B663-5EC5ACD7DBE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511612" y="6085961"/>
              <a:ext cx="9748" cy="8977"/>
            </a:xfrm>
            <a:custGeom>
              <a:avLst/>
              <a:gdLst>
                <a:gd name="T0" fmla="*/ 1 w 3"/>
                <a:gd name="T1" fmla="*/ 0 h 3"/>
                <a:gd name="T2" fmla="*/ 3 w 3"/>
                <a:gd name="T3" fmla="*/ 1 h 3"/>
                <a:gd name="T4" fmla="*/ 1 w 3"/>
                <a:gd name="T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3">
                  <a:moveTo>
                    <a:pt x="1" y="0"/>
                  </a:moveTo>
                  <a:cubicBezTo>
                    <a:pt x="1" y="0"/>
                    <a:pt x="2" y="1"/>
                    <a:pt x="3" y="1"/>
                  </a:cubicBezTo>
                  <a:cubicBezTo>
                    <a:pt x="2" y="3"/>
                    <a:pt x="0" y="1"/>
                    <a:pt x="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2" name="Freeform 114">
              <a:extLst>
                <a:ext uri="{FF2B5EF4-FFF2-40B4-BE49-F238E27FC236}">
                  <a16:creationId xmlns:a16="http://schemas.microsoft.com/office/drawing/2014/main" id="{007246F1-084B-45D9-BDD9-99BB53F6C9AD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278066" y="6085961"/>
              <a:ext cx="6204" cy="5712"/>
            </a:xfrm>
            <a:custGeom>
              <a:avLst/>
              <a:gdLst>
                <a:gd name="T0" fmla="*/ 0 w 2"/>
                <a:gd name="T1" fmla="*/ 0 h 2"/>
                <a:gd name="T2" fmla="*/ 1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1"/>
                    <a:pt x="2" y="2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3" name="Freeform 115">
              <a:extLst>
                <a:ext uri="{FF2B5EF4-FFF2-40B4-BE49-F238E27FC236}">
                  <a16:creationId xmlns:a16="http://schemas.microsoft.com/office/drawing/2014/main" id="{1EFA42E9-27C0-423D-93C8-794A9683FCF1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940920" y="6091674"/>
              <a:ext cx="6204" cy="5712"/>
            </a:xfrm>
            <a:custGeom>
              <a:avLst/>
              <a:gdLst>
                <a:gd name="T0" fmla="*/ 0 w 2"/>
                <a:gd name="T1" fmla="*/ 0 h 2"/>
                <a:gd name="T2" fmla="*/ 1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0"/>
                    <a:pt x="2" y="1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4" name="Freeform 120">
              <a:extLst>
                <a:ext uri="{FF2B5EF4-FFF2-40B4-BE49-F238E27FC236}">
                  <a16:creationId xmlns:a16="http://schemas.microsoft.com/office/drawing/2014/main" id="{DFCCEBA8-5961-480A-9134-51605F650B85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491632" y="6320599"/>
              <a:ext cx="121406" cy="66913"/>
            </a:xfrm>
            <a:custGeom>
              <a:avLst/>
              <a:gdLst>
                <a:gd name="T0" fmla="*/ 19 w 37"/>
                <a:gd name="T1" fmla="*/ 0 h 22"/>
                <a:gd name="T2" fmla="*/ 20 w 37"/>
                <a:gd name="T3" fmla="*/ 22 h 22"/>
                <a:gd name="T4" fmla="*/ 19 w 37"/>
                <a:gd name="T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2">
                  <a:moveTo>
                    <a:pt x="19" y="0"/>
                  </a:moveTo>
                  <a:cubicBezTo>
                    <a:pt x="35" y="2"/>
                    <a:pt x="37" y="21"/>
                    <a:pt x="20" y="22"/>
                  </a:cubicBezTo>
                  <a:cubicBezTo>
                    <a:pt x="7" y="18"/>
                    <a:pt x="0" y="6"/>
                    <a:pt x="1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5" name="Freeform 121">
              <a:extLst>
                <a:ext uri="{FF2B5EF4-FFF2-40B4-BE49-F238E27FC236}">
                  <a16:creationId xmlns:a16="http://schemas.microsoft.com/office/drawing/2014/main" id="{00B8B62E-6551-4805-BD5A-5188FE5D3A7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187481" y="6343820"/>
              <a:ext cx="133812" cy="84866"/>
            </a:xfrm>
            <a:custGeom>
              <a:avLst/>
              <a:gdLst>
                <a:gd name="T0" fmla="*/ 26 w 41"/>
                <a:gd name="T1" fmla="*/ 0 h 28"/>
                <a:gd name="T2" fmla="*/ 38 w 41"/>
                <a:gd name="T3" fmla="*/ 19 h 28"/>
                <a:gd name="T4" fmla="*/ 26 w 41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8">
                  <a:moveTo>
                    <a:pt x="26" y="0"/>
                  </a:moveTo>
                  <a:cubicBezTo>
                    <a:pt x="33" y="0"/>
                    <a:pt x="41" y="10"/>
                    <a:pt x="38" y="19"/>
                  </a:cubicBezTo>
                  <a:cubicBezTo>
                    <a:pt x="16" y="28"/>
                    <a:pt x="0" y="10"/>
                    <a:pt x="2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6" name="Freeform 125">
              <a:extLst>
                <a:ext uri="{FF2B5EF4-FFF2-40B4-BE49-F238E27FC236}">
                  <a16:creationId xmlns:a16="http://schemas.microsoft.com/office/drawing/2014/main" id="{EB635BC8-61BC-44D5-AA11-9A308B3BA493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973495" y="6338959"/>
              <a:ext cx="147990" cy="79154"/>
            </a:xfrm>
            <a:custGeom>
              <a:avLst/>
              <a:gdLst>
                <a:gd name="T0" fmla="*/ 22 w 45"/>
                <a:gd name="T1" fmla="*/ 0 h 26"/>
                <a:gd name="T2" fmla="*/ 28 w 45"/>
                <a:gd name="T3" fmla="*/ 26 h 26"/>
                <a:gd name="T4" fmla="*/ 22 w 45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6">
                  <a:moveTo>
                    <a:pt x="22" y="0"/>
                  </a:moveTo>
                  <a:cubicBezTo>
                    <a:pt x="32" y="2"/>
                    <a:pt x="45" y="22"/>
                    <a:pt x="28" y="26"/>
                  </a:cubicBezTo>
                  <a:cubicBezTo>
                    <a:pt x="9" y="24"/>
                    <a:pt x="0" y="9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7" name="Freeform 126">
              <a:extLst>
                <a:ext uri="{FF2B5EF4-FFF2-40B4-BE49-F238E27FC236}">
                  <a16:creationId xmlns:a16="http://schemas.microsoft.com/office/drawing/2014/main" id="{3C0CF799-2713-48A8-94DF-F8CB5F33243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910307" y="6350793"/>
              <a:ext cx="151535" cy="79154"/>
            </a:xfrm>
            <a:custGeom>
              <a:avLst/>
              <a:gdLst>
                <a:gd name="T0" fmla="*/ 23 w 46"/>
                <a:gd name="T1" fmla="*/ 0 h 26"/>
                <a:gd name="T2" fmla="*/ 29 w 46"/>
                <a:gd name="T3" fmla="*/ 26 h 26"/>
                <a:gd name="T4" fmla="*/ 23 w 46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26">
                  <a:moveTo>
                    <a:pt x="23" y="0"/>
                  </a:moveTo>
                  <a:cubicBezTo>
                    <a:pt x="32" y="2"/>
                    <a:pt x="46" y="22"/>
                    <a:pt x="29" y="26"/>
                  </a:cubicBezTo>
                  <a:cubicBezTo>
                    <a:pt x="10" y="24"/>
                    <a:pt x="0" y="9"/>
                    <a:pt x="23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8" name="Freeform 127">
              <a:extLst>
                <a:ext uri="{FF2B5EF4-FFF2-40B4-BE49-F238E27FC236}">
                  <a16:creationId xmlns:a16="http://schemas.microsoft.com/office/drawing/2014/main" id="{52A7149F-5A3F-4537-981A-974C7409CAF3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885091" y="6350792"/>
              <a:ext cx="137356" cy="79154"/>
            </a:xfrm>
            <a:custGeom>
              <a:avLst/>
              <a:gdLst>
                <a:gd name="T0" fmla="*/ 28 w 42"/>
                <a:gd name="T1" fmla="*/ 0 h 26"/>
                <a:gd name="T2" fmla="*/ 23 w 42"/>
                <a:gd name="T3" fmla="*/ 26 h 26"/>
                <a:gd name="T4" fmla="*/ 28 w 42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6">
                  <a:moveTo>
                    <a:pt x="28" y="0"/>
                  </a:moveTo>
                  <a:cubicBezTo>
                    <a:pt x="42" y="4"/>
                    <a:pt x="38" y="23"/>
                    <a:pt x="23" y="26"/>
                  </a:cubicBezTo>
                  <a:cubicBezTo>
                    <a:pt x="0" y="26"/>
                    <a:pt x="8" y="5"/>
                    <a:pt x="28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9" name="Freeform 128">
              <a:extLst>
                <a:ext uri="{FF2B5EF4-FFF2-40B4-BE49-F238E27FC236}">
                  <a16:creationId xmlns:a16="http://schemas.microsoft.com/office/drawing/2014/main" id="{5D7163FE-5ADD-41E7-985B-F95E7E048402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412281" y="6354055"/>
              <a:ext cx="131153" cy="78339"/>
            </a:xfrm>
            <a:custGeom>
              <a:avLst/>
              <a:gdLst>
                <a:gd name="T0" fmla="*/ 18 w 40"/>
                <a:gd name="T1" fmla="*/ 0 h 26"/>
                <a:gd name="T2" fmla="*/ 7 w 40"/>
                <a:gd name="T3" fmla="*/ 20 h 26"/>
                <a:gd name="T4" fmla="*/ 18 w 40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6">
                  <a:moveTo>
                    <a:pt x="18" y="0"/>
                  </a:moveTo>
                  <a:cubicBezTo>
                    <a:pt x="40" y="9"/>
                    <a:pt x="28" y="26"/>
                    <a:pt x="7" y="20"/>
                  </a:cubicBezTo>
                  <a:cubicBezTo>
                    <a:pt x="0" y="8"/>
                    <a:pt x="6" y="1"/>
                    <a:pt x="18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0" name="Freeform 129">
              <a:extLst>
                <a:ext uri="{FF2B5EF4-FFF2-40B4-BE49-F238E27FC236}">
                  <a16:creationId xmlns:a16="http://schemas.microsoft.com/office/drawing/2014/main" id="{FA796F21-7CE5-4483-A137-919B3D433BD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360077" y="6354055"/>
              <a:ext cx="147990" cy="109348"/>
            </a:xfrm>
            <a:custGeom>
              <a:avLst/>
              <a:gdLst>
                <a:gd name="T0" fmla="*/ 28 w 45"/>
                <a:gd name="T1" fmla="*/ 0 h 36"/>
                <a:gd name="T2" fmla="*/ 42 w 45"/>
                <a:gd name="T3" fmla="*/ 20 h 36"/>
                <a:gd name="T4" fmla="*/ 28 w 45"/>
                <a:gd name="T5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36">
                  <a:moveTo>
                    <a:pt x="28" y="0"/>
                  </a:moveTo>
                  <a:cubicBezTo>
                    <a:pt x="34" y="1"/>
                    <a:pt x="45" y="11"/>
                    <a:pt x="42" y="20"/>
                  </a:cubicBezTo>
                  <a:cubicBezTo>
                    <a:pt x="25" y="36"/>
                    <a:pt x="0" y="7"/>
                    <a:pt x="28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1" name="Freeform 133">
              <a:extLst>
                <a:ext uri="{FF2B5EF4-FFF2-40B4-BE49-F238E27FC236}">
                  <a16:creationId xmlns:a16="http://schemas.microsoft.com/office/drawing/2014/main" id="{89A8D3E3-3518-4738-B94E-F7DD9818D8D2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166893" y="6363033"/>
              <a:ext cx="137356" cy="100371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6"/>
                    <a:pt x="15" y="0"/>
                    <a:pt x="25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2" name="Freeform 136">
              <a:extLst>
                <a:ext uri="{FF2B5EF4-FFF2-40B4-BE49-F238E27FC236}">
                  <a16:creationId xmlns:a16="http://schemas.microsoft.com/office/drawing/2014/main" id="{965D7305-50C2-4D93-8832-19DC70C5BD23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128899" y="6292819"/>
              <a:ext cx="127608" cy="69362"/>
            </a:xfrm>
            <a:custGeom>
              <a:avLst/>
              <a:gdLst>
                <a:gd name="T0" fmla="*/ 21 w 39"/>
                <a:gd name="T1" fmla="*/ 0 h 23"/>
                <a:gd name="T2" fmla="*/ 22 w 39"/>
                <a:gd name="T3" fmla="*/ 23 h 23"/>
                <a:gd name="T4" fmla="*/ 21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21" y="0"/>
                  </a:moveTo>
                  <a:cubicBezTo>
                    <a:pt x="37" y="0"/>
                    <a:pt x="39" y="22"/>
                    <a:pt x="22" y="23"/>
                  </a:cubicBezTo>
                  <a:cubicBezTo>
                    <a:pt x="7" y="22"/>
                    <a:pt x="0" y="5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3" name="Freeform 137">
              <a:extLst>
                <a:ext uri="{FF2B5EF4-FFF2-40B4-BE49-F238E27FC236}">
                  <a16:creationId xmlns:a16="http://schemas.microsoft.com/office/drawing/2014/main" id="{04637E45-0880-40BC-B488-4EA4CA43562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928109" y="6378537"/>
              <a:ext cx="127608" cy="93843"/>
            </a:xfrm>
            <a:custGeom>
              <a:avLst/>
              <a:gdLst>
                <a:gd name="T0" fmla="*/ 23 w 39"/>
                <a:gd name="T1" fmla="*/ 0 h 31"/>
                <a:gd name="T2" fmla="*/ 17 w 39"/>
                <a:gd name="T3" fmla="*/ 26 h 31"/>
                <a:gd name="T4" fmla="*/ 23 w 39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1">
                  <a:moveTo>
                    <a:pt x="23" y="0"/>
                  </a:moveTo>
                  <a:cubicBezTo>
                    <a:pt x="39" y="3"/>
                    <a:pt x="39" y="31"/>
                    <a:pt x="17" y="26"/>
                  </a:cubicBezTo>
                  <a:cubicBezTo>
                    <a:pt x="0" y="6"/>
                    <a:pt x="15" y="5"/>
                    <a:pt x="23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4" name="Freeform 138">
              <a:extLst>
                <a:ext uri="{FF2B5EF4-FFF2-40B4-BE49-F238E27FC236}">
                  <a16:creationId xmlns:a16="http://schemas.microsoft.com/office/drawing/2014/main" id="{D938207F-A865-48E5-A15D-FD578BC59D8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675552" y="6380986"/>
              <a:ext cx="117860" cy="79154"/>
            </a:xfrm>
            <a:custGeom>
              <a:avLst/>
              <a:gdLst>
                <a:gd name="T0" fmla="*/ 21 w 36"/>
                <a:gd name="T1" fmla="*/ 0 h 26"/>
                <a:gd name="T2" fmla="*/ 21 w 36"/>
                <a:gd name="T3" fmla="*/ 26 h 26"/>
                <a:gd name="T4" fmla="*/ 21 w 36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6">
                  <a:moveTo>
                    <a:pt x="21" y="0"/>
                  </a:moveTo>
                  <a:cubicBezTo>
                    <a:pt x="32" y="4"/>
                    <a:pt x="36" y="23"/>
                    <a:pt x="21" y="26"/>
                  </a:cubicBezTo>
                  <a:cubicBezTo>
                    <a:pt x="1" y="24"/>
                    <a:pt x="0" y="2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5" name="Freeform 140">
              <a:extLst>
                <a:ext uri="{FF2B5EF4-FFF2-40B4-BE49-F238E27FC236}">
                  <a16:creationId xmlns:a16="http://schemas.microsoft.com/office/drawing/2014/main" id="{DCD7108A-C70D-4FD9-B91A-0E9F9501AEF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655091" y="6390777"/>
              <a:ext cx="137356" cy="96290"/>
            </a:xfrm>
            <a:custGeom>
              <a:avLst/>
              <a:gdLst>
                <a:gd name="T0" fmla="*/ 25 w 42"/>
                <a:gd name="T1" fmla="*/ 0 h 32"/>
                <a:gd name="T2" fmla="*/ 4 w 42"/>
                <a:gd name="T3" fmla="*/ 18 h 32"/>
                <a:gd name="T4" fmla="*/ 25 w 42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2">
                  <a:moveTo>
                    <a:pt x="25" y="0"/>
                  </a:moveTo>
                  <a:cubicBezTo>
                    <a:pt x="42" y="13"/>
                    <a:pt x="15" y="32"/>
                    <a:pt x="4" y="18"/>
                  </a:cubicBezTo>
                  <a:cubicBezTo>
                    <a:pt x="0" y="5"/>
                    <a:pt x="16" y="0"/>
                    <a:pt x="25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6" name="Freeform 142">
              <a:extLst>
                <a:ext uri="{FF2B5EF4-FFF2-40B4-BE49-F238E27FC236}">
                  <a16:creationId xmlns:a16="http://schemas.microsoft.com/office/drawing/2014/main" id="{57FC30BB-0D8F-43B0-910E-7DDE8C9331F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425652" y="6417706"/>
              <a:ext cx="3545" cy="5712"/>
            </a:xfrm>
            <a:custGeom>
              <a:avLst/>
              <a:gdLst>
                <a:gd name="T0" fmla="*/ 0 w 1"/>
                <a:gd name="T1" fmla="*/ 0 h 2"/>
                <a:gd name="T2" fmla="*/ 1 w 1"/>
                <a:gd name="T3" fmla="*/ 2 h 2"/>
                <a:gd name="T4" fmla="*/ 0 w 1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0" y="0"/>
                  </a:moveTo>
                  <a:cubicBezTo>
                    <a:pt x="1" y="1"/>
                    <a:pt x="1" y="1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7" name="Freeform 125">
              <a:extLst>
                <a:ext uri="{FF2B5EF4-FFF2-40B4-BE49-F238E27FC236}">
                  <a16:creationId xmlns:a16="http://schemas.microsoft.com/office/drawing/2014/main" id="{7E9ACE65-00C6-4A75-8F61-CCADAF3EC14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188143" y="6331967"/>
              <a:ext cx="147990" cy="79154"/>
            </a:xfrm>
            <a:custGeom>
              <a:avLst/>
              <a:gdLst>
                <a:gd name="T0" fmla="*/ 22 w 45"/>
                <a:gd name="T1" fmla="*/ 0 h 26"/>
                <a:gd name="T2" fmla="*/ 28 w 45"/>
                <a:gd name="T3" fmla="*/ 26 h 26"/>
                <a:gd name="T4" fmla="*/ 22 w 45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6">
                  <a:moveTo>
                    <a:pt x="22" y="0"/>
                  </a:moveTo>
                  <a:cubicBezTo>
                    <a:pt x="32" y="2"/>
                    <a:pt x="45" y="22"/>
                    <a:pt x="28" y="26"/>
                  </a:cubicBezTo>
                  <a:cubicBezTo>
                    <a:pt x="9" y="24"/>
                    <a:pt x="0" y="9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8" name="Freeform 137">
              <a:extLst>
                <a:ext uri="{FF2B5EF4-FFF2-40B4-BE49-F238E27FC236}">
                  <a16:creationId xmlns:a16="http://schemas.microsoft.com/office/drawing/2014/main" id="{A66BC798-DA88-404E-ABF9-4334D68972A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2115740" y="6064338"/>
              <a:ext cx="127608" cy="93843"/>
            </a:xfrm>
            <a:custGeom>
              <a:avLst/>
              <a:gdLst>
                <a:gd name="T0" fmla="*/ 23 w 39"/>
                <a:gd name="T1" fmla="*/ 0 h 31"/>
                <a:gd name="T2" fmla="*/ 17 w 39"/>
                <a:gd name="T3" fmla="*/ 26 h 31"/>
                <a:gd name="T4" fmla="*/ 23 w 39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1">
                  <a:moveTo>
                    <a:pt x="23" y="0"/>
                  </a:moveTo>
                  <a:cubicBezTo>
                    <a:pt x="39" y="3"/>
                    <a:pt x="39" y="31"/>
                    <a:pt x="17" y="26"/>
                  </a:cubicBezTo>
                  <a:cubicBezTo>
                    <a:pt x="0" y="6"/>
                    <a:pt x="15" y="5"/>
                    <a:pt x="23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31EA8BF9-CEB3-46C7-A1C6-0E309DFB0D2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95617949"/>
              </p:ext>
            </p:extLst>
          </p:nvPr>
        </p:nvGraphicFramePr>
        <p:xfrm>
          <a:off x="5074567" y="876300"/>
          <a:ext cx="6525661" cy="4531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2257566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1AC88F6-55CB-496B-8AD8-9ABD2E6E3BF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F53D3C3-F24F-4317-98B6-A05ECD30445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977" y="1713"/>
            <a:ext cx="5289354" cy="6866189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Three arrows on bullseye">
            <a:extLst>
              <a:ext uri="{FF2B5EF4-FFF2-40B4-BE49-F238E27FC236}">
                <a16:creationId xmlns:a16="http://schemas.microsoft.com/office/drawing/2014/main" id="{2B95D23C-56A0-4C45-BA46-766669DEC56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60000"/>
          </a:blip>
          <a:srcRect l="8251" r="41396" b="-1"/>
          <a:stretch/>
        </p:blipFill>
        <p:spPr>
          <a:xfrm>
            <a:off x="-1" y="1"/>
            <a:ext cx="5295331" cy="6875834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4742323-631F-4B47-86F7-701B808634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1674" y="1395699"/>
            <a:ext cx="4223965" cy="4111831"/>
          </a:xfrm>
        </p:spPr>
        <p:txBody>
          <a:bodyPr>
            <a:normAutofit/>
          </a:bodyPr>
          <a:lstStyle/>
          <a:p>
            <a:pPr algn="ctr"/>
            <a:r>
              <a:rPr lang="en-GB">
                <a:solidFill>
                  <a:srgbClr val="FFFFFF"/>
                </a:solidFill>
              </a:rPr>
              <a:t>Developing Goals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E3BB44-49A0-44E9-8AC7-DD39A5033C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0" y="876300"/>
            <a:ext cx="5219700" cy="5105400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GB" u="sng" dirty="0"/>
              <a:t>SMART goals</a:t>
            </a:r>
            <a:endParaRPr lang="en-GB" dirty="0"/>
          </a:p>
          <a:p>
            <a:pPr>
              <a:buClr>
                <a:srgbClr val="A2AFB5"/>
              </a:buClr>
            </a:pPr>
            <a:r>
              <a:rPr lang="en-GB" b="1" dirty="0"/>
              <a:t>S – Specific</a:t>
            </a:r>
          </a:p>
          <a:p>
            <a:pPr>
              <a:buClr>
                <a:srgbClr val="A2AFB5"/>
              </a:buClr>
            </a:pPr>
            <a:r>
              <a:rPr lang="en-GB" b="1" dirty="0"/>
              <a:t>M – Measurable</a:t>
            </a:r>
          </a:p>
          <a:p>
            <a:pPr>
              <a:buClr>
                <a:srgbClr val="A2AFB5"/>
              </a:buClr>
            </a:pPr>
            <a:r>
              <a:rPr lang="en-GB" b="1" dirty="0"/>
              <a:t>A – Achievable</a:t>
            </a:r>
          </a:p>
          <a:p>
            <a:pPr>
              <a:buClr>
                <a:srgbClr val="A2AFB5"/>
              </a:buClr>
            </a:pPr>
            <a:r>
              <a:rPr lang="en-GB" b="1" dirty="0"/>
              <a:t>R – Realistic</a:t>
            </a:r>
          </a:p>
          <a:p>
            <a:pPr>
              <a:buClr>
                <a:srgbClr val="A2AFB5"/>
              </a:buClr>
            </a:pPr>
            <a:r>
              <a:rPr lang="en-GB" b="1" dirty="0"/>
              <a:t>T – Timebound</a:t>
            </a:r>
          </a:p>
          <a:p>
            <a:pPr>
              <a:buClr>
                <a:srgbClr val="A2AFB5"/>
              </a:buClr>
            </a:pPr>
            <a:r>
              <a:rPr lang="en-GB" b="1" dirty="0"/>
              <a:t>The more defined the goals are, the more likely </a:t>
            </a:r>
            <a:r>
              <a:rPr lang="en-GB" b="1" dirty="0" err="1"/>
              <a:t>theya</a:t>
            </a:r>
            <a:r>
              <a:rPr lang="en-GB" b="1" dirty="0"/>
              <a:t> re to be achievable</a:t>
            </a:r>
          </a:p>
        </p:txBody>
      </p:sp>
    </p:spTree>
    <p:extLst>
      <p:ext uri="{BB962C8B-B14F-4D97-AF65-F5344CB8AC3E}">
        <p14:creationId xmlns:p14="http://schemas.microsoft.com/office/powerpoint/2010/main" val="29709371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4080BC15-6F3E-4EDC-BB73-20706F74313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DEF6213-2B55-4902-A527-61177510BC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7326" y="1105647"/>
            <a:ext cx="3782139" cy="3621741"/>
          </a:xfrm>
        </p:spPr>
        <p:txBody>
          <a:bodyPr>
            <a:normAutofit/>
          </a:bodyPr>
          <a:lstStyle/>
          <a:p>
            <a:pPr algn="ctr"/>
            <a:r>
              <a:rPr lang="en-GB" dirty="0"/>
              <a:t>Clarifying Goals</a:t>
            </a:r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4C8A8758-6178-4720-BC90-28C23033FAB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" y="5813314"/>
            <a:ext cx="12192031" cy="653700"/>
            <a:chOff x="0" y="5833367"/>
            <a:chExt cx="12243348" cy="653700"/>
          </a:xfrm>
        </p:grpSpPr>
        <p:sp>
          <p:nvSpPr>
            <p:cNvPr id="12" name="Freeform 6">
              <a:extLst>
                <a:ext uri="{FF2B5EF4-FFF2-40B4-BE49-F238E27FC236}">
                  <a16:creationId xmlns:a16="http://schemas.microsoft.com/office/drawing/2014/main" id="{19D4861C-7907-48BF-84E7-96C0E098D43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032866" y="6266740"/>
              <a:ext cx="124063" cy="87315"/>
            </a:xfrm>
            <a:custGeom>
              <a:avLst/>
              <a:gdLst>
                <a:gd name="T0" fmla="*/ 12 w 38"/>
                <a:gd name="T1" fmla="*/ 3 h 29"/>
                <a:gd name="T2" fmla="*/ 15 w 38"/>
                <a:gd name="T3" fmla="*/ 29 h 29"/>
                <a:gd name="T4" fmla="*/ 12 w 38"/>
                <a:gd name="T5" fmla="*/ 3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9">
                  <a:moveTo>
                    <a:pt x="12" y="3"/>
                  </a:moveTo>
                  <a:cubicBezTo>
                    <a:pt x="34" y="0"/>
                    <a:pt x="38" y="26"/>
                    <a:pt x="15" y="29"/>
                  </a:cubicBezTo>
                  <a:cubicBezTo>
                    <a:pt x="4" y="23"/>
                    <a:pt x="0" y="9"/>
                    <a:pt x="12" y="3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105">
              <a:extLst>
                <a:ext uri="{FF2B5EF4-FFF2-40B4-BE49-F238E27FC236}">
                  <a16:creationId xmlns:a16="http://schemas.microsoft.com/office/drawing/2014/main" id="{24690199-C217-4DCB-9B31-1A45649B0BD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958428" y="5838556"/>
              <a:ext cx="140901" cy="93027"/>
            </a:xfrm>
            <a:custGeom>
              <a:avLst/>
              <a:gdLst>
                <a:gd name="T0" fmla="*/ 26 w 43"/>
                <a:gd name="T1" fmla="*/ 3 h 31"/>
                <a:gd name="T2" fmla="*/ 39 w 43"/>
                <a:gd name="T3" fmla="*/ 23 h 31"/>
                <a:gd name="T4" fmla="*/ 26 w 43"/>
                <a:gd name="T5" fmla="*/ 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1">
                  <a:moveTo>
                    <a:pt x="26" y="3"/>
                  </a:moveTo>
                  <a:cubicBezTo>
                    <a:pt x="34" y="0"/>
                    <a:pt x="43" y="17"/>
                    <a:pt x="39" y="23"/>
                  </a:cubicBezTo>
                  <a:cubicBezTo>
                    <a:pt x="20" y="31"/>
                    <a:pt x="0" y="15"/>
                    <a:pt x="26" y="3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106">
              <a:extLst>
                <a:ext uri="{FF2B5EF4-FFF2-40B4-BE49-F238E27FC236}">
                  <a16:creationId xmlns:a16="http://schemas.microsoft.com/office/drawing/2014/main" id="{800D5F55-AC8B-4C26-ABB0-D8D609EC4643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70691" y="5849981"/>
              <a:ext cx="134697" cy="97107"/>
            </a:xfrm>
            <a:custGeom>
              <a:avLst/>
              <a:gdLst>
                <a:gd name="T0" fmla="*/ 25 w 41"/>
                <a:gd name="T1" fmla="*/ 0 h 32"/>
                <a:gd name="T2" fmla="*/ 4 w 41"/>
                <a:gd name="T3" fmla="*/ 18 h 32"/>
                <a:gd name="T4" fmla="*/ 25 w 41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2">
                  <a:moveTo>
                    <a:pt x="25" y="0"/>
                  </a:moveTo>
                  <a:cubicBezTo>
                    <a:pt x="41" y="13"/>
                    <a:pt x="15" y="32"/>
                    <a:pt x="4" y="18"/>
                  </a:cubicBezTo>
                  <a:cubicBezTo>
                    <a:pt x="0" y="5"/>
                    <a:pt x="15" y="0"/>
                    <a:pt x="25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" name="Freeform 107">
              <a:extLst>
                <a:ext uri="{FF2B5EF4-FFF2-40B4-BE49-F238E27FC236}">
                  <a16:creationId xmlns:a16="http://schemas.microsoft.com/office/drawing/2014/main" id="{77F70717-3071-4962-8A7C-F9A58151CF9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198566" y="5926683"/>
              <a:ext cx="154193" cy="81603"/>
            </a:xfrm>
            <a:custGeom>
              <a:avLst/>
              <a:gdLst>
                <a:gd name="T0" fmla="*/ 31 w 47"/>
                <a:gd name="T1" fmla="*/ 0 h 27"/>
                <a:gd name="T2" fmla="*/ 17 w 47"/>
                <a:gd name="T3" fmla="*/ 23 h 27"/>
                <a:gd name="T4" fmla="*/ 31 w 47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7" h="27">
                  <a:moveTo>
                    <a:pt x="31" y="0"/>
                  </a:moveTo>
                  <a:cubicBezTo>
                    <a:pt x="47" y="10"/>
                    <a:pt x="32" y="27"/>
                    <a:pt x="17" y="23"/>
                  </a:cubicBezTo>
                  <a:cubicBezTo>
                    <a:pt x="0" y="14"/>
                    <a:pt x="18" y="0"/>
                    <a:pt x="3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Freeform 108">
              <a:extLst>
                <a:ext uri="{FF2B5EF4-FFF2-40B4-BE49-F238E27FC236}">
                  <a16:creationId xmlns:a16="http://schemas.microsoft.com/office/drawing/2014/main" id="{E16B2E5A-8EC8-4C56-AB77-380486FDF02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83918" y="5862220"/>
              <a:ext cx="121406" cy="90579"/>
            </a:xfrm>
            <a:custGeom>
              <a:avLst/>
              <a:gdLst>
                <a:gd name="T0" fmla="*/ 26 w 37"/>
                <a:gd name="T1" fmla="*/ 1 h 30"/>
                <a:gd name="T2" fmla="*/ 35 w 37"/>
                <a:gd name="T3" fmla="*/ 21 h 30"/>
                <a:gd name="T4" fmla="*/ 26 w 37"/>
                <a:gd name="T5" fmla="*/ 1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30">
                  <a:moveTo>
                    <a:pt x="26" y="1"/>
                  </a:moveTo>
                  <a:cubicBezTo>
                    <a:pt x="35" y="0"/>
                    <a:pt x="37" y="13"/>
                    <a:pt x="35" y="21"/>
                  </a:cubicBezTo>
                  <a:cubicBezTo>
                    <a:pt x="14" y="30"/>
                    <a:pt x="0" y="8"/>
                    <a:pt x="26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09">
              <a:extLst>
                <a:ext uri="{FF2B5EF4-FFF2-40B4-BE49-F238E27FC236}">
                  <a16:creationId xmlns:a16="http://schemas.microsoft.com/office/drawing/2014/main" id="{CABAB4BD-890F-4563-A5CA-536788B1E972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65993" y="5865486"/>
              <a:ext cx="154193" cy="84866"/>
            </a:xfrm>
            <a:custGeom>
              <a:avLst/>
              <a:gdLst>
                <a:gd name="T0" fmla="*/ 26 w 47"/>
                <a:gd name="T1" fmla="*/ 0 h 28"/>
                <a:gd name="T2" fmla="*/ 10 w 47"/>
                <a:gd name="T3" fmla="*/ 26 h 28"/>
                <a:gd name="T4" fmla="*/ 26 w 47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7" h="28">
                  <a:moveTo>
                    <a:pt x="26" y="0"/>
                  </a:moveTo>
                  <a:cubicBezTo>
                    <a:pt x="47" y="13"/>
                    <a:pt x="28" y="28"/>
                    <a:pt x="10" y="26"/>
                  </a:cubicBezTo>
                  <a:cubicBezTo>
                    <a:pt x="0" y="13"/>
                    <a:pt x="15" y="4"/>
                    <a:pt x="2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10">
              <a:extLst>
                <a:ext uri="{FF2B5EF4-FFF2-40B4-BE49-F238E27FC236}">
                  <a16:creationId xmlns:a16="http://schemas.microsoft.com/office/drawing/2014/main" id="{05F36030-F60E-436E-81FE-74DD0776DB7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4969" y="5867234"/>
              <a:ext cx="127608" cy="114243"/>
            </a:xfrm>
            <a:custGeom>
              <a:avLst/>
              <a:gdLst>
                <a:gd name="T0" fmla="*/ 21 w 39"/>
                <a:gd name="T1" fmla="*/ 1 h 38"/>
                <a:gd name="T2" fmla="*/ 39 w 39"/>
                <a:gd name="T3" fmla="*/ 18 h 38"/>
                <a:gd name="T4" fmla="*/ 21 w 39"/>
                <a:gd name="T5" fmla="*/ 1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8">
                  <a:moveTo>
                    <a:pt x="21" y="1"/>
                  </a:moveTo>
                  <a:cubicBezTo>
                    <a:pt x="35" y="0"/>
                    <a:pt x="38" y="8"/>
                    <a:pt x="39" y="18"/>
                  </a:cubicBezTo>
                  <a:cubicBezTo>
                    <a:pt x="25" y="38"/>
                    <a:pt x="0" y="13"/>
                    <a:pt x="21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111">
              <a:extLst>
                <a:ext uri="{FF2B5EF4-FFF2-40B4-BE49-F238E27FC236}">
                  <a16:creationId xmlns:a16="http://schemas.microsoft.com/office/drawing/2014/main" id="{C87A69CB-2620-4628-9781-88BD40636FC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407232" y="5877726"/>
              <a:ext cx="131153" cy="87315"/>
            </a:xfrm>
            <a:custGeom>
              <a:avLst/>
              <a:gdLst>
                <a:gd name="T0" fmla="*/ 24 w 40"/>
                <a:gd name="T1" fmla="*/ 0 h 29"/>
                <a:gd name="T2" fmla="*/ 20 w 40"/>
                <a:gd name="T3" fmla="*/ 25 h 29"/>
                <a:gd name="T4" fmla="*/ 24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4" y="0"/>
                  </a:moveTo>
                  <a:cubicBezTo>
                    <a:pt x="40" y="1"/>
                    <a:pt x="35" y="29"/>
                    <a:pt x="20" y="25"/>
                  </a:cubicBezTo>
                  <a:cubicBezTo>
                    <a:pt x="0" y="19"/>
                    <a:pt x="5" y="2"/>
                    <a:pt x="24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112">
              <a:extLst>
                <a:ext uri="{FF2B5EF4-FFF2-40B4-BE49-F238E27FC236}">
                  <a16:creationId xmlns:a16="http://schemas.microsoft.com/office/drawing/2014/main" id="{2DF0B83D-C899-44CA-9B54-A9C57E8EB38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45291" y="5833367"/>
              <a:ext cx="117860" cy="81603"/>
            </a:xfrm>
            <a:custGeom>
              <a:avLst/>
              <a:gdLst>
                <a:gd name="T0" fmla="*/ 19 w 36"/>
                <a:gd name="T1" fmla="*/ 1 h 27"/>
                <a:gd name="T2" fmla="*/ 21 w 36"/>
                <a:gd name="T3" fmla="*/ 27 h 27"/>
                <a:gd name="T4" fmla="*/ 19 w 36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19" y="1"/>
                  </a:moveTo>
                  <a:cubicBezTo>
                    <a:pt x="31" y="1"/>
                    <a:pt x="36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" name="Freeform 122">
              <a:extLst>
                <a:ext uri="{FF2B5EF4-FFF2-40B4-BE49-F238E27FC236}">
                  <a16:creationId xmlns:a16="http://schemas.microsoft.com/office/drawing/2014/main" id="{0ED49C08-BE23-43F9-A421-6CD45C78082D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572383" y="6167445"/>
              <a:ext cx="127608" cy="81603"/>
            </a:xfrm>
            <a:custGeom>
              <a:avLst/>
              <a:gdLst>
                <a:gd name="T0" fmla="*/ 24 w 39"/>
                <a:gd name="T1" fmla="*/ 0 h 27"/>
                <a:gd name="T2" fmla="*/ 20 w 39"/>
                <a:gd name="T3" fmla="*/ 26 h 27"/>
                <a:gd name="T4" fmla="*/ 24 w 39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7">
                  <a:moveTo>
                    <a:pt x="24" y="0"/>
                  </a:moveTo>
                  <a:cubicBezTo>
                    <a:pt x="39" y="3"/>
                    <a:pt x="36" y="27"/>
                    <a:pt x="20" y="26"/>
                  </a:cubicBezTo>
                  <a:cubicBezTo>
                    <a:pt x="0" y="19"/>
                    <a:pt x="4" y="3"/>
                    <a:pt x="24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" name="Freeform 123">
              <a:extLst>
                <a:ext uri="{FF2B5EF4-FFF2-40B4-BE49-F238E27FC236}">
                  <a16:creationId xmlns:a16="http://schemas.microsoft.com/office/drawing/2014/main" id="{24F4B005-B785-4A57-9E5A-82D85F00DA3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90525" y="6136843"/>
              <a:ext cx="140901" cy="93843"/>
            </a:xfrm>
            <a:custGeom>
              <a:avLst/>
              <a:gdLst>
                <a:gd name="T0" fmla="*/ 26 w 43"/>
                <a:gd name="T1" fmla="*/ 3 h 31"/>
                <a:gd name="T2" fmla="*/ 40 w 43"/>
                <a:gd name="T3" fmla="*/ 23 h 31"/>
                <a:gd name="T4" fmla="*/ 26 w 43"/>
                <a:gd name="T5" fmla="*/ 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1">
                  <a:moveTo>
                    <a:pt x="26" y="3"/>
                  </a:moveTo>
                  <a:cubicBezTo>
                    <a:pt x="35" y="0"/>
                    <a:pt x="43" y="17"/>
                    <a:pt x="40" y="23"/>
                  </a:cubicBezTo>
                  <a:cubicBezTo>
                    <a:pt x="20" y="31"/>
                    <a:pt x="0" y="15"/>
                    <a:pt x="26" y="3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" name="Freeform 130">
              <a:extLst>
                <a:ext uri="{FF2B5EF4-FFF2-40B4-BE49-F238E27FC236}">
                  <a16:creationId xmlns:a16="http://schemas.microsoft.com/office/drawing/2014/main" id="{196ED9B6-969E-4AC4-ACD0-95A421BAB391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67876" y="6133686"/>
              <a:ext cx="157737" cy="81603"/>
            </a:xfrm>
            <a:custGeom>
              <a:avLst/>
              <a:gdLst>
                <a:gd name="T0" fmla="*/ 31 w 48"/>
                <a:gd name="T1" fmla="*/ 0 h 27"/>
                <a:gd name="T2" fmla="*/ 18 w 48"/>
                <a:gd name="T3" fmla="*/ 24 h 27"/>
                <a:gd name="T4" fmla="*/ 31 w 48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8" h="27">
                  <a:moveTo>
                    <a:pt x="31" y="0"/>
                  </a:moveTo>
                  <a:cubicBezTo>
                    <a:pt x="48" y="10"/>
                    <a:pt x="32" y="27"/>
                    <a:pt x="18" y="24"/>
                  </a:cubicBezTo>
                  <a:cubicBezTo>
                    <a:pt x="0" y="14"/>
                    <a:pt x="18" y="0"/>
                    <a:pt x="3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" name="Freeform 131">
              <a:extLst>
                <a:ext uri="{FF2B5EF4-FFF2-40B4-BE49-F238E27FC236}">
                  <a16:creationId xmlns:a16="http://schemas.microsoft.com/office/drawing/2014/main" id="{496BF3B0-761A-4454-BE3C-86B4675DC03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43018" y="6164589"/>
              <a:ext cx="117860" cy="87315"/>
            </a:xfrm>
            <a:custGeom>
              <a:avLst/>
              <a:gdLst>
                <a:gd name="T0" fmla="*/ 15 w 36"/>
                <a:gd name="T1" fmla="*/ 0 h 29"/>
                <a:gd name="T2" fmla="*/ 25 w 36"/>
                <a:gd name="T3" fmla="*/ 15 h 29"/>
                <a:gd name="T4" fmla="*/ 13 w 36"/>
                <a:gd name="T5" fmla="*/ 21 h 29"/>
                <a:gd name="T6" fmla="*/ 15 w 36"/>
                <a:gd name="T7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9">
                  <a:moveTo>
                    <a:pt x="15" y="0"/>
                  </a:moveTo>
                  <a:cubicBezTo>
                    <a:pt x="21" y="0"/>
                    <a:pt x="36" y="13"/>
                    <a:pt x="25" y="15"/>
                  </a:cubicBezTo>
                  <a:cubicBezTo>
                    <a:pt x="20" y="19"/>
                    <a:pt x="20" y="22"/>
                    <a:pt x="13" y="21"/>
                  </a:cubicBezTo>
                  <a:cubicBezTo>
                    <a:pt x="0" y="29"/>
                    <a:pt x="0" y="0"/>
                    <a:pt x="15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Freeform 132">
              <a:extLst>
                <a:ext uri="{FF2B5EF4-FFF2-40B4-BE49-F238E27FC236}">
                  <a16:creationId xmlns:a16="http://schemas.microsoft.com/office/drawing/2014/main" id="{F16259CF-A0BC-4673-91C7-A7D3CDF7C7FD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880494" y="6206007"/>
              <a:ext cx="127608" cy="69362"/>
            </a:xfrm>
            <a:custGeom>
              <a:avLst/>
              <a:gdLst>
                <a:gd name="T0" fmla="*/ 16 w 39"/>
                <a:gd name="T1" fmla="*/ 0 h 23"/>
                <a:gd name="T2" fmla="*/ 11 w 39"/>
                <a:gd name="T3" fmla="*/ 23 h 23"/>
                <a:gd name="T4" fmla="*/ 1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16" y="0"/>
                  </a:moveTo>
                  <a:cubicBezTo>
                    <a:pt x="39" y="8"/>
                    <a:pt x="31" y="17"/>
                    <a:pt x="11" y="23"/>
                  </a:cubicBezTo>
                  <a:cubicBezTo>
                    <a:pt x="0" y="16"/>
                    <a:pt x="4" y="2"/>
                    <a:pt x="1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34">
              <a:extLst>
                <a:ext uri="{FF2B5EF4-FFF2-40B4-BE49-F238E27FC236}">
                  <a16:creationId xmlns:a16="http://schemas.microsoft.com/office/drawing/2014/main" id="{B09A934A-4464-4C9B-ACAD-9128E0B615E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076791" y="6211976"/>
              <a:ext cx="124063" cy="117507"/>
            </a:xfrm>
            <a:custGeom>
              <a:avLst/>
              <a:gdLst>
                <a:gd name="T0" fmla="*/ 20 w 38"/>
                <a:gd name="T1" fmla="*/ 2 h 39"/>
                <a:gd name="T2" fmla="*/ 38 w 38"/>
                <a:gd name="T3" fmla="*/ 19 h 39"/>
                <a:gd name="T4" fmla="*/ 20 w 38"/>
                <a:gd name="T5" fmla="*/ 2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39">
                  <a:moveTo>
                    <a:pt x="20" y="2"/>
                  </a:moveTo>
                  <a:cubicBezTo>
                    <a:pt x="34" y="0"/>
                    <a:pt x="38" y="8"/>
                    <a:pt x="38" y="19"/>
                  </a:cubicBezTo>
                  <a:cubicBezTo>
                    <a:pt x="24" y="39"/>
                    <a:pt x="0" y="13"/>
                    <a:pt x="20" y="2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135">
              <a:extLst>
                <a:ext uri="{FF2B5EF4-FFF2-40B4-BE49-F238E27FC236}">
                  <a16:creationId xmlns:a16="http://schemas.microsoft.com/office/drawing/2014/main" id="{2E9B2055-E384-472D-91D3-74775CDA167C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8831" y="6118074"/>
              <a:ext cx="128495" cy="84051"/>
            </a:xfrm>
            <a:custGeom>
              <a:avLst/>
              <a:gdLst>
                <a:gd name="T0" fmla="*/ 21 w 39"/>
                <a:gd name="T1" fmla="*/ 0 h 28"/>
                <a:gd name="T2" fmla="*/ 6 w 39"/>
                <a:gd name="T3" fmla="*/ 20 h 28"/>
                <a:gd name="T4" fmla="*/ 21 w 39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8">
                  <a:moveTo>
                    <a:pt x="21" y="0"/>
                  </a:moveTo>
                  <a:cubicBezTo>
                    <a:pt x="39" y="12"/>
                    <a:pt x="22" y="28"/>
                    <a:pt x="6" y="20"/>
                  </a:cubicBezTo>
                  <a:cubicBezTo>
                    <a:pt x="0" y="7"/>
                    <a:pt x="7" y="0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141">
              <a:extLst>
                <a:ext uri="{FF2B5EF4-FFF2-40B4-BE49-F238E27FC236}">
                  <a16:creationId xmlns:a16="http://schemas.microsoft.com/office/drawing/2014/main" id="{B519F0F1-B284-44D5-91E9-5018219AFF7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277721" y="6192483"/>
              <a:ext cx="163941" cy="163205"/>
            </a:xfrm>
            <a:custGeom>
              <a:avLst/>
              <a:gdLst>
                <a:gd name="T0" fmla="*/ 37 w 50"/>
                <a:gd name="T1" fmla="*/ 3 h 54"/>
                <a:gd name="T2" fmla="*/ 42 w 50"/>
                <a:gd name="T3" fmla="*/ 17 h 54"/>
                <a:gd name="T4" fmla="*/ 37 w 50"/>
                <a:gd name="T5" fmla="*/ 3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0" h="54">
                  <a:moveTo>
                    <a:pt x="37" y="3"/>
                  </a:moveTo>
                  <a:cubicBezTo>
                    <a:pt x="50" y="3"/>
                    <a:pt x="36" y="13"/>
                    <a:pt x="42" y="17"/>
                  </a:cubicBezTo>
                  <a:cubicBezTo>
                    <a:pt x="35" y="54"/>
                    <a:pt x="0" y="0"/>
                    <a:pt x="37" y="3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Freeform 91">
              <a:extLst>
                <a:ext uri="{FF2B5EF4-FFF2-40B4-BE49-F238E27FC236}">
                  <a16:creationId xmlns:a16="http://schemas.microsoft.com/office/drawing/2014/main" id="{8379C6B3-49BE-4333-B322-AF02BBB41C1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699219" y="5925439"/>
              <a:ext cx="118747" cy="81603"/>
            </a:xfrm>
            <a:custGeom>
              <a:avLst/>
              <a:gdLst>
                <a:gd name="T0" fmla="*/ 19 w 36"/>
                <a:gd name="T1" fmla="*/ 1 h 27"/>
                <a:gd name="T2" fmla="*/ 21 w 36"/>
                <a:gd name="T3" fmla="*/ 27 h 27"/>
                <a:gd name="T4" fmla="*/ 19 w 36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19" y="1"/>
                  </a:moveTo>
                  <a:cubicBezTo>
                    <a:pt x="30" y="1"/>
                    <a:pt x="36" y="24"/>
                    <a:pt x="21" y="27"/>
                  </a:cubicBezTo>
                  <a:cubicBezTo>
                    <a:pt x="1" y="26"/>
                    <a:pt x="0" y="0"/>
                    <a:pt x="19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Freeform 92">
              <a:extLst>
                <a:ext uri="{FF2B5EF4-FFF2-40B4-BE49-F238E27FC236}">
                  <a16:creationId xmlns:a16="http://schemas.microsoft.com/office/drawing/2014/main" id="{9E870E95-FCD6-4158-861A-5CEC896F525D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43340" y="5862219"/>
              <a:ext cx="140901" cy="102819"/>
            </a:xfrm>
            <a:custGeom>
              <a:avLst/>
              <a:gdLst>
                <a:gd name="T0" fmla="*/ 28 w 43"/>
                <a:gd name="T1" fmla="*/ 0 h 34"/>
                <a:gd name="T2" fmla="*/ 41 w 43"/>
                <a:gd name="T3" fmla="*/ 21 h 34"/>
                <a:gd name="T4" fmla="*/ 28 w 43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4">
                  <a:moveTo>
                    <a:pt x="28" y="0"/>
                  </a:moveTo>
                  <a:cubicBezTo>
                    <a:pt x="35" y="1"/>
                    <a:pt x="43" y="11"/>
                    <a:pt x="41" y="21"/>
                  </a:cubicBezTo>
                  <a:cubicBezTo>
                    <a:pt x="23" y="34"/>
                    <a:pt x="0" y="7"/>
                    <a:pt x="28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Freeform 93">
              <a:extLst>
                <a:ext uri="{FF2B5EF4-FFF2-40B4-BE49-F238E27FC236}">
                  <a16:creationId xmlns:a16="http://schemas.microsoft.com/office/drawing/2014/main" id="{CD22207C-B504-40B2-A1EB-2DC9B81625A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25078" y="5884777"/>
              <a:ext cx="127608" cy="79154"/>
            </a:xfrm>
            <a:custGeom>
              <a:avLst/>
              <a:gdLst>
                <a:gd name="T0" fmla="*/ 23 w 39"/>
                <a:gd name="T1" fmla="*/ 0 h 26"/>
                <a:gd name="T2" fmla="*/ 19 w 39"/>
                <a:gd name="T3" fmla="*/ 26 h 26"/>
                <a:gd name="T4" fmla="*/ 23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3" y="0"/>
                  </a:moveTo>
                  <a:cubicBezTo>
                    <a:pt x="39" y="4"/>
                    <a:pt x="34" y="25"/>
                    <a:pt x="19" y="26"/>
                  </a:cubicBezTo>
                  <a:cubicBezTo>
                    <a:pt x="0" y="20"/>
                    <a:pt x="7" y="4"/>
                    <a:pt x="23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2" name="Freeform 94">
              <a:extLst>
                <a:ext uri="{FF2B5EF4-FFF2-40B4-BE49-F238E27FC236}">
                  <a16:creationId xmlns:a16="http://schemas.microsoft.com/office/drawing/2014/main" id="{E317ADBB-3E4F-42D2-B7F2-A15924AD500C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255785" y="5970867"/>
              <a:ext cx="138242" cy="102819"/>
            </a:xfrm>
            <a:custGeom>
              <a:avLst/>
              <a:gdLst>
                <a:gd name="T0" fmla="*/ 29 w 42"/>
                <a:gd name="T1" fmla="*/ 1 h 34"/>
                <a:gd name="T2" fmla="*/ 40 w 42"/>
                <a:gd name="T3" fmla="*/ 20 h 34"/>
                <a:gd name="T4" fmla="*/ 29 w 42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4">
                  <a:moveTo>
                    <a:pt x="29" y="1"/>
                  </a:moveTo>
                  <a:cubicBezTo>
                    <a:pt x="38" y="0"/>
                    <a:pt x="42" y="12"/>
                    <a:pt x="40" y="20"/>
                  </a:cubicBezTo>
                  <a:cubicBezTo>
                    <a:pt x="22" y="34"/>
                    <a:pt x="0" y="9"/>
                    <a:pt x="29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3" name="Freeform 95">
              <a:extLst>
                <a:ext uri="{FF2B5EF4-FFF2-40B4-BE49-F238E27FC236}">
                  <a16:creationId xmlns:a16="http://schemas.microsoft.com/office/drawing/2014/main" id="{6D7188E6-F4DA-4486-938D-F45FE01A2631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038154" y="5914970"/>
              <a:ext cx="117860" cy="81603"/>
            </a:xfrm>
            <a:custGeom>
              <a:avLst/>
              <a:gdLst>
                <a:gd name="T0" fmla="*/ 19 w 36"/>
                <a:gd name="T1" fmla="*/ 1 h 27"/>
                <a:gd name="T2" fmla="*/ 21 w 36"/>
                <a:gd name="T3" fmla="*/ 27 h 27"/>
                <a:gd name="T4" fmla="*/ 19 w 36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19" y="1"/>
                  </a:moveTo>
                  <a:cubicBezTo>
                    <a:pt x="31" y="2"/>
                    <a:pt x="36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4" name="Freeform 96">
              <a:extLst>
                <a:ext uri="{FF2B5EF4-FFF2-40B4-BE49-F238E27FC236}">
                  <a16:creationId xmlns:a16="http://schemas.microsoft.com/office/drawing/2014/main" id="{0FBC38BC-DE18-4960-A9D4-F24C6F60C01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556561" y="5921498"/>
              <a:ext cx="147104" cy="108531"/>
            </a:xfrm>
            <a:custGeom>
              <a:avLst/>
              <a:gdLst>
                <a:gd name="T0" fmla="*/ 28 w 45"/>
                <a:gd name="T1" fmla="*/ 0 h 36"/>
                <a:gd name="T2" fmla="*/ 41 w 45"/>
                <a:gd name="T3" fmla="*/ 20 h 36"/>
                <a:gd name="T4" fmla="*/ 28 w 45"/>
                <a:gd name="T5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36">
                  <a:moveTo>
                    <a:pt x="28" y="0"/>
                  </a:moveTo>
                  <a:cubicBezTo>
                    <a:pt x="32" y="0"/>
                    <a:pt x="45" y="13"/>
                    <a:pt x="41" y="20"/>
                  </a:cubicBezTo>
                  <a:cubicBezTo>
                    <a:pt x="24" y="36"/>
                    <a:pt x="0" y="7"/>
                    <a:pt x="28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5" name="Freeform 97">
              <a:extLst>
                <a:ext uri="{FF2B5EF4-FFF2-40B4-BE49-F238E27FC236}">
                  <a16:creationId xmlns:a16="http://schemas.microsoft.com/office/drawing/2014/main" id="{1F8EFF99-76BF-4F9B-ADAA-B8D310153B7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750229" y="5923946"/>
              <a:ext cx="190526" cy="121588"/>
            </a:xfrm>
            <a:custGeom>
              <a:avLst/>
              <a:gdLst>
                <a:gd name="T0" fmla="*/ 42 w 58"/>
                <a:gd name="T1" fmla="*/ 0 h 40"/>
                <a:gd name="T2" fmla="*/ 53 w 58"/>
                <a:gd name="T3" fmla="*/ 17 h 40"/>
                <a:gd name="T4" fmla="*/ 42 w 58"/>
                <a:gd name="T5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8" h="40">
                  <a:moveTo>
                    <a:pt x="42" y="0"/>
                  </a:moveTo>
                  <a:cubicBezTo>
                    <a:pt x="52" y="0"/>
                    <a:pt x="50" y="9"/>
                    <a:pt x="53" y="17"/>
                  </a:cubicBezTo>
                  <a:cubicBezTo>
                    <a:pt x="58" y="40"/>
                    <a:pt x="0" y="6"/>
                    <a:pt x="4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6" name="Freeform 98">
              <a:extLst>
                <a:ext uri="{FF2B5EF4-FFF2-40B4-BE49-F238E27FC236}">
                  <a16:creationId xmlns:a16="http://schemas.microsoft.com/office/drawing/2014/main" id="{76909582-A285-4EA4-AE72-9DBF0D5659D3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231821" y="5923946"/>
              <a:ext cx="147990" cy="79154"/>
            </a:xfrm>
            <a:custGeom>
              <a:avLst/>
              <a:gdLst>
                <a:gd name="T0" fmla="*/ 23 w 45"/>
                <a:gd name="T1" fmla="*/ 0 h 26"/>
                <a:gd name="T2" fmla="*/ 30 w 45"/>
                <a:gd name="T3" fmla="*/ 26 h 26"/>
                <a:gd name="T4" fmla="*/ 23 w 45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6">
                  <a:moveTo>
                    <a:pt x="23" y="0"/>
                  </a:moveTo>
                  <a:cubicBezTo>
                    <a:pt x="33" y="2"/>
                    <a:pt x="45" y="21"/>
                    <a:pt x="30" y="26"/>
                  </a:cubicBezTo>
                  <a:cubicBezTo>
                    <a:pt x="10" y="24"/>
                    <a:pt x="0" y="8"/>
                    <a:pt x="23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7" name="Freeform 99">
              <a:extLst>
                <a:ext uri="{FF2B5EF4-FFF2-40B4-BE49-F238E27FC236}">
                  <a16:creationId xmlns:a16="http://schemas.microsoft.com/office/drawing/2014/main" id="{700BC7B2-0C3D-459F-92C1-3605AA3F092D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425006" y="5923944"/>
              <a:ext cx="219770" cy="121588"/>
            </a:xfrm>
            <a:custGeom>
              <a:avLst/>
              <a:gdLst>
                <a:gd name="T0" fmla="*/ 36 w 67"/>
                <a:gd name="T1" fmla="*/ 0 h 40"/>
                <a:gd name="T2" fmla="*/ 44 w 67"/>
                <a:gd name="T3" fmla="*/ 2 h 40"/>
                <a:gd name="T4" fmla="*/ 31 w 67"/>
                <a:gd name="T5" fmla="*/ 2 h 40"/>
                <a:gd name="T6" fmla="*/ 36 w 67"/>
                <a:gd name="T7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7" h="40">
                  <a:moveTo>
                    <a:pt x="36" y="0"/>
                  </a:moveTo>
                  <a:cubicBezTo>
                    <a:pt x="39" y="3"/>
                    <a:pt x="41" y="0"/>
                    <a:pt x="44" y="2"/>
                  </a:cubicBezTo>
                  <a:cubicBezTo>
                    <a:pt x="67" y="40"/>
                    <a:pt x="0" y="25"/>
                    <a:pt x="31" y="2"/>
                  </a:cubicBezTo>
                  <a:cubicBezTo>
                    <a:pt x="24" y="11"/>
                    <a:pt x="31" y="5"/>
                    <a:pt x="3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8" name="Freeform 100">
              <a:extLst>
                <a:ext uri="{FF2B5EF4-FFF2-40B4-BE49-F238E27FC236}">
                  <a16:creationId xmlns:a16="http://schemas.microsoft.com/office/drawing/2014/main" id="{D3C4B45C-266A-45BF-98FA-CA5409C4620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877354" y="5923945"/>
              <a:ext cx="128495" cy="93843"/>
            </a:xfrm>
            <a:custGeom>
              <a:avLst/>
              <a:gdLst>
                <a:gd name="T0" fmla="*/ 28 w 39"/>
                <a:gd name="T1" fmla="*/ 1 h 31"/>
                <a:gd name="T2" fmla="*/ 39 w 39"/>
                <a:gd name="T3" fmla="*/ 21 h 31"/>
                <a:gd name="T4" fmla="*/ 28 w 39"/>
                <a:gd name="T5" fmla="*/ 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1">
                  <a:moveTo>
                    <a:pt x="28" y="1"/>
                  </a:moveTo>
                  <a:cubicBezTo>
                    <a:pt x="38" y="0"/>
                    <a:pt x="38" y="12"/>
                    <a:pt x="39" y="21"/>
                  </a:cubicBezTo>
                  <a:cubicBezTo>
                    <a:pt x="18" y="31"/>
                    <a:pt x="0" y="12"/>
                    <a:pt x="28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9" name="Freeform 101">
              <a:extLst>
                <a:ext uri="{FF2B5EF4-FFF2-40B4-BE49-F238E27FC236}">
                  <a16:creationId xmlns:a16="http://schemas.microsoft.com/office/drawing/2014/main" id="{C72C1CB8-8213-4EE7-AFFF-B0A74E7A74C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074567" y="5930475"/>
              <a:ext cx="138242" cy="81603"/>
            </a:xfrm>
            <a:custGeom>
              <a:avLst/>
              <a:gdLst>
                <a:gd name="T0" fmla="*/ 22 w 42"/>
                <a:gd name="T1" fmla="*/ 0 h 27"/>
                <a:gd name="T2" fmla="*/ 14 w 42"/>
                <a:gd name="T3" fmla="*/ 25 h 27"/>
                <a:gd name="T4" fmla="*/ 22 w 42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7">
                  <a:moveTo>
                    <a:pt x="22" y="0"/>
                  </a:moveTo>
                  <a:cubicBezTo>
                    <a:pt x="42" y="7"/>
                    <a:pt x="28" y="27"/>
                    <a:pt x="14" y="25"/>
                  </a:cubicBezTo>
                  <a:cubicBezTo>
                    <a:pt x="0" y="18"/>
                    <a:pt x="9" y="2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0" name="Freeform 102">
              <a:extLst>
                <a:ext uri="{FF2B5EF4-FFF2-40B4-BE49-F238E27FC236}">
                  <a16:creationId xmlns:a16="http://schemas.microsoft.com/office/drawing/2014/main" id="{2FF32C41-49E2-459E-9AC4-64269039B12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734759" y="5933787"/>
              <a:ext cx="121406" cy="99554"/>
            </a:xfrm>
            <a:custGeom>
              <a:avLst/>
              <a:gdLst>
                <a:gd name="T0" fmla="*/ 21 w 37"/>
                <a:gd name="T1" fmla="*/ 0 h 33"/>
                <a:gd name="T2" fmla="*/ 19 w 37"/>
                <a:gd name="T3" fmla="*/ 23 h 33"/>
                <a:gd name="T4" fmla="*/ 21 w 37"/>
                <a:gd name="T5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33">
                  <a:moveTo>
                    <a:pt x="21" y="0"/>
                  </a:moveTo>
                  <a:cubicBezTo>
                    <a:pt x="37" y="0"/>
                    <a:pt x="29" y="33"/>
                    <a:pt x="19" y="23"/>
                  </a:cubicBezTo>
                  <a:cubicBezTo>
                    <a:pt x="0" y="30"/>
                    <a:pt x="3" y="0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1" name="Freeform 103">
              <a:extLst>
                <a:ext uri="{FF2B5EF4-FFF2-40B4-BE49-F238E27FC236}">
                  <a16:creationId xmlns:a16="http://schemas.microsoft.com/office/drawing/2014/main" id="{06B5D5F0-EA51-440D-81A0-FE60CCFBA9C1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914652" y="5939450"/>
              <a:ext cx="140901" cy="102819"/>
            </a:xfrm>
            <a:custGeom>
              <a:avLst/>
              <a:gdLst>
                <a:gd name="T0" fmla="*/ 28 w 43"/>
                <a:gd name="T1" fmla="*/ 0 h 34"/>
                <a:gd name="T2" fmla="*/ 41 w 43"/>
                <a:gd name="T3" fmla="*/ 21 h 34"/>
                <a:gd name="T4" fmla="*/ 28 w 43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4">
                  <a:moveTo>
                    <a:pt x="28" y="0"/>
                  </a:moveTo>
                  <a:cubicBezTo>
                    <a:pt x="35" y="1"/>
                    <a:pt x="43" y="11"/>
                    <a:pt x="41" y="21"/>
                  </a:cubicBezTo>
                  <a:cubicBezTo>
                    <a:pt x="23" y="34"/>
                    <a:pt x="0" y="7"/>
                    <a:pt x="28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2" name="Freeform 104">
              <a:extLst>
                <a:ext uri="{FF2B5EF4-FFF2-40B4-BE49-F238E27FC236}">
                  <a16:creationId xmlns:a16="http://schemas.microsoft.com/office/drawing/2014/main" id="{6E01758F-8AEC-4155-B791-2A8CB8A4820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63918" y="5939450"/>
              <a:ext cx="7089" cy="5712"/>
            </a:xfrm>
            <a:custGeom>
              <a:avLst/>
              <a:gdLst>
                <a:gd name="T0" fmla="*/ 0 w 2"/>
                <a:gd name="T1" fmla="*/ 0 h 2"/>
                <a:gd name="T2" fmla="*/ 1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0"/>
                    <a:pt x="2" y="1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3" name="Freeform 113">
              <a:extLst>
                <a:ext uri="{FF2B5EF4-FFF2-40B4-BE49-F238E27FC236}">
                  <a16:creationId xmlns:a16="http://schemas.microsoft.com/office/drawing/2014/main" id="{626F1B89-B88E-4CE3-90BF-3704BAF4882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852139" y="5985147"/>
              <a:ext cx="9748" cy="8977"/>
            </a:xfrm>
            <a:custGeom>
              <a:avLst/>
              <a:gdLst>
                <a:gd name="T0" fmla="*/ 1 w 3"/>
                <a:gd name="T1" fmla="*/ 0 h 3"/>
                <a:gd name="T2" fmla="*/ 3 w 3"/>
                <a:gd name="T3" fmla="*/ 1 h 3"/>
                <a:gd name="T4" fmla="*/ 1 w 3"/>
                <a:gd name="T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3">
                  <a:moveTo>
                    <a:pt x="1" y="0"/>
                  </a:moveTo>
                  <a:cubicBezTo>
                    <a:pt x="1" y="0"/>
                    <a:pt x="2" y="1"/>
                    <a:pt x="3" y="1"/>
                  </a:cubicBezTo>
                  <a:cubicBezTo>
                    <a:pt x="2" y="3"/>
                    <a:pt x="0" y="1"/>
                    <a:pt x="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4" name="Freeform 114">
              <a:extLst>
                <a:ext uri="{FF2B5EF4-FFF2-40B4-BE49-F238E27FC236}">
                  <a16:creationId xmlns:a16="http://schemas.microsoft.com/office/drawing/2014/main" id="{BC872037-D6F5-4CE7-A090-32A977A79F3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618593" y="5985147"/>
              <a:ext cx="6204" cy="5712"/>
            </a:xfrm>
            <a:custGeom>
              <a:avLst/>
              <a:gdLst>
                <a:gd name="T0" fmla="*/ 0 w 2"/>
                <a:gd name="T1" fmla="*/ 0 h 2"/>
                <a:gd name="T2" fmla="*/ 1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1"/>
                    <a:pt x="2" y="2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5" name="Freeform 115">
              <a:extLst>
                <a:ext uri="{FF2B5EF4-FFF2-40B4-BE49-F238E27FC236}">
                  <a16:creationId xmlns:a16="http://schemas.microsoft.com/office/drawing/2014/main" id="{A620CFBF-D373-4BA6-BE41-62B50B94578C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281447" y="5990860"/>
              <a:ext cx="6204" cy="5712"/>
            </a:xfrm>
            <a:custGeom>
              <a:avLst/>
              <a:gdLst>
                <a:gd name="T0" fmla="*/ 0 w 2"/>
                <a:gd name="T1" fmla="*/ 0 h 2"/>
                <a:gd name="T2" fmla="*/ 1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0"/>
                    <a:pt x="2" y="1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6" name="Freeform 117">
              <a:extLst>
                <a:ext uri="{FF2B5EF4-FFF2-40B4-BE49-F238E27FC236}">
                  <a16:creationId xmlns:a16="http://schemas.microsoft.com/office/drawing/2014/main" id="{B7CA6C2F-61C2-486F-B691-E8EB4BA2761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976684" y="6003101"/>
              <a:ext cx="7089" cy="5712"/>
            </a:xfrm>
            <a:custGeom>
              <a:avLst/>
              <a:gdLst>
                <a:gd name="T0" fmla="*/ 0 w 2"/>
                <a:gd name="T1" fmla="*/ 0 h 2"/>
                <a:gd name="T2" fmla="*/ 1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1"/>
                    <a:pt x="2" y="1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7" name="Freeform 118">
              <a:extLst>
                <a:ext uri="{FF2B5EF4-FFF2-40B4-BE49-F238E27FC236}">
                  <a16:creationId xmlns:a16="http://schemas.microsoft.com/office/drawing/2014/main" id="{A0073675-5E26-428E-A2F7-2A952D31454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537628" y="6006364"/>
              <a:ext cx="131153" cy="96290"/>
            </a:xfrm>
            <a:custGeom>
              <a:avLst/>
              <a:gdLst>
                <a:gd name="T0" fmla="*/ 22 w 40"/>
                <a:gd name="T1" fmla="*/ 0 h 32"/>
                <a:gd name="T2" fmla="*/ 16 w 40"/>
                <a:gd name="T3" fmla="*/ 25 h 32"/>
                <a:gd name="T4" fmla="*/ 22 w 40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2">
                  <a:moveTo>
                    <a:pt x="22" y="0"/>
                  </a:moveTo>
                  <a:cubicBezTo>
                    <a:pt x="40" y="3"/>
                    <a:pt x="40" y="32"/>
                    <a:pt x="16" y="25"/>
                  </a:cubicBezTo>
                  <a:cubicBezTo>
                    <a:pt x="0" y="7"/>
                    <a:pt x="14" y="4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8" name="Freeform 119">
              <a:extLst>
                <a:ext uri="{FF2B5EF4-FFF2-40B4-BE49-F238E27FC236}">
                  <a16:creationId xmlns:a16="http://schemas.microsoft.com/office/drawing/2014/main" id="{92F171FA-0CB2-4F4C-A2F3-1B7B6B0289BD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354193" y="5947089"/>
              <a:ext cx="127608" cy="150965"/>
            </a:xfrm>
            <a:custGeom>
              <a:avLst/>
              <a:gdLst>
                <a:gd name="T0" fmla="*/ 13 w 39"/>
                <a:gd name="T1" fmla="*/ 6 h 50"/>
                <a:gd name="T2" fmla="*/ 0 w 39"/>
                <a:gd name="T3" fmla="*/ 23 h 50"/>
                <a:gd name="T4" fmla="*/ 13 w 39"/>
                <a:gd name="T5" fmla="*/ 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50">
                  <a:moveTo>
                    <a:pt x="13" y="6"/>
                  </a:moveTo>
                  <a:cubicBezTo>
                    <a:pt x="39" y="10"/>
                    <a:pt x="16" y="50"/>
                    <a:pt x="0" y="23"/>
                  </a:cubicBezTo>
                  <a:cubicBezTo>
                    <a:pt x="1" y="0"/>
                    <a:pt x="5" y="14"/>
                    <a:pt x="13" y="6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9" name="Freeform 120">
              <a:extLst>
                <a:ext uri="{FF2B5EF4-FFF2-40B4-BE49-F238E27FC236}">
                  <a16:creationId xmlns:a16="http://schemas.microsoft.com/office/drawing/2014/main" id="{ED29B115-F34D-4E41-A4A2-C0CE41C697C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822857" y="6249048"/>
              <a:ext cx="121406" cy="66913"/>
            </a:xfrm>
            <a:custGeom>
              <a:avLst/>
              <a:gdLst>
                <a:gd name="T0" fmla="*/ 19 w 37"/>
                <a:gd name="T1" fmla="*/ 0 h 22"/>
                <a:gd name="T2" fmla="*/ 20 w 37"/>
                <a:gd name="T3" fmla="*/ 22 h 22"/>
                <a:gd name="T4" fmla="*/ 19 w 37"/>
                <a:gd name="T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2">
                  <a:moveTo>
                    <a:pt x="19" y="0"/>
                  </a:moveTo>
                  <a:cubicBezTo>
                    <a:pt x="35" y="2"/>
                    <a:pt x="37" y="21"/>
                    <a:pt x="20" y="22"/>
                  </a:cubicBezTo>
                  <a:cubicBezTo>
                    <a:pt x="7" y="18"/>
                    <a:pt x="0" y="6"/>
                    <a:pt x="1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0" name="Freeform 121">
              <a:extLst>
                <a:ext uri="{FF2B5EF4-FFF2-40B4-BE49-F238E27FC236}">
                  <a16:creationId xmlns:a16="http://schemas.microsoft.com/office/drawing/2014/main" id="{106009C3-0971-47AF-8BD9-2EC8A6A4B2F3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537067" y="6260039"/>
              <a:ext cx="133812" cy="84866"/>
            </a:xfrm>
            <a:custGeom>
              <a:avLst/>
              <a:gdLst>
                <a:gd name="T0" fmla="*/ 26 w 41"/>
                <a:gd name="T1" fmla="*/ 0 h 28"/>
                <a:gd name="T2" fmla="*/ 38 w 41"/>
                <a:gd name="T3" fmla="*/ 19 h 28"/>
                <a:gd name="T4" fmla="*/ 26 w 41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8">
                  <a:moveTo>
                    <a:pt x="26" y="0"/>
                  </a:moveTo>
                  <a:cubicBezTo>
                    <a:pt x="33" y="0"/>
                    <a:pt x="41" y="10"/>
                    <a:pt x="38" y="19"/>
                  </a:cubicBezTo>
                  <a:cubicBezTo>
                    <a:pt x="16" y="28"/>
                    <a:pt x="0" y="10"/>
                    <a:pt x="2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" name="Freeform 125">
              <a:extLst>
                <a:ext uri="{FF2B5EF4-FFF2-40B4-BE49-F238E27FC236}">
                  <a16:creationId xmlns:a16="http://schemas.microsoft.com/office/drawing/2014/main" id="{CB010BB8-6FD4-498C-994D-53C8DC7491E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314022" y="6238145"/>
              <a:ext cx="147990" cy="79154"/>
            </a:xfrm>
            <a:custGeom>
              <a:avLst/>
              <a:gdLst>
                <a:gd name="T0" fmla="*/ 22 w 45"/>
                <a:gd name="T1" fmla="*/ 0 h 26"/>
                <a:gd name="T2" fmla="*/ 28 w 45"/>
                <a:gd name="T3" fmla="*/ 26 h 26"/>
                <a:gd name="T4" fmla="*/ 22 w 45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6">
                  <a:moveTo>
                    <a:pt x="22" y="0"/>
                  </a:moveTo>
                  <a:cubicBezTo>
                    <a:pt x="32" y="2"/>
                    <a:pt x="45" y="22"/>
                    <a:pt x="28" y="26"/>
                  </a:cubicBezTo>
                  <a:cubicBezTo>
                    <a:pt x="9" y="24"/>
                    <a:pt x="0" y="9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2" name="Freeform 126">
              <a:extLst>
                <a:ext uri="{FF2B5EF4-FFF2-40B4-BE49-F238E27FC236}">
                  <a16:creationId xmlns:a16="http://schemas.microsoft.com/office/drawing/2014/main" id="{B8F74E45-2803-4A11-9333-3639A1C2F2D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50834" y="6249979"/>
              <a:ext cx="151535" cy="79154"/>
            </a:xfrm>
            <a:custGeom>
              <a:avLst/>
              <a:gdLst>
                <a:gd name="T0" fmla="*/ 23 w 46"/>
                <a:gd name="T1" fmla="*/ 0 h 26"/>
                <a:gd name="T2" fmla="*/ 29 w 46"/>
                <a:gd name="T3" fmla="*/ 26 h 26"/>
                <a:gd name="T4" fmla="*/ 23 w 46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26">
                  <a:moveTo>
                    <a:pt x="23" y="0"/>
                  </a:moveTo>
                  <a:cubicBezTo>
                    <a:pt x="32" y="2"/>
                    <a:pt x="46" y="22"/>
                    <a:pt x="29" y="26"/>
                  </a:cubicBezTo>
                  <a:cubicBezTo>
                    <a:pt x="10" y="24"/>
                    <a:pt x="0" y="9"/>
                    <a:pt x="23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3" name="Freeform 127">
              <a:extLst>
                <a:ext uri="{FF2B5EF4-FFF2-40B4-BE49-F238E27FC236}">
                  <a16:creationId xmlns:a16="http://schemas.microsoft.com/office/drawing/2014/main" id="{AEF03EB9-6D77-4E55-BCF2-4402550D39A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225618" y="6249978"/>
              <a:ext cx="137356" cy="79154"/>
            </a:xfrm>
            <a:custGeom>
              <a:avLst/>
              <a:gdLst>
                <a:gd name="T0" fmla="*/ 28 w 42"/>
                <a:gd name="T1" fmla="*/ 0 h 26"/>
                <a:gd name="T2" fmla="*/ 23 w 42"/>
                <a:gd name="T3" fmla="*/ 26 h 26"/>
                <a:gd name="T4" fmla="*/ 28 w 42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6">
                  <a:moveTo>
                    <a:pt x="28" y="0"/>
                  </a:moveTo>
                  <a:cubicBezTo>
                    <a:pt x="42" y="4"/>
                    <a:pt x="38" y="23"/>
                    <a:pt x="23" y="26"/>
                  </a:cubicBezTo>
                  <a:cubicBezTo>
                    <a:pt x="0" y="26"/>
                    <a:pt x="8" y="5"/>
                    <a:pt x="28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4" name="Freeform 128">
              <a:extLst>
                <a:ext uri="{FF2B5EF4-FFF2-40B4-BE49-F238E27FC236}">
                  <a16:creationId xmlns:a16="http://schemas.microsoft.com/office/drawing/2014/main" id="{217D616F-FDFA-439E-8B09-E55F8234B05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752808" y="6253241"/>
              <a:ext cx="131153" cy="78339"/>
            </a:xfrm>
            <a:custGeom>
              <a:avLst/>
              <a:gdLst>
                <a:gd name="T0" fmla="*/ 18 w 40"/>
                <a:gd name="T1" fmla="*/ 0 h 26"/>
                <a:gd name="T2" fmla="*/ 7 w 40"/>
                <a:gd name="T3" fmla="*/ 20 h 26"/>
                <a:gd name="T4" fmla="*/ 18 w 40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6">
                  <a:moveTo>
                    <a:pt x="18" y="0"/>
                  </a:moveTo>
                  <a:cubicBezTo>
                    <a:pt x="40" y="9"/>
                    <a:pt x="28" y="26"/>
                    <a:pt x="7" y="20"/>
                  </a:cubicBezTo>
                  <a:cubicBezTo>
                    <a:pt x="0" y="8"/>
                    <a:pt x="6" y="1"/>
                    <a:pt x="18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5" name="Freeform 129">
              <a:extLst>
                <a:ext uri="{FF2B5EF4-FFF2-40B4-BE49-F238E27FC236}">
                  <a16:creationId xmlns:a16="http://schemas.microsoft.com/office/drawing/2014/main" id="{1EB7CB2D-F6AA-4861-B158-DA3E6B923EC2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700604" y="6253241"/>
              <a:ext cx="147990" cy="109348"/>
            </a:xfrm>
            <a:custGeom>
              <a:avLst/>
              <a:gdLst>
                <a:gd name="T0" fmla="*/ 28 w 45"/>
                <a:gd name="T1" fmla="*/ 0 h 36"/>
                <a:gd name="T2" fmla="*/ 42 w 45"/>
                <a:gd name="T3" fmla="*/ 20 h 36"/>
                <a:gd name="T4" fmla="*/ 28 w 45"/>
                <a:gd name="T5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36">
                  <a:moveTo>
                    <a:pt x="28" y="0"/>
                  </a:moveTo>
                  <a:cubicBezTo>
                    <a:pt x="34" y="1"/>
                    <a:pt x="45" y="11"/>
                    <a:pt x="42" y="20"/>
                  </a:cubicBezTo>
                  <a:cubicBezTo>
                    <a:pt x="25" y="36"/>
                    <a:pt x="0" y="7"/>
                    <a:pt x="28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6" name="Freeform 133">
              <a:extLst>
                <a:ext uri="{FF2B5EF4-FFF2-40B4-BE49-F238E27FC236}">
                  <a16:creationId xmlns:a16="http://schemas.microsoft.com/office/drawing/2014/main" id="{1C9C3C8B-A28D-44DF-AA29-02B28AED714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507420" y="6262219"/>
              <a:ext cx="137356" cy="100371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6"/>
                    <a:pt x="15" y="0"/>
                    <a:pt x="25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7" name="Freeform 136">
              <a:extLst>
                <a:ext uri="{FF2B5EF4-FFF2-40B4-BE49-F238E27FC236}">
                  <a16:creationId xmlns:a16="http://schemas.microsoft.com/office/drawing/2014/main" id="{BA82150B-D747-458F-8C52-72FBA52BCDB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568517" y="6274085"/>
              <a:ext cx="127608" cy="69362"/>
            </a:xfrm>
            <a:custGeom>
              <a:avLst/>
              <a:gdLst>
                <a:gd name="T0" fmla="*/ 21 w 39"/>
                <a:gd name="T1" fmla="*/ 0 h 23"/>
                <a:gd name="T2" fmla="*/ 22 w 39"/>
                <a:gd name="T3" fmla="*/ 23 h 23"/>
                <a:gd name="T4" fmla="*/ 21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21" y="0"/>
                  </a:moveTo>
                  <a:cubicBezTo>
                    <a:pt x="37" y="0"/>
                    <a:pt x="39" y="22"/>
                    <a:pt x="22" y="23"/>
                  </a:cubicBezTo>
                  <a:cubicBezTo>
                    <a:pt x="7" y="22"/>
                    <a:pt x="0" y="5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8" name="Freeform 137">
              <a:extLst>
                <a:ext uri="{FF2B5EF4-FFF2-40B4-BE49-F238E27FC236}">
                  <a16:creationId xmlns:a16="http://schemas.microsoft.com/office/drawing/2014/main" id="{0288BD39-0846-445A-BD81-1E34E0E99ED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268636" y="6277723"/>
              <a:ext cx="127608" cy="93843"/>
            </a:xfrm>
            <a:custGeom>
              <a:avLst/>
              <a:gdLst>
                <a:gd name="T0" fmla="*/ 23 w 39"/>
                <a:gd name="T1" fmla="*/ 0 h 31"/>
                <a:gd name="T2" fmla="*/ 17 w 39"/>
                <a:gd name="T3" fmla="*/ 26 h 31"/>
                <a:gd name="T4" fmla="*/ 23 w 39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1">
                  <a:moveTo>
                    <a:pt x="23" y="0"/>
                  </a:moveTo>
                  <a:cubicBezTo>
                    <a:pt x="39" y="3"/>
                    <a:pt x="39" y="31"/>
                    <a:pt x="17" y="26"/>
                  </a:cubicBezTo>
                  <a:cubicBezTo>
                    <a:pt x="0" y="6"/>
                    <a:pt x="15" y="5"/>
                    <a:pt x="23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9" name="Freeform 138">
              <a:extLst>
                <a:ext uri="{FF2B5EF4-FFF2-40B4-BE49-F238E27FC236}">
                  <a16:creationId xmlns:a16="http://schemas.microsoft.com/office/drawing/2014/main" id="{B89B3B49-0A7E-4573-9B52-D1B0659831A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016079" y="6280172"/>
              <a:ext cx="117860" cy="79154"/>
            </a:xfrm>
            <a:custGeom>
              <a:avLst/>
              <a:gdLst>
                <a:gd name="T0" fmla="*/ 21 w 36"/>
                <a:gd name="T1" fmla="*/ 0 h 26"/>
                <a:gd name="T2" fmla="*/ 21 w 36"/>
                <a:gd name="T3" fmla="*/ 26 h 26"/>
                <a:gd name="T4" fmla="*/ 21 w 36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6">
                  <a:moveTo>
                    <a:pt x="21" y="0"/>
                  </a:moveTo>
                  <a:cubicBezTo>
                    <a:pt x="32" y="4"/>
                    <a:pt x="36" y="23"/>
                    <a:pt x="21" y="26"/>
                  </a:cubicBezTo>
                  <a:cubicBezTo>
                    <a:pt x="1" y="24"/>
                    <a:pt x="0" y="2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0" name="Freeform 139">
              <a:extLst>
                <a:ext uri="{FF2B5EF4-FFF2-40B4-BE49-F238E27FC236}">
                  <a16:creationId xmlns:a16="http://schemas.microsoft.com/office/drawing/2014/main" id="{EB447648-FE0A-4D8E-86B8-D38D5F938BF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537627" y="6286699"/>
              <a:ext cx="131153" cy="87315"/>
            </a:xfrm>
            <a:custGeom>
              <a:avLst/>
              <a:gdLst>
                <a:gd name="T0" fmla="*/ 24 w 40"/>
                <a:gd name="T1" fmla="*/ 0 h 29"/>
                <a:gd name="T2" fmla="*/ 19 w 40"/>
                <a:gd name="T3" fmla="*/ 26 h 29"/>
                <a:gd name="T4" fmla="*/ 24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4" y="0"/>
                  </a:moveTo>
                  <a:cubicBezTo>
                    <a:pt x="40" y="2"/>
                    <a:pt x="34" y="29"/>
                    <a:pt x="19" y="26"/>
                  </a:cubicBezTo>
                  <a:cubicBezTo>
                    <a:pt x="0" y="19"/>
                    <a:pt x="4" y="2"/>
                    <a:pt x="24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1" name="Freeform 140">
              <a:extLst>
                <a:ext uri="{FF2B5EF4-FFF2-40B4-BE49-F238E27FC236}">
                  <a16:creationId xmlns:a16="http://schemas.microsoft.com/office/drawing/2014/main" id="{0F74D32E-67FC-452C-A52B-988DB498433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995618" y="6289963"/>
              <a:ext cx="137356" cy="96290"/>
            </a:xfrm>
            <a:custGeom>
              <a:avLst/>
              <a:gdLst>
                <a:gd name="T0" fmla="*/ 25 w 42"/>
                <a:gd name="T1" fmla="*/ 0 h 32"/>
                <a:gd name="T2" fmla="*/ 4 w 42"/>
                <a:gd name="T3" fmla="*/ 18 h 32"/>
                <a:gd name="T4" fmla="*/ 25 w 42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2">
                  <a:moveTo>
                    <a:pt x="25" y="0"/>
                  </a:moveTo>
                  <a:cubicBezTo>
                    <a:pt x="42" y="13"/>
                    <a:pt x="15" y="32"/>
                    <a:pt x="4" y="18"/>
                  </a:cubicBezTo>
                  <a:cubicBezTo>
                    <a:pt x="0" y="5"/>
                    <a:pt x="16" y="0"/>
                    <a:pt x="25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2" name="Freeform 142">
              <a:extLst>
                <a:ext uri="{FF2B5EF4-FFF2-40B4-BE49-F238E27FC236}">
                  <a16:creationId xmlns:a16="http://schemas.microsoft.com/office/drawing/2014/main" id="{48203367-1F19-4C4F-B38D-929816F787B1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766179" y="6316892"/>
              <a:ext cx="3545" cy="5712"/>
            </a:xfrm>
            <a:custGeom>
              <a:avLst/>
              <a:gdLst>
                <a:gd name="T0" fmla="*/ 0 w 1"/>
                <a:gd name="T1" fmla="*/ 0 h 2"/>
                <a:gd name="T2" fmla="*/ 1 w 1"/>
                <a:gd name="T3" fmla="*/ 2 h 2"/>
                <a:gd name="T4" fmla="*/ 0 w 1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0" y="0"/>
                  </a:moveTo>
                  <a:cubicBezTo>
                    <a:pt x="1" y="1"/>
                    <a:pt x="1" y="1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3" name="Freeform 143">
              <a:extLst>
                <a:ext uri="{FF2B5EF4-FFF2-40B4-BE49-F238E27FC236}">
                  <a16:creationId xmlns:a16="http://schemas.microsoft.com/office/drawing/2014/main" id="{FEBB9D94-7802-4607-9BA4-62FB212BFCC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793248" y="6320155"/>
              <a:ext cx="121406" cy="78339"/>
            </a:xfrm>
            <a:custGeom>
              <a:avLst/>
              <a:gdLst>
                <a:gd name="T0" fmla="*/ 21 w 37"/>
                <a:gd name="T1" fmla="*/ 0 h 26"/>
                <a:gd name="T2" fmla="*/ 22 w 37"/>
                <a:gd name="T3" fmla="*/ 26 h 26"/>
                <a:gd name="T4" fmla="*/ 21 w 37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6">
                  <a:moveTo>
                    <a:pt x="21" y="0"/>
                  </a:moveTo>
                  <a:cubicBezTo>
                    <a:pt x="32" y="2"/>
                    <a:pt x="37" y="23"/>
                    <a:pt x="22" y="26"/>
                  </a:cubicBezTo>
                  <a:cubicBezTo>
                    <a:pt x="3" y="26"/>
                    <a:pt x="0" y="1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4" name="Freeform 144">
              <a:extLst>
                <a:ext uri="{FF2B5EF4-FFF2-40B4-BE49-F238E27FC236}">
                  <a16:creationId xmlns:a16="http://schemas.microsoft.com/office/drawing/2014/main" id="{24743784-06E3-4913-9DFD-2FCBF9D929C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061757" y="6316892"/>
              <a:ext cx="141786" cy="90579"/>
            </a:xfrm>
            <a:custGeom>
              <a:avLst/>
              <a:gdLst>
                <a:gd name="T0" fmla="*/ 28 w 43"/>
                <a:gd name="T1" fmla="*/ 2 h 30"/>
                <a:gd name="T2" fmla="*/ 41 w 43"/>
                <a:gd name="T3" fmla="*/ 20 h 30"/>
                <a:gd name="T4" fmla="*/ 28 w 43"/>
                <a:gd name="T5" fmla="*/ 2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0">
                  <a:moveTo>
                    <a:pt x="28" y="2"/>
                  </a:moveTo>
                  <a:cubicBezTo>
                    <a:pt x="36" y="0"/>
                    <a:pt x="43" y="12"/>
                    <a:pt x="41" y="20"/>
                  </a:cubicBezTo>
                  <a:cubicBezTo>
                    <a:pt x="24" y="30"/>
                    <a:pt x="0" y="14"/>
                    <a:pt x="28" y="2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5" name="Freeform 145">
              <a:extLst>
                <a:ext uri="{FF2B5EF4-FFF2-40B4-BE49-F238E27FC236}">
                  <a16:creationId xmlns:a16="http://schemas.microsoft.com/office/drawing/2014/main" id="{25CD3315-6611-406F-AF95-2EF9F5A5B04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271778" y="6322605"/>
              <a:ext cx="121406" cy="66913"/>
            </a:xfrm>
            <a:custGeom>
              <a:avLst/>
              <a:gdLst>
                <a:gd name="T0" fmla="*/ 19 w 37"/>
                <a:gd name="T1" fmla="*/ 0 h 22"/>
                <a:gd name="T2" fmla="*/ 19 w 37"/>
                <a:gd name="T3" fmla="*/ 22 h 22"/>
                <a:gd name="T4" fmla="*/ 19 w 37"/>
                <a:gd name="T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2">
                  <a:moveTo>
                    <a:pt x="19" y="0"/>
                  </a:moveTo>
                  <a:cubicBezTo>
                    <a:pt x="35" y="1"/>
                    <a:pt x="37" y="22"/>
                    <a:pt x="19" y="22"/>
                  </a:cubicBezTo>
                  <a:cubicBezTo>
                    <a:pt x="6" y="18"/>
                    <a:pt x="0" y="4"/>
                    <a:pt x="1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6" name="Freeform 8">
              <a:extLst>
                <a:ext uri="{FF2B5EF4-FFF2-40B4-BE49-F238E27FC236}">
                  <a16:creationId xmlns:a16="http://schemas.microsoft.com/office/drawing/2014/main" id="{4B0A51D7-FF65-4E97-9E1A-8C4688E86263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727269" y="6280580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7" name="Freeform 8">
              <a:extLst>
                <a:ext uri="{FF2B5EF4-FFF2-40B4-BE49-F238E27FC236}">
                  <a16:creationId xmlns:a16="http://schemas.microsoft.com/office/drawing/2014/main" id="{E4E336B8-243A-49D9-9876-4BF3A08D3A8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6018" y="5842761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8" name="Freeform 106">
              <a:extLst>
                <a:ext uri="{FF2B5EF4-FFF2-40B4-BE49-F238E27FC236}">
                  <a16:creationId xmlns:a16="http://schemas.microsoft.com/office/drawing/2014/main" id="{CFBBE0E2-8BDF-4B26-BEBC-DB799B8F6B4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0" y="6057250"/>
              <a:ext cx="134697" cy="97107"/>
            </a:xfrm>
            <a:custGeom>
              <a:avLst/>
              <a:gdLst>
                <a:gd name="T0" fmla="*/ 25 w 41"/>
                <a:gd name="T1" fmla="*/ 0 h 32"/>
                <a:gd name="T2" fmla="*/ 4 w 41"/>
                <a:gd name="T3" fmla="*/ 18 h 32"/>
                <a:gd name="T4" fmla="*/ 25 w 41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2">
                  <a:moveTo>
                    <a:pt x="25" y="0"/>
                  </a:moveTo>
                  <a:cubicBezTo>
                    <a:pt x="41" y="13"/>
                    <a:pt x="15" y="32"/>
                    <a:pt x="4" y="18"/>
                  </a:cubicBezTo>
                  <a:cubicBezTo>
                    <a:pt x="0" y="5"/>
                    <a:pt x="15" y="0"/>
                    <a:pt x="25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9" name="Freeform 120">
              <a:extLst>
                <a:ext uri="{FF2B5EF4-FFF2-40B4-BE49-F238E27FC236}">
                  <a16:creationId xmlns:a16="http://schemas.microsoft.com/office/drawing/2014/main" id="{A6727626-8944-4EB7-B327-B696FE484D2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137524" y="5942904"/>
              <a:ext cx="121406" cy="66913"/>
            </a:xfrm>
            <a:custGeom>
              <a:avLst/>
              <a:gdLst>
                <a:gd name="T0" fmla="*/ 19 w 37"/>
                <a:gd name="T1" fmla="*/ 0 h 22"/>
                <a:gd name="T2" fmla="*/ 20 w 37"/>
                <a:gd name="T3" fmla="*/ 22 h 22"/>
                <a:gd name="T4" fmla="*/ 19 w 37"/>
                <a:gd name="T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2">
                  <a:moveTo>
                    <a:pt x="19" y="0"/>
                  </a:moveTo>
                  <a:cubicBezTo>
                    <a:pt x="35" y="2"/>
                    <a:pt x="37" y="21"/>
                    <a:pt x="20" y="22"/>
                  </a:cubicBezTo>
                  <a:cubicBezTo>
                    <a:pt x="7" y="18"/>
                    <a:pt x="0" y="6"/>
                    <a:pt x="1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0" name="Freeform 120">
              <a:extLst>
                <a:ext uri="{FF2B5EF4-FFF2-40B4-BE49-F238E27FC236}">
                  <a16:creationId xmlns:a16="http://schemas.microsoft.com/office/drawing/2014/main" id="{D8C4C7E6-114C-4D16-9FC6-1260653C2375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719407" y="5951690"/>
              <a:ext cx="121406" cy="66913"/>
            </a:xfrm>
            <a:custGeom>
              <a:avLst/>
              <a:gdLst>
                <a:gd name="T0" fmla="*/ 19 w 37"/>
                <a:gd name="T1" fmla="*/ 0 h 22"/>
                <a:gd name="T2" fmla="*/ 20 w 37"/>
                <a:gd name="T3" fmla="*/ 22 h 22"/>
                <a:gd name="T4" fmla="*/ 19 w 37"/>
                <a:gd name="T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2">
                  <a:moveTo>
                    <a:pt x="19" y="0"/>
                  </a:moveTo>
                  <a:cubicBezTo>
                    <a:pt x="35" y="2"/>
                    <a:pt x="37" y="21"/>
                    <a:pt x="20" y="22"/>
                  </a:cubicBezTo>
                  <a:cubicBezTo>
                    <a:pt x="7" y="18"/>
                    <a:pt x="0" y="6"/>
                    <a:pt x="1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1" name="Freeform 125">
              <a:extLst>
                <a:ext uri="{FF2B5EF4-FFF2-40B4-BE49-F238E27FC236}">
                  <a16:creationId xmlns:a16="http://schemas.microsoft.com/office/drawing/2014/main" id="{2D373437-2902-4D8A-B887-F6941556C27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28670" y="6231153"/>
              <a:ext cx="147990" cy="79154"/>
            </a:xfrm>
            <a:custGeom>
              <a:avLst/>
              <a:gdLst>
                <a:gd name="T0" fmla="*/ 22 w 45"/>
                <a:gd name="T1" fmla="*/ 0 h 26"/>
                <a:gd name="T2" fmla="*/ 28 w 45"/>
                <a:gd name="T3" fmla="*/ 26 h 26"/>
                <a:gd name="T4" fmla="*/ 22 w 45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6">
                  <a:moveTo>
                    <a:pt x="22" y="0"/>
                  </a:moveTo>
                  <a:cubicBezTo>
                    <a:pt x="32" y="2"/>
                    <a:pt x="45" y="22"/>
                    <a:pt x="28" y="26"/>
                  </a:cubicBezTo>
                  <a:cubicBezTo>
                    <a:pt x="9" y="24"/>
                    <a:pt x="0" y="9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2" name="Freeform 137">
              <a:extLst>
                <a:ext uri="{FF2B5EF4-FFF2-40B4-BE49-F238E27FC236}">
                  <a16:creationId xmlns:a16="http://schemas.microsoft.com/office/drawing/2014/main" id="{8EB99B25-2662-42DE-8F5D-E0F6F28C859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456267" y="5963524"/>
              <a:ext cx="127608" cy="93843"/>
            </a:xfrm>
            <a:custGeom>
              <a:avLst/>
              <a:gdLst>
                <a:gd name="T0" fmla="*/ 23 w 39"/>
                <a:gd name="T1" fmla="*/ 0 h 31"/>
                <a:gd name="T2" fmla="*/ 17 w 39"/>
                <a:gd name="T3" fmla="*/ 26 h 31"/>
                <a:gd name="T4" fmla="*/ 23 w 39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1">
                  <a:moveTo>
                    <a:pt x="23" y="0"/>
                  </a:moveTo>
                  <a:cubicBezTo>
                    <a:pt x="39" y="3"/>
                    <a:pt x="39" y="31"/>
                    <a:pt x="17" y="26"/>
                  </a:cubicBezTo>
                  <a:cubicBezTo>
                    <a:pt x="0" y="6"/>
                    <a:pt x="15" y="5"/>
                    <a:pt x="23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3" name="Freeform 6">
              <a:extLst>
                <a:ext uri="{FF2B5EF4-FFF2-40B4-BE49-F238E27FC236}">
                  <a16:creationId xmlns:a16="http://schemas.microsoft.com/office/drawing/2014/main" id="{724D4F80-B109-4438-BC6D-ABB522B44115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683488" y="6310399"/>
              <a:ext cx="124063" cy="87315"/>
            </a:xfrm>
            <a:custGeom>
              <a:avLst/>
              <a:gdLst>
                <a:gd name="T0" fmla="*/ 12 w 38"/>
                <a:gd name="T1" fmla="*/ 3 h 29"/>
                <a:gd name="T2" fmla="*/ 15 w 38"/>
                <a:gd name="T3" fmla="*/ 29 h 29"/>
                <a:gd name="T4" fmla="*/ 12 w 38"/>
                <a:gd name="T5" fmla="*/ 3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9">
                  <a:moveTo>
                    <a:pt x="12" y="3"/>
                  </a:moveTo>
                  <a:cubicBezTo>
                    <a:pt x="34" y="0"/>
                    <a:pt x="38" y="26"/>
                    <a:pt x="15" y="29"/>
                  </a:cubicBezTo>
                  <a:cubicBezTo>
                    <a:pt x="4" y="23"/>
                    <a:pt x="0" y="9"/>
                    <a:pt x="12" y="3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" name="Freeform 105">
              <a:extLst>
                <a:ext uri="{FF2B5EF4-FFF2-40B4-BE49-F238E27FC236}">
                  <a16:creationId xmlns:a16="http://schemas.microsoft.com/office/drawing/2014/main" id="{F5A66334-17A8-4594-AB17-4C33A955B27D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578638" y="5996207"/>
              <a:ext cx="140901" cy="93027"/>
            </a:xfrm>
            <a:custGeom>
              <a:avLst/>
              <a:gdLst>
                <a:gd name="T0" fmla="*/ 26 w 43"/>
                <a:gd name="T1" fmla="*/ 3 h 31"/>
                <a:gd name="T2" fmla="*/ 39 w 43"/>
                <a:gd name="T3" fmla="*/ 23 h 31"/>
                <a:gd name="T4" fmla="*/ 26 w 43"/>
                <a:gd name="T5" fmla="*/ 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1">
                  <a:moveTo>
                    <a:pt x="26" y="3"/>
                  </a:moveTo>
                  <a:cubicBezTo>
                    <a:pt x="34" y="0"/>
                    <a:pt x="43" y="17"/>
                    <a:pt x="39" y="23"/>
                  </a:cubicBezTo>
                  <a:cubicBezTo>
                    <a:pt x="20" y="31"/>
                    <a:pt x="0" y="15"/>
                    <a:pt x="26" y="3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" name="Freeform 106">
              <a:extLst>
                <a:ext uri="{FF2B5EF4-FFF2-40B4-BE49-F238E27FC236}">
                  <a16:creationId xmlns:a16="http://schemas.microsoft.com/office/drawing/2014/main" id="{D12EC8B9-DE60-44BC-9911-A9CD8EF5066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230164" y="5950795"/>
              <a:ext cx="134697" cy="97107"/>
            </a:xfrm>
            <a:custGeom>
              <a:avLst/>
              <a:gdLst>
                <a:gd name="T0" fmla="*/ 25 w 41"/>
                <a:gd name="T1" fmla="*/ 0 h 32"/>
                <a:gd name="T2" fmla="*/ 4 w 41"/>
                <a:gd name="T3" fmla="*/ 18 h 32"/>
                <a:gd name="T4" fmla="*/ 25 w 41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2">
                  <a:moveTo>
                    <a:pt x="25" y="0"/>
                  </a:moveTo>
                  <a:cubicBezTo>
                    <a:pt x="41" y="13"/>
                    <a:pt x="15" y="32"/>
                    <a:pt x="4" y="18"/>
                  </a:cubicBezTo>
                  <a:cubicBezTo>
                    <a:pt x="0" y="5"/>
                    <a:pt x="15" y="0"/>
                    <a:pt x="25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6" name="Freeform 107">
              <a:extLst>
                <a:ext uri="{FF2B5EF4-FFF2-40B4-BE49-F238E27FC236}">
                  <a16:creationId xmlns:a16="http://schemas.microsoft.com/office/drawing/2014/main" id="{FB7FEAD3-708C-4B79-B452-4445C27780D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858039" y="6027497"/>
              <a:ext cx="154193" cy="81603"/>
            </a:xfrm>
            <a:custGeom>
              <a:avLst/>
              <a:gdLst>
                <a:gd name="T0" fmla="*/ 31 w 47"/>
                <a:gd name="T1" fmla="*/ 0 h 27"/>
                <a:gd name="T2" fmla="*/ 17 w 47"/>
                <a:gd name="T3" fmla="*/ 23 h 27"/>
                <a:gd name="T4" fmla="*/ 31 w 47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7" h="27">
                  <a:moveTo>
                    <a:pt x="31" y="0"/>
                  </a:moveTo>
                  <a:cubicBezTo>
                    <a:pt x="47" y="10"/>
                    <a:pt x="32" y="27"/>
                    <a:pt x="17" y="23"/>
                  </a:cubicBezTo>
                  <a:cubicBezTo>
                    <a:pt x="0" y="14"/>
                    <a:pt x="18" y="0"/>
                    <a:pt x="3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7" name="Freeform 108">
              <a:extLst>
                <a:ext uri="{FF2B5EF4-FFF2-40B4-BE49-F238E27FC236}">
                  <a16:creationId xmlns:a16="http://schemas.microsoft.com/office/drawing/2014/main" id="{8C6933FD-FAB6-403B-9CD4-EF0E06CF799C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843391" y="5963034"/>
              <a:ext cx="121406" cy="90579"/>
            </a:xfrm>
            <a:custGeom>
              <a:avLst/>
              <a:gdLst>
                <a:gd name="T0" fmla="*/ 26 w 37"/>
                <a:gd name="T1" fmla="*/ 1 h 30"/>
                <a:gd name="T2" fmla="*/ 35 w 37"/>
                <a:gd name="T3" fmla="*/ 21 h 30"/>
                <a:gd name="T4" fmla="*/ 26 w 37"/>
                <a:gd name="T5" fmla="*/ 1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30">
                  <a:moveTo>
                    <a:pt x="26" y="1"/>
                  </a:moveTo>
                  <a:cubicBezTo>
                    <a:pt x="35" y="0"/>
                    <a:pt x="37" y="13"/>
                    <a:pt x="35" y="21"/>
                  </a:cubicBezTo>
                  <a:cubicBezTo>
                    <a:pt x="14" y="30"/>
                    <a:pt x="0" y="8"/>
                    <a:pt x="26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8" name="Freeform 109">
              <a:extLst>
                <a:ext uri="{FF2B5EF4-FFF2-40B4-BE49-F238E27FC236}">
                  <a16:creationId xmlns:a16="http://schemas.microsoft.com/office/drawing/2014/main" id="{3F4D3F48-1D65-45EB-91E2-BEFFB2440C9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334906" y="5995680"/>
              <a:ext cx="154193" cy="84866"/>
            </a:xfrm>
            <a:custGeom>
              <a:avLst/>
              <a:gdLst>
                <a:gd name="T0" fmla="*/ 26 w 47"/>
                <a:gd name="T1" fmla="*/ 0 h 28"/>
                <a:gd name="T2" fmla="*/ 10 w 47"/>
                <a:gd name="T3" fmla="*/ 26 h 28"/>
                <a:gd name="T4" fmla="*/ 26 w 47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7" h="28">
                  <a:moveTo>
                    <a:pt x="26" y="0"/>
                  </a:moveTo>
                  <a:cubicBezTo>
                    <a:pt x="47" y="13"/>
                    <a:pt x="28" y="28"/>
                    <a:pt x="10" y="26"/>
                  </a:cubicBezTo>
                  <a:cubicBezTo>
                    <a:pt x="0" y="13"/>
                    <a:pt x="15" y="4"/>
                    <a:pt x="2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9" name="Freeform 110">
              <a:extLst>
                <a:ext uri="{FF2B5EF4-FFF2-40B4-BE49-F238E27FC236}">
                  <a16:creationId xmlns:a16="http://schemas.microsoft.com/office/drawing/2014/main" id="{5FB2CD0B-BF87-4FEC-B6B6-0DA50B9314A2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51575" y="5968048"/>
              <a:ext cx="127608" cy="114243"/>
            </a:xfrm>
            <a:custGeom>
              <a:avLst/>
              <a:gdLst>
                <a:gd name="T0" fmla="*/ 21 w 39"/>
                <a:gd name="T1" fmla="*/ 1 h 38"/>
                <a:gd name="T2" fmla="*/ 39 w 39"/>
                <a:gd name="T3" fmla="*/ 18 h 38"/>
                <a:gd name="T4" fmla="*/ 21 w 39"/>
                <a:gd name="T5" fmla="*/ 1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8">
                  <a:moveTo>
                    <a:pt x="21" y="1"/>
                  </a:moveTo>
                  <a:cubicBezTo>
                    <a:pt x="35" y="0"/>
                    <a:pt x="38" y="8"/>
                    <a:pt x="39" y="18"/>
                  </a:cubicBezTo>
                  <a:cubicBezTo>
                    <a:pt x="25" y="38"/>
                    <a:pt x="0" y="13"/>
                    <a:pt x="21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0" name="Freeform 111">
              <a:extLst>
                <a:ext uri="{FF2B5EF4-FFF2-40B4-BE49-F238E27FC236}">
                  <a16:creationId xmlns:a16="http://schemas.microsoft.com/office/drawing/2014/main" id="{5C2A4452-6B00-411C-80AB-29AE135B455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066705" y="5978540"/>
              <a:ext cx="131153" cy="87315"/>
            </a:xfrm>
            <a:custGeom>
              <a:avLst/>
              <a:gdLst>
                <a:gd name="T0" fmla="*/ 24 w 40"/>
                <a:gd name="T1" fmla="*/ 0 h 29"/>
                <a:gd name="T2" fmla="*/ 20 w 40"/>
                <a:gd name="T3" fmla="*/ 25 h 29"/>
                <a:gd name="T4" fmla="*/ 24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4" y="0"/>
                  </a:moveTo>
                  <a:cubicBezTo>
                    <a:pt x="40" y="1"/>
                    <a:pt x="35" y="29"/>
                    <a:pt x="20" y="25"/>
                  </a:cubicBezTo>
                  <a:cubicBezTo>
                    <a:pt x="0" y="19"/>
                    <a:pt x="5" y="2"/>
                    <a:pt x="24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1" name="Freeform 112">
              <a:extLst>
                <a:ext uri="{FF2B5EF4-FFF2-40B4-BE49-F238E27FC236}">
                  <a16:creationId xmlns:a16="http://schemas.microsoft.com/office/drawing/2014/main" id="{9B0D6CF6-D17B-4DC7-828A-773636910C92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51876" y="5966299"/>
              <a:ext cx="117860" cy="81603"/>
            </a:xfrm>
            <a:custGeom>
              <a:avLst/>
              <a:gdLst>
                <a:gd name="T0" fmla="*/ 19 w 36"/>
                <a:gd name="T1" fmla="*/ 1 h 27"/>
                <a:gd name="T2" fmla="*/ 21 w 36"/>
                <a:gd name="T3" fmla="*/ 27 h 27"/>
                <a:gd name="T4" fmla="*/ 19 w 36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19" y="1"/>
                  </a:moveTo>
                  <a:cubicBezTo>
                    <a:pt x="31" y="1"/>
                    <a:pt x="36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2" name="Freeform 122">
              <a:extLst>
                <a:ext uri="{FF2B5EF4-FFF2-40B4-BE49-F238E27FC236}">
                  <a16:creationId xmlns:a16="http://schemas.microsoft.com/office/drawing/2014/main" id="{E0E5EA9F-6192-466D-BF45-46D9BCE3BDB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311861" y="6280580"/>
              <a:ext cx="127608" cy="81603"/>
            </a:xfrm>
            <a:custGeom>
              <a:avLst/>
              <a:gdLst>
                <a:gd name="T0" fmla="*/ 24 w 39"/>
                <a:gd name="T1" fmla="*/ 0 h 27"/>
                <a:gd name="T2" fmla="*/ 20 w 39"/>
                <a:gd name="T3" fmla="*/ 26 h 27"/>
                <a:gd name="T4" fmla="*/ 24 w 39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7">
                  <a:moveTo>
                    <a:pt x="24" y="0"/>
                  </a:moveTo>
                  <a:cubicBezTo>
                    <a:pt x="39" y="3"/>
                    <a:pt x="36" y="27"/>
                    <a:pt x="20" y="26"/>
                  </a:cubicBezTo>
                  <a:cubicBezTo>
                    <a:pt x="0" y="19"/>
                    <a:pt x="4" y="3"/>
                    <a:pt x="24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3" name="Freeform 130">
              <a:extLst>
                <a:ext uri="{FF2B5EF4-FFF2-40B4-BE49-F238E27FC236}">
                  <a16:creationId xmlns:a16="http://schemas.microsoft.com/office/drawing/2014/main" id="{008FF77B-AC18-4E35-BB9B-0CA39278F7BC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50053" y="6283842"/>
              <a:ext cx="157737" cy="81603"/>
            </a:xfrm>
            <a:custGeom>
              <a:avLst/>
              <a:gdLst>
                <a:gd name="T0" fmla="*/ 31 w 48"/>
                <a:gd name="T1" fmla="*/ 0 h 27"/>
                <a:gd name="T2" fmla="*/ 18 w 48"/>
                <a:gd name="T3" fmla="*/ 24 h 27"/>
                <a:gd name="T4" fmla="*/ 31 w 48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8" h="27">
                  <a:moveTo>
                    <a:pt x="31" y="0"/>
                  </a:moveTo>
                  <a:cubicBezTo>
                    <a:pt x="48" y="10"/>
                    <a:pt x="32" y="27"/>
                    <a:pt x="18" y="24"/>
                  </a:cubicBezTo>
                  <a:cubicBezTo>
                    <a:pt x="0" y="14"/>
                    <a:pt x="18" y="0"/>
                    <a:pt x="3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4" name="Freeform 131">
              <a:extLst>
                <a:ext uri="{FF2B5EF4-FFF2-40B4-BE49-F238E27FC236}">
                  <a16:creationId xmlns:a16="http://schemas.microsoft.com/office/drawing/2014/main" id="{F237A1D4-9D62-4DEA-BD39-E5EC93B33BE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683480" y="6267114"/>
              <a:ext cx="117860" cy="87315"/>
            </a:xfrm>
            <a:custGeom>
              <a:avLst/>
              <a:gdLst>
                <a:gd name="T0" fmla="*/ 15 w 36"/>
                <a:gd name="T1" fmla="*/ 0 h 29"/>
                <a:gd name="T2" fmla="*/ 25 w 36"/>
                <a:gd name="T3" fmla="*/ 15 h 29"/>
                <a:gd name="T4" fmla="*/ 13 w 36"/>
                <a:gd name="T5" fmla="*/ 21 h 29"/>
                <a:gd name="T6" fmla="*/ 15 w 36"/>
                <a:gd name="T7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9">
                  <a:moveTo>
                    <a:pt x="15" y="0"/>
                  </a:moveTo>
                  <a:cubicBezTo>
                    <a:pt x="21" y="0"/>
                    <a:pt x="36" y="13"/>
                    <a:pt x="25" y="15"/>
                  </a:cubicBezTo>
                  <a:cubicBezTo>
                    <a:pt x="20" y="19"/>
                    <a:pt x="20" y="22"/>
                    <a:pt x="13" y="21"/>
                  </a:cubicBezTo>
                  <a:cubicBezTo>
                    <a:pt x="0" y="29"/>
                    <a:pt x="0" y="0"/>
                    <a:pt x="15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5" name="Freeform 132">
              <a:extLst>
                <a:ext uri="{FF2B5EF4-FFF2-40B4-BE49-F238E27FC236}">
                  <a16:creationId xmlns:a16="http://schemas.microsoft.com/office/drawing/2014/main" id="{CFF6BE31-4842-4659-8D68-63423F82691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539967" y="6306821"/>
              <a:ext cx="127608" cy="69362"/>
            </a:xfrm>
            <a:custGeom>
              <a:avLst/>
              <a:gdLst>
                <a:gd name="T0" fmla="*/ 16 w 39"/>
                <a:gd name="T1" fmla="*/ 0 h 23"/>
                <a:gd name="T2" fmla="*/ 11 w 39"/>
                <a:gd name="T3" fmla="*/ 23 h 23"/>
                <a:gd name="T4" fmla="*/ 1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16" y="0"/>
                  </a:moveTo>
                  <a:cubicBezTo>
                    <a:pt x="39" y="8"/>
                    <a:pt x="31" y="17"/>
                    <a:pt x="11" y="23"/>
                  </a:cubicBezTo>
                  <a:cubicBezTo>
                    <a:pt x="0" y="16"/>
                    <a:pt x="4" y="2"/>
                    <a:pt x="1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6" name="Freeform 134">
              <a:extLst>
                <a:ext uri="{FF2B5EF4-FFF2-40B4-BE49-F238E27FC236}">
                  <a16:creationId xmlns:a16="http://schemas.microsoft.com/office/drawing/2014/main" id="{3EC2112B-E2EC-492A-8AF9-D78F4B4A99B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736264" y="6312790"/>
              <a:ext cx="124063" cy="117507"/>
            </a:xfrm>
            <a:custGeom>
              <a:avLst/>
              <a:gdLst>
                <a:gd name="T0" fmla="*/ 20 w 38"/>
                <a:gd name="T1" fmla="*/ 2 h 39"/>
                <a:gd name="T2" fmla="*/ 38 w 38"/>
                <a:gd name="T3" fmla="*/ 19 h 39"/>
                <a:gd name="T4" fmla="*/ 20 w 38"/>
                <a:gd name="T5" fmla="*/ 2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39">
                  <a:moveTo>
                    <a:pt x="20" y="2"/>
                  </a:moveTo>
                  <a:cubicBezTo>
                    <a:pt x="34" y="0"/>
                    <a:pt x="38" y="8"/>
                    <a:pt x="38" y="19"/>
                  </a:cubicBezTo>
                  <a:cubicBezTo>
                    <a:pt x="24" y="39"/>
                    <a:pt x="0" y="13"/>
                    <a:pt x="20" y="2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7" name="Freeform 135">
              <a:extLst>
                <a:ext uri="{FF2B5EF4-FFF2-40B4-BE49-F238E27FC236}">
                  <a16:creationId xmlns:a16="http://schemas.microsoft.com/office/drawing/2014/main" id="{E71F6428-AC25-4A5A-8439-04768A17B6F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397411" y="6285468"/>
              <a:ext cx="128495" cy="84051"/>
            </a:xfrm>
            <a:custGeom>
              <a:avLst/>
              <a:gdLst>
                <a:gd name="T0" fmla="*/ 21 w 39"/>
                <a:gd name="T1" fmla="*/ 0 h 28"/>
                <a:gd name="T2" fmla="*/ 6 w 39"/>
                <a:gd name="T3" fmla="*/ 20 h 28"/>
                <a:gd name="T4" fmla="*/ 21 w 39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8">
                  <a:moveTo>
                    <a:pt x="21" y="0"/>
                  </a:moveTo>
                  <a:cubicBezTo>
                    <a:pt x="39" y="12"/>
                    <a:pt x="22" y="28"/>
                    <a:pt x="6" y="20"/>
                  </a:cubicBezTo>
                  <a:cubicBezTo>
                    <a:pt x="0" y="7"/>
                    <a:pt x="7" y="0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8" name="Freeform 141">
              <a:extLst>
                <a:ext uri="{FF2B5EF4-FFF2-40B4-BE49-F238E27FC236}">
                  <a16:creationId xmlns:a16="http://schemas.microsoft.com/office/drawing/2014/main" id="{87E919CC-AC41-4F0D-A842-792D7A418795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864771" y="6269189"/>
              <a:ext cx="163941" cy="163205"/>
            </a:xfrm>
            <a:custGeom>
              <a:avLst/>
              <a:gdLst>
                <a:gd name="T0" fmla="*/ 37 w 50"/>
                <a:gd name="T1" fmla="*/ 3 h 54"/>
                <a:gd name="T2" fmla="*/ 42 w 50"/>
                <a:gd name="T3" fmla="*/ 17 h 54"/>
                <a:gd name="T4" fmla="*/ 37 w 50"/>
                <a:gd name="T5" fmla="*/ 3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0" h="54">
                  <a:moveTo>
                    <a:pt x="37" y="3"/>
                  </a:moveTo>
                  <a:cubicBezTo>
                    <a:pt x="50" y="3"/>
                    <a:pt x="36" y="13"/>
                    <a:pt x="42" y="17"/>
                  </a:cubicBezTo>
                  <a:cubicBezTo>
                    <a:pt x="35" y="54"/>
                    <a:pt x="0" y="0"/>
                    <a:pt x="37" y="3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9" name="Freeform 91">
              <a:extLst>
                <a:ext uri="{FF2B5EF4-FFF2-40B4-BE49-F238E27FC236}">
                  <a16:creationId xmlns:a16="http://schemas.microsoft.com/office/drawing/2014/main" id="{DE28BE4E-1A59-46FF-810A-A8F9A46F702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358692" y="6026253"/>
              <a:ext cx="118747" cy="81603"/>
            </a:xfrm>
            <a:custGeom>
              <a:avLst/>
              <a:gdLst>
                <a:gd name="T0" fmla="*/ 19 w 36"/>
                <a:gd name="T1" fmla="*/ 1 h 27"/>
                <a:gd name="T2" fmla="*/ 21 w 36"/>
                <a:gd name="T3" fmla="*/ 27 h 27"/>
                <a:gd name="T4" fmla="*/ 19 w 36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19" y="1"/>
                  </a:moveTo>
                  <a:cubicBezTo>
                    <a:pt x="30" y="1"/>
                    <a:pt x="36" y="24"/>
                    <a:pt x="21" y="27"/>
                  </a:cubicBezTo>
                  <a:cubicBezTo>
                    <a:pt x="1" y="26"/>
                    <a:pt x="0" y="0"/>
                    <a:pt x="19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0" name="Freeform 92">
              <a:extLst>
                <a:ext uri="{FF2B5EF4-FFF2-40B4-BE49-F238E27FC236}">
                  <a16:creationId xmlns:a16="http://schemas.microsoft.com/office/drawing/2014/main" id="{41281533-9B25-42A4-9F50-34B4F24C0E5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102813" y="5963033"/>
              <a:ext cx="140901" cy="102819"/>
            </a:xfrm>
            <a:custGeom>
              <a:avLst/>
              <a:gdLst>
                <a:gd name="T0" fmla="*/ 28 w 43"/>
                <a:gd name="T1" fmla="*/ 0 h 34"/>
                <a:gd name="T2" fmla="*/ 41 w 43"/>
                <a:gd name="T3" fmla="*/ 21 h 34"/>
                <a:gd name="T4" fmla="*/ 28 w 43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4">
                  <a:moveTo>
                    <a:pt x="28" y="0"/>
                  </a:moveTo>
                  <a:cubicBezTo>
                    <a:pt x="35" y="1"/>
                    <a:pt x="43" y="11"/>
                    <a:pt x="41" y="21"/>
                  </a:cubicBezTo>
                  <a:cubicBezTo>
                    <a:pt x="23" y="34"/>
                    <a:pt x="0" y="7"/>
                    <a:pt x="28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1" name="Freeform 93">
              <a:extLst>
                <a:ext uri="{FF2B5EF4-FFF2-40B4-BE49-F238E27FC236}">
                  <a16:creationId xmlns:a16="http://schemas.microsoft.com/office/drawing/2014/main" id="{E5B56BED-7578-4E42-889D-34AA58F679ED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928451" y="6033253"/>
              <a:ext cx="127608" cy="79154"/>
            </a:xfrm>
            <a:custGeom>
              <a:avLst/>
              <a:gdLst>
                <a:gd name="T0" fmla="*/ 23 w 39"/>
                <a:gd name="T1" fmla="*/ 0 h 26"/>
                <a:gd name="T2" fmla="*/ 19 w 39"/>
                <a:gd name="T3" fmla="*/ 26 h 26"/>
                <a:gd name="T4" fmla="*/ 23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3" y="0"/>
                  </a:moveTo>
                  <a:cubicBezTo>
                    <a:pt x="39" y="4"/>
                    <a:pt x="34" y="25"/>
                    <a:pt x="19" y="26"/>
                  </a:cubicBezTo>
                  <a:cubicBezTo>
                    <a:pt x="0" y="20"/>
                    <a:pt x="7" y="4"/>
                    <a:pt x="23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2" name="Freeform 94">
              <a:extLst>
                <a:ext uri="{FF2B5EF4-FFF2-40B4-BE49-F238E27FC236}">
                  <a16:creationId xmlns:a16="http://schemas.microsoft.com/office/drawing/2014/main" id="{583E2F4A-E235-4600-A80D-18C1C36EE5F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915258" y="6071681"/>
              <a:ext cx="138242" cy="102819"/>
            </a:xfrm>
            <a:custGeom>
              <a:avLst/>
              <a:gdLst>
                <a:gd name="T0" fmla="*/ 29 w 42"/>
                <a:gd name="T1" fmla="*/ 1 h 34"/>
                <a:gd name="T2" fmla="*/ 40 w 42"/>
                <a:gd name="T3" fmla="*/ 20 h 34"/>
                <a:gd name="T4" fmla="*/ 29 w 42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4">
                  <a:moveTo>
                    <a:pt x="29" y="1"/>
                  </a:moveTo>
                  <a:cubicBezTo>
                    <a:pt x="38" y="0"/>
                    <a:pt x="42" y="12"/>
                    <a:pt x="40" y="20"/>
                  </a:cubicBezTo>
                  <a:cubicBezTo>
                    <a:pt x="22" y="34"/>
                    <a:pt x="0" y="9"/>
                    <a:pt x="29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3" name="Freeform 95">
              <a:extLst>
                <a:ext uri="{FF2B5EF4-FFF2-40B4-BE49-F238E27FC236}">
                  <a16:creationId xmlns:a16="http://schemas.microsoft.com/office/drawing/2014/main" id="{A3CF799A-9839-4CB1-9381-DCC0C1FE1B3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697627" y="6015784"/>
              <a:ext cx="117860" cy="81603"/>
            </a:xfrm>
            <a:custGeom>
              <a:avLst/>
              <a:gdLst>
                <a:gd name="T0" fmla="*/ 19 w 36"/>
                <a:gd name="T1" fmla="*/ 1 h 27"/>
                <a:gd name="T2" fmla="*/ 21 w 36"/>
                <a:gd name="T3" fmla="*/ 27 h 27"/>
                <a:gd name="T4" fmla="*/ 19 w 36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19" y="1"/>
                  </a:moveTo>
                  <a:cubicBezTo>
                    <a:pt x="31" y="2"/>
                    <a:pt x="36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4" name="Freeform 96">
              <a:extLst>
                <a:ext uri="{FF2B5EF4-FFF2-40B4-BE49-F238E27FC236}">
                  <a16:creationId xmlns:a16="http://schemas.microsoft.com/office/drawing/2014/main" id="{FCC7DD6E-E0E5-46B9-81B7-3B2F7B33326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216034" y="6022312"/>
              <a:ext cx="147104" cy="108531"/>
            </a:xfrm>
            <a:custGeom>
              <a:avLst/>
              <a:gdLst>
                <a:gd name="T0" fmla="*/ 28 w 45"/>
                <a:gd name="T1" fmla="*/ 0 h 36"/>
                <a:gd name="T2" fmla="*/ 41 w 45"/>
                <a:gd name="T3" fmla="*/ 20 h 36"/>
                <a:gd name="T4" fmla="*/ 28 w 45"/>
                <a:gd name="T5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36">
                  <a:moveTo>
                    <a:pt x="28" y="0"/>
                  </a:moveTo>
                  <a:cubicBezTo>
                    <a:pt x="32" y="0"/>
                    <a:pt x="45" y="13"/>
                    <a:pt x="41" y="20"/>
                  </a:cubicBezTo>
                  <a:cubicBezTo>
                    <a:pt x="24" y="36"/>
                    <a:pt x="0" y="7"/>
                    <a:pt x="28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5" name="Freeform 97">
              <a:extLst>
                <a:ext uri="{FF2B5EF4-FFF2-40B4-BE49-F238E27FC236}">
                  <a16:creationId xmlns:a16="http://schemas.microsoft.com/office/drawing/2014/main" id="{0D5C974E-4B43-4FFA-8230-DB0E1993C331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409702" y="6024760"/>
              <a:ext cx="190526" cy="121588"/>
            </a:xfrm>
            <a:custGeom>
              <a:avLst/>
              <a:gdLst>
                <a:gd name="T0" fmla="*/ 42 w 58"/>
                <a:gd name="T1" fmla="*/ 0 h 40"/>
                <a:gd name="T2" fmla="*/ 53 w 58"/>
                <a:gd name="T3" fmla="*/ 17 h 40"/>
                <a:gd name="T4" fmla="*/ 42 w 58"/>
                <a:gd name="T5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8" h="40">
                  <a:moveTo>
                    <a:pt x="42" y="0"/>
                  </a:moveTo>
                  <a:cubicBezTo>
                    <a:pt x="52" y="0"/>
                    <a:pt x="50" y="9"/>
                    <a:pt x="53" y="17"/>
                  </a:cubicBezTo>
                  <a:cubicBezTo>
                    <a:pt x="58" y="40"/>
                    <a:pt x="0" y="6"/>
                    <a:pt x="4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6" name="Freeform 98">
              <a:extLst>
                <a:ext uri="{FF2B5EF4-FFF2-40B4-BE49-F238E27FC236}">
                  <a16:creationId xmlns:a16="http://schemas.microsoft.com/office/drawing/2014/main" id="{3C1174EE-071E-4421-BD9C-2C2D84190D2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891294" y="6024760"/>
              <a:ext cx="147990" cy="79154"/>
            </a:xfrm>
            <a:custGeom>
              <a:avLst/>
              <a:gdLst>
                <a:gd name="T0" fmla="*/ 23 w 45"/>
                <a:gd name="T1" fmla="*/ 0 h 26"/>
                <a:gd name="T2" fmla="*/ 30 w 45"/>
                <a:gd name="T3" fmla="*/ 26 h 26"/>
                <a:gd name="T4" fmla="*/ 23 w 45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6">
                  <a:moveTo>
                    <a:pt x="23" y="0"/>
                  </a:moveTo>
                  <a:cubicBezTo>
                    <a:pt x="33" y="2"/>
                    <a:pt x="45" y="21"/>
                    <a:pt x="30" y="26"/>
                  </a:cubicBezTo>
                  <a:cubicBezTo>
                    <a:pt x="10" y="24"/>
                    <a:pt x="0" y="8"/>
                    <a:pt x="23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7" name="Freeform 99">
              <a:extLst>
                <a:ext uri="{FF2B5EF4-FFF2-40B4-BE49-F238E27FC236}">
                  <a16:creationId xmlns:a16="http://schemas.microsoft.com/office/drawing/2014/main" id="{6F280CAD-1F1B-4F43-99A3-B2EC2A7F30F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084479" y="6024758"/>
              <a:ext cx="219770" cy="121588"/>
            </a:xfrm>
            <a:custGeom>
              <a:avLst/>
              <a:gdLst>
                <a:gd name="T0" fmla="*/ 36 w 67"/>
                <a:gd name="T1" fmla="*/ 0 h 40"/>
                <a:gd name="T2" fmla="*/ 44 w 67"/>
                <a:gd name="T3" fmla="*/ 2 h 40"/>
                <a:gd name="T4" fmla="*/ 31 w 67"/>
                <a:gd name="T5" fmla="*/ 2 h 40"/>
                <a:gd name="T6" fmla="*/ 36 w 67"/>
                <a:gd name="T7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7" h="40">
                  <a:moveTo>
                    <a:pt x="36" y="0"/>
                  </a:moveTo>
                  <a:cubicBezTo>
                    <a:pt x="39" y="3"/>
                    <a:pt x="41" y="0"/>
                    <a:pt x="44" y="2"/>
                  </a:cubicBezTo>
                  <a:cubicBezTo>
                    <a:pt x="67" y="40"/>
                    <a:pt x="0" y="25"/>
                    <a:pt x="31" y="2"/>
                  </a:cubicBezTo>
                  <a:cubicBezTo>
                    <a:pt x="24" y="11"/>
                    <a:pt x="31" y="5"/>
                    <a:pt x="3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8" name="Freeform 100">
              <a:extLst>
                <a:ext uri="{FF2B5EF4-FFF2-40B4-BE49-F238E27FC236}">
                  <a16:creationId xmlns:a16="http://schemas.microsoft.com/office/drawing/2014/main" id="{9C83D9FD-E06E-407B-BA7C-2C2AD5B16C2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536827" y="6024759"/>
              <a:ext cx="128495" cy="93843"/>
            </a:xfrm>
            <a:custGeom>
              <a:avLst/>
              <a:gdLst>
                <a:gd name="T0" fmla="*/ 28 w 39"/>
                <a:gd name="T1" fmla="*/ 1 h 31"/>
                <a:gd name="T2" fmla="*/ 39 w 39"/>
                <a:gd name="T3" fmla="*/ 21 h 31"/>
                <a:gd name="T4" fmla="*/ 28 w 39"/>
                <a:gd name="T5" fmla="*/ 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1">
                  <a:moveTo>
                    <a:pt x="28" y="1"/>
                  </a:moveTo>
                  <a:cubicBezTo>
                    <a:pt x="38" y="0"/>
                    <a:pt x="38" y="12"/>
                    <a:pt x="39" y="21"/>
                  </a:cubicBezTo>
                  <a:cubicBezTo>
                    <a:pt x="18" y="31"/>
                    <a:pt x="0" y="12"/>
                    <a:pt x="28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9" name="Freeform 101">
              <a:extLst>
                <a:ext uri="{FF2B5EF4-FFF2-40B4-BE49-F238E27FC236}">
                  <a16:creationId xmlns:a16="http://schemas.microsoft.com/office/drawing/2014/main" id="{A1CACEBA-A7A9-45FB-897A-888150011BC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734040" y="6031289"/>
              <a:ext cx="138242" cy="81603"/>
            </a:xfrm>
            <a:custGeom>
              <a:avLst/>
              <a:gdLst>
                <a:gd name="T0" fmla="*/ 22 w 42"/>
                <a:gd name="T1" fmla="*/ 0 h 27"/>
                <a:gd name="T2" fmla="*/ 14 w 42"/>
                <a:gd name="T3" fmla="*/ 25 h 27"/>
                <a:gd name="T4" fmla="*/ 22 w 42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7">
                  <a:moveTo>
                    <a:pt x="22" y="0"/>
                  </a:moveTo>
                  <a:cubicBezTo>
                    <a:pt x="42" y="7"/>
                    <a:pt x="28" y="27"/>
                    <a:pt x="14" y="25"/>
                  </a:cubicBezTo>
                  <a:cubicBezTo>
                    <a:pt x="0" y="18"/>
                    <a:pt x="9" y="2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0" name="Freeform 104">
              <a:extLst>
                <a:ext uri="{FF2B5EF4-FFF2-40B4-BE49-F238E27FC236}">
                  <a16:creationId xmlns:a16="http://schemas.microsoft.com/office/drawing/2014/main" id="{4A695BE5-DE27-460F-845F-45BB814FE35C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123391" y="6040264"/>
              <a:ext cx="7089" cy="5712"/>
            </a:xfrm>
            <a:custGeom>
              <a:avLst/>
              <a:gdLst>
                <a:gd name="T0" fmla="*/ 0 w 2"/>
                <a:gd name="T1" fmla="*/ 0 h 2"/>
                <a:gd name="T2" fmla="*/ 1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0"/>
                    <a:pt x="2" y="1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1" name="Freeform 113">
              <a:extLst>
                <a:ext uri="{FF2B5EF4-FFF2-40B4-BE49-F238E27FC236}">
                  <a16:creationId xmlns:a16="http://schemas.microsoft.com/office/drawing/2014/main" id="{77CDD712-F443-4EDC-B663-5EC5ACD7DBE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511612" y="6085961"/>
              <a:ext cx="9748" cy="8977"/>
            </a:xfrm>
            <a:custGeom>
              <a:avLst/>
              <a:gdLst>
                <a:gd name="T0" fmla="*/ 1 w 3"/>
                <a:gd name="T1" fmla="*/ 0 h 3"/>
                <a:gd name="T2" fmla="*/ 3 w 3"/>
                <a:gd name="T3" fmla="*/ 1 h 3"/>
                <a:gd name="T4" fmla="*/ 1 w 3"/>
                <a:gd name="T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3">
                  <a:moveTo>
                    <a:pt x="1" y="0"/>
                  </a:moveTo>
                  <a:cubicBezTo>
                    <a:pt x="1" y="0"/>
                    <a:pt x="2" y="1"/>
                    <a:pt x="3" y="1"/>
                  </a:cubicBezTo>
                  <a:cubicBezTo>
                    <a:pt x="2" y="3"/>
                    <a:pt x="0" y="1"/>
                    <a:pt x="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2" name="Freeform 114">
              <a:extLst>
                <a:ext uri="{FF2B5EF4-FFF2-40B4-BE49-F238E27FC236}">
                  <a16:creationId xmlns:a16="http://schemas.microsoft.com/office/drawing/2014/main" id="{007246F1-084B-45D9-BDD9-99BB53F6C9AD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278066" y="6085961"/>
              <a:ext cx="6204" cy="5712"/>
            </a:xfrm>
            <a:custGeom>
              <a:avLst/>
              <a:gdLst>
                <a:gd name="T0" fmla="*/ 0 w 2"/>
                <a:gd name="T1" fmla="*/ 0 h 2"/>
                <a:gd name="T2" fmla="*/ 1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1"/>
                    <a:pt x="2" y="2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3" name="Freeform 115">
              <a:extLst>
                <a:ext uri="{FF2B5EF4-FFF2-40B4-BE49-F238E27FC236}">
                  <a16:creationId xmlns:a16="http://schemas.microsoft.com/office/drawing/2014/main" id="{1EFA42E9-27C0-423D-93C8-794A9683FCF1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940920" y="6091674"/>
              <a:ext cx="6204" cy="5712"/>
            </a:xfrm>
            <a:custGeom>
              <a:avLst/>
              <a:gdLst>
                <a:gd name="T0" fmla="*/ 0 w 2"/>
                <a:gd name="T1" fmla="*/ 0 h 2"/>
                <a:gd name="T2" fmla="*/ 1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0"/>
                    <a:pt x="2" y="1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4" name="Freeform 120">
              <a:extLst>
                <a:ext uri="{FF2B5EF4-FFF2-40B4-BE49-F238E27FC236}">
                  <a16:creationId xmlns:a16="http://schemas.microsoft.com/office/drawing/2014/main" id="{DFCCEBA8-5961-480A-9134-51605F650B85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491632" y="6320599"/>
              <a:ext cx="121406" cy="66913"/>
            </a:xfrm>
            <a:custGeom>
              <a:avLst/>
              <a:gdLst>
                <a:gd name="T0" fmla="*/ 19 w 37"/>
                <a:gd name="T1" fmla="*/ 0 h 22"/>
                <a:gd name="T2" fmla="*/ 20 w 37"/>
                <a:gd name="T3" fmla="*/ 22 h 22"/>
                <a:gd name="T4" fmla="*/ 19 w 37"/>
                <a:gd name="T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2">
                  <a:moveTo>
                    <a:pt x="19" y="0"/>
                  </a:moveTo>
                  <a:cubicBezTo>
                    <a:pt x="35" y="2"/>
                    <a:pt x="37" y="21"/>
                    <a:pt x="20" y="22"/>
                  </a:cubicBezTo>
                  <a:cubicBezTo>
                    <a:pt x="7" y="18"/>
                    <a:pt x="0" y="6"/>
                    <a:pt x="1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5" name="Freeform 121">
              <a:extLst>
                <a:ext uri="{FF2B5EF4-FFF2-40B4-BE49-F238E27FC236}">
                  <a16:creationId xmlns:a16="http://schemas.microsoft.com/office/drawing/2014/main" id="{00B8B62E-6551-4805-BD5A-5188FE5D3A7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187481" y="6343820"/>
              <a:ext cx="133812" cy="84866"/>
            </a:xfrm>
            <a:custGeom>
              <a:avLst/>
              <a:gdLst>
                <a:gd name="T0" fmla="*/ 26 w 41"/>
                <a:gd name="T1" fmla="*/ 0 h 28"/>
                <a:gd name="T2" fmla="*/ 38 w 41"/>
                <a:gd name="T3" fmla="*/ 19 h 28"/>
                <a:gd name="T4" fmla="*/ 26 w 41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8">
                  <a:moveTo>
                    <a:pt x="26" y="0"/>
                  </a:moveTo>
                  <a:cubicBezTo>
                    <a:pt x="33" y="0"/>
                    <a:pt x="41" y="10"/>
                    <a:pt x="38" y="19"/>
                  </a:cubicBezTo>
                  <a:cubicBezTo>
                    <a:pt x="16" y="28"/>
                    <a:pt x="0" y="10"/>
                    <a:pt x="2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6" name="Freeform 125">
              <a:extLst>
                <a:ext uri="{FF2B5EF4-FFF2-40B4-BE49-F238E27FC236}">
                  <a16:creationId xmlns:a16="http://schemas.microsoft.com/office/drawing/2014/main" id="{EB635BC8-61BC-44D5-AA11-9A308B3BA493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973495" y="6338959"/>
              <a:ext cx="147990" cy="79154"/>
            </a:xfrm>
            <a:custGeom>
              <a:avLst/>
              <a:gdLst>
                <a:gd name="T0" fmla="*/ 22 w 45"/>
                <a:gd name="T1" fmla="*/ 0 h 26"/>
                <a:gd name="T2" fmla="*/ 28 w 45"/>
                <a:gd name="T3" fmla="*/ 26 h 26"/>
                <a:gd name="T4" fmla="*/ 22 w 45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6">
                  <a:moveTo>
                    <a:pt x="22" y="0"/>
                  </a:moveTo>
                  <a:cubicBezTo>
                    <a:pt x="32" y="2"/>
                    <a:pt x="45" y="22"/>
                    <a:pt x="28" y="26"/>
                  </a:cubicBezTo>
                  <a:cubicBezTo>
                    <a:pt x="9" y="24"/>
                    <a:pt x="0" y="9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7" name="Freeform 126">
              <a:extLst>
                <a:ext uri="{FF2B5EF4-FFF2-40B4-BE49-F238E27FC236}">
                  <a16:creationId xmlns:a16="http://schemas.microsoft.com/office/drawing/2014/main" id="{3C0CF799-2713-48A8-94DF-F8CB5F33243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910307" y="6350793"/>
              <a:ext cx="151535" cy="79154"/>
            </a:xfrm>
            <a:custGeom>
              <a:avLst/>
              <a:gdLst>
                <a:gd name="T0" fmla="*/ 23 w 46"/>
                <a:gd name="T1" fmla="*/ 0 h 26"/>
                <a:gd name="T2" fmla="*/ 29 w 46"/>
                <a:gd name="T3" fmla="*/ 26 h 26"/>
                <a:gd name="T4" fmla="*/ 23 w 46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26">
                  <a:moveTo>
                    <a:pt x="23" y="0"/>
                  </a:moveTo>
                  <a:cubicBezTo>
                    <a:pt x="32" y="2"/>
                    <a:pt x="46" y="22"/>
                    <a:pt x="29" y="26"/>
                  </a:cubicBezTo>
                  <a:cubicBezTo>
                    <a:pt x="10" y="24"/>
                    <a:pt x="0" y="9"/>
                    <a:pt x="23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8" name="Freeform 127">
              <a:extLst>
                <a:ext uri="{FF2B5EF4-FFF2-40B4-BE49-F238E27FC236}">
                  <a16:creationId xmlns:a16="http://schemas.microsoft.com/office/drawing/2014/main" id="{52A7149F-5A3F-4537-981A-974C7409CAF3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885091" y="6350792"/>
              <a:ext cx="137356" cy="79154"/>
            </a:xfrm>
            <a:custGeom>
              <a:avLst/>
              <a:gdLst>
                <a:gd name="T0" fmla="*/ 28 w 42"/>
                <a:gd name="T1" fmla="*/ 0 h 26"/>
                <a:gd name="T2" fmla="*/ 23 w 42"/>
                <a:gd name="T3" fmla="*/ 26 h 26"/>
                <a:gd name="T4" fmla="*/ 28 w 42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6">
                  <a:moveTo>
                    <a:pt x="28" y="0"/>
                  </a:moveTo>
                  <a:cubicBezTo>
                    <a:pt x="42" y="4"/>
                    <a:pt x="38" y="23"/>
                    <a:pt x="23" y="26"/>
                  </a:cubicBezTo>
                  <a:cubicBezTo>
                    <a:pt x="0" y="26"/>
                    <a:pt x="8" y="5"/>
                    <a:pt x="28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9" name="Freeform 128">
              <a:extLst>
                <a:ext uri="{FF2B5EF4-FFF2-40B4-BE49-F238E27FC236}">
                  <a16:creationId xmlns:a16="http://schemas.microsoft.com/office/drawing/2014/main" id="{5D7163FE-5ADD-41E7-985B-F95E7E048402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412281" y="6354055"/>
              <a:ext cx="131153" cy="78339"/>
            </a:xfrm>
            <a:custGeom>
              <a:avLst/>
              <a:gdLst>
                <a:gd name="T0" fmla="*/ 18 w 40"/>
                <a:gd name="T1" fmla="*/ 0 h 26"/>
                <a:gd name="T2" fmla="*/ 7 w 40"/>
                <a:gd name="T3" fmla="*/ 20 h 26"/>
                <a:gd name="T4" fmla="*/ 18 w 40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6">
                  <a:moveTo>
                    <a:pt x="18" y="0"/>
                  </a:moveTo>
                  <a:cubicBezTo>
                    <a:pt x="40" y="9"/>
                    <a:pt x="28" y="26"/>
                    <a:pt x="7" y="20"/>
                  </a:cubicBezTo>
                  <a:cubicBezTo>
                    <a:pt x="0" y="8"/>
                    <a:pt x="6" y="1"/>
                    <a:pt x="18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0" name="Freeform 129">
              <a:extLst>
                <a:ext uri="{FF2B5EF4-FFF2-40B4-BE49-F238E27FC236}">
                  <a16:creationId xmlns:a16="http://schemas.microsoft.com/office/drawing/2014/main" id="{FA796F21-7CE5-4483-A137-919B3D433BD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360077" y="6354055"/>
              <a:ext cx="147990" cy="109348"/>
            </a:xfrm>
            <a:custGeom>
              <a:avLst/>
              <a:gdLst>
                <a:gd name="T0" fmla="*/ 28 w 45"/>
                <a:gd name="T1" fmla="*/ 0 h 36"/>
                <a:gd name="T2" fmla="*/ 42 w 45"/>
                <a:gd name="T3" fmla="*/ 20 h 36"/>
                <a:gd name="T4" fmla="*/ 28 w 45"/>
                <a:gd name="T5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36">
                  <a:moveTo>
                    <a:pt x="28" y="0"/>
                  </a:moveTo>
                  <a:cubicBezTo>
                    <a:pt x="34" y="1"/>
                    <a:pt x="45" y="11"/>
                    <a:pt x="42" y="20"/>
                  </a:cubicBezTo>
                  <a:cubicBezTo>
                    <a:pt x="25" y="36"/>
                    <a:pt x="0" y="7"/>
                    <a:pt x="28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1" name="Freeform 133">
              <a:extLst>
                <a:ext uri="{FF2B5EF4-FFF2-40B4-BE49-F238E27FC236}">
                  <a16:creationId xmlns:a16="http://schemas.microsoft.com/office/drawing/2014/main" id="{89A8D3E3-3518-4738-B94E-F7DD9818D8D2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166893" y="6363033"/>
              <a:ext cx="137356" cy="100371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6"/>
                    <a:pt x="15" y="0"/>
                    <a:pt x="25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2" name="Freeform 136">
              <a:extLst>
                <a:ext uri="{FF2B5EF4-FFF2-40B4-BE49-F238E27FC236}">
                  <a16:creationId xmlns:a16="http://schemas.microsoft.com/office/drawing/2014/main" id="{965D7305-50C2-4D93-8832-19DC70C5BD23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128899" y="6292819"/>
              <a:ext cx="127608" cy="69362"/>
            </a:xfrm>
            <a:custGeom>
              <a:avLst/>
              <a:gdLst>
                <a:gd name="T0" fmla="*/ 21 w 39"/>
                <a:gd name="T1" fmla="*/ 0 h 23"/>
                <a:gd name="T2" fmla="*/ 22 w 39"/>
                <a:gd name="T3" fmla="*/ 23 h 23"/>
                <a:gd name="T4" fmla="*/ 21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21" y="0"/>
                  </a:moveTo>
                  <a:cubicBezTo>
                    <a:pt x="37" y="0"/>
                    <a:pt x="39" y="22"/>
                    <a:pt x="22" y="23"/>
                  </a:cubicBezTo>
                  <a:cubicBezTo>
                    <a:pt x="7" y="22"/>
                    <a:pt x="0" y="5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3" name="Freeform 137">
              <a:extLst>
                <a:ext uri="{FF2B5EF4-FFF2-40B4-BE49-F238E27FC236}">
                  <a16:creationId xmlns:a16="http://schemas.microsoft.com/office/drawing/2014/main" id="{04637E45-0880-40BC-B488-4EA4CA43562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928109" y="6378537"/>
              <a:ext cx="127608" cy="93843"/>
            </a:xfrm>
            <a:custGeom>
              <a:avLst/>
              <a:gdLst>
                <a:gd name="T0" fmla="*/ 23 w 39"/>
                <a:gd name="T1" fmla="*/ 0 h 31"/>
                <a:gd name="T2" fmla="*/ 17 w 39"/>
                <a:gd name="T3" fmla="*/ 26 h 31"/>
                <a:gd name="T4" fmla="*/ 23 w 39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1">
                  <a:moveTo>
                    <a:pt x="23" y="0"/>
                  </a:moveTo>
                  <a:cubicBezTo>
                    <a:pt x="39" y="3"/>
                    <a:pt x="39" y="31"/>
                    <a:pt x="17" y="26"/>
                  </a:cubicBezTo>
                  <a:cubicBezTo>
                    <a:pt x="0" y="6"/>
                    <a:pt x="15" y="5"/>
                    <a:pt x="23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4" name="Freeform 138">
              <a:extLst>
                <a:ext uri="{FF2B5EF4-FFF2-40B4-BE49-F238E27FC236}">
                  <a16:creationId xmlns:a16="http://schemas.microsoft.com/office/drawing/2014/main" id="{D938207F-A865-48E5-A15D-FD578BC59D8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675552" y="6380986"/>
              <a:ext cx="117860" cy="79154"/>
            </a:xfrm>
            <a:custGeom>
              <a:avLst/>
              <a:gdLst>
                <a:gd name="T0" fmla="*/ 21 w 36"/>
                <a:gd name="T1" fmla="*/ 0 h 26"/>
                <a:gd name="T2" fmla="*/ 21 w 36"/>
                <a:gd name="T3" fmla="*/ 26 h 26"/>
                <a:gd name="T4" fmla="*/ 21 w 36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6">
                  <a:moveTo>
                    <a:pt x="21" y="0"/>
                  </a:moveTo>
                  <a:cubicBezTo>
                    <a:pt x="32" y="4"/>
                    <a:pt x="36" y="23"/>
                    <a:pt x="21" y="26"/>
                  </a:cubicBezTo>
                  <a:cubicBezTo>
                    <a:pt x="1" y="24"/>
                    <a:pt x="0" y="2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5" name="Freeform 140">
              <a:extLst>
                <a:ext uri="{FF2B5EF4-FFF2-40B4-BE49-F238E27FC236}">
                  <a16:creationId xmlns:a16="http://schemas.microsoft.com/office/drawing/2014/main" id="{DCD7108A-C70D-4FD9-B91A-0E9F9501AEF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655091" y="6390777"/>
              <a:ext cx="137356" cy="96290"/>
            </a:xfrm>
            <a:custGeom>
              <a:avLst/>
              <a:gdLst>
                <a:gd name="T0" fmla="*/ 25 w 42"/>
                <a:gd name="T1" fmla="*/ 0 h 32"/>
                <a:gd name="T2" fmla="*/ 4 w 42"/>
                <a:gd name="T3" fmla="*/ 18 h 32"/>
                <a:gd name="T4" fmla="*/ 25 w 42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2">
                  <a:moveTo>
                    <a:pt x="25" y="0"/>
                  </a:moveTo>
                  <a:cubicBezTo>
                    <a:pt x="42" y="13"/>
                    <a:pt x="15" y="32"/>
                    <a:pt x="4" y="18"/>
                  </a:cubicBezTo>
                  <a:cubicBezTo>
                    <a:pt x="0" y="5"/>
                    <a:pt x="16" y="0"/>
                    <a:pt x="25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6" name="Freeform 142">
              <a:extLst>
                <a:ext uri="{FF2B5EF4-FFF2-40B4-BE49-F238E27FC236}">
                  <a16:creationId xmlns:a16="http://schemas.microsoft.com/office/drawing/2014/main" id="{57FC30BB-0D8F-43B0-910E-7DDE8C9331F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425652" y="6417706"/>
              <a:ext cx="3545" cy="5712"/>
            </a:xfrm>
            <a:custGeom>
              <a:avLst/>
              <a:gdLst>
                <a:gd name="T0" fmla="*/ 0 w 1"/>
                <a:gd name="T1" fmla="*/ 0 h 2"/>
                <a:gd name="T2" fmla="*/ 1 w 1"/>
                <a:gd name="T3" fmla="*/ 2 h 2"/>
                <a:gd name="T4" fmla="*/ 0 w 1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0" y="0"/>
                  </a:moveTo>
                  <a:cubicBezTo>
                    <a:pt x="1" y="1"/>
                    <a:pt x="1" y="1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7" name="Freeform 125">
              <a:extLst>
                <a:ext uri="{FF2B5EF4-FFF2-40B4-BE49-F238E27FC236}">
                  <a16:creationId xmlns:a16="http://schemas.microsoft.com/office/drawing/2014/main" id="{7E9ACE65-00C6-4A75-8F61-CCADAF3EC14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188143" y="6331967"/>
              <a:ext cx="147990" cy="79154"/>
            </a:xfrm>
            <a:custGeom>
              <a:avLst/>
              <a:gdLst>
                <a:gd name="T0" fmla="*/ 22 w 45"/>
                <a:gd name="T1" fmla="*/ 0 h 26"/>
                <a:gd name="T2" fmla="*/ 28 w 45"/>
                <a:gd name="T3" fmla="*/ 26 h 26"/>
                <a:gd name="T4" fmla="*/ 22 w 45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6">
                  <a:moveTo>
                    <a:pt x="22" y="0"/>
                  </a:moveTo>
                  <a:cubicBezTo>
                    <a:pt x="32" y="2"/>
                    <a:pt x="45" y="22"/>
                    <a:pt x="28" y="26"/>
                  </a:cubicBezTo>
                  <a:cubicBezTo>
                    <a:pt x="9" y="24"/>
                    <a:pt x="0" y="9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8" name="Freeform 137">
              <a:extLst>
                <a:ext uri="{FF2B5EF4-FFF2-40B4-BE49-F238E27FC236}">
                  <a16:creationId xmlns:a16="http://schemas.microsoft.com/office/drawing/2014/main" id="{A66BC798-DA88-404E-ABF9-4334D68972A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2115740" y="6064338"/>
              <a:ext cx="127608" cy="93843"/>
            </a:xfrm>
            <a:custGeom>
              <a:avLst/>
              <a:gdLst>
                <a:gd name="T0" fmla="*/ 23 w 39"/>
                <a:gd name="T1" fmla="*/ 0 h 31"/>
                <a:gd name="T2" fmla="*/ 17 w 39"/>
                <a:gd name="T3" fmla="*/ 26 h 31"/>
                <a:gd name="T4" fmla="*/ 23 w 39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1">
                  <a:moveTo>
                    <a:pt x="23" y="0"/>
                  </a:moveTo>
                  <a:cubicBezTo>
                    <a:pt x="39" y="3"/>
                    <a:pt x="39" y="31"/>
                    <a:pt x="17" y="26"/>
                  </a:cubicBezTo>
                  <a:cubicBezTo>
                    <a:pt x="0" y="6"/>
                    <a:pt x="15" y="5"/>
                    <a:pt x="23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98138026-462C-410A-BB01-121649357E6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57318999"/>
              </p:ext>
            </p:extLst>
          </p:nvPr>
        </p:nvGraphicFramePr>
        <p:xfrm>
          <a:off x="5074567" y="876300"/>
          <a:ext cx="6525661" cy="4531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0210184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71AFD227-869A-489C-A9B5-3F0498DF3C0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096450" y="13394"/>
            <a:ext cx="494218" cy="6814823"/>
            <a:chOff x="11096450" y="13394"/>
            <a:chExt cx="494218" cy="6814823"/>
          </a:xfrm>
          <a:solidFill>
            <a:schemeClr val="bg2">
              <a:lumMod val="90000"/>
            </a:schemeClr>
          </a:solidFill>
        </p:grpSpPr>
        <p:sp>
          <p:nvSpPr>
            <p:cNvPr id="10" name="Freeform 8">
              <a:extLst>
                <a:ext uri="{FF2B5EF4-FFF2-40B4-BE49-F238E27FC236}">
                  <a16:creationId xmlns:a16="http://schemas.microsoft.com/office/drawing/2014/main" id="{62704B34-199B-4964-9C78-3AB9735915A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08009" y="6718576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1" name="Freeform 10">
              <a:extLst>
                <a:ext uri="{FF2B5EF4-FFF2-40B4-BE49-F238E27FC236}">
                  <a16:creationId xmlns:a16="http://schemas.microsoft.com/office/drawing/2014/main" id="{8B1E8DB8-017D-454E-849F-EE5742849FD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75034" y="77813"/>
              <a:ext cx="138242" cy="88130"/>
            </a:xfrm>
            <a:custGeom>
              <a:avLst/>
              <a:gdLst>
                <a:gd name="T0" fmla="*/ 22 w 42"/>
                <a:gd name="T1" fmla="*/ 0 h 29"/>
                <a:gd name="T2" fmla="*/ 14 w 42"/>
                <a:gd name="T3" fmla="*/ 25 h 29"/>
                <a:gd name="T4" fmla="*/ 22 w 42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9">
                  <a:moveTo>
                    <a:pt x="22" y="0"/>
                  </a:moveTo>
                  <a:cubicBezTo>
                    <a:pt x="42" y="7"/>
                    <a:pt x="28" y="29"/>
                    <a:pt x="14" y="25"/>
                  </a:cubicBezTo>
                  <a:cubicBezTo>
                    <a:pt x="0" y="18"/>
                    <a:pt x="8" y="1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2" name="Freeform 15">
              <a:extLst>
                <a:ext uri="{FF2B5EF4-FFF2-40B4-BE49-F238E27FC236}">
                  <a16:creationId xmlns:a16="http://schemas.microsoft.com/office/drawing/2014/main" id="{16D80E5D-5099-41C4-A80A-1B1538C382FC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78964" y="592010"/>
              <a:ext cx="121406" cy="72626"/>
            </a:xfrm>
            <a:custGeom>
              <a:avLst/>
              <a:gdLst>
                <a:gd name="T0" fmla="*/ 16 w 37"/>
                <a:gd name="T1" fmla="*/ 0 h 24"/>
                <a:gd name="T2" fmla="*/ 11 w 37"/>
                <a:gd name="T3" fmla="*/ 24 h 24"/>
                <a:gd name="T4" fmla="*/ 16 w 37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4">
                  <a:moveTo>
                    <a:pt x="16" y="0"/>
                  </a:moveTo>
                  <a:cubicBezTo>
                    <a:pt x="37" y="6"/>
                    <a:pt x="30" y="20"/>
                    <a:pt x="11" y="24"/>
                  </a:cubicBezTo>
                  <a:cubicBezTo>
                    <a:pt x="0" y="17"/>
                    <a:pt x="5" y="3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3" name="Freeform 18">
              <a:extLst>
                <a:ext uri="{FF2B5EF4-FFF2-40B4-BE49-F238E27FC236}">
                  <a16:creationId xmlns:a16="http://schemas.microsoft.com/office/drawing/2014/main" id="{947751E1-E2F4-467E-B547-3BD4BAB7F56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82378" y="335267"/>
              <a:ext cx="138242" cy="78339"/>
            </a:xfrm>
            <a:custGeom>
              <a:avLst/>
              <a:gdLst>
                <a:gd name="T0" fmla="*/ 6 w 42"/>
                <a:gd name="T1" fmla="*/ 6 h 26"/>
                <a:gd name="T2" fmla="*/ 21 w 42"/>
                <a:gd name="T3" fmla="*/ 26 h 26"/>
                <a:gd name="T4" fmla="*/ 6 w 42"/>
                <a:gd name="T5" fmla="*/ 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6">
                  <a:moveTo>
                    <a:pt x="6" y="6"/>
                  </a:moveTo>
                  <a:cubicBezTo>
                    <a:pt x="25" y="0"/>
                    <a:pt x="42" y="17"/>
                    <a:pt x="21" y="26"/>
                  </a:cubicBezTo>
                  <a:cubicBezTo>
                    <a:pt x="9" y="26"/>
                    <a:pt x="0" y="16"/>
                    <a:pt x="6" y="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4" name="Freeform 19">
              <a:extLst>
                <a:ext uri="{FF2B5EF4-FFF2-40B4-BE49-F238E27FC236}">
                  <a16:creationId xmlns:a16="http://schemas.microsoft.com/office/drawing/2014/main" id="{55D8869B-B701-4268-9856-876345C8AE3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07714" y="2021691"/>
              <a:ext cx="124951" cy="69362"/>
            </a:xfrm>
            <a:custGeom>
              <a:avLst/>
              <a:gdLst>
                <a:gd name="T0" fmla="*/ 16 w 38"/>
                <a:gd name="T1" fmla="*/ 0 h 23"/>
                <a:gd name="T2" fmla="*/ 10 w 38"/>
                <a:gd name="T3" fmla="*/ 23 h 23"/>
                <a:gd name="T4" fmla="*/ 16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16" y="0"/>
                  </a:moveTo>
                  <a:cubicBezTo>
                    <a:pt x="38" y="8"/>
                    <a:pt x="31" y="18"/>
                    <a:pt x="10" y="23"/>
                  </a:cubicBezTo>
                  <a:cubicBezTo>
                    <a:pt x="0" y="16"/>
                    <a:pt x="4" y="3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5" name="Freeform 20">
              <a:extLst>
                <a:ext uri="{FF2B5EF4-FFF2-40B4-BE49-F238E27FC236}">
                  <a16:creationId xmlns:a16="http://schemas.microsoft.com/office/drawing/2014/main" id="{A25CA59C-849F-4CE4-A9B0-293F98DE2C7C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14629" y="2272420"/>
              <a:ext cx="128495" cy="78339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6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3"/>
                    <a:pt x="36" y="26"/>
                    <a:pt x="20" y="26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6" name="Freeform 22">
              <a:extLst>
                <a:ext uri="{FF2B5EF4-FFF2-40B4-BE49-F238E27FC236}">
                  <a16:creationId xmlns:a16="http://schemas.microsoft.com/office/drawing/2014/main" id="{FE000DB1-AAA1-4BFF-8F14-53624C2F9E0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26398" y="1049544"/>
              <a:ext cx="150648" cy="99554"/>
            </a:xfrm>
            <a:custGeom>
              <a:avLst/>
              <a:gdLst>
                <a:gd name="T0" fmla="*/ 26 w 46"/>
                <a:gd name="T1" fmla="*/ 0 h 33"/>
                <a:gd name="T2" fmla="*/ 38 w 46"/>
                <a:gd name="T3" fmla="*/ 22 h 33"/>
                <a:gd name="T4" fmla="*/ 26 w 46"/>
                <a:gd name="T5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33">
                  <a:moveTo>
                    <a:pt x="26" y="0"/>
                  </a:moveTo>
                  <a:cubicBezTo>
                    <a:pt x="29" y="0"/>
                    <a:pt x="46" y="16"/>
                    <a:pt x="38" y="22"/>
                  </a:cubicBezTo>
                  <a:cubicBezTo>
                    <a:pt x="16" y="33"/>
                    <a:pt x="0" y="5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7" name="Freeform 23">
              <a:extLst>
                <a:ext uri="{FF2B5EF4-FFF2-40B4-BE49-F238E27FC236}">
                  <a16:creationId xmlns:a16="http://schemas.microsoft.com/office/drawing/2014/main" id="{5EEFBC14-7E5B-47B2-B5E3-E90991F89191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40085" y="836978"/>
              <a:ext cx="134697" cy="81603"/>
            </a:xfrm>
            <a:custGeom>
              <a:avLst/>
              <a:gdLst>
                <a:gd name="T0" fmla="*/ 19 w 41"/>
                <a:gd name="T1" fmla="*/ 0 h 27"/>
                <a:gd name="T2" fmla="*/ 8 w 41"/>
                <a:gd name="T3" fmla="*/ 20 h 27"/>
                <a:gd name="T4" fmla="*/ 19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19" y="0"/>
                  </a:moveTo>
                  <a:cubicBezTo>
                    <a:pt x="41" y="10"/>
                    <a:pt x="28" y="27"/>
                    <a:pt x="8" y="20"/>
                  </a:cubicBezTo>
                  <a:cubicBezTo>
                    <a:pt x="0" y="8"/>
                    <a:pt x="7" y="2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8" name="Freeform 26">
              <a:extLst>
                <a:ext uri="{FF2B5EF4-FFF2-40B4-BE49-F238E27FC236}">
                  <a16:creationId xmlns:a16="http://schemas.microsoft.com/office/drawing/2014/main" id="{00AFF6E4-A34A-4FD3-8C57-BB96114822D1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27309" y="1320685"/>
              <a:ext cx="127608" cy="78339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5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2"/>
                    <a:pt x="36" y="26"/>
                    <a:pt x="20" y="25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9" name="Freeform 27">
              <a:extLst>
                <a:ext uri="{FF2B5EF4-FFF2-40B4-BE49-F238E27FC236}">
                  <a16:creationId xmlns:a16="http://schemas.microsoft.com/office/drawing/2014/main" id="{C63A8474-C075-4441-A0B3-52286EA50093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07470" y="1778440"/>
              <a:ext cx="131153" cy="93843"/>
            </a:xfrm>
            <a:custGeom>
              <a:avLst/>
              <a:gdLst>
                <a:gd name="T0" fmla="*/ 22 w 40"/>
                <a:gd name="T1" fmla="*/ 0 h 31"/>
                <a:gd name="T2" fmla="*/ 16 w 40"/>
                <a:gd name="T3" fmla="*/ 25 h 31"/>
                <a:gd name="T4" fmla="*/ 22 w 40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1">
                  <a:moveTo>
                    <a:pt x="22" y="0"/>
                  </a:moveTo>
                  <a:cubicBezTo>
                    <a:pt x="39" y="3"/>
                    <a:pt x="40" y="31"/>
                    <a:pt x="16" y="25"/>
                  </a:cubicBezTo>
                  <a:cubicBezTo>
                    <a:pt x="0" y="7"/>
                    <a:pt x="13" y="4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0" name="Freeform 28">
              <a:extLst>
                <a:ext uri="{FF2B5EF4-FFF2-40B4-BE49-F238E27FC236}">
                  <a16:creationId xmlns:a16="http://schemas.microsoft.com/office/drawing/2014/main" id="{35DA4698-A2ED-4512-8887-F12D3F14372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04869" y="1535195"/>
              <a:ext cx="127608" cy="69362"/>
            </a:xfrm>
            <a:custGeom>
              <a:avLst/>
              <a:gdLst>
                <a:gd name="T0" fmla="*/ 16 w 39"/>
                <a:gd name="T1" fmla="*/ 0 h 23"/>
                <a:gd name="T2" fmla="*/ 11 w 39"/>
                <a:gd name="T3" fmla="*/ 23 h 23"/>
                <a:gd name="T4" fmla="*/ 1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16" y="0"/>
                  </a:moveTo>
                  <a:cubicBezTo>
                    <a:pt x="39" y="7"/>
                    <a:pt x="31" y="17"/>
                    <a:pt x="11" y="23"/>
                  </a:cubicBezTo>
                  <a:cubicBezTo>
                    <a:pt x="0" y="16"/>
                    <a:pt x="4" y="2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1" name="Freeform 30">
              <a:extLst>
                <a:ext uri="{FF2B5EF4-FFF2-40B4-BE49-F238E27FC236}">
                  <a16:creationId xmlns:a16="http://schemas.microsoft.com/office/drawing/2014/main" id="{3358E118-D590-4E50-B21C-6CDAA1CCAFC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80119" y="1078297"/>
              <a:ext cx="9748" cy="5712"/>
            </a:xfrm>
            <a:custGeom>
              <a:avLst/>
              <a:gdLst>
                <a:gd name="T0" fmla="*/ 1 w 3"/>
                <a:gd name="T1" fmla="*/ 0 h 2"/>
                <a:gd name="T2" fmla="*/ 2 w 3"/>
                <a:gd name="T3" fmla="*/ 2 h 2"/>
                <a:gd name="T4" fmla="*/ 1 w 3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1" y="0"/>
                  </a:moveTo>
                  <a:cubicBezTo>
                    <a:pt x="2" y="1"/>
                    <a:pt x="3" y="2"/>
                    <a:pt x="2" y="2"/>
                  </a:cubicBezTo>
                  <a:cubicBezTo>
                    <a:pt x="1" y="2"/>
                    <a:pt x="0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2" name="Freeform 43">
              <a:extLst>
                <a:ext uri="{FF2B5EF4-FFF2-40B4-BE49-F238E27FC236}">
                  <a16:creationId xmlns:a16="http://schemas.microsoft.com/office/drawing/2014/main" id="{F1EE889E-60FF-423F-ADCB-6CBEE853A04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94111" y="860614"/>
              <a:ext cx="143559" cy="75075"/>
            </a:xfrm>
            <a:custGeom>
              <a:avLst/>
              <a:gdLst>
                <a:gd name="T0" fmla="*/ 28 w 44"/>
                <a:gd name="T1" fmla="*/ 0 h 25"/>
                <a:gd name="T2" fmla="*/ 25 w 44"/>
                <a:gd name="T3" fmla="*/ 25 h 25"/>
                <a:gd name="T4" fmla="*/ 28 w 44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5">
                  <a:moveTo>
                    <a:pt x="28" y="0"/>
                  </a:moveTo>
                  <a:cubicBezTo>
                    <a:pt x="44" y="2"/>
                    <a:pt x="38" y="22"/>
                    <a:pt x="25" y="25"/>
                  </a:cubicBezTo>
                  <a:cubicBezTo>
                    <a:pt x="0" y="25"/>
                    <a:pt x="9" y="5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3" name="Freeform 51">
              <a:extLst>
                <a:ext uri="{FF2B5EF4-FFF2-40B4-BE49-F238E27FC236}">
                  <a16:creationId xmlns:a16="http://schemas.microsoft.com/office/drawing/2014/main" id="{A4AA0634-0A7C-4A35-8EB7-775200F129FD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67080" y="1015030"/>
              <a:ext cx="115202" cy="90579"/>
            </a:xfrm>
            <a:custGeom>
              <a:avLst/>
              <a:gdLst>
                <a:gd name="T0" fmla="*/ 19 w 35"/>
                <a:gd name="T1" fmla="*/ 0 h 30"/>
                <a:gd name="T2" fmla="*/ 33 w 35"/>
                <a:gd name="T3" fmla="*/ 15 h 30"/>
                <a:gd name="T4" fmla="*/ 25 w 35"/>
                <a:gd name="T5" fmla="*/ 19 h 30"/>
                <a:gd name="T6" fmla="*/ 19 w 35"/>
                <a:gd name="T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30">
                  <a:moveTo>
                    <a:pt x="19" y="0"/>
                  </a:moveTo>
                  <a:cubicBezTo>
                    <a:pt x="26" y="0"/>
                    <a:pt x="35" y="8"/>
                    <a:pt x="33" y="15"/>
                  </a:cubicBezTo>
                  <a:cubicBezTo>
                    <a:pt x="30" y="12"/>
                    <a:pt x="27" y="17"/>
                    <a:pt x="25" y="19"/>
                  </a:cubicBezTo>
                  <a:cubicBezTo>
                    <a:pt x="7" y="30"/>
                    <a:pt x="0" y="5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4" name="Freeform 52">
              <a:extLst>
                <a:ext uri="{FF2B5EF4-FFF2-40B4-BE49-F238E27FC236}">
                  <a16:creationId xmlns:a16="http://schemas.microsoft.com/office/drawing/2014/main" id="{EBA21558-CAC3-445C-8882-5D4A0C6D2A0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64085" y="450599"/>
              <a:ext cx="118747" cy="81603"/>
            </a:xfrm>
            <a:custGeom>
              <a:avLst/>
              <a:gdLst>
                <a:gd name="T0" fmla="*/ 21 w 36"/>
                <a:gd name="T1" fmla="*/ 0 h 27"/>
                <a:gd name="T2" fmla="*/ 22 w 36"/>
                <a:gd name="T3" fmla="*/ 27 h 27"/>
                <a:gd name="T4" fmla="*/ 21 w 36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21" y="0"/>
                  </a:moveTo>
                  <a:cubicBezTo>
                    <a:pt x="33" y="3"/>
                    <a:pt x="36" y="23"/>
                    <a:pt x="22" y="27"/>
                  </a:cubicBezTo>
                  <a:cubicBezTo>
                    <a:pt x="3" y="25"/>
                    <a:pt x="0" y="1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5" name="Freeform 53">
              <a:extLst>
                <a:ext uri="{FF2B5EF4-FFF2-40B4-BE49-F238E27FC236}">
                  <a16:creationId xmlns:a16="http://schemas.microsoft.com/office/drawing/2014/main" id="{2E9415F1-5D31-4C25-9E26-203EEF50087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55166" y="1253803"/>
              <a:ext cx="127608" cy="79154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6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3"/>
                    <a:pt x="36" y="26"/>
                    <a:pt x="20" y="26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6" name="Freeform 54">
              <a:extLst>
                <a:ext uri="{FF2B5EF4-FFF2-40B4-BE49-F238E27FC236}">
                  <a16:creationId xmlns:a16="http://schemas.microsoft.com/office/drawing/2014/main" id="{622FC1F6-879A-45BA-8752-08020C39CE2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41013" y="614227"/>
              <a:ext cx="134697" cy="105266"/>
            </a:xfrm>
            <a:custGeom>
              <a:avLst/>
              <a:gdLst>
                <a:gd name="T0" fmla="*/ 28 w 41"/>
                <a:gd name="T1" fmla="*/ 2 h 35"/>
                <a:gd name="T2" fmla="*/ 40 w 41"/>
                <a:gd name="T3" fmla="*/ 21 h 35"/>
                <a:gd name="T4" fmla="*/ 28 w 41"/>
                <a:gd name="T5" fmla="*/ 2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5">
                  <a:moveTo>
                    <a:pt x="28" y="2"/>
                  </a:moveTo>
                  <a:cubicBezTo>
                    <a:pt x="37" y="0"/>
                    <a:pt x="41" y="13"/>
                    <a:pt x="40" y="21"/>
                  </a:cubicBezTo>
                  <a:cubicBezTo>
                    <a:pt x="22" y="35"/>
                    <a:pt x="0" y="10"/>
                    <a:pt x="28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7" name="Freeform 55">
              <a:extLst>
                <a:ext uri="{FF2B5EF4-FFF2-40B4-BE49-F238E27FC236}">
                  <a16:creationId xmlns:a16="http://schemas.microsoft.com/office/drawing/2014/main" id="{BA09826C-58E2-48C5-9666-333326C2CA4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55026" y="1463404"/>
              <a:ext cx="131153" cy="69362"/>
            </a:xfrm>
            <a:custGeom>
              <a:avLst/>
              <a:gdLst>
                <a:gd name="T0" fmla="*/ 24 w 40"/>
                <a:gd name="T1" fmla="*/ 0 h 23"/>
                <a:gd name="T2" fmla="*/ 25 w 40"/>
                <a:gd name="T3" fmla="*/ 23 h 23"/>
                <a:gd name="T4" fmla="*/ 24 w 40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3">
                  <a:moveTo>
                    <a:pt x="24" y="0"/>
                  </a:moveTo>
                  <a:cubicBezTo>
                    <a:pt x="40" y="0"/>
                    <a:pt x="38" y="20"/>
                    <a:pt x="25" y="23"/>
                  </a:cubicBezTo>
                  <a:cubicBezTo>
                    <a:pt x="0" y="22"/>
                    <a:pt x="6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8" name="Freeform 56">
              <a:extLst>
                <a:ext uri="{FF2B5EF4-FFF2-40B4-BE49-F238E27FC236}">
                  <a16:creationId xmlns:a16="http://schemas.microsoft.com/office/drawing/2014/main" id="{A6D3555F-4EA1-4EA7-9D08-2D75CE51927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01585" y="2335317"/>
              <a:ext cx="128495" cy="72626"/>
            </a:xfrm>
            <a:custGeom>
              <a:avLst/>
              <a:gdLst>
                <a:gd name="T0" fmla="*/ 21 w 39"/>
                <a:gd name="T1" fmla="*/ 0 h 24"/>
                <a:gd name="T2" fmla="*/ 22 w 39"/>
                <a:gd name="T3" fmla="*/ 24 h 24"/>
                <a:gd name="T4" fmla="*/ 21 w 39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4">
                  <a:moveTo>
                    <a:pt x="21" y="0"/>
                  </a:moveTo>
                  <a:cubicBezTo>
                    <a:pt x="37" y="0"/>
                    <a:pt x="39" y="23"/>
                    <a:pt x="22" y="24"/>
                  </a:cubicBezTo>
                  <a:cubicBezTo>
                    <a:pt x="7" y="22"/>
                    <a:pt x="0" y="5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9" name="Freeform 57">
              <a:extLst>
                <a:ext uri="{FF2B5EF4-FFF2-40B4-BE49-F238E27FC236}">
                  <a16:creationId xmlns:a16="http://schemas.microsoft.com/office/drawing/2014/main" id="{60FA20E8-EDAA-4310-B870-97807901AC1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41175" y="1673149"/>
              <a:ext cx="140901" cy="93843"/>
            </a:xfrm>
            <a:custGeom>
              <a:avLst/>
              <a:gdLst>
                <a:gd name="T0" fmla="*/ 27 w 43"/>
                <a:gd name="T1" fmla="*/ 3 h 31"/>
                <a:gd name="T2" fmla="*/ 40 w 43"/>
                <a:gd name="T3" fmla="*/ 23 h 31"/>
                <a:gd name="T4" fmla="*/ 27 w 43"/>
                <a:gd name="T5" fmla="*/ 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1">
                  <a:moveTo>
                    <a:pt x="27" y="3"/>
                  </a:moveTo>
                  <a:cubicBezTo>
                    <a:pt x="35" y="0"/>
                    <a:pt x="43" y="17"/>
                    <a:pt x="40" y="23"/>
                  </a:cubicBezTo>
                  <a:cubicBezTo>
                    <a:pt x="21" y="31"/>
                    <a:pt x="0" y="15"/>
                    <a:pt x="27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0" name="Freeform 59">
              <a:extLst>
                <a:ext uri="{FF2B5EF4-FFF2-40B4-BE49-F238E27FC236}">
                  <a16:creationId xmlns:a16="http://schemas.microsoft.com/office/drawing/2014/main" id="{F5552AA2-C2AB-4D59-B6EF-E8E5EE110E52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20625" y="255502"/>
              <a:ext cx="124063" cy="78339"/>
            </a:xfrm>
            <a:custGeom>
              <a:avLst/>
              <a:gdLst>
                <a:gd name="T0" fmla="*/ 22 w 38"/>
                <a:gd name="T1" fmla="*/ 0 h 26"/>
                <a:gd name="T2" fmla="*/ 18 w 38"/>
                <a:gd name="T3" fmla="*/ 26 h 26"/>
                <a:gd name="T4" fmla="*/ 22 w 38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6">
                  <a:moveTo>
                    <a:pt x="22" y="0"/>
                  </a:moveTo>
                  <a:cubicBezTo>
                    <a:pt x="38" y="3"/>
                    <a:pt x="33" y="25"/>
                    <a:pt x="18" y="26"/>
                  </a:cubicBezTo>
                  <a:cubicBezTo>
                    <a:pt x="0" y="20"/>
                    <a:pt x="6" y="3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1" name="Freeform 60">
              <a:extLst>
                <a:ext uri="{FF2B5EF4-FFF2-40B4-BE49-F238E27FC236}">
                  <a16:creationId xmlns:a16="http://schemas.microsoft.com/office/drawing/2014/main" id="{0BA267D0-8F6B-4803-B948-70E29B4587E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15856" y="1902943"/>
              <a:ext cx="131153" cy="69362"/>
            </a:xfrm>
            <a:custGeom>
              <a:avLst/>
              <a:gdLst>
                <a:gd name="T0" fmla="*/ 24 w 40"/>
                <a:gd name="T1" fmla="*/ 0 h 23"/>
                <a:gd name="T2" fmla="*/ 25 w 40"/>
                <a:gd name="T3" fmla="*/ 23 h 23"/>
                <a:gd name="T4" fmla="*/ 24 w 40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3">
                  <a:moveTo>
                    <a:pt x="24" y="0"/>
                  </a:moveTo>
                  <a:cubicBezTo>
                    <a:pt x="40" y="0"/>
                    <a:pt x="38" y="20"/>
                    <a:pt x="25" y="23"/>
                  </a:cubicBezTo>
                  <a:cubicBezTo>
                    <a:pt x="0" y="22"/>
                    <a:pt x="6" y="4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2" name="Freeform 61">
              <a:extLst>
                <a:ext uri="{FF2B5EF4-FFF2-40B4-BE49-F238E27FC236}">
                  <a16:creationId xmlns:a16="http://schemas.microsoft.com/office/drawing/2014/main" id="{86E372A3-B9F4-4FEE-8B96-D9AD879E214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082153" y="2137303"/>
              <a:ext cx="137356" cy="99554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5"/>
                    <a:pt x="16" y="0"/>
                    <a:pt x="2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3" name="Freeform 5">
              <a:extLst>
                <a:ext uri="{FF2B5EF4-FFF2-40B4-BE49-F238E27FC236}">
                  <a16:creationId xmlns:a16="http://schemas.microsoft.com/office/drawing/2014/main" id="{FF0C4564-5DA6-4224-A8B7-85CE1323DE8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10824" y="2818299"/>
              <a:ext cx="121406" cy="81603"/>
            </a:xfrm>
            <a:custGeom>
              <a:avLst/>
              <a:gdLst>
                <a:gd name="T0" fmla="*/ 20 w 37"/>
                <a:gd name="T1" fmla="*/ 1 h 27"/>
                <a:gd name="T2" fmla="*/ 22 w 37"/>
                <a:gd name="T3" fmla="*/ 27 h 27"/>
                <a:gd name="T4" fmla="*/ 20 w 37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7">
                  <a:moveTo>
                    <a:pt x="20" y="1"/>
                  </a:moveTo>
                  <a:cubicBezTo>
                    <a:pt x="31" y="1"/>
                    <a:pt x="37" y="24"/>
                    <a:pt x="22" y="27"/>
                  </a:cubicBezTo>
                  <a:cubicBezTo>
                    <a:pt x="2" y="27"/>
                    <a:pt x="0" y="0"/>
                    <a:pt x="20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4" name="Freeform 6">
              <a:extLst>
                <a:ext uri="{FF2B5EF4-FFF2-40B4-BE49-F238E27FC236}">
                  <a16:creationId xmlns:a16="http://schemas.microsoft.com/office/drawing/2014/main" id="{19F31D0D-C43D-4BB0-A13C-9524B84117D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91700" y="5088176"/>
              <a:ext cx="124063" cy="87315"/>
            </a:xfrm>
            <a:custGeom>
              <a:avLst/>
              <a:gdLst>
                <a:gd name="T0" fmla="*/ 12 w 38"/>
                <a:gd name="T1" fmla="*/ 3 h 29"/>
                <a:gd name="T2" fmla="*/ 15 w 38"/>
                <a:gd name="T3" fmla="*/ 29 h 29"/>
                <a:gd name="T4" fmla="*/ 12 w 38"/>
                <a:gd name="T5" fmla="*/ 3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9">
                  <a:moveTo>
                    <a:pt x="12" y="3"/>
                  </a:moveTo>
                  <a:cubicBezTo>
                    <a:pt x="34" y="0"/>
                    <a:pt x="38" y="26"/>
                    <a:pt x="15" y="29"/>
                  </a:cubicBezTo>
                  <a:cubicBezTo>
                    <a:pt x="4" y="23"/>
                    <a:pt x="0" y="9"/>
                    <a:pt x="12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5" name="Freeform 7">
              <a:extLst>
                <a:ext uri="{FF2B5EF4-FFF2-40B4-BE49-F238E27FC236}">
                  <a16:creationId xmlns:a16="http://schemas.microsoft.com/office/drawing/2014/main" id="{6B32FB03-B0FE-4731-BE41-C59AFB49FBF5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71127" y="2531128"/>
              <a:ext cx="138242" cy="100371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6"/>
                    <a:pt x="15" y="0"/>
                    <a:pt x="2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6" name="Freeform 8">
              <a:extLst>
                <a:ext uri="{FF2B5EF4-FFF2-40B4-BE49-F238E27FC236}">
                  <a16:creationId xmlns:a16="http://schemas.microsoft.com/office/drawing/2014/main" id="{BDD5B6F0-1E17-4DCD-AE5F-ED8C48892FE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01349" y="4735882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7" name="Freeform 9">
              <a:extLst>
                <a:ext uri="{FF2B5EF4-FFF2-40B4-BE49-F238E27FC236}">
                  <a16:creationId xmlns:a16="http://schemas.microsoft.com/office/drawing/2014/main" id="{0290BE17-E89B-4AF9-B3F6-AF4884D5246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09487" y="4455410"/>
              <a:ext cx="121406" cy="88130"/>
            </a:xfrm>
            <a:custGeom>
              <a:avLst/>
              <a:gdLst>
                <a:gd name="T0" fmla="*/ 18 w 37"/>
                <a:gd name="T1" fmla="*/ 4 h 29"/>
                <a:gd name="T2" fmla="*/ 22 w 37"/>
                <a:gd name="T3" fmla="*/ 29 h 29"/>
                <a:gd name="T4" fmla="*/ 18 w 37"/>
                <a:gd name="T5" fmla="*/ 4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9">
                  <a:moveTo>
                    <a:pt x="18" y="4"/>
                  </a:moveTo>
                  <a:cubicBezTo>
                    <a:pt x="35" y="0"/>
                    <a:pt x="37" y="28"/>
                    <a:pt x="22" y="29"/>
                  </a:cubicBezTo>
                  <a:cubicBezTo>
                    <a:pt x="7" y="28"/>
                    <a:pt x="0" y="1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8" name="Freeform 11">
              <a:extLst>
                <a:ext uri="{FF2B5EF4-FFF2-40B4-BE49-F238E27FC236}">
                  <a16:creationId xmlns:a16="http://schemas.microsoft.com/office/drawing/2014/main" id="{85F63089-F77F-4F02-8417-AAC1847FBCA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69848" y="4194178"/>
              <a:ext cx="143559" cy="102819"/>
            </a:xfrm>
            <a:custGeom>
              <a:avLst/>
              <a:gdLst>
                <a:gd name="T0" fmla="*/ 31 w 44"/>
                <a:gd name="T1" fmla="*/ 1 h 34"/>
                <a:gd name="T2" fmla="*/ 42 w 44"/>
                <a:gd name="T3" fmla="*/ 19 h 34"/>
                <a:gd name="T4" fmla="*/ 31 w 44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1"/>
                  </a:moveTo>
                  <a:cubicBezTo>
                    <a:pt x="39" y="0"/>
                    <a:pt x="44" y="12"/>
                    <a:pt x="42" y="19"/>
                  </a:cubicBezTo>
                  <a:cubicBezTo>
                    <a:pt x="25" y="34"/>
                    <a:pt x="0" y="8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9" name="Freeform 12">
              <a:extLst>
                <a:ext uri="{FF2B5EF4-FFF2-40B4-BE49-F238E27FC236}">
                  <a16:creationId xmlns:a16="http://schemas.microsoft.com/office/drawing/2014/main" id="{7B01CD5E-570F-4CBF-9904-94F30D928C5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81624" y="3691697"/>
              <a:ext cx="134697" cy="81603"/>
            </a:xfrm>
            <a:custGeom>
              <a:avLst/>
              <a:gdLst>
                <a:gd name="T0" fmla="*/ 22 w 41"/>
                <a:gd name="T1" fmla="*/ 0 h 27"/>
                <a:gd name="T2" fmla="*/ 8 w 41"/>
                <a:gd name="T3" fmla="*/ 20 h 27"/>
                <a:gd name="T4" fmla="*/ 22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22" y="0"/>
                  </a:moveTo>
                  <a:cubicBezTo>
                    <a:pt x="41" y="12"/>
                    <a:pt x="24" y="27"/>
                    <a:pt x="8" y="20"/>
                  </a:cubicBezTo>
                  <a:cubicBezTo>
                    <a:pt x="0" y="7"/>
                    <a:pt x="8" y="0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0" name="Freeform 13">
              <a:extLst>
                <a:ext uri="{FF2B5EF4-FFF2-40B4-BE49-F238E27FC236}">
                  <a16:creationId xmlns:a16="http://schemas.microsoft.com/office/drawing/2014/main" id="{7EE6A672-2915-4B03-99A9-9364D5F1521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17787" y="3075050"/>
              <a:ext cx="124951" cy="69362"/>
            </a:xfrm>
            <a:custGeom>
              <a:avLst/>
              <a:gdLst>
                <a:gd name="T0" fmla="*/ 26 w 38"/>
                <a:gd name="T1" fmla="*/ 0 h 23"/>
                <a:gd name="T2" fmla="*/ 25 w 38"/>
                <a:gd name="T3" fmla="*/ 23 h 23"/>
                <a:gd name="T4" fmla="*/ 26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26" y="0"/>
                  </a:moveTo>
                  <a:cubicBezTo>
                    <a:pt x="38" y="0"/>
                    <a:pt x="37" y="20"/>
                    <a:pt x="25" y="23"/>
                  </a:cubicBezTo>
                  <a:cubicBezTo>
                    <a:pt x="0" y="23"/>
                    <a:pt x="5" y="1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1" name="Freeform 14">
              <a:extLst>
                <a:ext uri="{FF2B5EF4-FFF2-40B4-BE49-F238E27FC236}">
                  <a16:creationId xmlns:a16="http://schemas.microsoft.com/office/drawing/2014/main" id="{2136B643-14E1-443A-BC1C-06ADAE65C30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76729" y="3335597"/>
              <a:ext cx="134697" cy="84866"/>
            </a:xfrm>
            <a:custGeom>
              <a:avLst/>
              <a:gdLst>
                <a:gd name="T0" fmla="*/ 26 w 41"/>
                <a:gd name="T1" fmla="*/ 1 h 28"/>
                <a:gd name="T2" fmla="*/ 39 w 41"/>
                <a:gd name="T3" fmla="*/ 20 h 28"/>
                <a:gd name="T4" fmla="*/ 26 w 41"/>
                <a:gd name="T5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8">
                  <a:moveTo>
                    <a:pt x="26" y="1"/>
                  </a:moveTo>
                  <a:cubicBezTo>
                    <a:pt x="34" y="0"/>
                    <a:pt x="41" y="12"/>
                    <a:pt x="39" y="20"/>
                  </a:cubicBezTo>
                  <a:cubicBezTo>
                    <a:pt x="17" y="28"/>
                    <a:pt x="0" y="12"/>
                    <a:pt x="26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2" name="Freeform 16">
              <a:extLst>
                <a:ext uri="{FF2B5EF4-FFF2-40B4-BE49-F238E27FC236}">
                  <a16:creationId xmlns:a16="http://schemas.microsoft.com/office/drawing/2014/main" id="{867FA393-4F37-4E1A-870B-F96775FAB7E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60464" y="3934729"/>
              <a:ext cx="143559" cy="97107"/>
            </a:xfrm>
            <a:custGeom>
              <a:avLst/>
              <a:gdLst>
                <a:gd name="T0" fmla="*/ 31 w 44"/>
                <a:gd name="T1" fmla="*/ 1 h 32"/>
                <a:gd name="T2" fmla="*/ 43 w 44"/>
                <a:gd name="T3" fmla="*/ 15 h 32"/>
                <a:gd name="T4" fmla="*/ 31 w 44"/>
                <a:gd name="T5" fmla="*/ 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2">
                  <a:moveTo>
                    <a:pt x="31" y="1"/>
                  </a:moveTo>
                  <a:cubicBezTo>
                    <a:pt x="40" y="0"/>
                    <a:pt x="44" y="8"/>
                    <a:pt x="43" y="15"/>
                  </a:cubicBezTo>
                  <a:cubicBezTo>
                    <a:pt x="29" y="32"/>
                    <a:pt x="0" y="6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3" name="Freeform 17">
              <a:extLst>
                <a:ext uri="{FF2B5EF4-FFF2-40B4-BE49-F238E27FC236}">
                  <a16:creationId xmlns:a16="http://schemas.microsoft.com/office/drawing/2014/main" id="{E225A1BE-FAD2-4764-A7E4-A6DA07D0573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95443" y="5347417"/>
              <a:ext cx="94821" cy="69362"/>
            </a:xfrm>
            <a:custGeom>
              <a:avLst/>
              <a:gdLst>
                <a:gd name="T0" fmla="*/ 13 w 29"/>
                <a:gd name="T1" fmla="*/ 0 h 23"/>
                <a:gd name="T2" fmla="*/ 13 w 29"/>
                <a:gd name="T3" fmla="*/ 23 h 23"/>
                <a:gd name="T4" fmla="*/ 13 w 2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9" h="23">
                  <a:moveTo>
                    <a:pt x="13" y="0"/>
                  </a:moveTo>
                  <a:cubicBezTo>
                    <a:pt x="27" y="0"/>
                    <a:pt x="29" y="22"/>
                    <a:pt x="13" y="23"/>
                  </a:cubicBezTo>
                  <a:cubicBezTo>
                    <a:pt x="2" y="22"/>
                    <a:pt x="0" y="2"/>
                    <a:pt x="1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4" name="Freeform 21">
              <a:extLst>
                <a:ext uri="{FF2B5EF4-FFF2-40B4-BE49-F238E27FC236}">
                  <a16:creationId xmlns:a16="http://schemas.microsoft.com/office/drawing/2014/main" id="{25D65388-C7E0-4C07-822A-03C5009C6D1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43434" y="5658571"/>
              <a:ext cx="140901" cy="102819"/>
            </a:xfrm>
            <a:custGeom>
              <a:avLst/>
              <a:gdLst>
                <a:gd name="T0" fmla="*/ 24 w 43"/>
                <a:gd name="T1" fmla="*/ 0 h 34"/>
                <a:gd name="T2" fmla="*/ 14 w 43"/>
                <a:gd name="T3" fmla="*/ 23 h 34"/>
                <a:gd name="T4" fmla="*/ 24 w 43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4">
                  <a:moveTo>
                    <a:pt x="24" y="0"/>
                  </a:moveTo>
                  <a:cubicBezTo>
                    <a:pt x="43" y="3"/>
                    <a:pt x="28" y="34"/>
                    <a:pt x="14" y="23"/>
                  </a:cubicBezTo>
                  <a:cubicBezTo>
                    <a:pt x="0" y="28"/>
                    <a:pt x="4" y="5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5" name="Freeform 25">
              <a:extLst>
                <a:ext uri="{FF2B5EF4-FFF2-40B4-BE49-F238E27FC236}">
                  <a16:creationId xmlns:a16="http://schemas.microsoft.com/office/drawing/2014/main" id="{E1D79822-C494-449C-B439-F437DAD4F21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24095" y="6423833"/>
              <a:ext cx="134697" cy="93843"/>
            </a:xfrm>
            <a:custGeom>
              <a:avLst/>
              <a:gdLst>
                <a:gd name="T0" fmla="*/ 23 w 41"/>
                <a:gd name="T1" fmla="*/ 0 h 31"/>
                <a:gd name="T2" fmla="*/ 17 w 41"/>
                <a:gd name="T3" fmla="*/ 25 h 31"/>
                <a:gd name="T4" fmla="*/ 23 w 41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1">
                  <a:moveTo>
                    <a:pt x="23" y="0"/>
                  </a:moveTo>
                  <a:cubicBezTo>
                    <a:pt x="40" y="1"/>
                    <a:pt x="41" y="31"/>
                    <a:pt x="17" y="25"/>
                  </a:cubicBezTo>
                  <a:cubicBezTo>
                    <a:pt x="0" y="7"/>
                    <a:pt x="17" y="4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6" name="Freeform 29">
              <a:extLst>
                <a:ext uri="{FF2B5EF4-FFF2-40B4-BE49-F238E27FC236}">
                  <a16:creationId xmlns:a16="http://schemas.microsoft.com/office/drawing/2014/main" id="{CDB324E5-E8D9-40E3-BAB4-1F87E67E4F4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24317" y="5897278"/>
              <a:ext cx="118747" cy="120771"/>
            </a:xfrm>
            <a:custGeom>
              <a:avLst/>
              <a:gdLst>
                <a:gd name="T0" fmla="*/ 16 w 36"/>
                <a:gd name="T1" fmla="*/ 4 h 40"/>
                <a:gd name="T2" fmla="*/ 34 w 36"/>
                <a:gd name="T3" fmla="*/ 15 h 40"/>
                <a:gd name="T4" fmla="*/ 16 w 36"/>
                <a:gd name="T5" fmla="*/ 4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40">
                  <a:moveTo>
                    <a:pt x="16" y="4"/>
                  </a:moveTo>
                  <a:cubicBezTo>
                    <a:pt x="36" y="5"/>
                    <a:pt x="33" y="0"/>
                    <a:pt x="34" y="15"/>
                  </a:cubicBezTo>
                  <a:cubicBezTo>
                    <a:pt x="34" y="40"/>
                    <a:pt x="0" y="22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7" name="Freeform 31">
              <a:extLst>
                <a:ext uri="{FF2B5EF4-FFF2-40B4-BE49-F238E27FC236}">
                  <a16:creationId xmlns:a16="http://schemas.microsoft.com/office/drawing/2014/main" id="{15404AB3-12EB-462E-85A2-AF4A7E91D72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56013" y="6183127"/>
              <a:ext cx="131153" cy="72626"/>
            </a:xfrm>
            <a:custGeom>
              <a:avLst/>
              <a:gdLst>
                <a:gd name="T0" fmla="*/ 24 w 40"/>
                <a:gd name="T1" fmla="*/ 0 h 24"/>
                <a:gd name="T2" fmla="*/ 25 w 40"/>
                <a:gd name="T3" fmla="*/ 24 h 24"/>
                <a:gd name="T4" fmla="*/ 24 w 40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4">
                  <a:moveTo>
                    <a:pt x="24" y="0"/>
                  </a:moveTo>
                  <a:cubicBezTo>
                    <a:pt x="40" y="0"/>
                    <a:pt x="38" y="20"/>
                    <a:pt x="25" y="24"/>
                  </a:cubicBezTo>
                  <a:cubicBezTo>
                    <a:pt x="0" y="22"/>
                    <a:pt x="6" y="4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8" name="Freeform 32">
              <a:extLst>
                <a:ext uri="{FF2B5EF4-FFF2-40B4-BE49-F238E27FC236}">
                  <a16:creationId xmlns:a16="http://schemas.microsoft.com/office/drawing/2014/main" id="{228021CB-53B3-4BCC-A14C-0B6951FC971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04198" y="3296179"/>
              <a:ext cx="144445" cy="106083"/>
            </a:xfrm>
            <a:custGeom>
              <a:avLst/>
              <a:gdLst>
                <a:gd name="T0" fmla="*/ 28 w 44"/>
                <a:gd name="T1" fmla="*/ 0 h 35"/>
                <a:gd name="T2" fmla="*/ 42 w 44"/>
                <a:gd name="T3" fmla="*/ 21 h 35"/>
                <a:gd name="T4" fmla="*/ 28 w 44"/>
                <a:gd name="T5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5">
                  <a:moveTo>
                    <a:pt x="28" y="0"/>
                  </a:moveTo>
                  <a:cubicBezTo>
                    <a:pt x="36" y="1"/>
                    <a:pt x="44" y="12"/>
                    <a:pt x="42" y="21"/>
                  </a:cubicBezTo>
                  <a:cubicBezTo>
                    <a:pt x="23" y="35"/>
                    <a:pt x="0" y="7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9" name="Freeform 33">
              <a:extLst>
                <a:ext uri="{FF2B5EF4-FFF2-40B4-BE49-F238E27FC236}">
                  <a16:creationId xmlns:a16="http://schemas.microsoft.com/office/drawing/2014/main" id="{B353D0BC-00A6-4EA4-9311-9FCB88CC2021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34111" y="4387490"/>
              <a:ext cx="151535" cy="75075"/>
            </a:xfrm>
            <a:custGeom>
              <a:avLst/>
              <a:gdLst>
                <a:gd name="T0" fmla="*/ 23 w 46"/>
                <a:gd name="T1" fmla="*/ 0 h 25"/>
                <a:gd name="T2" fmla="*/ 29 w 46"/>
                <a:gd name="T3" fmla="*/ 25 h 25"/>
                <a:gd name="T4" fmla="*/ 23 w 46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25">
                  <a:moveTo>
                    <a:pt x="23" y="0"/>
                  </a:moveTo>
                  <a:cubicBezTo>
                    <a:pt x="32" y="1"/>
                    <a:pt x="46" y="21"/>
                    <a:pt x="29" y="25"/>
                  </a:cubicBezTo>
                  <a:cubicBezTo>
                    <a:pt x="10" y="23"/>
                    <a:pt x="0" y="9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0" name="Freeform 34">
              <a:extLst>
                <a:ext uri="{FF2B5EF4-FFF2-40B4-BE49-F238E27FC236}">
                  <a16:creationId xmlns:a16="http://schemas.microsoft.com/office/drawing/2014/main" id="{0E001FD3-6EDD-47A3-9916-826E1595DAB3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38041" y="5384813"/>
              <a:ext cx="134697" cy="84051"/>
            </a:xfrm>
            <a:custGeom>
              <a:avLst/>
              <a:gdLst>
                <a:gd name="T0" fmla="*/ 22 w 41"/>
                <a:gd name="T1" fmla="*/ 0 h 28"/>
                <a:gd name="T2" fmla="*/ 8 w 41"/>
                <a:gd name="T3" fmla="*/ 21 h 28"/>
                <a:gd name="T4" fmla="*/ 22 w 41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8">
                  <a:moveTo>
                    <a:pt x="22" y="0"/>
                  </a:moveTo>
                  <a:cubicBezTo>
                    <a:pt x="41" y="13"/>
                    <a:pt x="24" y="28"/>
                    <a:pt x="8" y="21"/>
                  </a:cubicBezTo>
                  <a:cubicBezTo>
                    <a:pt x="0" y="8"/>
                    <a:pt x="8" y="0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1" name="Freeform 35">
              <a:extLst>
                <a:ext uri="{FF2B5EF4-FFF2-40B4-BE49-F238E27FC236}">
                  <a16:creationId xmlns:a16="http://schemas.microsoft.com/office/drawing/2014/main" id="{FE214D5B-D151-4E09-A01E-BEAAF9C679ED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33693" y="4595717"/>
              <a:ext cx="131153" cy="84866"/>
            </a:xfrm>
            <a:custGeom>
              <a:avLst/>
              <a:gdLst>
                <a:gd name="T0" fmla="*/ 27 w 40"/>
                <a:gd name="T1" fmla="*/ 1 h 28"/>
                <a:gd name="T2" fmla="*/ 38 w 40"/>
                <a:gd name="T3" fmla="*/ 17 h 28"/>
                <a:gd name="T4" fmla="*/ 27 w 40"/>
                <a:gd name="T5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8">
                  <a:moveTo>
                    <a:pt x="27" y="1"/>
                  </a:moveTo>
                  <a:cubicBezTo>
                    <a:pt x="35" y="0"/>
                    <a:pt x="40" y="10"/>
                    <a:pt x="38" y="17"/>
                  </a:cubicBezTo>
                  <a:cubicBezTo>
                    <a:pt x="17" y="28"/>
                    <a:pt x="0" y="7"/>
                    <a:pt x="27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2" name="Freeform 36">
              <a:extLst>
                <a:ext uri="{FF2B5EF4-FFF2-40B4-BE49-F238E27FC236}">
                  <a16:creationId xmlns:a16="http://schemas.microsoft.com/office/drawing/2014/main" id="{3024EF13-0A45-49DD-B0F4-FA3A5169EFF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05830" y="6046702"/>
              <a:ext cx="144445" cy="102819"/>
            </a:xfrm>
            <a:custGeom>
              <a:avLst/>
              <a:gdLst>
                <a:gd name="T0" fmla="*/ 31 w 44"/>
                <a:gd name="T1" fmla="*/ 1 h 34"/>
                <a:gd name="T2" fmla="*/ 25 w 44"/>
                <a:gd name="T3" fmla="*/ 22 h 34"/>
                <a:gd name="T4" fmla="*/ 31 w 44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1"/>
                  </a:moveTo>
                  <a:cubicBezTo>
                    <a:pt x="44" y="3"/>
                    <a:pt x="38" y="34"/>
                    <a:pt x="25" y="22"/>
                  </a:cubicBezTo>
                  <a:cubicBezTo>
                    <a:pt x="0" y="28"/>
                    <a:pt x="14" y="0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3" name="Freeform 37">
              <a:extLst>
                <a:ext uri="{FF2B5EF4-FFF2-40B4-BE49-F238E27FC236}">
                  <a16:creationId xmlns:a16="http://schemas.microsoft.com/office/drawing/2014/main" id="{95E0BDAE-48A7-4752-A150-74DA4BAE5E4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17596" y="3060239"/>
              <a:ext cx="115202" cy="121588"/>
            </a:xfrm>
            <a:custGeom>
              <a:avLst/>
              <a:gdLst>
                <a:gd name="T0" fmla="*/ 16 w 35"/>
                <a:gd name="T1" fmla="*/ 4 h 40"/>
                <a:gd name="T2" fmla="*/ 33 w 35"/>
                <a:gd name="T3" fmla="*/ 15 h 40"/>
                <a:gd name="T4" fmla="*/ 16 w 35"/>
                <a:gd name="T5" fmla="*/ 4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5" h="40">
                  <a:moveTo>
                    <a:pt x="16" y="4"/>
                  </a:moveTo>
                  <a:cubicBezTo>
                    <a:pt x="35" y="4"/>
                    <a:pt x="32" y="0"/>
                    <a:pt x="33" y="15"/>
                  </a:cubicBezTo>
                  <a:cubicBezTo>
                    <a:pt x="34" y="40"/>
                    <a:pt x="0" y="22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4" name="Freeform 38">
              <a:extLst>
                <a:ext uri="{FF2B5EF4-FFF2-40B4-BE49-F238E27FC236}">
                  <a16:creationId xmlns:a16="http://schemas.microsoft.com/office/drawing/2014/main" id="{DE128EDB-3179-4F47-8B37-BEDE3B82FFC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25265" y="4900335"/>
              <a:ext cx="127608" cy="69362"/>
            </a:xfrm>
            <a:custGeom>
              <a:avLst/>
              <a:gdLst>
                <a:gd name="T0" fmla="*/ 26 w 39"/>
                <a:gd name="T1" fmla="*/ 0 h 23"/>
                <a:gd name="T2" fmla="*/ 26 w 39"/>
                <a:gd name="T3" fmla="*/ 23 h 23"/>
                <a:gd name="T4" fmla="*/ 2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26" y="0"/>
                  </a:moveTo>
                  <a:cubicBezTo>
                    <a:pt x="39" y="1"/>
                    <a:pt x="38" y="21"/>
                    <a:pt x="26" y="23"/>
                  </a:cubicBezTo>
                  <a:cubicBezTo>
                    <a:pt x="0" y="23"/>
                    <a:pt x="5" y="2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5" name="Freeform 39">
              <a:extLst>
                <a:ext uri="{FF2B5EF4-FFF2-40B4-BE49-F238E27FC236}">
                  <a16:creationId xmlns:a16="http://schemas.microsoft.com/office/drawing/2014/main" id="{E09CDD49-7B7B-42C0-A09E-6CFB3CDFF6A1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17373" y="5141456"/>
              <a:ext cx="131153" cy="81603"/>
            </a:xfrm>
            <a:custGeom>
              <a:avLst/>
              <a:gdLst>
                <a:gd name="T0" fmla="*/ 25 w 40"/>
                <a:gd name="T1" fmla="*/ 0 h 27"/>
                <a:gd name="T2" fmla="*/ 38 w 40"/>
                <a:gd name="T3" fmla="*/ 20 h 27"/>
                <a:gd name="T4" fmla="*/ 25 w 40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7">
                  <a:moveTo>
                    <a:pt x="25" y="0"/>
                  </a:moveTo>
                  <a:cubicBezTo>
                    <a:pt x="34" y="0"/>
                    <a:pt x="40" y="11"/>
                    <a:pt x="38" y="20"/>
                  </a:cubicBezTo>
                  <a:cubicBezTo>
                    <a:pt x="17" y="27"/>
                    <a:pt x="0" y="12"/>
                    <a:pt x="2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6" name="Freeform 40">
              <a:extLst>
                <a:ext uri="{FF2B5EF4-FFF2-40B4-BE49-F238E27FC236}">
                  <a16:creationId xmlns:a16="http://schemas.microsoft.com/office/drawing/2014/main" id="{93C5D839-4CD5-4165-9091-7D9B92CDC1D2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12337" y="2598157"/>
              <a:ext cx="134697" cy="81603"/>
            </a:xfrm>
            <a:custGeom>
              <a:avLst/>
              <a:gdLst>
                <a:gd name="T0" fmla="*/ 19 w 41"/>
                <a:gd name="T1" fmla="*/ 0 h 27"/>
                <a:gd name="T2" fmla="*/ 7 w 41"/>
                <a:gd name="T3" fmla="*/ 20 h 27"/>
                <a:gd name="T4" fmla="*/ 19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19" y="0"/>
                  </a:moveTo>
                  <a:cubicBezTo>
                    <a:pt x="41" y="9"/>
                    <a:pt x="28" y="27"/>
                    <a:pt x="7" y="20"/>
                  </a:cubicBezTo>
                  <a:cubicBezTo>
                    <a:pt x="0" y="8"/>
                    <a:pt x="7" y="1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7" name="Freeform 41">
              <a:extLst>
                <a:ext uri="{FF2B5EF4-FFF2-40B4-BE49-F238E27FC236}">
                  <a16:creationId xmlns:a16="http://schemas.microsoft.com/office/drawing/2014/main" id="{3C7F638A-BB6D-4B24-A7F9-03BF8087459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05830" y="6278710"/>
              <a:ext cx="144445" cy="78339"/>
            </a:xfrm>
            <a:custGeom>
              <a:avLst/>
              <a:gdLst>
                <a:gd name="T0" fmla="*/ 29 w 44"/>
                <a:gd name="T1" fmla="*/ 0 h 26"/>
                <a:gd name="T2" fmla="*/ 26 w 44"/>
                <a:gd name="T3" fmla="*/ 26 h 26"/>
                <a:gd name="T4" fmla="*/ 29 w 44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6">
                  <a:moveTo>
                    <a:pt x="29" y="0"/>
                  </a:moveTo>
                  <a:cubicBezTo>
                    <a:pt x="44" y="3"/>
                    <a:pt x="40" y="22"/>
                    <a:pt x="26" y="26"/>
                  </a:cubicBezTo>
                  <a:cubicBezTo>
                    <a:pt x="0" y="25"/>
                    <a:pt x="11" y="6"/>
                    <a:pt x="2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8" name="Freeform 42">
              <a:extLst>
                <a:ext uri="{FF2B5EF4-FFF2-40B4-BE49-F238E27FC236}">
                  <a16:creationId xmlns:a16="http://schemas.microsoft.com/office/drawing/2014/main" id="{5B59DB64-329B-45EA-8A67-4213A886B5B2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093998" y="5596726"/>
              <a:ext cx="144445" cy="97107"/>
            </a:xfrm>
            <a:custGeom>
              <a:avLst/>
              <a:gdLst>
                <a:gd name="T0" fmla="*/ 31 w 44"/>
                <a:gd name="T1" fmla="*/ 1 h 32"/>
                <a:gd name="T2" fmla="*/ 43 w 44"/>
                <a:gd name="T3" fmla="*/ 16 h 32"/>
                <a:gd name="T4" fmla="*/ 31 w 44"/>
                <a:gd name="T5" fmla="*/ 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2">
                  <a:moveTo>
                    <a:pt x="31" y="1"/>
                  </a:moveTo>
                  <a:cubicBezTo>
                    <a:pt x="40" y="0"/>
                    <a:pt x="44" y="8"/>
                    <a:pt x="43" y="16"/>
                  </a:cubicBezTo>
                  <a:cubicBezTo>
                    <a:pt x="29" y="32"/>
                    <a:pt x="0" y="7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9" name="Freeform 44">
              <a:extLst>
                <a:ext uri="{FF2B5EF4-FFF2-40B4-BE49-F238E27FC236}">
                  <a16:creationId xmlns:a16="http://schemas.microsoft.com/office/drawing/2014/main" id="{D8DAB003-6484-4D1D-85AE-93FA09BC5EF5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097788" y="4080854"/>
              <a:ext cx="131153" cy="84866"/>
            </a:xfrm>
            <a:custGeom>
              <a:avLst/>
              <a:gdLst>
                <a:gd name="T0" fmla="*/ 27 w 40"/>
                <a:gd name="T1" fmla="*/ 1 h 28"/>
                <a:gd name="T2" fmla="*/ 38 w 40"/>
                <a:gd name="T3" fmla="*/ 17 h 28"/>
                <a:gd name="T4" fmla="*/ 27 w 40"/>
                <a:gd name="T5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8">
                  <a:moveTo>
                    <a:pt x="27" y="1"/>
                  </a:moveTo>
                  <a:cubicBezTo>
                    <a:pt x="35" y="0"/>
                    <a:pt x="40" y="10"/>
                    <a:pt x="38" y="17"/>
                  </a:cubicBezTo>
                  <a:cubicBezTo>
                    <a:pt x="17" y="28"/>
                    <a:pt x="0" y="7"/>
                    <a:pt x="27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60" name="Freeform 45">
              <a:extLst>
                <a:ext uri="{FF2B5EF4-FFF2-40B4-BE49-F238E27FC236}">
                  <a16:creationId xmlns:a16="http://schemas.microsoft.com/office/drawing/2014/main" id="{D49280A1-ACA8-4CD6-9012-AF12660F07E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075637" y="5836680"/>
              <a:ext cx="144445" cy="102819"/>
            </a:xfrm>
            <a:custGeom>
              <a:avLst/>
              <a:gdLst>
                <a:gd name="T0" fmla="*/ 31 w 44"/>
                <a:gd name="T1" fmla="*/ 0 h 34"/>
                <a:gd name="T2" fmla="*/ 42 w 44"/>
                <a:gd name="T3" fmla="*/ 19 h 34"/>
                <a:gd name="T4" fmla="*/ 31 w 44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0"/>
                  </a:moveTo>
                  <a:cubicBezTo>
                    <a:pt x="39" y="0"/>
                    <a:pt x="44" y="12"/>
                    <a:pt x="42" y="19"/>
                  </a:cubicBezTo>
                  <a:cubicBezTo>
                    <a:pt x="25" y="34"/>
                    <a:pt x="0" y="8"/>
                    <a:pt x="3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61" name="Freeform 46">
              <a:extLst>
                <a:ext uri="{FF2B5EF4-FFF2-40B4-BE49-F238E27FC236}">
                  <a16:creationId xmlns:a16="http://schemas.microsoft.com/office/drawing/2014/main" id="{C03EAE8C-6089-40E5-9361-2E266A1EEBA3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24696" y="2830776"/>
              <a:ext cx="121406" cy="81603"/>
            </a:xfrm>
            <a:custGeom>
              <a:avLst/>
              <a:gdLst>
                <a:gd name="T0" fmla="*/ 19 w 37"/>
                <a:gd name="T1" fmla="*/ 1 h 27"/>
                <a:gd name="T2" fmla="*/ 21 w 37"/>
                <a:gd name="T3" fmla="*/ 27 h 27"/>
                <a:gd name="T4" fmla="*/ 19 w 37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7">
                  <a:moveTo>
                    <a:pt x="19" y="1"/>
                  </a:moveTo>
                  <a:cubicBezTo>
                    <a:pt x="31" y="2"/>
                    <a:pt x="37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62" name="Freeform 47">
              <a:extLst>
                <a:ext uri="{FF2B5EF4-FFF2-40B4-BE49-F238E27FC236}">
                  <a16:creationId xmlns:a16="http://schemas.microsoft.com/office/drawing/2014/main" id="{02E3A077-F087-4E14-A13E-4E9D4369B1F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082841" y="3849727"/>
              <a:ext cx="147990" cy="78339"/>
            </a:xfrm>
            <a:custGeom>
              <a:avLst/>
              <a:gdLst>
                <a:gd name="T0" fmla="*/ 22 w 45"/>
                <a:gd name="T1" fmla="*/ 0 h 26"/>
                <a:gd name="T2" fmla="*/ 28 w 45"/>
                <a:gd name="T3" fmla="*/ 26 h 26"/>
                <a:gd name="T4" fmla="*/ 22 w 45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6">
                  <a:moveTo>
                    <a:pt x="22" y="0"/>
                  </a:moveTo>
                  <a:cubicBezTo>
                    <a:pt x="32" y="2"/>
                    <a:pt x="45" y="22"/>
                    <a:pt x="28" y="26"/>
                  </a:cubicBezTo>
                  <a:cubicBezTo>
                    <a:pt x="10" y="24"/>
                    <a:pt x="0" y="9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63" name="Freeform 48">
              <a:extLst>
                <a:ext uri="{FF2B5EF4-FFF2-40B4-BE49-F238E27FC236}">
                  <a16:creationId xmlns:a16="http://schemas.microsoft.com/office/drawing/2014/main" id="{7CE4FAAA-45E7-4C86-B59A-F284B79EFD23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078098" y="3616257"/>
              <a:ext cx="133812" cy="79154"/>
            </a:xfrm>
            <a:custGeom>
              <a:avLst/>
              <a:gdLst>
                <a:gd name="T0" fmla="*/ 19 w 41"/>
                <a:gd name="T1" fmla="*/ 0 h 26"/>
                <a:gd name="T2" fmla="*/ 7 w 41"/>
                <a:gd name="T3" fmla="*/ 19 h 26"/>
                <a:gd name="T4" fmla="*/ 19 w 41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6">
                  <a:moveTo>
                    <a:pt x="19" y="0"/>
                  </a:moveTo>
                  <a:cubicBezTo>
                    <a:pt x="41" y="9"/>
                    <a:pt x="28" y="26"/>
                    <a:pt x="7" y="19"/>
                  </a:cubicBezTo>
                  <a:cubicBezTo>
                    <a:pt x="0" y="8"/>
                    <a:pt x="7" y="1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64" name="Freeform 49">
              <a:extLst>
                <a:ext uri="{FF2B5EF4-FFF2-40B4-BE49-F238E27FC236}">
                  <a16:creationId xmlns:a16="http://schemas.microsoft.com/office/drawing/2014/main" id="{E2689B62-CCA1-4EE5-B622-FBA51686891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076712" y="6507925"/>
              <a:ext cx="127608" cy="81603"/>
            </a:xfrm>
            <a:custGeom>
              <a:avLst/>
              <a:gdLst>
                <a:gd name="T0" fmla="*/ 21 w 39"/>
                <a:gd name="T1" fmla="*/ 2 h 27"/>
                <a:gd name="T2" fmla="*/ 26 w 39"/>
                <a:gd name="T3" fmla="*/ 24 h 27"/>
                <a:gd name="T4" fmla="*/ 21 w 39"/>
                <a:gd name="T5" fmla="*/ 2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7">
                  <a:moveTo>
                    <a:pt x="21" y="2"/>
                  </a:moveTo>
                  <a:cubicBezTo>
                    <a:pt x="36" y="0"/>
                    <a:pt x="39" y="17"/>
                    <a:pt x="26" y="24"/>
                  </a:cubicBezTo>
                  <a:cubicBezTo>
                    <a:pt x="8" y="27"/>
                    <a:pt x="0" y="9"/>
                    <a:pt x="21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65" name="Freeform 8">
              <a:extLst>
                <a:ext uri="{FF2B5EF4-FFF2-40B4-BE49-F238E27FC236}">
                  <a16:creationId xmlns:a16="http://schemas.microsoft.com/office/drawing/2014/main" id="{113638EE-3BCF-4315-A329-3C6766A3890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41853" y="34906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66" name="Freeform 106">
              <a:extLst>
                <a:ext uri="{FF2B5EF4-FFF2-40B4-BE49-F238E27FC236}">
                  <a16:creationId xmlns:a16="http://schemas.microsoft.com/office/drawing/2014/main" id="{4FB36B8F-335B-40F2-83BB-C2B2689DC2E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01184" y="6639670"/>
              <a:ext cx="134697" cy="97107"/>
            </a:xfrm>
            <a:custGeom>
              <a:avLst/>
              <a:gdLst>
                <a:gd name="T0" fmla="*/ 25 w 41"/>
                <a:gd name="T1" fmla="*/ 0 h 32"/>
                <a:gd name="T2" fmla="*/ 4 w 41"/>
                <a:gd name="T3" fmla="*/ 18 h 32"/>
                <a:gd name="T4" fmla="*/ 25 w 41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2">
                  <a:moveTo>
                    <a:pt x="25" y="0"/>
                  </a:moveTo>
                  <a:cubicBezTo>
                    <a:pt x="41" y="13"/>
                    <a:pt x="15" y="32"/>
                    <a:pt x="4" y="18"/>
                  </a:cubicBezTo>
                  <a:cubicBezTo>
                    <a:pt x="0" y="5"/>
                    <a:pt x="15" y="0"/>
                    <a:pt x="2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</p:grpSp>
      <p:sp useBgFill="1">
        <p:nvSpPr>
          <p:cNvPr id="68" name="Rectangle 67">
            <a:extLst>
              <a:ext uri="{FF2B5EF4-FFF2-40B4-BE49-F238E27FC236}">
                <a16:creationId xmlns:a16="http://schemas.microsoft.com/office/drawing/2014/main" id="{945D478C-A9A5-4832-89D8-703607711BB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6768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>
            <a:extLst>
              <a:ext uri="{FF2B5EF4-FFF2-40B4-BE49-F238E27FC236}">
                <a16:creationId xmlns:a16="http://schemas.microsoft.com/office/drawing/2014/main" id="{0FB7F7C0-216C-466B-8AF5-7744BB34005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274" y="4764840"/>
            <a:ext cx="12205536" cy="209316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BF240A1-3015-44E9-B5BD-C9D0DF1681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44829" y="5180719"/>
            <a:ext cx="8895351" cy="812767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/>
              <a:t>Force Field Analysis</a:t>
            </a:r>
          </a:p>
        </p:txBody>
      </p:sp>
      <p:pic>
        <p:nvPicPr>
          <p:cNvPr id="4" name="Picture 4" descr="Diagram&#10;&#10;Description automatically generated">
            <a:extLst>
              <a:ext uri="{FF2B5EF4-FFF2-40B4-BE49-F238E27FC236}">
                <a16:creationId xmlns:a16="http://schemas.microsoft.com/office/drawing/2014/main" id="{E8BA3845-7D6C-465A-8A59-ADE9CECE07D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179033" y="571500"/>
            <a:ext cx="5842872" cy="3447295"/>
          </a:xfrm>
          <a:prstGeom prst="rect">
            <a:avLst/>
          </a:prstGeom>
        </p:spPr>
      </p:pic>
      <p:grpSp>
        <p:nvGrpSpPr>
          <p:cNvPr id="72" name="Group 71">
            <a:extLst>
              <a:ext uri="{FF2B5EF4-FFF2-40B4-BE49-F238E27FC236}">
                <a16:creationId xmlns:a16="http://schemas.microsoft.com/office/drawing/2014/main" id="{67A83510-2790-4866-911D-2E1588DF5FC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7459" y="4517731"/>
            <a:ext cx="12157773" cy="494218"/>
            <a:chOff x="18956" y="5952517"/>
            <a:chExt cx="12157773" cy="494218"/>
          </a:xfrm>
          <a:solidFill>
            <a:schemeClr val="bg2">
              <a:lumMod val="90000"/>
            </a:schemeClr>
          </a:solidFill>
        </p:grpSpPr>
        <p:sp>
          <p:nvSpPr>
            <p:cNvPr id="73" name="Freeform 10">
              <a:extLst>
                <a:ext uri="{FF2B5EF4-FFF2-40B4-BE49-F238E27FC236}">
                  <a16:creationId xmlns:a16="http://schemas.microsoft.com/office/drawing/2014/main" id="{DAB74ACE-7603-4829-88FE-C3C2B05EBDA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0800000">
              <a:off x="6637219" y="6356157"/>
              <a:ext cx="138242" cy="88130"/>
            </a:xfrm>
            <a:custGeom>
              <a:avLst/>
              <a:gdLst>
                <a:gd name="T0" fmla="*/ 22 w 42"/>
                <a:gd name="T1" fmla="*/ 0 h 29"/>
                <a:gd name="T2" fmla="*/ 14 w 42"/>
                <a:gd name="T3" fmla="*/ 25 h 29"/>
                <a:gd name="T4" fmla="*/ 22 w 42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9">
                  <a:moveTo>
                    <a:pt x="22" y="0"/>
                  </a:moveTo>
                  <a:cubicBezTo>
                    <a:pt x="42" y="7"/>
                    <a:pt x="28" y="29"/>
                    <a:pt x="14" y="25"/>
                  </a:cubicBezTo>
                  <a:cubicBezTo>
                    <a:pt x="0" y="18"/>
                    <a:pt x="8" y="1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74" name="Freeform 15">
              <a:extLst>
                <a:ext uri="{FF2B5EF4-FFF2-40B4-BE49-F238E27FC236}">
                  <a16:creationId xmlns:a16="http://schemas.microsoft.com/office/drawing/2014/main" id="{DE3E37A0-8723-42F4-9435-F06BD019143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0800000">
              <a:off x="6139192" y="6359421"/>
              <a:ext cx="121406" cy="72626"/>
            </a:xfrm>
            <a:custGeom>
              <a:avLst/>
              <a:gdLst>
                <a:gd name="T0" fmla="*/ 16 w 37"/>
                <a:gd name="T1" fmla="*/ 0 h 24"/>
                <a:gd name="T2" fmla="*/ 11 w 37"/>
                <a:gd name="T3" fmla="*/ 24 h 24"/>
                <a:gd name="T4" fmla="*/ 16 w 37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4">
                  <a:moveTo>
                    <a:pt x="16" y="0"/>
                  </a:moveTo>
                  <a:cubicBezTo>
                    <a:pt x="37" y="6"/>
                    <a:pt x="30" y="20"/>
                    <a:pt x="11" y="24"/>
                  </a:cubicBezTo>
                  <a:cubicBezTo>
                    <a:pt x="0" y="17"/>
                    <a:pt x="5" y="3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75" name="Freeform 18">
              <a:extLst>
                <a:ext uri="{FF2B5EF4-FFF2-40B4-BE49-F238E27FC236}">
                  <a16:creationId xmlns:a16="http://schemas.microsoft.com/office/drawing/2014/main" id="{0C5FE567-8965-4799-B1E6-8A6E1A848882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0800000">
              <a:off x="6384660" y="6368396"/>
              <a:ext cx="138242" cy="78339"/>
            </a:xfrm>
            <a:custGeom>
              <a:avLst/>
              <a:gdLst>
                <a:gd name="T0" fmla="*/ 6 w 42"/>
                <a:gd name="T1" fmla="*/ 6 h 26"/>
                <a:gd name="T2" fmla="*/ 21 w 42"/>
                <a:gd name="T3" fmla="*/ 26 h 26"/>
                <a:gd name="T4" fmla="*/ 6 w 42"/>
                <a:gd name="T5" fmla="*/ 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6">
                  <a:moveTo>
                    <a:pt x="6" y="6"/>
                  </a:moveTo>
                  <a:cubicBezTo>
                    <a:pt x="25" y="0"/>
                    <a:pt x="42" y="17"/>
                    <a:pt x="21" y="26"/>
                  </a:cubicBezTo>
                  <a:cubicBezTo>
                    <a:pt x="9" y="26"/>
                    <a:pt x="0" y="16"/>
                    <a:pt x="6" y="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76" name="Freeform 22">
              <a:extLst>
                <a:ext uri="{FF2B5EF4-FFF2-40B4-BE49-F238E27FC236}">
                  <a16:creationId xmlns:a16="http://schemas.microsoft.com/office/drawing/2014/main" id="{BA3FF2FD-6394-4F97-B186-BD4A98C619F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0800000">
              <a:off x="5653573" y="6308012"/>
              <a:ext cx="150648" cy="99554"/>
            </a:xfrm>
            <a:custGeom>
              <a:avLst/>
              <a:gdLst>
                <a:gd name="T0" fmla="*/ 26 w 46"/>
                <a:gd name="T1" fmla="*/ 0 h 33"/>
                <a:gd name="T2" fmla="*/ 38 w 46"/>
                <a:gd name="T3" fmla="*/ 22 h 33"/>
                <a:gd name="T4" fmla="*/ 26 w 46"/>
                <a:gd name="T5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33">
                  <a:moveTo>
                    <a:pt x="26" y="0"/>
                  </a:moveTo>
                  <a:cubicBezTo>
                    <a:pt x="29" y="0"/>
                    <a:pt x="46" y="16"/>
                    <a:pt x="38" y="22"/>
                  </a:cubicBezTo>
                  <a:cubicBezTo>
                    <a:pt x="16" y="33"/>
                    <a:pt x="0" y="5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77" name="Freeform 8">
              <a:extLst>
                <a:ext uri="{FF2B5EF4-FFF2-40B4-BE49-F238E27FC236}">
                  <a16:creationId xmlns:a16="http://schemas.microsoft.com/office/drawing/2014/main" id="{1A361C9F-AD97-4338-B557-8766AFD033B5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0800000">
              <a:off x="18956" y="5956599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78" name="Freeform 19">
              <a:extLst>
                <a:ext uri="{FF2B5EF4-FFF2-40B4-BE49-F238E27FC236}">
                  <a16:creationId xmlns:a16="http://schemas.microsoft.com/office/drawing/2014/main" id="{F4FAA936-A80F-43B5-8A7D-17CC7CF771A2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0800000">
              <a:off x="4709370" y="6291575"/>
              <a:ext cx="124951" cy="69362"/>
            </a:xfrm>
            <a:custGeom>
              <a:avLst/>
              <a:gdLst>
                <a:gd name="T0" fmla="*/ 16 w 38"/>
                <a:gd name="T1" fmla="*/ 0 h 23"/>
                <a:gd name="T2" fmla="*/ 10 w 38"/>
                <a:gd name="T3" fmla="*/ 23 h 23"/>
                <a:gd name="T4" fmla="*/ 16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16" y="0"/>
                  </a:moveTo>
                  <a:cubicBezTo>
                    <a:pt x="38" y="8"/>
                    <a:pt x="31" y="18"/>
                    <a:pt x="10" y="23"/>
                  </a:cubicBezTo>
                  <a:cubicBezTo>
                    <a:pt x="0" y="16"/>
                    <a:pt x="4" y="3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79" name="Freeform 20">
              <a:extLst>
                <a:ext uri="{FF2B5EF4-FFF2-40B4-BE49-F238E27FC236}">
                  <a16:creationId xmlns:a16="http://schemas.microsoft.com/office/drawing/2014/main" id="{21246F32-1BA7-40E4-9AF9-CA517D4413C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0800000">
              <a:off x="4452381" y="6295774"/>
              <a:ext cx="128495" cy="78339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6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3"/>
                    <a:pt x="36" y="26"/>
                    <a:pt x="20" y="26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80" name="Freeform 23">
              <a:extLst>
                <a:ext uri="{FF2B5EF4-FFF2-40B4-BE49-F238E27FC236}">
                  <a16:creationId xmlns:a16="http://schemas.microsoft.com/office/drawing/2014/main" id="{C18EE8CE-BCF9-4C64-B335-C7830B03F3B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0800000">
              <a:off x="5883090" y="6322699"/>
              <a:ext cx="134697" cy="81603"/>
            </a:xfrm>
            <a:custGeom>
              <a:avLst/>
              <a:gdLst>
                <a:gd name="T0" fmla="*/ 19 w 41"/>
                <a:gd name="T1" fmla="*/ 0 h 27"/>
                <a:gd name="T2" fmla="*/ 8 w 41"/>
                <a:gd name="T3" fmla="*/ 20 h 27"/>
                <a:gd name="T4" fmla="*/ 19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19" y="0"/>
                  </a:moveTo>
                  <a:cubicBezTo>
                    <a:pt x="41" y="10"/>
                    <a:pt x="28" y="27"/>
                    <a:pt x="8" y="20"/>
                  </a:cubicBezTo>
                  <a:cubicBezTo>
                    <a:pt x="0" y="8"/>
                    <a:pt x="7" y="2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81" name="Freeform 26">
              <a:extLst>
                <a:ext uri="{FF2B5EF4-FFF2-40B4-BE49-F238E27FC236}">
                  <a16:creationId xmlns:a16="http://schemas.microsoft.com/office/drawing/2014/main" id="{64AC2B2B-568F-4175-8D84-AD8F6B563FB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0800000">
              <a:off x="5404559" y="6308010"/>
              <a:ext cx="127608" cy="78339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5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2"/>
                    <a:pt x="36" y="26"/>
                    <a:pt x="20" y="25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82" name="Freeform 27">
              <a:extLst>
                <a:ext uri="{FF2B5EF4-FFF2-40B4-BE49-F238E27FC236}">
                  <a16:creationId xmlns:a16="http://schemas.microsoft.com/office/drawing/2014/main" id="{D9C6CF5C-8CF6-4274-86E0-CAF4A31F43A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0800000">
              <a:off x="4937280" y="6282192"/>
              <a:ext cx="131153" cy="93843"/>
            </a:xfrm>
            <a:custGeom>
              <a:avLst/>
              <a:gdLst>
                <a:gd name="T0" fmla="*/ 22 w 40"/>
                <a:gd name="T1" fmla="*/ 0 h 31"/>
                <a:gd name="T2" fmla="*/ 16 w 40"/>
                <a:gd name="T3" fmla="*/ 25 h 31"/>
                <a:gd name="T4" fmla="*/ 22 w 40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1">
                  <a:moveTo>
                    <a:pt x="22" y="0"/>
                  </a:moveTo>
                  <a:cubicBezTo>
                    <a:pt x="39" y="3"/>
                    <a:pt x="40" y="31"/>
                    <a:pt x="16" y="25"/>
                  </a:cubicBezTo>
                  <a:cubicBezTo>
                    <a:pt x="0" y="7"/>
                    <a:pt x="13" y="4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83" name="Freeform 28">
              <a:extLst>
                <a:ext uri="{FF2B5EF4-FFF2-40B4-BE49-F238E27FC236}">
                  <a16:creationId xmlns:a16="http://schemas.microsoft.com/office/drawing/2014/main" id="{3BFC56A2-55B3-432A-BD3B-4B2423A683A5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0800000">
              <a:off x="5194538" y="6290059"/>
              <a:ext cx="127608" cy="69362"/>
            </a:xfrm>
            <a:custGeom>
              <a:avLst/>
              <a:gdLst>
                <a:gd name="T0" fmla="*/ 16 w 39"/>
                <a:gd name="T1" fmla="*/ 0 h 23"/>
                <a:gd name="T2" fmla="*/ 11 w 39"/>
                <a:gd name="T3" fmla="*/ 23 h 23"/>
                <a:gd name="T4" fmla="*/ 1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16" y="0"/>
                  </a:moveTo>
                  <a:cubicBezTo>
                    <a:pt x="39" y="7"/>
                    <a:pt x="31" y="17"/>
                    <a:pt x="11" y="23"/>
                  </a:cubicBezTo>
                  <a:cubicBezTo>
                    <a:pt x="0" y="16"/>
                    <a:pt x="4" y="2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84" name="Freeform 30">
              <a:extLst>
                <a:ext uri="{FF2B5EF4-FFF2-40B4-BE49-F238E27FC236}">
                  <a16:creationId xmlns:a16="http://schemas.microsoft.com/office/drawing/2014/main" id="{BB036CEA-B307-404A-89D6-9414F417D253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0800000">
              <a:off x="5742191" y="6338204"/>
              <a:ext cx="9748" cy="5712"/>
            </a:xfrm>
            <a:custGeom>
              <a:avLst/>
              <a:gdLst>
                <a:gd name="T0" fmla="*/ 1 w 3"/>
                <a:gd name="T1" fmla="*/ 0 h 2"/>
                <a:gd name="T2" fmla="*/ 2 w 3"/>
                <a:gd name="T3" fmla="*/ 2 h 2"/>
                <a:gd name="T4" fmla="*/ 1 w 3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1" y="0"/>
                  </a:moveTo>
                  <a:cubicBezTo>
                    <a:pt x="2" y="1"/>
                    <a:pt x="3" y="2"/>
                    <a:pt x="2" y="2"/>
                  </a:cubicBezTo>
                  <a:cubicBezTo>
                    <a:pt x="1" y="2"/>
                    <a:pt x="0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85" name="Freeform 43">
              <a:extLst>
                <a:ext uri="{FF2B5EF4-FFF2-40B4-BE49-F238E27FC236}">
                  <a16:creationId xmlns:a16="http://schemas.microsoft.com/office/drawing/2014/main" id="{CB37E5F5-B903-4611-A739-0B7FBE851043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0800000">
              <a:off x="5902106" y="6043523"/>
              <a:ext cx="143559" cy="75075"/>
            </a:xfrm>
            <a:custGeom>
              <a:avLst/>
              <a:gdLst>
                <a:gd name="T0" fmla="*/ 28 w 44"/>
                <a:gd name="T1" fmla="*/ 0 h 25"/>
                <a:gd name="T2" fmla="*/ 25 w 44"/>
                <a:gd name="T3" fmla="*/ 25 h 25"/>
                <a:gd name="T4" fmla="*/ 28 w 44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5">
                  <a:moveTo>
                    <a:pt x="28" y="0"/>
                  </a:moveTo>
                  <a:cubicBezTo>
                    <a:pt x="44" y="2"/>
                    <a:pt x="38" y="22"/>
                    <a:pt x="25" y="25"/>
                  </a:cubicBezTo>
                  <a:cubicBezTo>
                    <a:pt x="0" y="25"/>
                    <a:pt x="9" y="5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86" name="Freeform 51">
              <a:extLst>
                <a:ext uri="{FF2B5EF4-FFF2-40B4-BE49-F238E27FC236}">
                  <a16:creationId xmlns:a16="http://schemas.microsoft.com/office/drawing/2014/main" id="{B1012F2B-A8F1-4FD5-8E6F-1CC97D0AA8A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0800000">
              <a:off x="5710297" y="6035458"/>
              <a:ext cx="115202" cy="90579"/>
            </a:xfrm>
            <a:custGeom>
              <a:avLst/>
              <a:gdLst>
                <a:gd name="T0" fmla="*/ 19 w 35"/>
                <a:gd name="T1" fmla="*/ 0 h 30"/>
                <a:gd name="T2" fmla="*/ 33 w 35"/>
                <a:gd name="T3" fmla="*/ 15 h 30"/>
                <a:gd name="T4" fmla="*/ 25 w 35"/>
                <a:gd name="T5" fmla="*/ 19 h 30"/>
                <a:gd name="T6" fmla="*/ 19 w 35"/>
                <a:gd name="T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30">
                  <a:moveTo>
                    <a:pt x="19" y="0"/>
                  </a:moveTo>
                  <a:cubicBezTo>
                    <a:pt x="26" y="0"/>
                    <a:pt x="35" y="8"/>
                    <a:pt x="33" y="15"/>
                  </a:cubicBezTo>
                  <a:cubicBezTo>
                    <a:pt x="30" y="12"/>
                    <a:pt x="27" y="17"/>
                    <a:pt x="25" y="19"/>
                  </a:cubicBezTo>
                  <a:cubicBezTo>
                    <a:pt x="7" y="30"/>
                    <a:pt x="0" y="5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87" name="Freeform 52">
              <a:extLst>
                <a:ext uri="{FF2B5EF4-FFF2-40B4-BE49-F238E27FC236}">
                  <a16:creationId xmlns:a16="http://schemas.microsoft.com/office/drawing/2014/main" id="{C04C6E0B-838E-4B10-91CA-29C498382AE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0800000">
              <a:off x="6277444" y="6038724"/>
              <a:ext cx="118747" cy="81603"/>
            </a:xfrm>
            <a:custGeom>
              <a:avLst/>
              <a:gdLst>
                <a:gd name="T0" fmla="*/ 21 w 36"/>
                <a:gd name="T1" fmla="*/ 0 h 27"/>
                <a:gd name="T2" fmla="*/ 22 w 36"/>
                <a:gd name="T3" fmla="*/ 27 h 27"/>
                <a:gd name="T4" fmla="*/ 21 w 36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21" y="0"/>
                  </a:moveTo>
                  <a:cubicBezTo>
                    <a:pt x="33" y="3"/>
                    <a:pt x="36" y="23"/>
                    <a:pt x="22" y="27"/>
                  </a:cubicBezTo>
                  <a:cubicBezTo>
                    <a:pt x="3" y="25"/>
                    <a:pt x="0" y="1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88" name="Freeform 53">
              <a:extLst>
                <a:ext uri="{FF2B5EF4-FFF2-40B4-BE49-F238E27FC236}">
                  <a16:creationId xmlns:a16="http://schemas.microsoft.com/office/drawing/2014/main" id="{15D6CFEB-4FC5-45C3-8BDF-95EAD1EDFCF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0800000">
              <a:off x="5471034" y="6035460"/>
              <a:ext cx="127608" cy="79154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6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3"/>
                    <a:pt x="36" y="26"/>
                    <a:pt x="20" y="26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89" name="Freeform 54">
              <a:extLst>
                <a:ext uri="{FF2B5EF4-FFF2-40B4-BE49-F238E27FC236}">
                  <a16:creationId xmlns:a16="http://schemas.microsoft.com/office/drawing/2014/main" id="{EA8E01BA-7055-4707-906A-F08E2E2535E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0800000">
              <a:off x="6094009" y="6011795"/>
              <a:ext cx="134697" cy="105266"/>
            </a:xfrm>
            <a:custGeom>
              <a:avLst/>
              <a:gdLst>
                <a:gd name="T0" fmla="*/ 28 w 41"/>
                <a:gd name="T1" fmla="*/ 2 h 35"/>
                <a:gd name="T2" fmla="*/ 40 w 41"/>
                <a:gd name="T3" fmla="*/ 21 h 35"/>
                <a:gd name="T4" fmla="*/ 28 w 41"/>
                <a:gd name="T5" fmla="*/ 2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5">
                  <a:moveTo>
                    <a:pt x="28" y="2"/>
                  </a:moveTo>
                  <a:cubicBezTo>
                    <a:pt x="37" y="0"/>
                    <a:pt x="41" y="13"/>
                    <a:pt x="40" y="21"/>
                  </a:cubicBezTo>
                  <a:cubicBezTo>
                    <a:pt x="22" y="35"/>
                    <a:pt x="0" y="10"/>
                    <a:pt x="28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90" name="Freeform 55">
              <a:extLst>
                <a:ext uri="{FF2B5EF4-FFF2-40B4-BE49-F238E27FC236}">
                  <a16:creationId xmlns:a16="http://schemas.microsoft.com/office/drawing/2014/main" id="{CDA2DE76-0D5E-4F6F-95E7-508B725F8AC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0800000">
              <a:off x="5264556" y="6041988"/>
              <a:ext cx="131153" cy="69362"/>
            </a:xfrm>
            <a:custGeom>
              <a:avLst/>
              <a:gdLst>
                <a:gd name="T0" fmla="*/ 24 w 40"/>
                <a:gd name="T1" fmla="*/ 0 h 23"/>
                <a:gd name="T2" fmla="*/ 25 w 40"/>
                <a:gd name="T3" fmla="*/ 23 h 23"/>
                <a:gd name="T4" fmla="*/ 24 w 40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3">
                  <a:moveTo>
                    <a:pt x="24" y="0"/>
                  </a:moveTo>
                  <a:cubicBezTo>
                    <a:pt x="40" y="0"/>
                    <a:pt x="38" y="20"/>
                    <a:pt x="25" y="23"/>
                  </a:cubicBezTo>
                  <a:cubicBezTo>
                    <a:pt x="0" y="22"/>
                    <a:pt x="6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91" name="Freeform 56">
              <a:extLst>
                <a:ext uri="{FF2B5EF4-FFF2-40B4-BE49-F238E27FC236}">
                  <a16:creationId xmlns:a16="http://schemas.microsoft.com/office/drawing/2014/main" id="{669578C5-3D06-4B77-A897-A014B441B58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0800000">
              <a:off x="4392340" y="5985586"/>
              <a:ext cx="128495" cy="72626"/>
            </a:xfrm>
            <a:custGeom>
              <a:avLst/>
              <a:gdLst>
                <a:gd name="T0" fmla="*/ 21 w 39"/>
                <a:gd name="T1" fmla="*/ 0 h 24"/>
                <a:gd name="T2" fmla="*/ 22 w 39"/>
                <a:gd name="T3" fmla="*/ 24 h 24"/>
                <a:gd name="T4" fmla="*/ 21 w 39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4">
                  <a:moveTo>
                    <a:pt x="21" y="0"/>
                  </a:moveTo>
                  <a:cubicBezTo>
                    <a:pt x="37" y="0"/>
                    <a:pt x="39" y="23"/>
                    <a:pt x="22" y="24"/>
                  </a:cubicBezTo>
                  <a:cubicBezTo>
                    <a:pt x="7" y="22"/>
                    <a:pt x="0" y="5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92" name="Freeform 57">
              <a:extLst>
                <a:ext uri="{FF2B5EF4-FFF2-40B4-BE49-F238E27FC236}">
                  <a16:creationId xmlns:a16="http://schemas.microsoft.com/office/drawing/2014/main" id="{85AA3005-AAD0-4587-B352-ECD937D6140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0800000">
              <a:off x="5037697" y="6020771"/>
              <a:ext cx="140901" cy="93843"/>
            </a:xfrm>
            <a:custGeom>
              <a:avLst/>
              <a:gdLst>
                <a:gd name="T0" fmla="*/ 27 w 43"/>
                <a:gd name="T1" fmla="*/ 3 h 31"/>
                <a:gd name="T2" fmla="*/ 40 w 43"/>
                <a:gd name="T3" fmla="*/ 23 h 31"/>
                <a:gd name="T4" fmla="*/ 27 w 43"/>
                <a:gd name="T5" fmla="*/ 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1">
                  <a:moveTo>
                    <a:pt x="27" y="3"/>
                  </a:moveTo>
                  <a:cubicBezTo>
                    <a:pt x="35" y="0"/>
                    <a:pt x="43" y="17"/>
                    <a:pt x="40" y="23"/>
                  </a:cubicBezTo>
                  <a:cubicBezTo>
                    <a:pt x="21" y="31"/>
                    <a:pt x="0" y="15"/>
                    <a:pt x="27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93" name="Freeform 59">
              <a:extLst>
                <a:ext uri="{FF2B5EF4-FFF2-40B4-BE49-F238E27FC236}">
                  <a16:creationId xmlns:a16="http://schemas.microsoft.com/office/drawing/2014/main" id="{B4E9730F-E8B1-4F7C-BA99-3B3016F104E1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0800000">
              <a:off x="6473186" y="6052072"/>
              <a:ext cx="124063" cy="78339"/>
            </a:xfrm>
            <a:custGeom>
              <a:avLst/>
              <a:gdLst>
                <a:gd name="T0" fmla="*/ 22 w 38"/>
                <a:gd name="T1" fmla="*/ 0 h 26"/>
                <a:gd name="T2" fmla="*/ 18 w 38"/>
                <a:gd name="T3" fmla="*/ 26 h 26"/>
                <a:gd name="T4" fmla="*/ 22 w 38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6">
                  <a:moveTo>
                    <a:pt x="22" y="0"/>
                  </a:moveTo>
                  <a:cubicBezTo>
                    <a:pt x="38" y="3"/>
                    <a:pt x="33" y="25"/>
                    <a:pt x="18" y="26"/>
                  </a:cubicBezTo>
                  <a:cubicBezTo>
                    <a:pt x="0" y="20"/>
                    <a:pt x="6" y="3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94" name="Freeform 60">
              <a:extLst>
                <a:ext uri="{FF2B5EF4-FFF2-40B4-BE49-F238E27FC236}">
                  <a16:creationId xmlns:a16="http://schemas.microsoft.com/office/drawing/2014/main" id="{A8922D05-C325-4918-84E6-1C62AD7BE0B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0800000">
              <a:off x="4825017" y="6002818"/>
              <a:ext cx="131153" cy="69362"/>
            </a:xfrm>
            <a:custGeom>
              <a:avLst/>
              <a:gdLst>
                <a:gd name="T0" fmla="*/ 24 w 40"/>
                <a:gd name="T1" fmla="*/ 0 h 23"/>
                <a:gd name="T2" fmla="*/ 25 w 40"/>
                <a:gd name="T3" fmla="*/ 23 h 23"/>
                <a:gd name="T4" fmla="*/ 24 w 40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3">
                  <a:moveTo>
                    <a:pt x="24" y="0"/>
                  </a:moveTo>
                  <a:cubicBezTo>
                    <a:pt x="40" y="0"/>
                    <a:pt x="38" y="20"/>
                    <a:pt x="25" y="23"/>
                  </a:cubicBezTo>
                  <a:cubicBezTo>
                    <a:pt x="0" y="22"/>
                    <a:pt x="6" y="4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95" name="Freeform 61">
              <a:extLst>
                <a:ext uri="{FF2B5EF4-FFF2-40B4-BE49-F238E27FC236}">
                  <a16:creationId xmlns:a16="http://schemas.microsoft.com/office/drawing/2014/main" id="{38DD42E8-8604-45E3-99FE-72D479AF2C3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0800000">
              <a:off x="4572460" y="5957121"/>
              <a:ext cx="137356" cy="99554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5"/>
                    <a:pt x="16" y="0"/>
                    <a:pt x="2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96" name="Freeform 5">
              <a:extLst>
                <a:ext uri="{FF2B5EF4-FFF2-40B4-BE49-F238E27FC236}">
                  <a16:creationId xmlns:a16="http://schemas.microsoft.com/office/drawing/2014/main" id="{2E946C70-11C9-4C85-BE3B-1149117F381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0800000">
              <a:off x="3908414" y="6286792"/>
              <a:ext cx="121406" cy="81603"/>
            </a:xfrm>
            <a:custGeom>
              <a:avLst/>
              <a:gdLst>
                <a:gd name="T0" fmla="*/ 20 w 37"/>
                <a:gd name="T1" fmla="*/ 1 h 27"/>
                <a:gd name="T2" fmla="*/ 22 w 37"/>
                <a:gd name="T3" fmla="*/ 27 h 27"/>
                <a:gd name="T4" fmla="*/ 20 w 37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7">
                  <a:moveTo>
                    <a:pt x="20" y="1"/>
                  </a:moveTo>
                  <a:cubicBezTo>
                    <a:pt x="31" y="1"/>
                    <a:pt x="37" y="24"/>
                    <a:pt x="22" y="27"/>
                  </a:cubicBezTo>
                  <a:cubicBezTo>
                    <a:pt x="2" y="27"/>
                    <a:pt x="0" y="0"/>
                    <a:pt x="20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97" name="Freeform 6">
              <a:extLst>
                <a:ext uri="{FF2B5EF4-FFF2-40B4-BE49-F238E27FC236}">
                  <a16:creationId xmlns:a16="http://schemas.microsoft.com/office/drawing/2014/main" id="{48F637C4-CFB7-4421-9DAB-6730244B2C5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0800000">
              <a:off x="1634353" y="6266141"/>
              <a:ext cx="124063" cy="87315"/>
            </a:xfrm>
            <a:custGeom>
              <a:avLst/>
              <a:gdLst>
                <a:gd name="T0" fmla="*/ 12 w 38"/>
                <a:gd name="T1" fmla="*/ 3 h 29"/>
                <a:gd name="T2" fmla="*/ 15 w 38"/>
                <a:gd name="T3" fmla="*/ 29 h 29"/>
                <a:gd name="T4" fmla="*/ 12 w 38"/>
                <a:gd name="T5" fmla="*/ 3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9">
                  <a:moveTo>
                    <a:pt x="12" y="3"/>
                  </a:moveTo>
                  <a:cubicBezTo>
                    <a:pt x="34" y="0"/>
                    <a:pt x="38" y="26"/>
                    <a:pt x="15" y="29"/>
                  </a:cubicBezTo>
                  <a:cubicBezTo>
                    <a:pt x="4" y="23"/>
                    <a:pt x="0" y="9"/>
                    <a:pt x="12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98" name="Freeform 7">
              <a:extLst>
                <a:ext uri="{FF2B5EF4-FFF2-40B4-BE49-F238E27FC236}">
                  <a16:creationId xmlns:a16="http://schemas.microsoft.com/office/drawing/2014/main" id="{6E137FD9-DCB4-4E5A-960B-350C3627EE02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0800000">
              <a:off x="4177783" y="6246129"/>
              <a:ext cx="138242" cy="100371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6"/>
                    <a:pt x="15" y="0"/>
                    <a:pt x="2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99" name="Freeform 8">
              <a:extLst>
                <a:ext uri="{FF2B5EF4-FFF2-40B4-BE49-F238E27FC236}">
                  <a16:creationId xmlns:a16="http://schemas.microsoft.com/office/drawing/2014/main" id="{9DCD8437-9BFD-44B4-AAC8-75388190F2B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0800000">
              <a:off x="1982245" y="6242949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00" name="Freeform 9">
              <a:extLst>
                <a:ext uri="{FF2B5EF4-FFF2-40B4-BE49-F238E27FC236}">
                  <a16:creationId xmlns:a16="http://schemas.microsoft.com/office/drawing/2014/main" id="{C9EEBF9B-D5F1-4EE3-A46A-A5A5E396A44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0800000">
              <a:off x="2268040" y="6282192"/>
              <a:ext cx="121406" cy="88130"/>
            </a:xfrm>
            <a:custGeom>
              <a:avLst/>
              <a:gdLst>
                <a:gd name="T0" fmla="*/ 18 w 37"/>
                <a:gd name="T1" fmla="*/ 4 h 29"/>
                <a:gd name="T2" fmla="*/ 22 w 37"/>
                <a:gd name="T3" fmla="*/ 29 h 29"/>
                <a:gd name="T4" fmla="*/ 18 w 37"/>
                <a:gd name="T5" fmla="*/ 4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9">
                  <a:moveTo>
                    <a:pt x="18" y="4"/>
                  </a:moveTo>
                  <a:cubicBezTo>
                    <a:pt x="35" y="0"/>
                    <a:pt x="37" y="28"/>
                    <a:pt x="22" y="29"/>
                  </a:cubicBezTo>
                  <a:cubicBezTo>
                    <a:pt x="7" y="28"/>
                    <a:pt x="0" y="1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01" name="Freeform 11">
              <a:extLst>
                <a:ext uri="{FF2B5EF4-FFF2-40B4-BE49-F238E27FC236}">
                  <a16:creationId xmlns:a16="http://schemas.microsoft.com/office/drawing/2014/main" id="{3A77B17D-E4D2-444B-8D75-F0171A3E85E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0800000">
              <a:off x="2510851" y="6246285"/>
              <a:ext cx="143559" cy="102819"/>
            </a:xfrm>
            <a:custGeom>
              <a:avLst/>
              <a:gdLst>
                <a:gd name="T0" fmla="*/ 31 w 44"/>
                <a:gd name="T1" fmla="*/ 1 h 34"/>
                <a:gd name="T2" fmla="*/ 42 w 44"/>
                <a:gd name="T3" fmla="*/ 19 h 34"/>
                <a:gd name="T4" fmla="*/ 31 w 44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1"/>
                  </a:moveTo>
                  <a:cubicBezTo>
                    <a:pt x="39" y="0"/>
                    <a:pt x="44" y="12"/>
                    <a:pt x="42" y="19"/>
                  </a:cubicBezTo>
                  <a:cubicBezTo>
                    <a:pt x="25" y="34"/>
                    <a:pt x="0" y="8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02" name="Freeform 12">
              <a:extLst>
                <a:ext uri="{FF2B5EF4-FFF2-40B4-BE49-F238E27FC236}">
                  <a16:creationId xmlns:a16="http://schemas.microsoft.com/office/drawing/2014/main" id="{5FDB9442-6054-49E2-948E-D30AD9E09F1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0800000">
              <a:off x="3028371" y="6264238"/>
              <a:ext cx="134697" cy="81603"/>
            </a:xfrm>
            <a:custGeom>
              <a:avLst/>
              <a:gdLst>
                <a:gd name="T0" fmla="*/ 22 w 41"/>
                <a:gd name="T1" fmla="*/ 0 h 27"/>
                <a:gd name="T2" fmla="*/ 8 w 41"/>
                <a:gd name="T3" fmla="*/ 20 h 27"/>
                <a:gd name="T4" fmla="*/ 22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22" y="0"/>
                  </a:moveTo>
                  <a:cubicBezTo>
                    <a:pt x="41" y="12"/>
                    <a:pt x="24" y="27"/>
                    <a:pt x="8" y="20"/>
                  </a:cubicBezTo>
                  <a:cubicBezTo>
                    <a:pt x="0" y="7"/>
                    <a:pt x="8" y="0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03" name="Freeform 13">
              <a:extLst>
                <a:ext uri="{FF2B5EF4-FFF2-40B4-BE49-F238E27FC236}">
                  <a16:creationId xmlns:a16="http://schemas.microsoft.com/office/drawing/2014/main" id="{3E1DF8B7-7CB2-4181-8525-4EE2D5D9EEA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0800000">
              <a:off x="3656011" y="6301648"/>
              <a:ext cx="124951" cy="69362"/>
            </a:xfrm>
            <a:custGeom>
              <a:avLst/>
              <a:gdLst>
                <a:gd name="T0" fmla="*/ 26 w 38"/>
                <a:gd name="T1" fmla="*/ 0 h 23"/>
                <a:gd name="T2" fmla="*/ 25 w 38"/>
                <a:gd name="T3" fmla="*/ 23 h 23"/>
                <a:gd name="T4" fmla="*/ 26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26" y="0"/>
                  </a:moveTo>
                  <a:cubicBezTo>
                    <a:pt x="38" y="0"/>
                    <a:pt x="37" y="20"/>
                    <a:pt x="25" y="23"/>
                  </a:cubicBezTo>
                  <a:cubicBezTo>
                    <a:pt x="0" y="23"/>
                    <a:pt x="5" y="1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04" name="Freeform 14">
              <a:extLst>
                <a:ext uri="{FF2B5EF4-FFF2-40B4-BE49-F238E27FC236}">
                  <a16:creationId xmlns:a16="http://schemas.microsoft.com/office/drawing/2014/main" id="{4B3B2382-7947-4BAF-BF2F-830393F8EF53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0800000">
              <a:off x="3333279" y="6267101"/>
              <a:ext cx="134697" cy="84866"/>
            </a:xfrm>
            <a:custGeom>
              <a:avLst/>
              <a:gdLst>
                <a:gd name="T0" fmla="*/ 26 w 41"/>
                <a:gd name="T1" fmla="*/ 1 h 28"/>
                <a:gd name="T2" fmla="*/ 39 w 41"/>
                <a:gd name="T3" fmla="*/ 20 h 28"/>
                <a:gd name="T4" fmla="*/ 26 w 41"/>
                <a:gd name="T5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8">
                  <a:moveTo>
                    <a:pt x="26" y="1"/>
                  </a:moveTo>
                  <a:cubicBezTo>
                    <a:pt x="34" y="0"/>
                    <a:pt x="41" y="12"/>
                    <a:pt x="39" y="20"/>
                  </a:cubicBezTo>
                  <a:cubicBezTo>
                    <a:pt x="17" y="28"/>
                    <a:pt x="0" y="12"/>
                    <a:pt x="26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05" name="Freeform 16">
              <a:extLst>
                <a:ext uri="{FF2B5EF4-FFF2-40B4-BE49-F238E27FC236}">
                  <a16:creationId xmlns:a16="http://schemas.microsoft.com/office/drawing/2014/main" id="{AC95E7F5-BA75-4053-AC8F-81ACC4262652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0800000">
              <a:off x="2773156" y="6239757"/>
              <a:ext cx="143559" cy="97107"/>
            </a:xfrm>
            <a:custGeom>
              <a:avLst/>
              <a:gdLst>
                <a:gd name="T0" fmla="*/ 31 w 44"/>
                <a:gd name="T1" fmla="*/ 1 h 32"/>
                <a:gd name="T2" fmla="*/ 43 w 44"/>
                <a:gd name="T3" fmla="*/ 15 h 32"/>
                <a:gd name="T4" fmla="*/ 31 w 44"/>
                <a:gd name="T5" fmla="*/ 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2">
                  <a:moveTo>
                    <a:pt x="31" y="1"/>
                  </a:moveTo>
                  <a:cubicBezTo>
                    <a:pt x="40" y="0"/>
                    <a:pt x="44" y="8"/>
                    <a:pt x="43" y="15"/>
                  </a:cubicBezTo>
                  <a:cubicBezTo>
                    <a:pt x="29" y="32"/>
                    <a:pt x="0" y="6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06" name="Freeform 17">
              <a:extLst>
                <a:ext uri="{FF2B5EF4-FFF2-40B4-BE49-F238E27FC236}">
                  <a16:creationId xmlns:a16="http://schemas.microsoft.com/office/drawing/2014/main" id="{8D431126-FDB6-42AF-BC9E-58E4C417BA22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0800000">
              <a:off x="1398709" y="6264239"/>
              <a:ext cx="94821" cy="69362"/>
            </a:xfrm>
            <a:custGeom>
              <a:avLst/>
              <a:gdLst>
                <a:gd name="T0" fmla="*/ 13 w 29"/>
                <a:gd name="T1" fmla="*/ 0 h 23"/>
                <a:gd name="T2" fmla="*/ 13 w 29"/>
                <a:gd name="T3" fmla="*/ 23 h 23"/>
                <a:gd name="T4" fmla="*/ 13 w 2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9" h="23">
                  <a:moveTo>
                    <a:pt x="13" y="0"/>
                  </a:moveTo>
                  <a:cubicBezTo>
                    <a:pt x="27" y="0"/>
                    <a:pt x="29" y="22"/>
                    <a:pt x="13" y="23"/>
                  </a:cubicBezTo>
                  <a:cubicBezTo>
                    <a:pt x="2" y="22"/>
                    <a:pt x="0" y="2"/>
                    <a:pt x="1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07" name="Freeform 21">
              <a:extLst>
                <a:ext uri="{FF2B5EF4-FFF2-40B4-BE49-F238E27FC236}">
                  <a16:creationId xmlns:a16="http://schemas.microsoft.com/office/drawing/2014/main" id="{4AA2BE9B-BD88-4958-B98E-7363A0FD5C9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0800000">
              <a:off x="1047787" y="6218542"/>
              <a:ext cx="140901" cy="102819"/>
            </a:xfrm>
            <a:custGeom>
              <a:avLst/>
              <a:gdLst>
                <a:gd name="T0" fmla="*/ 24 w 43"/>
                <a:gd name="T1" fmla="*/ 0 h 34"/>
                <a:gd name="T2" fmla="*/ 14 w 43"/>
                <a:gd name="T3" fmla="*/ 23 h 34"/>
                <a:gd name="T4" fmla="*/ 24 w 43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4">
                  <a:moveTo>
                    <a:pt x="24" y="0"/>
                  </a:moveTo>
                  <a:cubicBezTo>
                    <a:pt x="43" y="3"/>
                    <a:pt x="28" y="34"/>
                    <a:pt x="14" y="23"/>
                  </a:cubicBezTo>
                  <a:cubicBezTo>
                    <a:pt x="0" y="28"/>
                    <a:pt x="4" y="5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08" name="Freeform 25">
              <a:extLst>
                <a:ext uri="{FF2B5EF4-FFF2-40B4-BE49-F238E27FC236}">
                  <a16:creationId xmlns:a16="http://schemas.microsoft.com/office/drawing/2014/main" id="{BA18EADE-8501-4251-ADCD-EB02B73DF1D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0800000">
              <a:off x="290115" y="6200589"/>
              <a:ext cx="134697" cy="93843"/>
            </a:xfrm>
            <a:custGeom>
              <a:avLst/>
              <a:gdLst>
                <a:gd name="T0" fmla="*/ 23 w 41"/>
                <a:gd name="T1" fmla="*/ 0 h 31"/>
                <a:gd name="T2" fmla="*/ 17 w 41"/>
                <a:gd name="T3" fmla="*/ 25 h 31"/>
                <a:gd name="T4" fmla="*/ 23 w 41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1">
                  <a:moveTo>
                    <a:pt x="23" y="0"/>
                  </a:moveTo>
                  <a:cubicBezTo>
                    <a:pt x="40" y="1"/>
                    <a:pt x="41" y="31"/>
                    <a:pt x="17" y="25"/>
                  </a:cubicBezTo>
                  <a:cubicBezTo>
                    <a:pt x="0" y="7"/>
                    <a:pt x="17" y="4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09" name="Freeform 29">
              <a:extLst>
                <a:ext uri="{FF2B5EF4-FFF2-40B4-BE49-F238E27FC236}">
                  <a16:creationId xmlns:a16="http://schemas.microsoft.com/office/drawing/2014/main" id="{D1886B2F-FFB5-4032-A012-EAE8464DDAA3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0800000">
              <a:off x="811181" y="6179372"/>
              <a:ext cx="118747" cy="120771"/>
            </a:xfrm>
            <a:custGeom>
              <a:avLst/>
              <a:gdLst>
                <a:gd name="T0" fmla="*/ 16 w 36"/>
                <a:gd name="T1" fmla="*/ 4 h 40"/>
                <a:gd name="T2" fmla="*/ 34 w 36"/>
                <a:gd name="T3" fmla="*/ 15 h 40"/>
                <a:gd name="T4" fmla="*/ 16 w 36"/>
                <a:gd name="T5" fmla="*/ 4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40">
                  <a:moveTo>
                    <a:pt x="16" y="4"/>
                  </a:moveTo>
                  <a:cubicBezTo>
                    <a:pt x="36" y="5"/>
                    <a:pt x="33" y="0"/>
                    <a:pt x="34" y="15"/>
                  </a:cubicBezTo>
                  <a:cubicBezTo>
                    <a:pt x="34" y="40"/>
                    <a:pt x="0" y="22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10" name="Freeform 31">
              <a:extLst>
                <a:ext uri="{FF2B5EF4-FFF2-40B4-BE49-F238E27FC236}">
                  <a16:creationId xmlns:a16="http://schemas.microsoft.com/office/drawing/2014/main" id="{65048464-3972-4F85-858C-BD0D6CC8A62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0800000">
              <a:off x="543201" y="6241343"/>
              <a:ext cx="131153" cy="72626"/>
            </a:xfrm>
            <a:custGeom>
              <a:avLst/>
              <a:gdLst>
                <a:gd name="T0" fmla="*/ 24 w 40"/>
                <a:gd name="T1" fmla="*/ 0 h 24"/>
                <a:gd name="T2" fmla="*/ 25 w 40"/>
                <a:gd name="T3" fmla="*/ 24 h 24"/>
                <a:gd name="T4" fmla="*/ 24 w 40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4">
                  <a:moveTo>
                    <a:pt x="24" y="0"/>
                  </a:moveTo>
                  <a:cubicBezTo>
                    <a:pt x="40" y="0"/>
                    <a:pt x="38" y="20"/>
                    <a:pt x="25" y="24"/>
                  </a:cubicBezTo>
                  <a:cubicBezTo>
                    <a:pt x="0" y="22"/>
                    <a:pt x="6" y="4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11" name="Freeform 32">
              <a:extLst>
                <a:ext uri="{FF2B5EF4-FFF2-40B4-BE49-F238E27FC236}">
                  <a16:creationId xmlns:a16="http://schemas.microsoft.com/office/drawing/2014/main" id="{9B136B45-B116-4EA4-802D-0D9EC238C96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0800000">
              <a:off x="3406775" y="5979446"/>
              <a:ext cx="144445" cy="106083"/>
            </a:xfrm>
            <a:custGeom>
              <a:avLst/>
              <a:gdLst>
                <a:gd name="T0" fmla="*/ 28 w 44"/>
                <a:gd name="T1" fmla="*/ 0 h 35"/>
                <a:gd name="T2" fmla="*/ 42 w 44"/>
                <a:gd name="T3" fmla="*/ 21 h 35"/>
                <a:gd name="T4" fmla="*/ 28 w 44"/>
                <a:gd name="T5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5">
                  <a:moveTo>
                    <a:pt x="28" y="0"/>
                  </a:moveTo>
                  <a:cubicBezTo>
                    <a:pt x="36" y="1"/>
                    <a:pt x="44" y="12"/>
                    <a:pt x="42" y="21"/>
                  </a:cubicBezTo>
                  <a:cubicBezTo>
                    <a:pt x="23" y="35"/>
                    <a:pt x="0" y="7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12" name="Freeform 33">
              <a:extLst>
                <a:ext uri="{FF2B5EF4-FFF2-40B4-BE49-F238E27FC236}">
                  <a16:creationId xmlns:a16="http://schemas.microsoft.com/office/drawing/2014/main" id="{F7DA7C34-DDA0-41AB-A47F-E981F63E23D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0800000">
              <a:off x="2327423" y="6028408"/>
              <a:ext cx="151535" cy="75075"/>
            </a:xfrm>
            <a:custGeom>
              <a:avLst/>
              <a:gdLst>
                <a:gd name="T0" fmla="*/ 23 w 46"/>
                <a:gd name="T1" fmla="*/ 0 h 25"/>
                <a:gd name="T2" fmla="*/ 29 w 46"/>
                <a:gd name="T3" fmla="*/ 25 h 25"/>
                <a:gd name="T4" fmla="*/ 23 w 46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25">
                  <a:moveTo>
                    <a:pt x="23" y="0"/>
                  </a:moveTo>
                  <a:cubicBezTo>
                    <a:pt x="32" y="1"/>
                    <a:pt x="46" y="21"/>
                    <a:pt x="29" y="25"/>
                  </a:cubicBezTo>
                  <a:cubicBezTo>
                    <a:pt x="10" y="23"/>
                    <a:pt x="0" y="9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13" name="Freeform 34">
              <a:extLst>
                <a:ext uri="{FF2B5EF4-FFF2-40B4-BE49-F238E27FC236}">
                  <a16:creationId xmlns:a16="http://schemas.microsoft.com/office/drawing/2014/main" id="{BB16C09B-E126-49FC-B0C4-2CB43FA0387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0800000">
              <a:off x="1334031" y="6019431"/>
              <a:ext cx="134697" cy="84051"/>
            </a:xfrm>
            <a:custGeom>
              <a:avLst/>
              <a:gdLst>
                <a:gd name="T0" fmla="*/ 22 w 41"/>
                <a:gd name="T1" fmla="*/ 0 h 28"/>
                <a:gd name="T2" fmla="*/ 8 w 41"/>
                <a:gd name="T3" fmla="*/ 21 h 28"/>
                <a:gd name="T4" fmla="*/ 22 w 41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8">
                  <a:moveTo>
                    <a:pt x="22" y="0"/>
                  </a:moveTo>
                  <a:cubicBezTo>
                    <a:pt x="41" y="13"/>
                    <a:pt x="24" y="28"/>
                    <a:pt x="8" y="21"/>
                  </a:cubicBezTo>
                  <a:cubicBezTo>
                    <a:pt x="0" y="8"/>
                    <a:pt x="8" y="0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14" name="Freeform 35">
              <a:extLst>
                <a:ext uri="{FF2B5EF4-FFF2-40B4-BE49-F238E27FC236}">
                  <a16:creationId xmlns:a16="http://schemas.microsoft.com/office/drawing/2014/main" id="{A12A7CBF-E4C8-4085-88C3-03102FE4685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0800000">
              <a:off x="2124491" y="6012903"/>
              <a:ext cx="131153" cy="84866"/>
            </a:xfrm>
            <a:custGeom>
              <a:avLst/>
              <a:gdLst>
                <a:gd name="T0" fmla="*/ 27 w 40"/>
                <a:gd name="T1" fmla="*/ 1 h 28"/>
                <a:gd name="T2" fmla="*/ 38 w 40"/>
                <a:gd name="T3" fmla="*/ 17 h 28"/>
                <a:gd name="T4" fmla="*/ 27 w 40"/>
                <a:gd name="T5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8">
                  <a:moveTo>
                    <a:pt x="27" y="1"/>
                  </a:moveTo>
                  <a:cubicBezTo>
                    <a:pt x="35" y="0"/>
                    <a:pt x="40" y="10"/>
                    <a:pt x="38" y="17"/>
                  </a:cubicBezTo>
                  <a:cubicBezTo>
                    <a:pt x="17" y="28"/>
                    <a:pt x="0" y="7"/>
                    <a:pt x="27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15" name="Freeform 36">
              <a:extLst>
                <a:ext uri="{FF2B5EF4-FFF2-40B4-BE49-F238E27FC236}">
                  <a16:creationId xmlns:a16="http://schemas.microsoft.com/office/drawing/2014/main" id="{55CA9A4D-ABE6-426B-B7F0-F5B933349CB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0800000">
              <a:off x="657884" y="5982710"/>
              <a:ext cx="144445" cy="102819"/>
            </a:xfrm>
            <a:custGeom>
              <a:avLst/>
              <a:gdLst>
                <a:gd name="T0" fmla="*/ 31 w 44"/>
                <a:gd name="T1" fmla="*/ 1 h 34"/>
                <a:gd name="T2" fmla="*/ 25 w 44"/>
                <a:gd name="T3" fmla="*/ 22 h 34"/>
                <a:gd name="T4" fmla="*/ 31 w 44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1"/>
                  </a:moveTo>
                  <a:cubicBezTo>
                    <a:pt x="44" y="3"/>
                    <a:pt x="38" y="34"/>
                    <a:pt x="25" y="22"/>
                  </a:cubicBezTo>
                  <a:cubicBezTo>
                    <a:pt x="0" y="28"/>
                    <a:pt x="14" y="0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16" name="Freeform 37">
              <a:extLst>
                <a:ext uri="{FF2B5EF4-FFF2-40B4-BE49-F238E27FC236}">
                  <a16:creationId xmlns:a16="http://schemas.microsoft.com/office/drawing/2014/main" id="{8A4F3A5B-B199-4716-ADF4-5E33A7C0D1A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0800000">
              <a:off x="3649584" y="5970470"/>
              <a:ext cx="115202" cy="121588"/>
            </a:xfrm>
            <a:custGeom>
              <a:avLst/>
              <a:gdLst>
                <a:gd name="T0" fmla="*/ 16 w 35"/>
                <a:gd name="T1" fmla="*/ 4 h 40"/>
                <a:gd name="T2" fmla="*/ 33 w 35"/>
                <a:gd name="T3" fmla="*/ 15 h 40"/>
                <a:gd name="T4" fmla="*/ 16 w 35"/>
                <a:gd name="T5" fmla="*/ 4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5" h="40">
                  <a:moveTo>
                    <a:pt x="16" y="4"/>
                  </a:moveTo>
                  <a:cubicBezTo>
                    <a:pt x="35" y="4"/>
                    <a:pt x="32" y="0"/>
                    <a:pt x="33" y="15"/>
                  </a:cubicBezTo>
                  <a:cubicBezTo>
                    <a:pt x="34" y="40"/>
                    <a:pt x="0" y="22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17" name="Freeform 38">
              <a:extLst>
                <a:ext uri="{FF2B5EF4-FFF2-40B4-BE49-F238E27FC236}">
                  <a16:creationId xmlns:a16="http://schemas.microsoft.com/office/drawing/2014/main" id="{5846F32E-5DDD-4AF4-BE1C-5F1A3FF10DF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0800000">
              <a:off x="1829398" y="6010455"/>
              <a:ext cx="127608" cy="69362"/>
            </a:xfrm>
            <a:custGeom>
              <a:avLst/>
              <a:gdLst>
                <a:gd name="T0" fmla="*/ 26 w 39"/>
                <a:gd name="T1" fmla="*/ 0 h 23"/>
                <a:gd name="T2" fmla="*/ 26 w 39"/>
                <a:gd name="T3" fmla="*/ 23 h 23"/>
                <a:gd name="T4" fmla="*/ 2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26" y="0"/>
                  </a:moveTo>
                  <a:cubicBezTo>
                    <a:pt x="39" y="1"/>
                    <a:pt x="38" y="21"/>
                    <a:pt x="26" y="23"/>
                  </a:cubicBezTo>
                  <a:cubicBezTo>
                    <a:pt x="0" y="23"/>
                    <a:pt x="5" y="2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18" name="Freeform 39">
              <a:extLst>
                <a:ext uri="{FF2B5EF4-FFF2-40B4-BE49-F238E27FC236}">
                  <a16:creationId xmlns:a16="http://schemas.microsoft.com/office/drawing/2014/main" id="{AFE38B2F-69BC-4661-84A3-EA04CDC3FEC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0800000">
              <a:off x="1580384" y="5998215"/>
              <a:ext cx="131153" cy="81603"/>
            </a:xfrm>
            <a:custGeom>
              <a:avLst/>
              <a:gdLst>
                <a:gd name="T0" fmla="*/ 25 w 40"/>
                <a:gd name="T1" fmla="*/ 0 h 27"/>
                <a:gd name="T2" fmla="*/ 38 w 40"/>
                <a:gd name="T3" fmla="*/ 20 h 27"/>
                <a:gd name="T4" fmla="*/ 25 w 40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7">
                  <a:moveTo>
                    <a:pt x="25" y="0"/>
                  </a:moveTo>
                  <a:cubicBezTo>
                    <a:pt x="34" y="0"/>
                    <a:pt x="40" y="11"/>
                    <a:pt x="38" y="20"/>
                  </a:cubicBezTo>
                  <a:cubicBezTo>
                    <a:pt x="17" y="27"/>
                    <a:pt x="0" y="12"/>
                    <a:pt x="2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19" name="Freeform 40">
              <a:extLst>
                <a:ext uri="{FF2B5EF4-FFF2-40B4-BE49-F238E27FC236}">
                  <a16:creationId xmlns:a16="http://schemas.microsoft.com/office/drawing/2014/main" id="{5CA6F12C-4208-48A6-B7B0-DD18CB39924D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0800000">
              <a:off x="4121911" y="5994951"/>
              <a:ext cx="134697" cy="81603"/>
            </a:xfrm>
            <a:custGeom>
              <a:avLst/>
              <a:gdLst>
                <a:gd name="T0" fmla="*/ 19 w 41"/>
                <a:gd name="T1" fmla="*/ 0 h 27"/>
                <a:gd name="T2" fmla="*/ 7 w 41"/>
                <a:gd name="T3" fmla="*/ 20 h 27"/>
                <a:gd name="T4" fmla="*/ 19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19" y="0"/>
                  </a:moveTo>
                  <a:cubicBezTo>
                    <a:pt x="41" y="9"/>
                    <a:pt x="28" y="27"/>
                    <a:pt x="7" y="20"/>
                  </a:cubicBezTo>
                  <a:cubicBezTo>
                    <a:pt x="0" y="8"/>
                    <a:pt x="7" y="1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20" name="Freeform 41">
              <a:extLst>
                <a:ext uri="{FF2B5EF4-FFF2-40B4-BE49-F238E27FC236}">
                  <a16:creationId xmlns:a16="http://schemas.microsoft.com/office/drawing/2014/main" id="{0F08EA53-C6C6-49F1-B8DA-E20FFD60785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0800000">
              <a:off x="438116" y="5994950"/>
              <a:ext cx="144445" cy="78339"/>
            </a:xfrm>
            <a:custGeom>
              <a:avLst/>
              <a:gdLst>
                <a:gd name="T0" fmla="*/ 29 w 44"/>
                <a:gd name="T1" fmla="*/ 0 h 26"/>
                <a:gd name="T2" fmla="*/ 26 w 44"/>
                <a:gd name="T3" fmla="*/ 26 h 26"/>
                <a:gd name="T4" fmla="*/ 29 w 44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6">
                  <a:moveTo>
                    <a:pt x="29" y="0"/>
                  </a:moveTo>
                  <a:cubicBezTo>
                    <a:pt x="44" y="3"/>
                    <a:pt x="40" y="22"/>
                    <a:pt x="26" y="26"/>
                  </a:cubicBezTo>
                  <a:cubicBezTo>
                    <a:pt x="0" y="25"/>
                    <a:pt x="11" y="6"/>
                    <a:pt x="2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21" name="Freeform 42">
              <a:extLst>
                <a:ext uri="{FF2B5EF4-FFF2-40B4-BE49-F238E27FC236}">
                  <a16:creationId xmlns:a16="http://schemas.microsoft.com/office/drawing/2014/main" id="{6B6EA655-7497-4604-92DF-43CE7322EDEC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0800000">
              <a:off x="1110716" y="5973734"/>
              <a:ext cx="144445" cy="97107"/>
            </a:xfrm>
            <a:custGeom>
              <a:avLst/>
              <a:gdLst>
                <a:gd name="T0" fmla="*/ 31 w 44"/>
                <a:gd name="T1" fmla="*/ 1 h 32"/>
                <a:gd name="T2" fmla="*/ 43 w 44"/>
                <a:gd name="T3" fmla="*/ 16 h 32"/>
                <a:gd name="T4" fmla="*/ 31 w 44"/>
                <a:gd name="T5" fmla="*/ 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2">
                  <a:moveTo>
                    <a:pt x="31" y="1"/>
                  </a:moveTo>
                  <a:cubicBezTo>
                    <a:pt x="40" y="0"/>
                    <a:pt x="44" y="8"/>
                    <a:pt x="43" y="16"/>
                  </a:cubicBezTo>
                  <a:cubicBezTo>
                    <a:pt x="29" y="32"/>
                    <a:pt x="0" y="7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22" name="Freeform 44">
              <a:extLst>
                <a:ext uri="{FF2B5EF4-FFF2-40B4-BE49-F238E27FC236}">
                  <a16:creationId xmlns:a16="http://schemas.microsoft.com/office/drawing/2014/main" id="{082FFE9A-67C2-471A-AF37-ED9C238DBE7C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0800000">
              <a:off x="2639354" y="5976998"/>
              <a:ext cx="131153" cy="84866"/>
            </a:xfrm>
            <a:custGeom>
              <a:avLst/>
              <a:gdLst>
                <a:gd name="T0" fmla="*/ 27 w 40"/>
                <a:gd name="T1" fmla="*/ 1 h 28"/>
                <a:gd name="T2" fmla="*/ 38 w 40"/>
                <a:gd name="T3" fmla="*/ 17 h 28"/>
                <a:gd name="T4" fmla="*/ 27 w 40"/>
                <a:gd name="T5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8">
                  <a:moveTo>
                    <a:pt x="27" y="1"/>
                  </a:moveTo>
                  <a:cubicBezTo>
                    <a:pt x="35" y="0"/>
                    <a:pt x="40" y="10"/>
                    <a:pt x="38" y="17"/>
                  </a:cubicBezTo>
                  <a:cubicBezTo>
                    <a:pt x="17" y="28"/>
                    <a:pt x="0" y="7"/>
                    <a:pt x="27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23" name="Freeform 45">
              <a:extLst>
                <a:ext uri="{FF2B5EF4-FFF2-40B4-BE49-F238E27FC236}">
                  <a16:creationId xmlns:a16="http://schemas.microsoft.com/office/drawing/2014/main" id="{B0FD6176-7431-446D-91DB-56644A93C15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0800000">
              <a:off x="867906" y="5952517"/>
              <a:ext cx="144445" cy="102819"/>
            </a:xfrm>
            <a:custGeom>
              <a:avLst/>
              <a:gdLst>
                <a:gd name="T0" fmla="*/ 31 w 44"/>
                <a:gd name="T1" fmla="*/ 0 h 34"/>
                <a:gd name="T2" fmla="*/ 42 w 44"/>
                <a:gd name="T3" fmla="*/ 19 h 34"/>
                <a:gd name="T4" fmla="*/ 31 w 44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0"/>
                  </a:moveTo>
                  <a:cubicBezTo>
                    <a:pt x="39" y="0"/>
                    <a:pt x="44" y="12"/>
                    <a:pt x="42" y="19"/>
                  </a:cubicBezTo>
                  <a:cubicBezTo>
                    <a:pt x="25" y="34"/>
                    <a:pt x="0" y="8"/>
                    <a:pt x="3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24" name="Freeform 46">
              <a:extLst>
                <a:ext uri="{FF2B5EF4-FFF2-40B4-BE49-F238E27FC236}">
                  <a16:creationId xmlns:a16="http://schemas.microsoft.com/office/drawing/2014/main" id="{A46603FA-6405-410B-AD8A-3D75BE7A8531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0800000">
              <a:off x="3895937" y="6000664"/>
              <a:ext cx="121406" cy="81603"/>
            </a:xfrm>
            <a:custGeom>
              <a:avLst/>
              <a:gdLst>
                <a:gd name="T0" fmla="*/ 19 w 37"/>
                <a:gd name="T1" fmla="*/ 1 h 27"/>
                <a:gd name="T2" fmla="*/ 21 w 37"/>
                <a:gd name="T3" fmla="*/ 27 h 27"/>
                <a:gd name="T4" fmla="*/ 19 w 37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7">
                  <a:moveTo>
                    <a:pt x="19" y="1"/>
                  </a:moveTo>
                  <a:cubicBezTo>
                    <a:pt x="31" y="2"/>
                    <a:pt x="37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25" name="Freeform 47">
              <a:extLst>
                <a:ext uri="{FF2B5EF4-FFF2-40B4-BE49-F238E27FC236}">
                  <a16:creationId xmlns:a16="http://schemas.microsoft.com/office/drawing/2014/main" id="{6BE439BF-AE87-4F53-9DC9-72414AD1F15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0800000">
              <a:off x="2865326" y="5973733"/>
              <a:ext cx="147990" cy="78339"/>
            </a:xfrm>
            <a:custGeom>
              <a:avLst/>
              <a:gdLst>
                <a:gd name="T0" fmla="*/ 22 w 45"/>
                <a:gd name="T1" fmla="*/ 0 h 26"/>
                <a:gd name="T2" fmla="*/ 28 w 45"/>
                <a:gd name="T3" fmla="*/ 26 h 26"/>
                <a:gd name="T4" fmla="*/ 22 w 45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6">
                  <a:moveTo>
                    <a:pt x="22" y="0"/>
                  </a:moveTo>
                  <a:cubicBezTo>
                    <a:pt x="32" y="2"/>
                    <a:pt x="45" y="22"/>
                    <a:pt x="28" y="26"/>
                  </a:cubicBezTo>
                  <a:cubicBezTo>
                    <a:pt x="10" y="24"/>
                    <a:pt x="0" y="9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26" name="Freeform 48">
              <a:extLst>
                <a:ext uri="{FF2B5EF4-FFF2-40B4-BE49-F238E27FC236}">
                  <a16:creationId xmlns:a16="http://schemas.microsoft.com/office/drawing/2014/main" id="{55C88911-7FE8-4196-8D02-DAB1B62D974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0800000">
              <a:off x="3115444" y="5992749"/>
              <a:ext cx="133812" cy="79154"/>
            </a:xfrm>
            <a:custGeom>
              <a:avLst/>
              <a:gdLst>
                <a:gd name="T0" fmla="*/ 19 w 41"/>
                <a:gd name="T1" fmla="*/ 0 h 26"/>
                <a:gd name="T2" fmla="*/ 7 w 41"/>
                <a:gd name="T3" fmla="*/ 19 h 26"/>
                <a:gd name="T4" fmla="*/ 19 w 41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6">
                  <a:moveTo>
                    <a:pt x="19" y="0"/>
                  </a:moveTo>
                  <a:cubicBezTo>
                    <a:pt x="41" y="9"/>
                    <a:pt x="28" y="26"/>
                    <a:pt x="7" y="19"/>
                  </a:cubicBezTo>
                  <a:cubicBezTo>
                    <a:pt x="0" y="8"/>
                    <a:pt x="7" y="1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27" name="Freeform 49">
              <a:extLst>
                <a:ext uri="{FF2B5EF4-FFF2-40B4-BE49-F238E27FC236}">
                  <a16:creationId xmlns:a16="http://schemas.microsoft.com/office/drawing/2014/main" id="{BAD26C77-660F-4C9C-9A98-234048198BB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0800000">
              <a:off x="215687" y="5955781"/>
              <a:ext cx="127608" cy="81603"/>
            </a:xfrm>
            <a:custGeom>
              <a:avLst/>
              <a:gdLst>
                <a:gd name="T0" fmla="*/ 21 w 39"/>
                <a:gd name="T1" fmla="*/ 2 h 27"/>
                <a:gd name="T2" fmla="*/ 26 w 39"/>
                <a:gd name="T3" fmla="*/ 24 h 27"/>
                <a:gd name="T4" fmla="*/ 21 w 39"/>
                <a:gd name="T5" fmla="*/ 2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7">
                  <a:moveTo>
                    <a:pt x="21" y="2"/>
                  </a:moveTo>
                  <a:cubicBezTo>
                    <a:pt x="36" y="0"/>
                    <a:pt x="39" y="17"/>
                    <a:pt x="26" y="24"/>
                  </a:cubicBezTo>
                  <a:cubicBezTo>
                    <a:pt x="8" y="27"/>
                    <a:pt x="0" y="9"/>
                    <a:pt x="21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28" name="Freeform 8">
              <a:extLst>
                <a:ext uri="{FF2B5EF4-FFF2-40B4-BE49-F238E27FC236}">
                  <a16:creationId xmlns:a16="http://schemas.microsoft.com/office/drawing/2014/main" id="{507A2021-3F23-43FC-AB0D-130B5759067D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0800000">
              <a:off x="6683670" y="6019431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29" name="Freeform 106">
              <a:extLst>
                <a:ext uri="{FF2B5EF4-FFF2-40B4-BE49-F238E27FC236}">
                  <a16:creationId xmlns:a16="http://schemas.microsoft.com/office/drawing/2014/main" id="{CB855C11-52EB-43D9-8831-1A26FCE12A85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0800000">
              <a:off x="19451" y="6204541"/>
              <a:ext cx="134697" cy="97107"/>
            </a:xfrm>
            <a:custGeom>
              <a:avLst/>
              <a:gdLst>
                <a:gd name="T0" fmla="*/ 25 w 41"/>
                <a:gd name="T1" fmla="*/ 0 h 32"/>
                <a:gd name="T2" fmla="*/ 4 w 41"/>
                <a:gd name="T3" fmla="*/ 18 h 32"/>
                <a:gd name="T4" fmla="*/ 25 w 41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2">
                  <a:moveTo>
                    <a:pt x="25" y="0"/>
                  </a:moveTo>
                  <a:cubicBezTo>
                    <a:pt x="41" y="13"/>
                    <a:pt x="15" y="32"/>
                    <a:pt x="4" y="18"/>
                  </a:cubicBezTo>
                  <a:cubicBezTo>
                    <a:pt x="0" y="5"/>
                    <a:pt x="15" y="0"/>
                    <a:pt x="2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30" name="Freeform 19">
              <a:extLst>
                <a:ext uri="{FF2B5EF4-FFF2-40B4-BE49-F238E27FC236}">
                  <a16:creationId xmlns:a16="http://schemas.microsoft.com/office/drawing/2014/main" id="{1A6AD416-1A17-49A9-8301-8C0A5A78CA1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0800000">
              <a:off x="11397390" y="6351960"/>
              <a:ext cx="124951" cy="69362"/>
            </a:xfrm>
            <a:custGeom>
              <a:avLst/>
              <a:gdLst>
                <a:gd name="T0" fmla="*/ 16 w 38"/>
                <a:gd name="T1" fmla="*/ 0 h 23"/>
                <a:gd name="T2" fmla="*/ 10 w 38"/>
                <a:gd name="T3" fmla="*/ 23 h 23"/>
                <a:gd name="T4" fmla="*/ 16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16" y="0"/>
                  </a:moveTo>
                  <a:cubicBezTo>
                    <a:pt x="38" y="8"/>
                    <a:pt x="31" y="18"/>
                    <a:pt x="10" y="23"/>
                  </a:cubicBezTo>
                  <a:cubicBezTo>
                    <a:pt x="0" y="16"/>
                    <a:pt x="4" y="3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31" name="Freeform 20">
              <a:extLst>
                <a:ext uri="{FF2B5EF4-FFF2-40B4-BE49-F238E27FC236}">
                  <a16:creationId xmlns:a16="http://schemas.microsoft.com/office/drawing/2014/main" id="{F03687D9-14CC-461B-B4B5-907E10B6A1AD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0800000">
              <a:off x="11140401" y="6356159"/>
              <a:ext cx="128495" cy="78339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6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3"/>
                    <a:pt x="36" y="26"/>
                    <a:pt x="20" y="26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32" name="Freeform 26">
              <a:extLst>
                <a:ext uri="{FF2B5EF4-FFF2-40B4-BE49-F238E27FC236}">
                  <a16:creationId xmlns:a16="http://schemas.microsoft.com/office/drawing/2014/main" id="{FCC639BE-A7F9-46A2-955A-3ACA454554F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0800000">
              <a:off x="12049121" y="6351959"/>
              <a:ext cx="127608" cy="78339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5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2"/>
                    <a:pt x="36" y="26"/>
                    <a:pt x="20" y="25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33" name="Freeform 27">
              <a:extLst>
                <a:ext uri="{FF2B5EF4-FFF2-40B4-BE49-F238E27FC236}">
                  <a16:creationId xmlns:a16="http://schemas.microsoft.com/office/drawing/2014/main" id="{B3FED40E-A961-4D78-947A-5AC1BD51004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0800000">
              <a:off x="11625300" y="6342577"/>
              <a:ext cx="131153" cy="93843"/>
            </a:xfrm>
            <a:custGeom>
              <a:avLst/>
              <a:gdLst>
                <a:gd name="T0" fmla="*/ 22 w 40"/>
                <a:gd name="T1" fmla="*/ 0 h 31"/>
                <a:gd name="T2" fmla="*/ 16 w 40"/>
                <a:gd name="T3" fmla="*/ 25 h 31"/>
                <a:gd name="T4" fmla="*/ 22 w 40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1">
                  <a:moveTo>
                    <a:pt x="22" y="0"/>
                  </a:moveTo>
                  <a:cubicBezTo>
                    <a:pt x="39" y="3"/>
                    <a:pt x="40" y="31"/>
                    <a:pt x="16" y="25"/>
                  </a:cubicBezTo>
                  <a:cubicBezTo>
                    <a:pt x="0" y="7"/>
                    <a:pt x="13" y="4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34" name="Freeform 28">
              <a:extLst>
                <a:ext uri="{FF2B5EF4-FFF2-40B4-BE49-F238E27FC236}">
                  <a16:creationId xmlns:a16="http://schemas.microsoft.com/office/drawing/2014/main" id="{1445BCDF-9E07-46AD-A6B5-5BEFA223C1B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0800000">
              <a:off x="11851300" y="6351959"/>
              <a:ext cx="127608" cy="69362"/>
            </a:xfrm>
            <a:custGeom>
              <a:avLst/>
              <a:gdLst>
                <a:gd name="T0" fmla="*/ 16 w 39"/>
                <a:gd name="T1" fmla="*/ 0 h 23"/>
                <a:gd name="T2" fmla="*/ 11 w 39"/>
                <a:gd name="T3" fmla="*/ 23 h 23"/>
                <a:gd name="T4" fmla="*/ 1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16" y="0"/>
                  </a:moveTo>
                  <a:cubicBezTo>
                    <a:pt x="39" y="7"/>
                    <a:pt x="31" y="17"/>
                    <a:pt x="11" y="23"/>
                  </a:cubicBezTo>
                  <a:cubicBezTo>
                    <a:pt x="0" y="16"/>
                    <a:pt x="4" y="2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35" name="Freeform 55">
              <a:extLst>
                <a:ext uri="{FF2B5EF4-FFF2-40B4-BE49-F238E27FC236}">
                  <a16:creationId xmlns:a16="http://schemas.microsoft.com/office/drawing/2014/main" id="{23324DC7-93D9-451A-9ABF-1B4D92BF22C3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0800000">
              <a:off x="11988188" y="6083917"/>
              <a:ext cx="131153" cy="69362"/>
            </a:xfrm>
            <a:custGeom>
              <a:avLst/>
              <a:gdLst>
                <a:gd name="T0" fmla="*/ 24 w 40"/>
                <a:gd name="T1" fmla="*/ 0 h 23"/>
                <a:gd name="T2" fmla="*/ 25 w 40"/>
                <a:gd name="T3" fmla="*/ 23 h 23"/>
                <a:gd name="T4" fmla="*/ 24 w 40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3">
                  <a:moveTo>
                    <a:pt x="24" y="0"/>
                  </a:moveTo>
                  <a:cubicBezTo>
                    <a:pt x="40" y="0"/>
                    <a:pt x="38" y="20"/>
                    <a:pt x="25" y="23"/>
                  </a:cubicBezTo>
                  <a:cubicBezTo>
                    <a:pt x="0" y="22"/>
                    <a:pt x="6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36" name="Freeform 56">
              <a:extLst>
                <a:ext uri="{FF2B5EF4-FFF2-40B4-BE49-F238E27FC236}">
                  <a16:creationId xmlns:a16="http://schemas.microsoft.com/office/drawing/2014/main" id="{003474BA-A947-4598-96BB-BAACE2411DC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0800000">
              <a:off x="11080360" y="6045971"/>
              <a:ext cx="128495" cy="72626"/>
            </a:xfrm>
            <a:custGeom>
              <a:avLst/>
              <a:gdLst>
                <a:gd name="T0" fmla="*/ 21 w 39"/>
                <a:gd name="T1" fmla="*/ 0 h 24"/>
                <a:gd name="T2" fmla="*/ 22 w 39"/>
                <a:gd name="T3" fmla="*/ 24 h 24"/>
                <a:gd name="T4" fmla="*/ 21 w 39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4">
                  <a:moveTo>
                    <a:pt x="21" y="0"/>
                  </a:moveTo>
                  <a:cubicBezTo>
                    <a:pt x="37" y="0"/>
                    <a:pt x="39" y="23"/>
                    <a:pt x="22" y="24"/>
                  </a:cubicBezTo>
                  <a:cubicBezTo>
                    <a:pt x="7" y="22"/>
                    <a:pt x="0" y="5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37" name="Freeform 57">
              <a:extLst>
                <a:ext uri="{FF2B5EF4-FFF2-40B4-BE49-F238E27FC236}">
                  <a16:creationId xmlns:a16="http://schemas.microsoft.com/office/drawing/2014/main" id="{04426A72-0FD0-478F-AAC5-B49E1425353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0800000">
              <a:off x="11725717" y="6081156"/>
              <a:ext cx="140901" cy="93843"/>
            </a:xfrm>
            <a:custGeom>
              <a:avLst/>
              <a:gdLst>
                <a:gd name="T0" fmla="*/ 27 w 43"/>
                <a:gd name="T1" fmla="*/ 3 h 31"/>
                <a:gd name="T2" fmla="*/ 40 w 43"/>
                <a:gd name="T3" fmla="*/ 23 h 31"/>
                <a:gd name="T4" fmla="*/ 27 w 43"/>
                <a:gd name="T5" fmla="*/ 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1">
                  <a:moveTo>
                    <a:pt x="27" y="3"/>
                  </a:moveTo>
                  <a:cubicBezTo>
                    <a:pt x="35" y="0"/>
                    <a:pt x="43" y="17"/>
                    <a:pt x="40" y="23"/>
                  </a:cubicBezTo>
                  <a:cubicBezTo>
                    <a:pt x="21" y="31"/>
                    <a:pt x="0" y="15"/>
                    <a:pt x="27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38" name="Freeform 60">
              <a:extLst>
                <a:ext uri="{FF2B5EF4-FFF2-40B4-BE49-F238E27FC236}">
                  <a16:creationId xmlns:a16="http://schemas.microsoft.com/office/drawing/2014/main" id="{17260BB0-9DCA-4927-89A5-1314AD40EB3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0800000">
              <a:off x="11513037" y="6063203"/>
              <a:ext cx="131153" cy="69362"/>
            </a:xfrm>
            <a:custGeom>
              <a:avLst/>
              <a:gdLst>
                <a:gd name="T0" fmla="*/ 24 w 40"/>
                <a:gd name="T1" fmla="*/ 0 h 23"/>
                <a:gd name="T2" fmla="*/ 25 w 40"/>
                <a:gd name="T3" fmla="*/ 23 h 23"/>
                <a:gd name="T4" fmla="*/ 24 w 40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3">
                  <a:moveTo>
                    <a:pt x="24" y="0"/>
                  </a:moveTo>
                  <a:cubicBezTo>
                    <a:pt x="40" y="0"/>
                    <a:pt x="38" y="20"/>
                    <a:pt x="25" y="23"/>
                  </a:cubicBezTo>
                  <a:cubicBezTo>
                    <a:pt x="0" y="22"/>
                    <a:pt x="6" y="4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39" name="Freeform 61">
              <a:extLst>
                <a:ext uri="{FF2B5EF4-FFF2-40B4-BE49-F238E27FC236}">
                  <a16:creationId xmlns:a16="http://schemas.microsoft.com/office/drawing/2014/main" id="{F459656F-63AC-4FC7-8D12-282B9B0C4C5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0800000">
              <a:off x="11260480" y="6017506"/>
              <a:ext cx="137356" cy="99554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5"/>
                    <a:pt x="16" y="0"/>
                    <a:pt x="2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40" name="Freeform 5">
              <a:extLst>
                <a:ext uri="{FF2B5EF4-FFF2-40B4-BE49-F238E27FC236}">
                  <a16:creationId xmlns:a16="http://schemas.microsoft.com/office/drawing/2014/main" id="{5C345A48-BE33-4B10-AF97-207DC7E2CCA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0800000">
              <a:off x="10596434" y="6347177"/>
              <a:ext cx="121406" cy="81603"/>
            </a:xfrm>
            <a:custGeom>
              <a:avLst/>
              <a:gdLst>
                <a:gd name="T0" fmla="*/ 20 w 37"/>
                <a:gd name="T1" fmla="*/ 1 h 27"/>
                <a:gd name="T2" fmla="*/ 22 w 37"/>
                <a:gd name="T3" fmla="*/ 27 h 27"/>
                <a:gd name="T4" fmla="*/ 20 w 37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7">
                  <a:moveTo>
                    <a:pt x="20" y="1"/>
                  </a:moveTo>
                  <a:cubicBezTo>
                    <a:pt x="31" y="1"/>
                    <a:pt x="37" y="24"/>
                    <a:pt x="22" y="27"/>
                  </a:cubicBezTo>
                  <a:cubicBezTo>
                    <a:pt x="2" y="27"/>
                    <a:pt x="0" y="0"/>
                    <a:pt x="20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41" name="Freeform 6">
              <a:extLst>
                <a:ext uri="{FF2B5EF4-FFF2-40B4-BE49-F238E27FC236}">
                  <a16:creationId xmlns:a16="http://schemas.microsoft.com/office/drawing/2014/main" id="{65503F74-3A89-46DD-AD4D-9BB164E252CC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0800000">
              <a:off x="8310592" y="6345841"/>
              <a:ext cx="124063" cy="87315"/>
            </a:xfrm>
            <a:custGeom>
              <a:avLst/>
              <a:gdLst>
                <a:gd name="T0" fmla="*/ 12 w 38"/>
                <a:gd name="T1" fmla="*/ 3 h 29"/>
                <a:gd name="T2" fmla="*/ 15 w 38"/>
                <a:gd name="T3" fmla="*/ 29 h 29"/>
                <a:gd name="T4" fmla="*/ 12 w 38"/>
                <a:gd name="T5" fmla="*/ 3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9">
                  <a:moveTo>
                    <a:pt x="12" y="3"/>
                  </a:moveTo>
                  <a:cubicBezTo>
                    <a:pt x="34" y="0"/>
                    <a:pt x="38" y="26"/>
                    <a:pt x="15" y="29"/>
                  </a:cubicBezTo>
                  <a:cubicBezTo>
                    <a:pt x="4" y="23"/>
                    <a:pt x="0" y="9"/>
                    <a:pt x="12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42" name="Freeform 7">
              <a:extLst>
                <a:ext uri="{FF2B5EF4-FFF2-40B4-BE49-F238E27FC236}">
                  <a16:creationId xmlns:a16="http://schemas.microsoft.com/office/drawing/2014/main" id="{5D8D4A6C-9C30-46E6-953F-8FFE24534F6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0800000">
              <a:off x="10865803" y="6306514"/>
              <a:ext cx="138242" cy="100371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6"/>
                    <a:pt x="15" y="0"/>
                    <a:pt x="2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43" name="Freeform 8">
              <a:extLst>
                <a:ext uri="{FF2B5EF4-FFF2-40B4-BE49-F238E27FC236}">
                  <a16:creationId xmlns:a16="http://schemas.microsoft.com/office/drawing/2014/main" id="{844B12AB-BDBA-412B-8127-0671AB6BF8E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0800000">
              <a:off x="8670714" y="6339312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44" name="Freeform 9">
              <a:extLst>
                <a:ext uri="{FF2B5EF4-FFF2-40B4-BE49-F238E27FC236}">
                  <a16:creationId xmlns:a16="http://schemas.microsoft.com/office/drawing/2014/main" id="{84AE8FA4-8AC5-4D0E-9FF8-B6F6D961FCA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0800000">
              <a:off x="8956060" y="6342577"/>
              <a:ext cx="121406" cy="88130"/>
            </a:xfrm>
            <a:custGeom>
              <a:avLst/>
              <a:gdLst>
                <a:gd name="T0" fmla="*/ 18 w 37"/>
                <a:gd name="T1" fmla="*/ 4 h 29"/>
                <a:gd name="T2" fmla="*/ 22 w 37"/>
                <a:gd name="T3" fmla="*/ 29 h 29"/>
                <a:gd name="T4" fmla="*/ 18 w 37"/>
                <a:gd name="T5" fmla="*/ 4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9">
                  <a:moveTo>
                    <a:pt x="18" y="4"/>
                  </a:moveTo>
                  <a:cubicBezTo>
                    <a:pt x="35" y="0"/>
                    <a:pt x="37" y="28"/>
                    <a:pt x="22" y="29"/>
                  </a:cubicBezTo>
                  <a:cubicBezTo>
                    <a:pt x="7" y="28"/>
                    <a:pt x="0" y="1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45" name="Freeform 11">
              <a:extLst>
                <a:ext uri="{FF2B5EF4-FFF2-40B4-BE49-F238E27FC236}">
                  <a16:creationId xmlns:a16="http://schemas.microsoft.com/office/drawing/2014/main" id="{462515DF-512D-49E0-B5FE-637D9E352B8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0800000">
              <a:off x="9198871" y="6306670"/>
              <a:ext cx="143559" cy="102819"/>
            </a:xfrm>
            <a:custGeom>
              <a:avLst/>
              <a:gdLst>
                <a:gd name="T0" fmla="*/ 31 w 44"/>
                <a:gd name="T1" fmla="*/ 1 h 34"/>
                <a:gd name="T2" fmla="*/ 42 w 44"/>
                <a:gd name="T3" fmla="*/ 19 h 34"/>
                <a:gd name="T4" fmla="*/ 31 w 44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1"/>
                  </a:moveTo>
                  <a:cubicBezTo>
                    <a:pt x="39" y="0"/>
                    <a:pt x="44" y="12"/>
                    <a:pt x="42" y="19"/>
                  </a:cubicBezTo>
                  <a:cubicBezTo>
                    <a:pt x="25" y="34"/>
                    <a:pt x="0" y="8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46" name="Freeform 12">
              <a:extLst>
                <a:ext uri="{FF2B5EF4-FFF2-40B4-BE49-F238E27FC236}">
                  <a16:creationId xmlns:a16="http://schemas.microsoft.com/office/drawing/2014/main" id="{342CB8A0-096D-4A9F-B962-294DB670BD7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0800000">
              <a:off x="9716391" y="6324623"/>
              <a:ext cx="134697" cy="81603"/>
            </a:xfrm>
            <a:custGeom>
              <a:avLst/>
              <a:gdLst>
                <a:gd name="T0" fmla="*/ 22 w 41"/>
                <a:gd name="T1" fmla="*/ 0 h 27"/>
                <a:gd name="T2" fmla="*/ 8 w 41"/>
                <a:gd name="T3" fmla="*/ 20 h 27"/>
                <a:gd name="T4" fmla="*/ 22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22" y="0"/>
                  </a:moveTo>
                  <a:cubicBezTo>
                    <a:pt x="41" y="12"/>
                    <a:pt x="24" y="27"/>
                    <a:pt x="8" y="20"/>
                  </a:cubicBezTo>
                  <a:cubicBezTo>
                    <a:pt x="0" y="7"/>
                    <a:pt x="8" y="0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47" name="Freeform 13">
              <a:extLst>
                <a:ext uri="{FF2B5EF4-FFF2-40B4-BE49-F238E27FC236}">
                  <a16:creationId xmlns:a16="http://schemas.microsoft.com/office/drawing/2014/main" id="{6870353D-6B96-4946-8BB5-015BF6E6E22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0800000">
              <a:off x="10344031" y="6362033"/>
              <a:ext cx="124951" cy="69362"/>
            </a:xfrm>
            <a:custGeom>
              <a:avLst/>
              <a:gdLst>
                <a:gd name="T0" fmla="*/ 26 w 38"/>
                <a:gd name="T1" fmla="*/ 0 h 23"/>
                <a:gd name="T2" fmla="*/ 25 w 38"/>
                <a:gd name="T3" fmla="*/ 23 h 23"/>
                <a:gd name="T4" fmla="*/ 26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26" y="0"/>
                  </a:moveTo>
                  <a:cubicBezTo>
                    <a:pt x="38" y="0"/>
                    <a:pt x="37" y="20"/>
                    <a:pt x="25" y="23"/>
                  </a:cubicBezTo>
                  <a:cubicBezTo>
                    <a:pt x="0" y="23"/>
                    <a:pt x="5" y="1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48" name="Freeform 14">
              <a:extLst>
                <a:ext uri="{FF2B5EF4-FFF2-40B4-BE49-F238E27FC236}">
                  <a16:creationId xmlns:a16="http://schemas.microsoft.com/office/drawing/2014/main" id="{20249E38-6114-4065-8836-941D6C55D5D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0800000">
              <a:off x="10070859" y="6318096"/>
              <a:ext cx="134697" cy="84866"/>
            </a:xfrm>
            <a:custGeom>
              <a:avLst/>
              <a:gdLst>
                <a:gd name="T0" fmla="*/ 26 w 41"/>
                <a:gd name="T1" fmla="*/ 1 h 28"/>
                <a:gd name="T2" fmla="*/ 39 w 41"/>
                <a:gd name="T3" fmla="*/ 20 h 28"/>
                <a:gd name="T4" fmla="*/ 26 w 41"/>
                <a:gd name="T5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8">
                  <a:moveTo>
                    <a:pt x="26" y="1"/>
                  </a:moveTo>
                  <a:cubicBezTo>
                    <a:pt x="34" y="0"/>
                    <a:pt x="41" y="12"/>
                    <a:pt x="39" y="20"/>
                  </a:cubicBezTo>
                  <a:cubicBezTo>
                    <a:pt x="17" y="28"/>
                    <a:pt x="0" y="12"/>
                    <a:pt x="26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49" name="Freeform 16">
              <a:extLst>
                <a:ext uri="{FF2B5EF4-FFF2-40B4-BE49-F238E27FC236}">
                  <a16:creationId xmlns:a16="http://schemas.microsoft.com/office/drawing/2014/main" id="{BDA5073D-3C1B-4779-8DEF-FD9CD5308D4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0800000">
              <a:off x="9461176" y="6300142"/>
              <a:ext cx="143559" cy="97107"/>
            </a:xfrm>
            <a:custGeom>
              <a:avLst/>
              <a:gdLst>
                <a:gd name="T0" fmla="*/ 31 w 44"/>
                <a:gd name="T1" fmla="*/ 1 h 32"/>
                <a:gd name="T2" fmla="*/ 43 w 44"/>
                <a:gd name="T3" fmla="*/ 15 h 32"/>
                <a:gd name="T4" fmla="*/ 31 w 44"/>
                <a:gd name="T5" fmla="*/ 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2">
                  <a:moveTo>
                    <a:pt x="31" y="1"/>
                  </a:moveTo>
                  <a:cubicBezTo>
                    <a:pt x="40" y="0"/>
                    <a:pt x="44" y="8"/>
                    <a:pt x="43" y="15"/>
                  </a:cubicBezTo>
                  <a:cubicBezTo>
                    <a:pt x="29" y="32"/>
                    <a:pt x="0" y="6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50" name="Freeform 17">
              <a:extLst>
                <a:ext uri="{FF2B5EF4-FFF2-40B4-BE49-F238E27FC236}">
                  <a16:creationId xmlns:a16="http://schemas.microsoft.com/office/drawing/2014/main" id="{79505220-ED85-46B5-A218-0991FA579482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0800000">
              <a:off x="8039205" y="6341355"/>
              <a:ext cx="94821" cy="69362"/>
            </a:xfrm>
            <a:custGeom>
              <a:avLst/>
              <a:gdLst>
                <a:gd name="T0" fmla="*/ 13 w 29"/>
                <a:gd name="T1" fmla="*/ 0 h 23"/>
                <a:gd name="T2" fmla="*/ 13 w 29"/>
                <a:gd name="T3" fmla="*/ 23 h 23"/>
                <a:gd name="T4" fmla="*/ 13 w 2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9" h="23">
                  <a:moveTo>
                    <a:pt x="13" y="0"/>
                  </a:moveTo>
                  <a:cubicBezTo>
                    <a:pt x="27" y="0"/>
                    <a:pt x="29" y="22"/>
                    <a:pt x="13" y="23"/>
                  </a:cubicBezTo>
                  <a:cubicBezTo>
                    <a:pt x="2" y="22"/>
                    <a:pt x="0" y="2"/>
                    <a:pt x="1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51" name="Freeform 21">
              <a:extLst>
                <a:ext uri="{FF2B5EF4-FFF2-40B4-BE49-F238E27FC236}">
                  <a16:creationId xmlns:a16="http://schemas.microsoft.com/office/drawing/2014/main" id="{A8513416-DF87-4A83-8026-AF40654BAE1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0800000">
              <a:off x="7730057" y="6318096"/>
              <a:ext cx="140901" cy="102819"/>
            </a:xfrm>
            <a:custGeom>
              <a:avLst/>
              <a:gdLst>
                <a:gd name="T0" fmla="*/ 24 w 43"/>
                <a:gd name="T1" fmla="*/ 0 h 34"/>
                <a:gd name="T2" fmla="*/ 14 w 43"/>
                <a:gd name="T3" fmla="*/ 23 h 34"/>
                <a:gd name="T4" fmla="*/ 24 w 43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4">
                  <a:moveTo>
                    <a:pt x="24" y="0"/>
                  </a:moveTo>
                  <a:cubicBezTo>
                    <a:pt x="43" y="3"/>
                    <a:pt x="28" y="34"/>
                    <a:pt x="14" y="23"/>
                  </a:cubicBezTo>
                  <a:cubicBezTo>
                    <a:pt x="0" y="28"/>
                    <a:pt x="4" y="5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52" name="Freeform 25">
              <a:extLst>
                <a:ext uri="{FF2B5EF4-FFF2-40B4-BE49-F238E27FC236}">
                  <a16:creationId xmlns:a16="http://schemas.microsoft.com/office/drawing/2014/main" id="{AF0489C4-7984-4A49-9D02-ACE2DD3EC8B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0800000">
              <a:off x="6930591" y="6309120"/>
              <a:ext cx="134697" cy="93843"/>
            </a:xfrm>
            <a:custGeom>
              <a:avLst/>
              <a:gdLst>
                <a:gd name="T0" fmla="*/ 23 w 41"/>
                <a:gd name="T1" fmla="*/ 0 h 31"/>
                <a:gd name="T2" fmla="*/ 17 w 41"/>
                <a:gd name="T3" fmla="*/ 25 h 31"/>
                <a:gd name="T4" fmla="*/ 23 w 41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1">
                  <a:moveTo>
                    <a:pt x="23" y="0"/>
                  </a:moveTo>
                  <a:cubicBezTo>
                    <a:pt x="40" y="1"/>
                    <a:pt x="41" y="31"/>
                    <a:pt x="17" y="25"/>
                  </a:cubicBezTo>
                  <a:cubicBezTo>
                    <a:pt x="0" y="7"/>
                    <a:pt x="17" y="4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53" name="Freeform 29">
              <a:extLst>
                <a:ext uri="{FF2B5EF4-FFF2-40B4-BE49-F238E27FC236}">
                  <a16:creationId xmlns:a16="http://schemas.microsoft.com/office/drawing/2014/main" id="{3DB0DE7C-BF6D-4059-94C4-FD4D6E7BA903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0800000">
              <a:off x="7497041" y="6299934"/>
              <a:ext cx="118747" cy="120771"/>
            </a:xfrm>
            <a:custGeom>
              <a:avLst/>
              <a:gdLst>
                <a:gd name="T0" fmla="*/ 16 w 36"/>
                <a:gd name="T1" fmla="*/ 4 h 40"/>
                <a:gd name="T2" fmla="*/ 34 w 36"/>
                <a:gd name="T3" fmla="*/ 15 h 40"/>
                <a:gd name="T4" fmla="*/ 16 w 36"/>
                <a:gd name="T5" fmla="*/ 4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40">
                  <a:moveTo>
                    <a:pt x="16" y="4"/>
                  </a:moveTo>
                  <a:cubicBezTo>
                    <a:pt x="36" y="5"/>
                    <a:pt x="33" y="0"/>
                    <a:pt x="34" y="15"/>
                  </a:cubicBezTo>
                  <a:cubicBezTo>
                    <a:pt x="34" y="40"/>
                    <a:pt x="0" y="22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54" name="Freeform 31">
              <a:extLst>
                <a:ext uri="{FF2B5EF4-FFF2-40B4-BE49-F238E27FC236}">
                  <a16:creationId xmlns:a16="http://schemas.microsoft.com/office/drawing/2014/main" id="{5B58E23E-6D06-4F24-B6F8-98AE632C2AE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0800000">
              <a:off x="7207517" y="6336989"/>
              <a:ext cx="131153" cy="72626"/>
            </a:xfrm>
            <a:custGeom>
              <a:avLst/>
              <a:gdLst>
                <a:gd name="T0" fmla="*/ 24 w 40"/>
                <a:gd name="T1" fmla="*/ 0 h 24"/>
                <a:gd name="T2" fmla="*/ 25 w 40"/>
                <a:gd name="T3" fmla="*/ 24 h 24"/>
                <a:gd name="T4" fmla="*/ 24 w 40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4">
                  <a:moveTo>
                    <a:pt x="24" y="0"/>
                  </a:moveTo>
                  <a:cubicBezTo>
                    <a:pt x="40" y="0"/>
                    <a:pt x="38" y="20"/>
                    <a:pt x="25" y="24"/>
                  </a:cubicBezTo>
                  <a:cubicBezTo>
                    <a:pt x="0" y="22"/>
                    <a:pt x="6" y="4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55" name="Freeform 32">
              <a:extLst>
                <a:ext uri="{FF2B5EF4-FFF2-40B4-BE49-F238E27FC236}">
                  <a16:creationId xmlns:a16="http://schemas.microsoft.com/office/drawing/2014/main" id="{7D87D95A-4B48-4140-BB5C-9A33AACBFAA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0800000">
              <a:off x="10094795" y="6039831"/>
              <a:ext cx="144445" cy="106083"/>
            </a:xfrm>
            <a:custGeom>
              <a:avLst/>
              <a:gdLst>
                <a:gd name="T0" fmla="*/ 28 w 44"/>
                <a:gd name="T1" fmla="*/ 0 h 35"/>
                <a:gd name="T2" fmla="*/ 42 w 44"/>
                <a:gd name="T3" fmla="*/ 21 h 35"/>
                <a:gd name="T4" fmla="*/ 28 w 44"/>
                <a:gd name="T5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5">
                  <a:moveTo>
                    <a:pt x="28" y="0"/>
                  </a:moveTo>
                  <a:cubicBezTo>
                    <a:pt x="36" y="1"/>
                    <a:pt x="44" y="12"/>
                    <a:pt x="42" y="21"/>
                  </a:cubicBezTo>
                  <a:cubicBezTo>
                    <a:pt x="23" y="35"/>
                    <a:pt x="0" y="7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56" name="Freeform 33">
              <a:extLst>
                <a:ext uri="{FF2B5EF4-FFF2-40B4-BE49-F238E27FC236}">
                  <a16:creationId xmlns:a16="http://schemas.microsoft.com/office/drawing/2014/main" id="{6D78BEA4-B995-4BEC-A3B4-C580D646ADA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0800000">
              <a:off x="9015443" y="6088793"/>
              <a:ext cx="151535" cy="75075"/>
            </a:xfrm>
            <a:custGeom>
              <a:avLst/>
              <a:gdLst>
                <a:gd name="T0" fmla="*/ 23 w 46"/>
                <a:gd name="T1" fmla="*/ 0 h 25"/>
                <a:gd name="T2" fmla="*/ 29 w 46"/>
                <a:gd name="T3" fmla="*/ 25 h 25"/>
                <a:gd name="T4" fmla="*/ 23 w 46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25">
                  <a:moveTo>
                    <a:pt x="23" y="0"/>
                  </a:moveTo>
                  <a:cubicBezTo>
                    <a:pt x="32" y="1"/>
                    <a:pt x="46" y="21"/>
                    <a:pt x="29" y="25"/>
                  </a:cubicBezTo>
                  <a:cubicBezTo>
                    <a:pt x="10" y="23"/>
                    <a:pt x="0" y="9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57" name="Freeform 34">
              <a:extLst>
                <a:ext uri="{FF2B5EF4-FFF2-40B4-BE49-F238E27FC236}">
                  <a16:creationId xmlns:a16="http://schemas.microsoft.com/office/drawing/2014/main" id="{C075F1AC-7155-4487-8B7A-0C74E2C65D9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0800000">
              <a:off x="8022051" y="6079816"/>
              <a:ext cx="134697" cy="84051"/>
            </a:xfrm>
            <a:custGeom>
              <a:avLst/>
              <a:gdLst>
                <a:gd name="T0" fmla="*/ 22 w 41"/>
                <a:gd name="T1" fmla="*/ 0 h 28"/>
                <a:gd name="T2" fmla="*/ 8 w 41"/>
                <a:gd name="T3" fmla="*/ 21 h 28"/>
                <a:gd name="T4" fmla="*/ 22 w 41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8">
                  <a:moveTo>
                    <a:pt x="22" y="0"/>
                  </a:moveTo>
                  <a:cubicBezTo>
                    <a:pt x="41" y="13"/>
                    <a:pt x="24" y="28"/>
                    <a:pt x="8" y="21"/>
                  </a:cubicBezTo>
                  <a:cubicBezTo>
                    <a:pt x="0" y="8"/>
                    <a:pt x="8" y="0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58" name="Freeform 35">
              <a:extLst>
                <a:ext uri="{FF2B5EF4-FFF2-40B4-BE49-F238E27FC236}">
                  <a16:creationId xmlns:a16="http://schemas.microsoft.com/office/drawing/2014/main" id="{2923812A-0930-464A-B863-8232CDF9BEA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0800000">
              <a:off x="8806684" y="6076799"/>
              <a:ext cx="131153" cy="84866"/>
            </a:xfrm>
            <a:custGeom>
              <a:avLst/>
              <a:gdLst>
                <a:gd name="T0" fmla="*/ 27 w 40"/>
                <a:gd name="T1" fmla="*/ 1 h 28"/>
                <a:gd name="T2" fmla="*/ 38 w 40"/>
                <a:gd name="T3" fmla="*/ 17 h 28"/>
                <a:gd name="T4" fmla="*/ 27 w 40"/>
                <a:gd name="T5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8">
                  <a:moveTo>
                    <a:pt x="27" y="1"/>
                  </a:moveTo>
                  <a:cubicBezTo>
                    <a:pt x="35" y="0"/>
                    <a:pt x="40" y="10"/>
                    <a:pt x="38" y="17"/>
                  </a:cubicBezTo>
                  <a:cubicBezTo>
                    <a:pt x="17" y="28"/>
                    <a:pt x="0" y="7"/>
                    <a:pt x="27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59" name="Freeform 36">
              <a:extLst>
                <a:ext uri="{FF2B5EF4-FFF2-40B4-BE49-F238E27FC236}">
                  <a16:creationId xmlns:a16="http://schemas.microsoft.com/office/drawing/2014/main" id="{5B22D5AF-1F95-4943-ADBD-50BF0DDC9BC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0800000">
              <a:off x="7345904" y="6043095"/>
              <a:ext cx="144445" cy="102819"/>
            </a:xfrm>
            <a:custGeom>
              <a:avLst/>
              <a:gdLst>
                <a:gd name="T0" fmla="*/ 31 w 44"/>
                <a:gd name="T1" fmla="*/ 1 h 34"/>
                <a:gd name="T2" fmla="*/ 25 w 44"/>
                <a:gd name="T3" fmla="*/ 22 h 34"/>
                <a:gd name="T4" fmla="*/ 31 w 44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1"/>
                  </a:moveTo>
                  <a:cubicBezTo>
                    <a:pt x="44" y="3"/>
                    <a:pt x="38" y="34"/>
                    <a:pt x="25" y="22"/>
                  </a:cubicBezTo>
                  <a:cubicBezTo>
                    <a:pt x="0" y="28"/>
                    <a:pt x="14" y="0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60" name="Freeform 37">
              <a:extLst>
                <a:ext uri="{FF2B5EF4-FFF2-40B4-BE49-F238E27FC236}">
                  <a16:creationId xmlns:a16="http://schemas.microsoft.com/office/drawing/2014/main" id="{09709304-5160-4325-BE4E-F970450FA81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0800000">
              <a:off x="10337604" y="6030855"/>
              <a:ext cx="115202" cy="121588"/>
            </a:xfrm>
            <a:custGeom>
              <a:avLst/>
              <a:gdLst>
                <a:gd name="T0" fmla="*/ 16 w 35"/>
                <a:gd name="T1" fmla="*/ 4 h 40"/>
                <a:gd name="T2" fmla="*/ 33 w 35"/>
                <a:gd name="T3" fmla="*/ 15 h 40"/>
                <a:gd name="T4" fmla="*/ 16 w 35"/>
                <a:gd name="T5" fmla="*/ 4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5" h="40">
                  <a:moveTo>
                    <a:pt x="16" y="4"/>
                  </a:moveTo>
                  <a:cubicBezTo>
                    <a:pt x="35" y="4"/>
                    <a:pt x="32" y="0"/>
                    <a:pt x="33" y="15"/>
                  </a:cubicBezTo>
                  <a:cubicBezTo>
                    <a:pt x="34" y="40"/>
                    <a:pt x="0" y="22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61" name="Freeform 38">
              <a:extLst>
                <a:ext uri="{FF2B5EF4-FFF2-40B4-BE49-F238E27FC236}">
                  <a16:creationId xmlns:a16="http://schemas.microsoft.com/office/drawing/2014/main" id="{6086BD94-D139-4DEE-9FB6-849360DABF4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0800000">
              <a:off x="8517418" y="6070840"/>
              <a:ext cx="127608" cy="69362"/>
            </a:xfrm>
            <a:custGeom>
              <a:avLst/>
              <a:gdLst>
                <a:gd name="T0" fmla="*/ 26 w 39"/>
                <a:gd name="T1" fmla="*/ 0 h 23"/>
                <a:gd name="T2" fmla="*/ 26 w 39"/>
                <a:gd name="T3" fmla="*/ 23 h 23"/>
                <a:gd name="T4" fmla="*/ 2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26" y="0"/>
                  </a:moveTo>
                  <a:cubicBezTo>
                    <a:pt x="39" y="1"/>
                    <a:pt x="38" y="21"/>
                    <a:pt x="26" y="23"/>
                  </a:cubicBezTo>
                  <a:cubicBezTo>
                    <a:pt x="0" y="23"/>
                    <a:pt x="5" y="2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62" name="Freeform 39">
              <a:extLst>
                <a:ext uri="{FF2B5EF4-FFF2-40B4-BE49-F238E27FC236}">
                  <a16:creationId xmlns:a16="http://schemas.microsoft.com/office/drawing/2014/main" id="{84B8A4B1-C709-4864-851E-6A76DE4E525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0800000">
              <a:off x="8268404" y="6058600"/>
              <a:ext cx="131153" cy="81603"/>
            </a:xfrm>
            <a:custGeom>
              <a:avLst/>
              <a:gdLst>
                <a:gd name="T0" fmla="*/ 25 w 40"/>
                <a:gd name="T1" fmla="*/ 0 h 27"/>
                <a:gd name="T2" fmla="*/ 38 w 40"/>
                <a:gd name="T3" fmla="*/ 20 h 27"/>
                <a:gd name="T4" fmla="*/ 25 w 40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7">
                  <a:moveTo>
                    <a:pt x="25" y="0"/>
                  </a:moveTo>
                  <a:cubicBezTo>
                    <a:pt x="34" y="0"/>
                    <a:pt x="40" y="11"/>
                    <a:pt x="38" y="20"/>
                  </a:cubicBezTo>
                  <a:cubicBezTo>
                    <a:pt x="17" y="27"/>
                    <a:pt x="0" y="12"/>
                    <a:pt x="2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63" name="Freeform 40">
              <a:extLst>
                <a:ext uri="{FF2B5EF4-FFF2-40B4-BE49-F238E27FC236}">
                  <a16:creationId xmlns:a16="http://schemas.microsoft.com/office/drawing/2014/main" id="{51183B3E-65BA-45BB-9238-E5553DA7E22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0800000">
              <a:off x="10809931" y="6055336"/>
              <a:ext cx="134697" cy="81603"/>
            </a:xfrm>
            <a:custGeom>
              <a:avLst/>
              <a:gdLst>
                <a:gd name="T0" fmla="*/ 19 w 41"/>
                <a:gd name="T1" fmla="*/ 0 h 27"/>
                <a:gd name="T2" fmla="*/ 7 w 41"/>
                <a:gd name="T3" fmla="*/ 20 h 27"/>
                <a:gd name="T4" fmla="*/ 19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19" y="0"/>
                  </a:moveTo>
                  <a:cubicBezTo>
                    <a:pt x="41" y="9"/>
                    <a:pt x="28" y="27"/>
                    <a:pt x="7" y="20"/>
                  </a:cubicBezTo>
                  <a:cubicBezTo>
                    <a:pt x="0" y="8"/>
                    <a:pt x="7" y="1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64" name="Freeform 41">
              <a:extLst>
                <a:ext uri="{FF2B5EF4-FFF2-40B4-BE49-F238E27FC236}">
                  <a16:creationId xmlns:a16="http://schemas.microsoft.com/office/drawing/2014/main" id="{B456CBC6-D8DB-4226-8743-8355D0C1E28D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0800000">
              <a:off x="7126136" y="6055335"/>
              <a:ext cx="144445" cy="78339"/>
            </a:xfrm>
            <a:custGeom>
              <a:avLst/>
              <a:gdLst>
                <a:gd name="T0" fmla="*/ 29 w 44"/>
                <a:gd name="T1" fmla="*/ 0 h 26"/>
                <a:gd name="T2" fmla="*/ 26 w 44"/>
                <a:gd name="T3" fmla="*/ 26 h 26"/>
                <a:gd name="T4" fmla="*/ 29 w 44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6">
                  <a:moveTo>
                    <a:pt x="29" y="0"/>
                  </a:moveTo>
                  <a:cubicBezTo>
                    <a:pt x="44" y="3"/>
                    <a:pt x="40" y="22"/>
                    <a:pt x="26" y="26"/>
                  </a:cubicBezTo>
                  <a:cubicBezTo>
                    <a:pt x="0" y="25"/>
                    <a:pt x="11" y="6"/>
                    <a:pt x="2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65" name="Freeform 42">
              <a:extLst>
                <a:ext uri="{FF2B5EF4-FFF2-40B4-BE49-F238E27FC236}">
                  <a16:creationId xmlns:a16="http://schemas.microsoft.com/office/drawing/2014/main" id="{2A43AE63-9201-415C-A88E-C52685BF9A9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0800000">
              <a:off x="7798736" y="6034119"/>
              <a:ext cx="144445" cy="97107"/>
            </a:xfrm>
            <a:custGeom>
              <a:avLst/>
              <a:gdLst>
                <a:gd name="T0" fmla="*/ 31 w 44"/>
                <a:gd name="T1" fmla="*/ 1 h 32"/>
                <a:gd name="T2" fmla="*/ 43 w 44"/>
                <a:gd name="T3" fmla="*/ 16 h 32"/>
                <a:gd name="T4" fmla="*/ 31 w 44"/>
                <a:gd name="T5" fmla="*/ 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2">
                  <a:moveTo>
                    <a:pt x="31" y="1"/>
                  </a:moveTo>
                  <a:cubicBezTo>
                    <a:pt x="40" y="0"/>
                    <a:pt x="44" y="8"/>
                    <a:pt x="43" y="16"/>
                  </a:cubicBezTo>
                  <a:cubicBezTo>
                    <a:pt x="29" y="32"/>
                    <a:pt x="0" y="7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66" name="Freeform 44">
              <a:extLst>
                <a:ext uri="{FF2B5EF4-FFF2-40B4-BE49-F238E27FC236}">
                  <a16:creationId xmlns:a16="http://schemas.microsoft.com/office/drawing/2014/main" id="{0BB8C75E-6B9A-4E95-85CF-ACD2D2AD2B1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0800000">
              <a:off x="9327374" y="6037383"/>
              <a:ext cx="131153" cy="84866"/>
            </a:xfrm>
            <a:custGeom>
              <a:avLst/>
              <a:gdLst>
                <a:gd name="T0" fmla="*/ 27 w 40"/>
                <a:gd name="T1" fmla="*/ 1 h 28"/>
                <a:gd name="T2" fmla="*/ 38 w 40"/>
                <a:gd name="T3" fmla="*/ 17 h 28"/>
                <a:gd name="T4" fmla="*/ 27 w 40"/>
                <a:gd name="T5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8">
                  <a:moveTo>
                    <a:pt x="27" y="1"/>
                  </a:moveTo>
                  <a:cubicBezTo>
                    <a:pt x="35" y="0"/>
                    <a:pt x="40" y="10"/>
                    <a:pt x="38" y="17"/>
                  </a:cubicBezTo>
                  <a:cubicBezTo>
                    <a:pt x="17" y="28"/>
                    <a:pt x="0" y="7"/>
                    <a:pt x="27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67" name="Freeform 45">
              <a:extLst>
                <a:ext uri="{FF2B5EF4-FFF2-40B4-BE49-F238E27FC236}">
                  <a16:creationId xmlns:a16="http://schemas.microsoft.com/office/drawing/2014/main" id="{F593E6EC-FB46-40CB-825C-C1305B1FB1B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0800000">
              <a:off x="7555926" y="6012902"/>
              <a:ext cx="144445" cy="102819"/>
            </a:xfrm>
            <a:custGeom>
              <a:avLst/>
              <a:gdLst>
                <a:gd name="T0" fmla="*/ 31 w 44"/>
                <a:gd name="T1" fmla="*/ 0 h 34"/>
                <a:gd name="T2" fmla="*/ 42 w 44"/>
                <a:gd name="T3" fmla="*/ 19 h 34"/>
                <a:gd name="T4" fmla="*/ 31 w 44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0"/>
                  </a:moveTo>
                  <a:cubicBezTo>
                    <a:pt x="39" y="0"/>
                    <a:pt x="44" y="12"/>
                    <a:pt x="42" y="19"/>
                  </a:cubicBezTo>
                  <a:cubicBezTo>
                    <a:pt x="25" y="34"/>
                    <a:pt x="0" y="8"/>
                    <a:pt x="3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68" name="Freeform 46">
              <a:extLst>
                <a:ext uri="{FF2B5EF4-FFF2-40B4-BE49-F238E27FC236}">
                  <a16:creationId xmlns:a16="http://schemas.microsoft.com/office/drawing/2014/main" id="{517F36F0-8630-4831-9057-6CA9B217BE7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0800000">
              <a:off x="10583957" y="6061049"/>
              <a:ext cx="121406" cy="81603"/>
            </a:xfrm>
            <a:custGeom>
              <a:avLst/>
              <a:gdLst>
                <a:gd name="T0" fmla="*/ 19 w 37"/>
                <a:gd name="T1" fmla="*/ 1 h 27"/>
                <a:gd name="T2" fmla="*/ 21 w 37"/>
                <a:gd name="T3" fmla="*/ 27 h 27"/>
                <a:gd name="T4" fmla="*/ 19 w 37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7">
                  <a:moveTo>
                    <a:pt x="19" y="1"/>
                  </a:moveTo>
                  <a:cubicBezTo>
                    <a:pt x="31" y="2"/>
                    <a:pt x="37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69" name="Freeform 47">
              <a:extLst>
                <a:ext uri="{FF2B5EF4-FFF2-40B4-BE49-F238E27FC236}">
                  <a16:creationId xmlns:a16="http://schemas.microsoft.com/office/drawing/2014/main" id="{9614B5E6-3CE1-465E-8381-646179E1B19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0800000">
              <a:off x="9553346" y="6034118"/>
              <a:ext cx="147990" cy="78339"/>
            </a:xfrm>
            <a:custGeom>
              <a:avLst/>
              <a:gdLst>
                <a:gd name="T0" fmla="*/ 22 w 45"/>
                <a:gd name="T1" fmla="*/ 0 h 26"/>
                <a:gd name="T2" fmla="*/ 28 w 45"/>
                <a:gd name="T3" fmla="*/ 26 h 26"/>
                <a:gd name="T4" fmla="*/ 22 w 45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6">
                  <a:moveTo>
                    <a:pt x="22" y="0"/>
                  </a:moveTo>
                  <a:cubicBezTo>
                    <a:pt x="32" y="2"/>
                    <a:pt x="45" y="22"/>
                    <a:pt x="28" y="26"/>
                  </a:cubicBezTo>
                  <a:cubicBezTo>
                    <a:pt x="10" y="24"/>
                    <a:pt x="0" y="9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70" name="Freeform 48">
              <a:extLst>
                <a:ext uri="{FF2B5EF4-FFF2-40B4-BE49-F238E27FC236}">
                  <a16:creationId xmlns:a16="http://schemas.microsoft.com/office/drawing/2014/main" id="{5A40C31A-16AE-42C0-AC3B-52DCA2F5A22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0800000">
              <a:off x="9804575" y="6052072"/>
              <a:ext cx="133812" cy="79154"/>
            </a:xfrm>
            <a:custGeom>
              <a:avLst/>
              <a:gdLst>
                <a:gd name="T0" fmla="*/ 19 w 41"/>
                <a:gd name="T1" fmla="*/ 0 h 26"/>
                <a:gd name="T2" fmla="*/ 7 w 41"/>
                <a:gd name="T3" fmla="*/ 19 h 26"/>
                <a:gd name="T4" fmla="*/ 19 w 41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6">
                  <a:moveTo>
                    <a:pt x="19" y="0"/>
                  </a:moveTo>
                  <a:cubicBezTo>
                    <a:pt x="41" y="9"/>
                    <a:pt x="28" y="26"/>
                    <a:pt x="7" y="19"/>
                  </a:cubicBezTo>
                  <a:cubicBezTo>
                    <a:pt x="0" y="8"/>
                    <a:pt x="7" y="1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71" name="Freeform 49">
              <a:extLst>
                <a:ext uri="{FF2B5EF4-FFF2-40B4-BE49-F238E27FC236}">
                  <a16:creationId xmlns:a16="http://schemas.microsoft.com/office/drawing/2014/main" id="{CE95CDB5-B8FA-431B-B9BE-7791AD92CD1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0800000">
              <a:off x="6903707" y="6016166"/>
              <a:ext cx="127608" cy="81603"/>
            </a:xfrm>
            <a:custGeom>
              <a:avLst/>
              <a:gdLst>
                <a:gd name="T0" fmla="*/ 21 w 39"/>
                <a:gd name="T1" fmla="*/ 2 h 27"/>
                <a:gd name="T2" fmla="*/ 26 w 39"/>
                <a:gd name="T3" fmla="*/ 24 h 27"/>
                <a:gd name="T4" fmla="*/ 21 w 39"/>
                <a:gd name="T5" fmla="*/ 2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7">
                  <a:moveTo>
                    <a:pt x="21" y="2"/>
                  </a:moveTo>
                  <a:cubicBezTo>
                    <a:pt x="36" y="0"/>
                    <a:pt x="39" y="17"/>
                    <a:pt x="26" y="24"/>
                  </a:cubicBezTo>
                  <a:cubicBezTo>
                    <a:pt x="8" y="27"/>
                    <a:pt x="0" y="9"/>
                    <a:pt x="21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218099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FF4A234-29BA-4B70-BFC0-64FBB64F2A7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FF62AAC-1C5B-406E-8F1E-5B0FD8E9D6E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D54C0B2-BD19-412A-A64E-72F7981CDF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3811" y="718366"/>
            <a:ext cx="9483513" cy="944656"/>
          </a:xfrm>
        </p:spPr>
        <p:txBody>
          <a:bodyPr>
            <a:normAutofit/>
          </a:bodyPr>
          <a:lstStyle/>
          <a:p>
            <a:r>
              <a:rPr lang="en-GB" dirty="0"/>
              <a:t>Triad Work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C2268EF-1ED3-4797-8355-F5078CB18B3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790700" y="1883764"/>
            <a:ext cx="8978579" cy="40971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C67DF9-58E2-4E06-8E5F-147DC460B7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03967" y="2478755"/>
            <a:ext cx="7598826" cy="2945618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GB" dirty="0"/>
              <a:t>In your skills practice each client identifies a goal. Within your triad, consider all the forces that are helpful to achieve the change and all the forces that are resisting the change. </a:t>
            </a: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5CCCD93E-51C6-47E1-8405-8D870E6B524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084460" y="-5553"/>
            <a:ext cx="781459" cy="6853105"/>
            <a:chOff x="11084460" y="-5553"/>
            <a:chExt cx="781459" cy="6853105"/>
          </a:xfrm>
        </p:grpSpPr>
        <p:sp>
          <p:nvSpPr>
            <p:cNvPr id="15" name="Freeform 59">
              <a:extLst>
                <a:ext uri="{FF2B5EF4-FFF2-40B4-BE49-F238E27FC236}">
                  <a16:creationId xmlns:a16="http://schemas.microsoft.com/office/drawing/2014/main" id="{781905C4-1133-4589-891D-4E6052BC9C9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85558" y="6708631"/>
              <a:ext cx="124063" cy="78339"/>
            </a:xfrm>
            <a:custGeom>
              <a:avLst/>
              <a:gdLst>
                <a:gd name="T0" fmla="*/ 22 w 38"/>
                <a:gd name="T1" fmla="*/ 0 h 26"/>
                <a:gd name="T2" fmla="*/ 18 w 38"/>
                <a:gd name="T3" fmla="*/ 26 h 26"/>
                <a:gd name="T4" fmla="*/ 22 w 38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6">
                  <a:moveTo>
                    <a:pt x="22" y="0"/>
                  </a:moveTo>
                  <a:cubicBezTo>
                    <a:pt x="38" y="3"/>
                    <a:pt x="33" y="25"/>
                    <a:pt x="18" y="26"/>
                  </a:cubicBezTo>
                  <a:cubicBezTo>
                    <a:pt x="0" y="20"/>
                    <a:pt x="6" y="3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Freeform 78">
              <a:extLst>
                <a:ext uri="{FF2B5EF4-FFF2-40B4-BE49-F238E27FC236}">
                  <a16:creationId xmlns:a16="http://schemas.microsoft.com/office/drawing/2014/main" id="{B549DF45-2D76-437C-ACBF-763DF06F3EF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751122" y="657431"/>
              <a:ext cx="147990" cy="75075"/>
            </a:xfrm>
            <a:custGeom>
              <a:avLst/>
              <a:gdLst>
                <a:gd name="T0" fmla="*/ 22 w 45"/>
                <a:gd name="T1" fmla="*/ 0 h 25"/>
                <a:gd name="T2" fmla="*/ 28 w 45"/>
                <a:gd name="T3" fmla="*/ 25 h 25"/>
                <a:gd name="T4" fmla="*/ 22 w 45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5">
                  <a:moveTo>
                    <a:pt x="22" y="0"/>
                  </a:moveTo>
                  <a:cubicBezTo>
                    <a:pt x="32" y="1"/>
                    <a:pt x="45" y="21"/>
                    <a:pt x="28" y="25"/>
                  </a:cubicBezTo>
                  <a:cubicBezTo>
                    <a:pt x="9" y="23"/>
                    <a:pt x="0" y="9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79">
              <a:extLst>
                <a:ext uri="{FF2B5EF4-FFF2-40B4-BE49-F238E27FC236}">
                  <a16:creationId xmlns:a16="http://schemas.microsoft.com/office/drawing/2014/main" id="{B49F2B88-F0AA-40D6-997C-4CD28AD29325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763494" y="888476"/>
              <a:ext cx="124063" cy="69362"/>
            </a:xfrm>
            <a:custGeom>
              <a:avLst/>
              <a:gdLst>
                <a:gd name="T0" fmla="*/ 20 w 38"/>
                <a:gd name="T1" fmla="*/ 0 h 23"/>
                <a:gd name="T2" fmla="*/ 20 w 38"/>
                <a:gd name="T3" fmla="*/ 22 h 23"/>
                <a:gd name="T4" fmla="*/ 20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20" y="0"/>
                  </a:moveTo>
                  <a:cubicBezTo>
                    <a:pt x="37" y="3"/>
                    <a:pt x="38" y="23"/>
                    <a:pt x="20" y="22"/>
                  </a:cubicBezTo>
                  <a:cubicBezTo>
                    <a:pt x="8" y="18"/>
                    <a:pt x="0" y="5"/>
                    <a:pt x="2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80">
              <a:extLst>
                <a:ext uri="{FF2B5EF4-FFF2-40B4-BE49-F238E27FC236}">
                  <a16:creationId xmlns:a16="http://schemas.microsoft.com/office/drawing/2014/main" id="{36A4A66A-D1F4-4383-8D28-A68695937FC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758153" y="1126271"/>
              <a:ext cx="124951" cy="66098"/>
            </a:xfrm>
            <a:custGeom>
              <a:avLst/>
              <a:gdLst>
                <a:gd name="T0" fmla="*/ 21 w 38"/>
                <a:gd name="T1" fmla="*/ 0 h 22"/>
                <a:gd name="T2" fmla="*/ 21 w 38"/>
                <a:gd name="T3" fmla="*/ 22 h 22"/>
                <a:gd name="T4" fmla="*/ 21 w 38"/>
                <a:gd name="T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2">
                  <a:moveTo>
                    <a:pt x="21" y="0"/>
                  </a:moveTo>
                  <a:cubicBezTo>
                    <a:pt x="37" y="2"/>
                    <a:pt x="38" y="20"/>
                    <a:pt x="21" y="22"/>
                  </a:cubicBezTo>
                  <a:cubicBezTo>
                    <a:pt x="9" y="16"/>
                    <a:pt x="0" y="6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81">
              <a:extLst>
                <a:ext uri="{FF2B5EF4-FFF2-40B4-BE49-F238E27FC236}">
                  <a16:creationId xmlns:a16="http://schemas.microsoft.com/office/drawing/2014/main" id="{1A73A306-1140-4842-AB32-DEFA0C75DBC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741203" y="2139325"/>
              <a:ext cx="140901" cy="90579"/>
            </a:xfrm>
            <a:custGeom>
              <a:avLst/>
              <a:gdLst>
                <a:gd name="T0" fmla="*/ 27 w 43"/>
                <a:gd name="T1" fmla="*/ 3 h 30"/>
                <a:gd name="T2" fmla="*/ 40 w 43"/>
                <a:gd name="T3" fmla="*/ 22 h 30"/>
                <a:gd name="T4" fmla="*/ 27 w 43"/>
                <a:gd name="T5" fmla="*/ 3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0">
                  <a:moveTo>
                    <a:pt x="27" y="3"/>
                  </a:moveTo>
                  <a:cubicBezTo>
                    <a:pt x="35" y="0"/>
                    <a:pt x="43" y="16"/>
                    <a:pt x="40" y="22"/>
                  </a:cubicBezTo>
                  <a:cubicBezTo>
                    <a:pt x="21" y="30"/>
                    <a:pt x="0" y="15"/>
                    <a:pt x="27" y="3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82">
              <a:extLst>
                <a:ext uri="{FF2B5EF4-FFF2-40B4-BE49-F238E27FC236}">
                  <a16:creationId xmlns:a16="http://schemas.microsoft.com/office/drawing/2014/main" id="{9E9F1E99-2F3F-4867-BBFE-FCA8F92CA13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749039" y="1916872"/>
              <a:ext cx="128495" cy="69362"/>
            </a:xfrm>
            <a:custGeom>
              <a:avLst/>
              <a:gdLst>
                <a:gd name="T0" fmla="*/ 16 w 39"/>
                <a:gd name="T1" fmla="*/ 0 h 23"/>
                <a:gd name="T2" fmla="*/ 10 w 39"/>
                <a:gd name="T3" fmla="*/ 23 h 23"/>
                <a:gd name="T4" fmla="*/ 1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16" y="0"/>
                  </a:moveTo>
                  <a:cubicBezTo>
                    <a:pt x="39" y="8"/>
                    <a:pt x="31" y="18"/>
                    <a:pt x="10" y="23"/>
                  </a:cubicBezTo>
                  <a:cubicBezTo>
                    <a:pt x="0" y="16"/>
                    <a:pt x="4" y="3"/>
                    <a:pt x="1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" name="Freeform 83">
              <a:extLst>
                <a:ext uri="{FF2B5EF4-FFF2-40B4-BE49-F238E27FC236}">
                  <a16:creationId xmlns:a16="http://schemas.microsoft.com/office/drawing/2014/main" id="{015B614E-DBF6-4DE6-9339-24B527AE002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721596" y="1602084"/>
              <a:ext cx="131153" cy="157493"/>
            </a:xfrm>
            <a:custGeom>
              <a:avLst/>
              <a:gdLst>
                <a:gd name="T0" fmla="*/ 13 w 40"/>
                <a:gd name="T1" fmla="*/ 7 h 52"/>
                <a:gd name="T2" fmla="*/ 0 w 40"/>
                <a:gd name="T3" fmla="*/ 24 h 52"/>
                <a:gd name="T4" fmla="*/ 13 w 40"/>
                <a:gd name="T5" fmla="*/ 7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52">
                  <a:moveTo>
                    <a:pt x="13" y="7"/>
                  </a:moveTo>
                  <a:cubicBezTo>
                    <a:pt x="40" y="12"/>
                    <a:pt x="18" y="52"/>
                    <a:pt x="0" y="24"/>
                  </a:cubicBezTo>
                  <a:cubicBezTo>
                    <a:pt x="2" y="0"/>
                    <a:pt x="6" y="17"/>
                    <a:pt x="13" y="7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" name="Freeform 84">
              <a:extLst>
                <a:ext uri="{FF2B5EF4-FFF2-40B4-BE49-F238E27FC236}">
                  <a16:creationId xmlns:a16="http://schemas.microsoft.com/office/drawing/2014/main" id="{2D99F085-1658-457C-A1E7-8BB59784EDF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732612" y="452845"/>
              <a:ext cx="131153" cy="88130"/>
            </a:xfrm>
            <a:custGeom>
              <a:avLst/>
              <a:gdLst>
                <a:gd name="T0" fmla="*/ 18 w 40"/>
                <a:gd name="T1" fmla="*/ 1 h 29"/>
                <a:gd name="T2" fmla="*/ 6 w 40"/>
                <a:gd name="T3" fmla="*/ 20 h 29"/>
                <a:gd name="T4" fmla="*/ 18 w 40"/>
                <a:gd name="T5" fmla="*/ 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18" y="1"/>
                  </a:moveTo>
                  <a:cubicBezTo>
                    <a:pt x="40" y="6"/>
                    <a:pt x="25" y="29"/>
                    <a:pt x="6" y="20"/>
                  </a:cubicBezTo>
                  <a:cubicBezTo>
                    <a:pt x="0" y="10"/>
                    <a:pt x="5" y="0"/>
                    <a:pt x="18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" name="Freeform 86">
              <a:extLst>
                <a:ext uri="{FF2B5EF4-FFF2-40B4-BE49-F238E27FC236}">
                  <a16:creationId xmlns:a16="http://schemas.microsoft.com/office/drawing/2014/main" id="{72314D71-6CB0-478C-A2EE-9DD68D4B0A6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742581" y="106836"/>
              <a:ext cx="131153" cy="112612"/>
            </a:xfrm>
            <a:custGeom>
              <a:avLst/>
              <a:gdLst>
                <a:gd name="T0" fmla="*/ 22 w 40"/>
                <a:gd name="T1" fmla="*/ 1 h 37"/>
                <a:gd name="T2" fmla="*/ 15 w 40"/>
                <a:gd name="T3" fmla="*/ 23 h 37"/>
                <a:gd name="T4" fmla="*/ 22 w 40"/>
                <a:gd name="T5" fmla="*/ 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7">
                  <a:moveTo>
                    <a:pt x="22" y="1"/>
                  </a:moveTo>
                  <a:cubicBezTo>
                    <a:pt x="40" y="3"/>
                    <a:pt x="33" y="37"/>
                    <a:pt x="15" y="23"/>
                  </a:cubicBezTo>
                  <a:cubicBezTo>
                    <a:pt x="0" y="20"/>
                    <a:pt x="7" y="0"/>
                    <a:pt x="22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" name="Freeform 89">
              <a:extLst>
                <a:ext uri="{FF2B5EF4-FFF2-40B4-BE49-F238E27FC236}">
                  <a16:creationId xmlns:a16="http://schemas.microsoft.com/office/drawing/2014/main" id="{CFF40123-9723-4AED-B3F6-54C54E54AC5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697384" y="1389733"/>
              <a:ext cx="134697" cy="93027"/>
            </a:xfrm>
            <a:custGeom>
              <a:avLst/>
              <a:gdLst>
                <a:gd name="T0" fmla="*/ 23 w 41"/>
                <a:gd name="T1" fmla="*/ 0 h 31"/>
                <a:gd name="T2" fmla="*/ 16 w 41"/>
                <a:gd name="T3" fmla="*/ 25 h 31"/>
                <a:gd name="T4" fmla="*/ 23 w 41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1">
                  <a:moveTo>
                    <a:pt x="23" y="0"/>
                  </a:moveTo>
                  <a:cubicBezTo>
                    <a:pt x="40" y="3"/>
                    <a:pt x="41" y="31"/>
                    <a:pt x="16" y="25"/>
                  </a:cubicBezTo>
                  <a:cubicBezTo>
                    <a:pt x="0" y="7"/>
                    <a:pt x="14" y="4"/>
                    <a:pt x="23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Freeform 90">
              <a:extLst>
                <a:ext uri="{FF2B5EF4-FFF2-40B4-BE49-F238E27FC236}">
                  <a16:creationId xmlns:a16="http://schemas.microsoft.com/office/drawing/2014/main" id="{18149ACA-B455-497E-A336-7CA5EA3FFDC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775236" y="2012642"/>
              <a:ext cx="2659" cy="8977"/>
            </a:xfrm>
            <a:custGeom>
              <a:avLst/>
              <a:gdLst>
                <a:gd name="T0" fmla="*/ 0 w 1"/>
                <a:gd name="T1" fmla="*/ 0 h 3"/>
                <a:gd name="T2" fmla="*/ 0 w 1"/>
                <a:gd name="T3" fmla="*/ 2 h 3"/>
                <a:gd name="T4" fmla="*/ 0 w 1"/>
                <a:gd name="T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3">
                  <a:moveTo>
                    <a:pt x="0" y="0"/>
                  </a:moveTo>
                  <a:cubicBezTo>
                    <a:pt x="1" y="0"/>
                    <a:pt x="1" y="3"/>
                    <a:pt x="0" y="2"/>
                  </a:cubicBezTo>
                  <a:cubicBezTo>
                    <a:pt x="0" y="1"/>
                    <a:pt x="0" y="1"/>
                    <a:pt x="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62">
              <a:extLst>
                <a:ext uri="{FF2B5EF4-FFF2-40B4-BE49-F238E27FC236}">
                  <a16:creationId xmlns:a16="http://schemas.microsoft.com/office/drawing/2014/main" id="{BEA79FD9-FE3C-474C-9635-FA1AC8B10C7C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718261" y="2886960"/>
              <a:ext cx="150648" cy="75075"/>
            </a:xfrm>
            <a:custGeom>
              <a:avLst/>
              <a:gdLst>
                <a:gd name="T0" fmla="*/ 23 w 46"/>
                <a:gd name="T1" fmla="*/ 0 h 25"/>
                <a:gd name="T2" fmla="*/ 29 w 46"/>
                <a:gd name="T3" fmla="*/ 25 h 25"/>
                <a:gd name="T4" fmla="*/ 23 w 46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25">
                  <a:moveTo>
                    <a:pt x="23" y="0"/>
                  </a:moveTo>
                  <a:cubicBezTo>
                    <a:pt x="32" y="1"/>
                    <a:pt x="46" y="21"/>
                    <a:pt x="29" y="25"/>
                  </a:cubicBezTo>
                  <a:cubicBezTo>
                    <a:pt x="10" y="24"/>
                    <a:pt x="0" y="9"/>
                    <a:pt x="23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63">
              <a:extLst>
                <a:ext uri="{FF2B5EF4-FFF2-40B4-BE49-F238E27FC236}">
                  <a16:creationId xmlns:a16="http://schemas.microsoft.com/office/drawing/2014/main" id="{5A1C9036-2209-48AB-9A45-1CF7A88BC8F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729619" y="4025573"/>
              <a:ext cx="121406" cy="124036"/>
            </a:xfrm>
            <a:custGeom>
              <a:avLst/>
              <a:gdLst>
                <a:gd name="T0" fmla="*/ 24 w 37"/>
                <a:gd name="T1" fmla="*/ 4 h 41"/>
                <a:gd name="T2" fmla="*/ 29 w 37"/>
                <a:gd name="T3" fmla="*/ 26 h 41"/>
                <a:gd name="T4" fmla="*/ 24 w 37"/>
                <a:gd name="T5" fmla="*/ 4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41">
                  <a:moveTo>
                    <a:pt x="24" y="4"/>
                  </a:moveTo>
                  <a:cubicBezTo>
                    <a:pt x="37" y="1"/>
                    <a:pt x="28" y="18"/>
                    <a:pt x="29" y="26"/>
                  </a:cubicBezTo>
                  <a:cubicBezTo>
                    <a:pt x="8" y="41"/>
                    <a:pt x="0" y="0"/>
                    <a:pt x="24" y="4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64">
              <a:extLst>
                <a:ext uri="{FF2B5EF4-FFF2-40B4-BE49-F238E27FC236}">
                  <a16:creationId xmlns:a16="http://schemas.microsoft.com/office/drawing/2014/main" id="{949D7B76-E779-437D-BF53-4B314E304D02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697570" y="2618652"/>
              <a:ext cx="137356" cy="100371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6"/>
                    <a:pt x="15" y="0"/>
                    <a:pt x="25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Freeform 65">
              <a:extLst>
                <a:ext uri="{FF2B5EF4-FFF2-40B4-BE49-F238E27FC236}">
                  <a16:creationId xmlns:a16="http://schemas.microsoft.com/office/drawing/2014/main" id="{6C7666CC-2CD8-49CF-97E8-03A4748E508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698201" y="3762667"/>
              <a:ext cx="121406" cy="79154"/>
            </a:xfrm>
            <a:custGeom>
              <a:avLst/>
              <a:gdLst>
                <a:gd name="T0" fmla="*/ 19 w 37"/>
                <a:gd name="T1" fmla="*/ 0 h 26"/>
                <a:gd name="T2" fmla="*/ 22 w 37"/>
                <a:gd name="T3" fmla="*/ 26 h 26"/>
                <a:gd name="T4" fmla="*/ 19 w 37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6">
                  <a:moveTo>
                    <a:pt x="19" y="0"/>
                  </a:moveTo>
                  <a:cubicBezTo>
                    <a:pt x="31" y="1"/>
                    <a:pt x="37" y="23"/>
                    <a:pt x="22" y="26"/>
                  </a:cubicBezTo>
                  <a:cubicBezTo>
                    <a:pt x="2" y="26"/>
                    <a:pt x="0" y="0"/>
                    <a:pt x="1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Freeform 66">
              <a:extLst>
                <a:ext uri="{FF2B5EF4-FFF2-40B4-BE49-F238E27FC236}">
                  <a16:creationId xmlns:a16="http://schemas.microsoft.com/office/drawing/2014/main" id="{6694159E-961A-40AD-9710-DE5D858BE2E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685983" y="5309103"/>
              <a:ext cx="131153" cy="111796"/>
            </a:xfrm>
            <a:custGeom>
              <a:avLst/>
              <a:gdLst>
                <a:gd name="T0" fmla="*/ 22 w 40"/>
                <a:gd name="T1" fmla="*/ 1 h 37"/>
                <a:gd name="T2" fmla="*/ 40 w 40"/>
                <a:gd name="T3" fmla="*/ 18 h 37"/>
                <a:gd name="T4" fmla="*/ 22 w 40"/>
                <a:gd name="T5" fmla="*/ 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7">
                  <a:moveTo>
                    <a:pt x="22" y="1"/>
                  </a:moveTo>
                  <a:cubicBezTo>
                    <a:pt x="36" y="0"/>
                    <a:pt x="40" y="8"/>
                    <a:pt x="40" y="18"/>
                  </a:cubicBezTo>
                  <a:cubicBezTo>
                    <a:pt x="27" y="37"/>
                    <a:pt x="0" y="14"/>
                    <a:pt x="22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Freeform 67">
              <a:extLst>
                <a:ext uri="{FF2B5EF4-FFF2-40B4-BE49-F238E27FC236}">
                  <a16:creationId xmlns:a16="http://schemas.microsoft.com/office/drawing/2014/main" id="{3415C869-BF38-4F37-A07D-99863F6F0CD3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666163" y="4525125"/>
              <a:ext cx="157737" cy="118324"/>
            </a:xfrm>
            <a:custGeom>
              <a:avLst/>
              <a:gdLst>
                <a:gd name="T0" fmla="*/ 28 w 48"/>
                <a:gd name="T1" fmla="*/ 1 h 39"/>
                <a:gd name="T2" fmla="*/ 46 w 48"/>
                <a:gd name="T3" fmla="*/ 11 h 39"/>
                <a:gd name="T4" fmla="*/ 28 w 48"/>
                <a:gd name="T5" fmla="*/ 1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8" h="39">
                  <a:moveTo>
                    <a:pt x="28" y="1"/>
                  </a:moveTo>
                  <a:cubicBezTo>
                    <a:pt x="39" y="0"/>
                    <a:pt x="43" y="5"/>
                    <a:pt x="46" y="11"/>
                  </a:cubicBezTo>
                  <a:cubicBezTo>
                    <a:pt x="48" y="39"/>
                    <a:pt x="0" y="17"/>
                    <a:pt x="28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2" name="Freeform 68">
              <a:extLst>
                <a:ext uri="{FF2B5EF4-FFF2-40B4-BE49-F238E27FC236}">
                  <a16:creationId xmlns:a16="http://schemas.microsoft.com/office/drawing/2014/main" id="{C532C6F8-F368-4C0C-A0C7-26ED5B5C74D5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693551" y="3182385"/>
              <a:ext cx="115202" cy="124036"/>
            </a:xfrm>
            <a:custGeom>
              <a:avLst/>
              <a:gdLst>
                <a:gd name="T0" fmla="*/ 16 w 35"/>
                <a:gd name="T1" fmla="*/ 4 h 41"/>
                <a:gd name="T2" fmla="*/ 33 w 35"/>
                <a:gd name="T3" fmla="*/ 15 h 41"/>
                <a:gd name="T4" fmla="*/ 16 w 35"/>
                <a:gd name="T5" fmla="*/ 4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5" h="41">
                  <a:moveTo>
                    <a:pt x="16" y="4"/>
                  </a:moveTo>
                  <a:cubicBezTo>
                    <a:pt x="35" y="5"/>
                    <a:pt x="32" y="0"/>
                    <a:pt x="33" y="15"/>
                  </a:cubicBezTo>
                  <a:cubicBezTo>
                    <a:pt x="34" y="41"/>
                    <a:pt x="0" y="23"/>
                    <a:pt x="16" y="4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3" name="Freeform 69">
              <a:extLst>
                <a:ext uri="{FF2B5EF4-FFF2-40B4-BE49-F238E27FC236}">
                  <a16:creationId xmlns:a16="http://schemas.microsoft.com/office/drawing/2014/main" id="{CE0F0051-9235-439E-906C-6D4734860AD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672808" y="5591348"/>
              <a:ext cx="144445" cy="111796"/>
            </a:xfrm>
            <a:custGeom>
              <a:avLst/>
              <a:gdLst>
                <a:gd name="T0" fmla="*/ 29 w 44"/>
                <a:gd name="T1" fmla="*/ 0 h 37"/>
                <a:gd name="T2" fmla="*/ 42 w 44"/>
                <a:gd name="T3" fmla="*/ 21 h 37"/>
                <a:gd name="T4" fmla="*/ 29 w 44"/>
                <a:gd name="T5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7">
                  <a:moveTo>
                    <a:pt x="29" y="0"/>
                  </a:moveTo>
                  <a:cubicBezTo>
                    <a:pt x="36" y="2"/>
                    <a:pt x="44" y="12"/>
                    <a:pt x="42" y="21"/>
                  </a:cubicBezTo>
                  <a:cubicBezTo>
                    <a:pt x="25" y="37"/>
                    <a:pt x="0" y="7"/>
                    <a:pt x="2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4" name="Freeform 70">
              <a:extLst>
                <a:ext uri="{FF2B5EF4-FFF2-40B4-BE49-F238E27FC236}">
                  <a16:creationId xmlns:a16="http://schemas.microsoft.com/office/drawing/2014/main" id="{595300AA-1720-4A83-A1A6-AEAC14DC445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637021" y="6183092"/>
              <a:ext cx="131153" cy="75890"/>
            </a:xfrm>
            <a:custGeom>
              <a:avLst/>
              <a:gdLst>
                <a:gd name="T0" fmla="*/ 18 w 40"/>
                <a:gd name="T1" fmla="*/ 0 h 25"/>
                <a:gd name="T2" fmla="*/ 7 w 40"/>
                <a:gd name="T3" fmla="*/ 21 h 25"/>
                <a:gd name="T4" fmla="*/ 18 w 40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5">
                  <a:moveTo>
                    <a:pt x="18" y="0"/>
                  </a:moveTo>
                  <a:cubicBezTo>
                    <a:pt x="40" y="9"/>
                    <a:pt x="26" y="25"/>
                    <a:pt x="7" y="21"/>
                  </a:cubicBezTo>
                  <a:cubicBezTo>
                    <a:pt x="0" y="11"/>
                    <a:pt x="5" y="0"/>
                    <a:pt x="18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5" name="Freeform 71">
              <a:extLst>
                <a:ext uri="{FF2B5EF4-FFF2-40B4-BE49-F238E27FC236}">
                  <a16:creationId xmlns:a16="http://schemas.microsoft.com/office/drawing/2014/main" id="{4C3205CA-C6A4-4BC9-A856-44012512DF3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684351" y="5070698"/>
              <a:ext cx="131153" cy="90579"/>
            </a:xfrm>
            <a:custGeom>
              <a:avLst/>
              <a:gdLst>
                <a:gd name="T0" fmla="*/ 22 w 40"/>
                <a:gd name="T1" fmla="*/ 0 h 30"/>
                <a:gd name="T2" fmla="*/ 16 w 40"/>
                <a:gd name="T3" fmla="*/ 26 h 30"/>
                <a:gd name="T4" fmla="*/ 22 w 40"/>
                <a:gd name="T5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0">
                  <a:moveTo>
                    <a:pt x="22" y="0"/>
                  </a:moveTo>
                  <a:cubicBezTo>
                    <a:pt x="39" y="3"/>
                    <a:pt x="40" y="30"/>
                    <a:pt x="16" y="26"/>
                  </a:cubicBezTo>
                  <a:cubicBezTo>
                    <a:pt x="0" y="7"/>
                    <a:pt x="14" y="4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6" name="Freeform 72">
              <a:extLst>
                <a:ext uri="{FF2B5EF4-FFF2-40B4-BE49-F238E27FC236}">
                  <a16:creationId xmlns:a16="http://schemas.microsoft.com/office/drawing/2014/main" id="{2ADF09EA-ED2B-435A-98A9-C04F61AEC315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681088" y="4843839"/>
              <a:ext cx="131153" cy="90579"/>
            </a:xfrm>
            <a:custGeom>
              <a:avLst/>
              <a:gdLst>
                <a:gd name="T0" fmla="*/ 22 w 40"/>
                <a:gd name="T1" fmla="*/ 0 h 30"/>
                <a:gd name="T2" fmla="*/ 17 w 40"/>
                <a:gd name="T3" fmla="*/ 26 h 30"/>
                <a:gd name="T4" fmla="*/ 22 w 40"/>
                <a:gd name="T5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0">
                  <a:moveTo>
                    <a:pt x="22" y="0"/>
                  </a:moveTo>
                  <a:cubicBezTo>
                    <a:pt x="40" y="1"/>
                    <a:pt x="40" y="30"/>
                    <a:pt x="17" y="26"/>
                  </a:cubicBezTo>
                  <a:cubicBezTo>
                    <a:pt x="0" y="7"/>
                    <a:pt x="15" y="5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7" name="Freeform 73">
              <a:extLst>
                <a:ext uri="{FF2B5EF4-FFF2-40B4-BE49-F238E27FC236}">
                  <a16:creationId xmlns:a16="http://schemas.microsoft.com/office/drawing/2014/main" id="{FECDE996-00DD-4523-A839-977B3099D66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685961" y="4344204"/>
              <a:ext cx="121406" cy="84051"/>
            </a:xfrm>
            <a:custGeom>
              <a:avLst/>
              <a:gdLst>
                <a:gd name="T0" fmla="*/ 13 w 37"/>
                <a:gd name="T1" fmla="*/ 2 h 28"/>
                <a:gd name="T2" fmla="*/ 29 w 37"/>
                <a:gd name="T3" fmla="*/ 9 h 28"/>
                <a:gd name="T4" fmla="*/ 14 w 37"/>
                <a:gd name="T5" fmla="*/ 28 h 28"/>
                <a:gd name="T6" fmla="*/ 13 w 37"/>
                <a:gd name="T7" fmla="*/ 2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" h="28">
                  <a:moveTo>
                    <a:pt x="13" y="2"/>
                  </a:moveTo>
                  <a:cubicBezTo>
                    <a:pt x="23" y="0"/>
                    <a:pt x="25" y="4"/>
                    <a:pt x="29" y="9"/>
                  </a:cubicBezTo>
                  <a:cubicBezTo>
                    <a:pt x="37" y="19"/>
                    <a:pt x="25" y="25"/>
                    <a:pt x="14" y="28"/>
                  </a:cubicBezTo>
                  <a:cubicBezTo>
                    <a:pt x="4" y="21"/>
                    <a:pt x="0" y="7"/>
                    <a:pt x="13" y="2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8" name="Freeform 74">
              <a:extLst>
                <a:ext uri="{FF2B5EF4-FFF2-40B4-BE49-F238E27FC236}">
                  <a16:creationId xmlns:a16="http://schemas.microsoft.com/office/drawing/2014/main" id="{41E13E80-7416-41BF-9F70-0471C375520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653913" y="5924488"/>
              <a:ext cx="137356" cy="120771"/>
            </a:xfrm>
            <a:custGeom>
              <a:avLst/>
              <a:gdLst>
                <a:gd name="T0" fmla="*/ 19 w 42"/>
                <a:gd name="T1" fmla="*/ 0 h 40"/>
                <a:gd name="T2" fmla="*/ 4 w 42"/>
                <a:gd name="T3" fmla="*/ 19 h 40"/>
                <a:gd name="T4" fmla="*/ 19 w 42"/>
                <a:gd name="T5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40">
                  <a:moveTo>
                    <a:pt x="19" y="0"/>
                  </a:moveTo>
                  <a:cubicBezTo>
                    <a:pt x="42" y="10"/>
                    <a:pt x="20" y="40"/>
                    <a:pt x="4" y="19"/>
                  </a:cubicBezTo>
                  <a:cubicBezTo>
                    <a:pt x="0" y="6"/>
                    <a:pt x="8" y="1"/>
                    <a:pt x="1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9" name="Freeform 75">
              <a:extLst>
                <a:ext uri="{FF2B5EF4-FFF2-40B4-BE49-F238E27FC236}">
                  <a16:creationId xmlns:a16="http://schemas.microsoft.com/office/drawing/2014/main" id="{E0904C63-D5F2-4DEC-BC8B-20A262017485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748922" y="2378884"/>
              <a:ext cx="128495" cy="78339"/>
            </a:xfrm>
            <a:custGeom>
              <a:avLst/>
              <a:gdLst>
                <a:gd name="T0" fmla="*/ 23 w 39"/>
                <a:gd name="T1" fmla="*/ 0 h 26"/>
                <a:gd name="T2" fmla="*/ 19 w 39"/>
                <a:gd name="T3" fmla="*/ 26 h 26"/>
                <a:gd name="T4" fmla="*/ 23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3" y="0"/>
                  </a:moveTo>
                  <a:cubicBezTo>
                    <a:pt x="39" y="3"/>
                    <a:pt x="34" y="25"/>
                    <a:pt x="19" y="26"/>
                  </a:cubicBezTo>
                  <a:cubicBezTo>
                    <a:pt x="0" y="19"/>
                    <a:pt x="7" y="3"/>
                    <a:pt x="23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0" name="Freeform 77">
              <a:extLst>
                <a:ext uri="{FF2B5EF4-FFF2-40B4-BE49-F238E27FC236}">
                  <a16:creationId xmlns:a16="http://schemas.microsoft.com/office/drawing/2014/main" id="{E8FF1427-C8C3-4A62-BA09-C39CD288FDB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654168" y="3543167"/>
              <a:ext cx="151535" cy="75075"/>
            </a:xfrm>
            <a:custGeom>
              <a:avLst/>
              <a:gdLst>
                <a:gd name="T0" fmla="*/ 23 w 46"/>
                <a:gd name="T1" fmla="*/ 0 h 25"/>
                <a:gd name="T2" fmla="*/ 29 w 46"/>
                <a:gd name="T3" fmla="*/ 25 h 25"/>
                <a:gd name="T4" fmla="*/ 23 w 46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25">
                  <a:moveTo>
                    <a:pt x="23" y="0"/>
                  </a:moveTo>
                  <a:cubicBezTo>
                    <a:pt x="33" y="1"/>
                    <a:pt x="46" y="21"/>
                    <a:pt x="29" y="25"/>
                  </a:cubicBezTo>
                  <a:cubicBezTo>
                    <a:pt x="10" y="23"/>
                    <a:pt x="0" y="9"/>
                    <a:pt x="23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1" name="Freeform 85">
              <a:extLst>
                <a:ext uri="{FF2B5EF4-FFF2-40B4-BE49-F238E27FC236}">
                  <a16:creationId xmlns:a16="http://schemas.microsoft.com/office/drawing/2014/main" id="{8A423576-FAF7-451E-8E03-BD83EB4C210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640427" y="6370986"/>
              <a:ext cx="127608" cy="97107"/>
            </a:xfrm>
            <a:custGeom>
              <a:avLst/>
              <a:gdLst>
                <a:gd name="T0" fmla="*/ 21 w 39"/>
                <a:gd name="T1" fmla="*/ 0 h 32"/>
                <a:gd name="T2" fmla="*/ 13 w 39"/>
                <a:gd name="T3" fmla="*/ 20 h 32"/>
                <a:gd name="T4" fmla="*/ 21 w 39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2">
                  <a:moveTo>
                    <a:pt x="21" y="0"/>
                  </a:moveTo>
                  <a:cubicBezTo>
                    <a:pt x="39" y="2"/>
                    <a:pt x="32" y="32"/>
                    <a:pt x="13" y="20"/>
                  </a:cubicBezTo>
                  <a:cubicBezTo>
                    <a:pt x="3" y="23"/>
                    <a:pt x="0" y="1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2" name="Freeform 87">
              <a:extLst>
                <a:ext uri="{FF2B5EF4-FFF2-40B4-BE49-F238E27FC236}">
                  <a16:creationId xmlns:a16="http://schemas.microsoft.com/office/drawing/2014/main" id="{6E983BE2-E9E0-42E2-9321-D69CE9C5DEE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627906" y="6662260"/>
              <a:ext cx="134697" cy="90579"/>
            </a:xfrm>
            <a:custGeom>
              <a:avLst/>
              <a:gdLst>
                <a:gd name="T0" fmla="*/ 27 w 41"/>
                <a:gd name="T1" fmla="*/ 0 h 30"/>
                <a:gd name="T2" fmla="*/ 41 w 41"/>
                <a:gd name="T3" fmla="*/ 19 h 30"/>
                <a:gd name="T4" fmla="*/ 27 w 41"/>
                <a:gd name="T5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0">
                  <a:moveTo>
                    <a:pt x="27" y="0"/>
                  </a:moveTo>
                  <a:cubicBezTo>
                    <a:pt x="35" y="0"/>
                    <a:pt x="40" y="11"/>
                    <a:pt x="41" y="19"/>
                  </a:cubicBezTo>
                  <a:cubicBezTo>
                    <a:pt x="21" y="30"/>
                    <a:pt x="0" y="10"/>
                    <a:pt x="27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3" name="Freeform 88">
              <a:extLst>
                <a:ext uri="{FF2B5EF4-FFF2-40B4-BE49-F238E27FC236}">
                  <a16:creationId xmlns:a16="http://schemas.microsoft.com/office/drawing/2014/main" id="{D3F95FF6-487C-4B8A-8366-D3ED419325B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728467" y="5640436"/>
              <a:ext cx="6204" cy="6527"/>
            </a:xfrm>
            <a:custGeom>
              <a:avLst/>
              <a:gdLst>
                <a:gd name="T0" fmla="*/ 0 w 2"/>
                <a:gd name="T1" fmla="*/ 0 h 2"/>
                <a:gd name="T2" fmla="*/ 2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0"/>
                    <a:pt x="1" y="1"/>
                    <a:pt x="2" y="2"/>
                  </a:cubicBezTo>
                  <a:cubicBezTo>
                    <a:pt x="1" y="2"/>
                    <a:pt x="0" y="1"/>
                    <a:pt x="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4" name="Freeform 6">
              <a:extLst>
                <a:ext uri="{FF2B5EF4-FFF2-40B4-BE49-F238E27FC236}">
                  <a16:creationId xmlns:a16="http://schemas.microsoft.com/office/drawing/2014/main" id="{7BEB0739-EF74-4D95-80D7-4173F5B980B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76657" y="3978357"/>
              <a:ext cx="124063" cy="87315"/>
            </a:xfrm>
            <a:custGeom>
              <a:avLst/>
              <a:gdLst>
                <a:gd name="T0" fmla="*/ 12 w 38"/>
                <a:gd name="T1" fmla="*/ 3 h 29"/>
                <a:gd name="T2" fmla="*/ 15 w 38"/>
                <a:gd name="T3" fmla="*/ 29 h 29"/>
                <a:gd name="T4" fmla="*/ 12 w 38"/>
                <a:gd name="T5" fmla="*/ 3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9">
                  <a:moveTo>
                    <a:pt x="12" y="3"/>
                  </a:moveTo>
                  <a:cubicBezTo>
                    <a:pt x="34" y="0"/>
                    <a:pt x="38" y="26"/>
                    <a:pt x="15" y="29"/>
                  </a:cubicBezTo>
                  <a:cubicBezTo>
                    <a:pt x="4" y="23"/>
                    <a:pt x="0" y="9"/>
                    <a:pt x="12" y="3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5" name="Freeform 105">
              <a:extLst>
                <a:ext uri="{FF2B5EF4-FFF2-40B4-BE49-F238E27FC236}">
                  <a16:creationId xmlns:a16="http://schemas.microsoft.com/office/drawing/2014/main" id="{783B7BCE-EE41-439B-B505-CCE4A75EA501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88643" y="1918333"/>
              <a:ext cx="140901" cy="93027"/>
            </a:xfrm>
            <a:custGeom>
              <a:avLst/>
              <a:gdLst>
                <a:gd name="T0" fmla="*/ 26 w 43"/>
                <a:gd name="T1" fmla="*/ 3 h 31"/>
                <a:gd name="T2" fmla="*/ 39 w 43"/>
                <a:gd name="T3" fmla="*/ 23 h 31"/>
                <a:gd name="T4" fmla="*/ 26 w 43"/>
                <a:gd name="T5" fmla="*/ 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1">
                  <a:moveTo>
                    <a:pt x="26" y="3"/>
                  </a:moveTo>
                  <a:cubicBezTo>
                    <a:pt x="34" y="0"/>
                    <a:pt x="43" y="17"/>
                    <a:pt x="39" y="23"/>
                  </a:cubicBezTo>
                  <a:cubicBezTo>
                    <a:pt x="20" y="31"/>
                    <a:pt x="0" y="15"/>
                    <a:pt x="26" y="3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6" name="Freeform 106">
              <a:extLst>
                <a:ext uri="{FF2B5EF4-FFF2-40B4-BE49-F238E27FC236}">
                  <a16:creationId xmlns:a16="http://schemas.microsoft.com/office/drawing/2014/main" id="{3C74358B-9A47-45F3-8386-A5618A504A9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78280" y="525454"/>
              <a:ext cx="134697" cy="97107"/>
            </a:xfrm>
            <a:custGeom>
              <a:avLst/>
              <a:gdLst>
                <a:gd name="T0" fmla="*/ 25 w 41"/>
                <a:gd name="T1" fmla="*/ 0 h 32"/>
                <a:gd name="T2" fmla="*/ 4 w 41"/>
                <a:gd name="T3" fmla="*/ 18 h 32"/>
                <a:gd name="T4" fmla="*/ 25 w 41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2">
                  <a:moveTo>
                    <a:pt x="25" y="0"/>
                  </a:moveTo>
                  <a:cubicBezTo>
                    <a:pt x="41" y="13"/>
                    <a:pt x="15" y="32"/>
                    <a:pt x="4" y="18"/>
                  </a:cubicBezTo>
                  <a:cubicBezTo>
                    <a:pt x="0" y="5"/>
                    <a:pt x="15" y="0"/>
                    <a:pt x="25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7" name="Freeform 107">
              <a:extLst>
                <a:ext uri="{FF2B5EF4-FFF2-40B4-BE49-F238E27FC236}">
                  <a16:creationId xmlns:a16="http://schemas.microsoft.com/office/drawing/2014/main" id="{99DE0B49-D1D7-4B06-9F02-E82BAD335E5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64045" y="2205403"/>
              <a:ext cx="154193" cy="81603"/>
            </a:xfrm>
            <a:custGeom>
              <a:avLst/>
              <a:gdLst>
                <a:gd name="T0" fmla="*/ 31 w 47"/>
                <a:gd name="T1" fmla="*/ 0 h 27"/>
                <a:gd name="T2" fmla="*/ 17 w 47"/>
                <a:gd name="T3" fmla="*/ 23 h 27"/>
                <a:gd name="T4" fmla="*/ 31 w 47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7" h="27">
                  <a:moveTo>
                    <a:pt x="31" y="0"/>
                  </a:moveTo>
                  <a:cubicBezTo>
                    <a:pt x="47" y="10"/>
                    <a:pt x="32" y="27"/>
                    <a:pt x="17" y="23"/>
                  </a:cubicBezTo>
                  <a:cubicBezTo>
                    <a:pt x="0" y="14"/>
                    <a:pt x="18" y="0"/>
                    <a:pt x="3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8" name="Freeform 108">
              <a:extLst>
                <a:ext uri="{FF2B5EF4-FFF2-40B4-BE49-F238E27FC236}">
                  <a16:creationId xmlns:a16="http://schemas.microsoft.com/office/drawing/2014/main" id="{3E40A68B-6E09-47B3-B503-187E6DB05B7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75951" y="1135299"/>
              <a:ext cx="121406" cy="90579"/>
            </a:xfrm>
            <a:custGeom>
              <a:avLst/>
              <a:gdLst>
                <a:gd name="T0" fmla="*/ 26 w 37"/>
                <a:gd name="T1" fmla="*/ 1 h 30"/>
                <a:gd name="T2" fmla="*/ 35 w 37"/>
                <a:gd name="T3" fmla="*/ 21 h 30"/>
                <a:gd name="T4" fmla="*/ 26 w 37"/>
                <a:gd name="T5" fmla="*/ 1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30">
                  <a:moveTo>
                    <a:pt x="26" y="1"/>
                  </a:moveTo>
                  <a:cubicBezTo>
                    <a:pt x="35" y="0"/>
                    <a:pt x="37" y="13"/>
                    <a:pt x="35" y="21"/>
                  </a:cubicBezTo>
                  <a:cubicBezTo>
                    <a:pt x="14" y="30"/>
                    <a:pt x="0" y="8"/>
                    <a:pt x="26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9" name="Freeform 109">
              <a:extLst>
                <a:ext uri="{FF2B5EF4-FFF2-40B4-BE49-F238E27FC236}">
                  <a16:creationId xmlns:a16="http://schemas.microsoft.com/office/drawing/2014/main" id="{D689A519-2610-420E-A0A9-969BFF67BB9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59148" y="1636624"/>
              <a:ext cx="154193" cy="84866"/>
            </a:xfrm>
            <a:custGeom>
              <a:avLst/>
              <a:gdLst>
                <a:gd name="T0" fmla="*/ 26 w 47"/>
                <a:gd name="T1" fmla="*/ 0 h 28"/>
                <a:gd name="T2" fmla="*/ 10 w 47"/>
                <a:gd name="T3" fmla="*/ 26 h 28"/>
                <a:gd name="T4" fmla="*/ 26 w 47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7" h="28">
                  <a:moveTo>
                    <a:pt x="26" y="0"/>
                  </a:moveTo>
                  <a:cubicBezTo>
                    <a:pt x="47" y="13"/>
                    <a:pt x="28" y="28"/>
                    <a:pt x="10" y="26"/>
                  </a:cubicBezTo>
                  <a:cubicBezTo>
                    <a:pt x="0" y="13"/>
                    <a:pt x="15" y="4"/>
                    <a:pt x="2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0" name="Freeform 110">
              <a:extLst>
                <a:ext uri="{FF2B5EF4-FFF2-40B4-BE49-F238E27FC236}">
                  <a16:creationId xmlns:a16="http://schemas.microsoft.com/office/drawing/2014/main" id="{6FBC6584-911F-4264-B473-D2BF1316538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56004" y="277619"/>
              <a:ext cx="127608" cy="114243"/>
            </a:xfrm>
            <a:custGeom>
              <a:avLst/>
              <a:gdLst>
                <a:gd name="T0" fmla="*/ 21 w 39"/>
                <a:gd name="T1" fmla="*/ 1 h 38"/>
                <a:gd name="T2" fmla="*/ 39 w 39"/>
                <a:gd name="T3" fmla="*/ 18 h 38"/>
                <a:gd name="T4" fmla="*/ 21 w 39"/>
                <a:gd name="T5" fmla="*/ 1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8">
                  <a:moveTo>
                    <a:pt x="21" y="1"/>
                  </a:moveTo>
                  <a:cubicBezTo>
                    <a:pt x="35" y="0"/>
                    <a:pt x="38" y="8"/>
                    <a:pt x="39" y="18"/>
                  </a:cubicBezTo>
                  <a:cubicBezTo>
                    <a:pt x="25" y="38"/>
                    <a:pt x="0" y="13"/>
                    <a:pt x="21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" name="Freeform 111">
              <a:extLst>
                <a:ext uri="{FF2B5EF4-FFF2-40B4-BE49-F238E27FC236}">
                  <a16:creationId xmlns:a16="http://schemas.microsoft.com/office/drawing/2014/main" id="{43BA3088-9071-4CB5-AA87-D26ADA6A01EC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57203" y="1365119"/>
              <a:ext cx="131153" cy="87315"/>
            </a:xfrm>
            <a:custGeom>
              <a:avLst/>
              <a:gdLst>
                <a:gd name="T0" fmla="*/ 24 w 40"/>
                <a:gd name="T1" fmla="*/ 0 h 29"/>
                <a:gd name="T2" fmla="*/ 20 w 40"/>
                <a:gd name="T3" fmla="*/ 25 h 29"/>
                <a:gd name="T4" fmla="*/ 24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4" y="0"/>
                  </a:moveTo>
                  <a:cubicBezTo>
                    <a:pt x="40" y="1"/>
                    <a:pt x="35" y="29"/>
                    <a:pt x="20" y="25"/>
                  </a:cubicBezTo>
                  <a:cubicBezTo>
                    <a:pt x="0" y="19"/>
                    <a:pt x="5" y="2"/>
                    <a:pt x="24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2" name="Freeform 112">
              <a:extLst>
                <a:ext uri="{FF2B5EF4-FFF2-40B4-BE49-F238E27FC236}">
                  <a16:creationId xmlns:a16="http://schemas.microsoft.com/office/drawing/2014/main" id="{036754A1-5FF1-4DAF-865F-51A8F732D4A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66706" y="846465"/>
              <a:ext cx="117860" cy="81603"/>
            </a:xfrm>
            <a:custGeom>
              <a:avLst/>
              <a:gdLst>
                <a:gd name="T0" fmla="*/ 19 w 36"/>
                <a:gd name="T1" fmla="*/ 1 h 27"/>
                <a:gd name="T2" fmla="*/ 21 w 36"/>
                <a:gd name="T3" fmla="*/ 27 h 27"/>
                <a:gd name="T4" fmla="*/ 19 w 36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19" y="1"/>
                  </a:moveTo>
                  <a:cubicBezTo>
                    <a:pt x="31" y="1"/>
                    <a:pt x="36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3" name="Freeform 122">
              <a:extLst>
                <a:ext uri="{FF2B5EF4-FFF2-40B4-BE49-F238E27FC236}">
                  <a16:creationId xmlns:a16="http://schemas.microsoft.com/office/drawing/2014/main" id="{3113C36F-F2C1-4AEF-907E-B011FC7DFBA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229267" y="1572680"/>
              <a:ext cx="127608" cy="81603"/>
            </a:xfrm>
            <a:custGeom>
              <a:avLst/>
              <a:gdLst>
                <a:gd name="T0" fmla="*/ 24 w 39"/>
                <a:gd name="T1" fmla="*/ 0 h 27"/>
                <a:gd name="T2" fmla="*/ 20 w 39"/>
                <a:gd name="T3" fmla="*/ 26 h 27"/>
                <a:gd name="T4" fmla="*/ 24 w 39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7">
                  <a:moveTo>
                    <a:pt x="24" y="0"/>
                  </a:moveTo>
                  <a:cubicBezTo>
                    <a:pt x="39" y="3"/>
                    <a:pt x="36" y="27"/>
                    <a:pt x="20" y="26"/>
                  </a:cubicBezTo>
                  <a:cubicBezTo>
                    <a:pt x="0" y="19"/>
                    <a:pt x="4" y="3"/>
                    <a:pt x="24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4" name="Freeform 123">
              <a:extLst>
                <a:ext uri="{FF2B5EF4-FFF2-40B4-BE49-F238E27FC236}">
                  <a16:creationId xmlns:a16="http://schemas.microsoft.com/office/drawing/2014/main" id="{05297B79-2217-4E20-ADCE-55A99DFC2E1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221768" y="208501"/>
              <a:ext cx="140901" cy="93843"/>
            </a:xfrm>
            <a:custGeom>
              <a:avLst/>
              <a:gdLst>
                <a:gd name="T0" fmla="*/ 26 w 43"/>
                <a:gd name="T1" fmla="*/ 3 h 31"/>
                <a:gd name="T2" fmla="*/ 40 w 43"/>
                <a:gd name="T3" fmla="*/ 23 h 31"/>
                <a:gd name="T4" fmla="*/ 26 w 43"/>
                <a:gd name="T5" fmla="*/ 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1">
                  <a:moveTo>
                    <a:pt x="26" y="3"/>
                  </a:moveTo>
                  <a:cubicBezTo>
                    <a:pt x="35" y="0"/>
                    <a:pt x="43" y="17"/>
                    <a:pt x="40" y="23"/>
                  </a:cubicBezTo>
                  <a:cubicBezTo>
                    <a:pt x="20" y="31"/>
                    <a:pt x="0" y="15"/>
                    <a:pt x="26" y="3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5" name="Freeform 130">
              <a:extLst>
                <a:ext uri="{FF2B5EF4-FFF2-40B4-BE49-F238E27FC236}">
                  <a16:creationId xmlns:a16="http://schemas.microsoft.com/office/drawing/2014/main" id="{CDFBCAF2-7156-47B5-B4CD-4C9A6B0C57C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94989" y="497750"/>
              <a:ext cx="157737" cy="81603"/>
            </a:xfrm>
            <a:custGeom>
              <a:avLst/>
              <a:gdLst>
                <a:gd name="T0" fmla="*/ 31 w 48"/>
                <a:gd name="T1" fmla="*/ 0 h 27"/>
                <a:gd name="T2" fmla="*/ 18 w 48"/>
                <a:gd name="T3" fmla="*/ 24 h 27"/>
                <a:gd name="T4" fmla="*/ 31 w 48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8" h="27">
                  <a:moveTo>
                    <a:pt x="31" y="0"/>
                  </a:moveTo>
                  <a:cubicBezTo>
                    <a:pt x="48" y="10"/>
                    <a:pt x="32" y="27"/>
                    <a:pt x="18" y="24"/>
                  </a:cubicBezTo>
                  <a:cubicBezTo>
                    <a:pt x="0" y="14"/>
                    <a:pt x="18" y="0"/>
                    <a:pt x="3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6" name="Freeform 131">
              <a:extLst>
                <a:ext uri="{FF2B5EF4-FFF2-40B4-BE49-F238E27FC236}">
                  <a16:creationId xmlns:a16="http://schemas.microsoft.com/office/drawing/2014/main" id="{6141C6ED-A205-4582-B2B7-28AEFFCE999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224755" y="1047421"/>
              <a:ext cx="117860" cy="87315"/>
            </a:xfrm>
            <a:custGeom>
              <a:avLst/>
              <a:gdLst>
                <a:gd name="T0" fmla="*/ 15 w 36"/>
                <a:gd name="T1" fmla="*/ 0 h 29"/>
                <a:gd name="T2" fmla="*/ 25 w 36"/>
                <a:gd name="T3" fmla="*/ 15 h 29"/>
                <a:gd name="T4" fmla="*/ 13 w 36"/>
                <a:gd name="T5" fmla="*/ 21 h 29"/>
                <a:gd name="T6" fmla="*/ 15 w 36"/>
                <a:gd name="T7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9">
                  <a:moveTo>
                    <a:pt x="15" y="0"/>
                  </a:moveTo>
                  <a:cubicBezTo>
                    <a:pt x="21" y="0"/>
                    <a:pt x="36" y="13"/>
                    <a:pt x="25" y="15"/>
                  </a:cubicBezTo>
                  <a:cubicBezTo>
                    <a:pt x="20" y="19"/>
                    <a:pt x="20" y="22"/>
                    <a:pt x="13" y="21"/>
                  </a:cubicBezTo>
                  <a:cubicBezTo>
                    <a:pt x="0" y="29"/>
                    <a:pt x="0" y="0"/>
                    <a:pt x="15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7" name="Freeform 132">
              <a:extLst>
                <a:ext uri="{FF2B5EF4-FFF2-40B4-BE49-F238E27FC236}">
                  <a16:creationId xmlns:a16="http://schemas.microsoft.com/office/drawing/2014/main" id="{45D98E0C-835E-42DB-8E99-55F88B5D39CD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226410" y="1873893"/>
              <a:ext cx="127608" cy="69362"/>
            </a:xfrm>
            <a:custGeom>
              <a:avLst/>
              <a:gdLst>
                <a:gd name="T0" fmla="*/ 16 w 39"/>
                <a:gd name="T1" fmla="*/ 0 h 23"/>
                <a:gd name="T2" fmla="*/ 11 w 39"/>
                <a:gd name="T3" fmla="*/ 23 h 23"/>
                <a:gd name="T4" fmla="*/ 1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16" y="0"/>
                  </a:moveTo>
                  <a:cubicBezTo>
                    <a:pt x="39" y="8"/>
                    <a:pt x="31" y="17"/>
                    <a:pt x="11" y="23"/>
                  </a:cubicBezTo>
                  <a:cubicBezTo>
                    <a:pt x="0" y="16"/>
                    <a:pt x="4" y="2"/>
                    <a:pt x="1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8" name="Freeform 134">
              <a:extLst>
                <a:ext uri="{FF2B5EF4-FFF2-40B4-BE49-F238E27FC236}">
                  <a16:creationId xmlns:a16="http://schemas.microsoft.com/office/drawing/2014/main" id="{C1A190CA-579E-475F-A682-AE831D0B6265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206558" y="2005786"/>
              <a:ext cx="124063" cy="117507"/>
            </a:xfrm>
            <a:custGeom>
              <a:avLst/>
              <a:gdLst>
                <a:gd name="T0" fmla="*/ 20 w 38"/>
                <a:gd name="T1" fmla="*/ 2 h 39"/>
                <a:gd name="T2" fmla="*/ 38 w 38"/>
                <a:gd name="T3" fmla="*/ 19 h 39"/>
                <a:gd name="T4" fmla="*/ 20 w 38"/>
                <a:gd name="T5" fmla="*/ 2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39">
                  <a:moveTo>
                    <a:pt x="20" y="2"/>
                  </a:moveTo>
                  <a:cubicBezTo>
                    <a:pt x="34" y="0"/>
                    <a:pt x="38" y="8"/>
                    <a:pt x="38" y="19"/>
                  </a:cubicBezTo>
                  <a:cubicBezTo>
                    <a:pt x="24" y="39"/>
                    <a:pt x="0" y="13"/>
                    <a:pt x="20" y="2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9" name="Freeform 135">
              <a:extLst>
                <a:ext uri="{FF2B5EF4-FFF2-40B4-BE49-F238E27FC236}">
                  <a16:creationId xmlns:a16="http://schemas.microsoft.com/office/drawing/2014/main" id="{95752704-828A-4BF6-9D5B-7EE272F3C95D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212094" y="817763"/>
              <a:ext cx="128495" cy="84051"/>
            </a:xfrm>
            <a:custGeom>
              <a:avLst/>
              <a:gdLst>
                <a:gd name="T0" fmla="*/ 21 w 39"/>
                <a:gd name="T1" fmla="*/ 0 h 28"/>
                <a:gd name="T2" fmla="*/ 6 w 39"/>
                <a:gd name="T3" fmla="*/ 20 h 28"/>
                <a:gd name="T4" fmla="*/ 21 w 39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8">
                  <a:moveTo>
                    <a:pt x="21" y="0"/>
                  </a:moveTo>
                  <a:cubicBezTo>
                    <a:pt x="39" y="12"/>
                    <a:pt x="22" y="28"/>
                    <a:pt x="6" y="20"/>
                  </a:cubicBezTo>
                  <a:cubicBezTo>
                    <a:pt x="0" y="7"/>
                    <a:pt x="7" y="0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0" name="Freeform 141">
              <a:extLst>
                <a:ext uri="{FF2B5EF4-FFF2-40B4-BE49-F238E27FC236}">
                  <a16:creationId xmlns:a16="http://schemas.microsoft.com/office/drawing/2014/main" id="{1DDC7947-4F4F-4B68-8A9A-5B08914D36A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36842" y="1202016"/>
              <a:ext cx="163941" cy="163205"/>
            </a:xfrm>
            <a:custGeom>
              <a:avLst/>
              <a:gdLst>
                <a:gd name="T0" fmla="*/ 37 w 50"/>
                <a:gd name="T1" fmla="*/ 3 h 54"/>
                <a:gd name="T2" fmla="*/ 42 w 50"/>
                <a:gd name="T3" fmla="*/ 17 h 54"/>
                <a:gd name="T4" fmla="*/ 37 w 50"/>
                <a:gd name="T5" fmla="*/ 3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0" h="54">
                  <a:moveTo>
                    <a:pt x="37" y="3"/>
                  </a:moveTo>
                  <a:cubicBezTo>
                    <a:pt x="50" y="3"/>
                    <a:pt x="36" y="13"/>
                    <a:pt x="42" y="17"/>
                  </a:cubicBezTo>
                  <a:cubicBezTo>
                    <a:pt x="35" y="54"/>
                    <a:pt x="0" y="0"/>
                    <a:pt x="37" y="3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1" name="Freeform 91">
              <a:extLst>
                <a:ext uri="{FF2B5EF4-FFF2-40B4-BE49-F238E27FC236}">
                  <a16:creationId xmlns:a16="http://schemas.microsoft.com/office/drawing/2014/main" id="{F9B6A847-04BE-4DA2-9766-403B52C533D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67463" y="2700472"/>
              <a:ext cx="118747" cy="81603"/>
            </a:xfrm>
            <a:custGeom>
              <a:avLst/>
              <a:gdLst>
                <a:gd name="T0" fmla="*/ 19 w 36"/>
                <a:gd name="T1" fmla="*/ 1 h 27"/>
                <a:gd name="T2" fmla="*/ 21 w 36"/>
                <a:gd name="T3" fmla="*/ 27 h 27"/>
                <a:gd name="T4" fmla="*/ 19 w 36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19" y="1"/>
                  </a:moveTo>
                  <a:cubicBezTo>
                    <a:pt x="30" y="1"/>
                    <a:pt x="36" y="24"/>
                    <a:pt x="21" y="27"/>
                  </a:cubicBezTo>
                  <a:cubicBezTo>
                    <a:pt x="1" y="26"/>
                    <a:pt x="0" y="0"/>
                    <a:pt x="19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2" name="Freeform 92">
              <a:extLst>
                <a:ext uri="{FF2B5EF4-FFF2-40B4-BE49-F238E27FC236}">
                  <a16:creationId xmlns:a16="http://schemas.microsoft.com/office/drawing/2014/main" id="{E0120860-FA73-465D-98A8-0A80630A76A2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46503" y="2356895"/>
              <a:ext cx="140901" cy="102819"/>
            </a:xfrm>
            <a:custGeom>
              <a:avLst/>
              <a:gdLst>
                <a:gd name="T0" fmla="*/ 28 w 43"/>
                <a:gd name="T1" fmla="*/ 0 h 34"/>
                <a:gd name="T2" fmla="*/ 41 w 43"/>
                <a:gd name="T3" fmla="*/ 21 h 34"/>
                <a:gd name="T4" fmla="*/ 28 w 43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4">
                  <a:moveTo>
                    <a:pt x="28" y="0"/>
                  </a:moveTo>
                  <a:cubicBezTo>
                    <a:pt x="35" y="1"/>
                    <a:pt x="43" y="11"/>
                    <a:pt x="41" y="21"/>
                  </a:cubicBezTo>
                  <a:cubicBezTo>
                    <a:pt x="23" y="34"/>
                    <a:pt x="0" y="7"/>
                    <a:pt x="28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3" name="Freeform 93">
              <a:extLst>
                <a:ext uri="{FF2B5EF4-FFF2-40B4-BE49-F238E27FC236}">
                  <a16:creationId xmlns:a16="http://schemas.microsoft.com/office/drawing/2014/main" id="{73B154EA-FA98-4BA2-B207-56A75AF5FBC1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56005" y="3285273"/>
              <a:ext cx="127608" cy="79154"/>
            </a:xfrm>
            <a:custGeom>
              <a:avLst/>
              <a:gdLst>
                <a:gd name="T0" fmla="*/ 23 w 39"/>
                <a:gd name="T1" fmla="*/ 0 h 26"/>
                <a:gd name="T2" fmla="*/ 19 w 39"/>
                <a:gd name="T3" fmla="*/ 26 h 26"/>
                <a:gd name="T4" fmla="*/ 23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3" y="0"/>
                  </a:moveTo>
                  <a:cubicBezTo>
                    <a:pt x="39" y="4"/>
                    <a:pt x="34" y="25"/>
                    <a:pt x="19" y="26"/>
                  </a:cubicBezTo>
                  <a:cubicBezTo>
                    <a:pt x="0" y="20"/>
                    <a:pt x="7" y="4"/>
                    <a:pt x="23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4" name="Freeform 94">
              <a:extLst>
                <a:ext uri="{FF2B5EF4-FFF2-40B4-BE49-F238E27FC236}">
                  <a16:creationId xmlns:a16="http://schemas.microsoft.com/office/drawing/2014/main" id="{CD9D9A2E-D334-4FF7-AE1B-3C73FF7355F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11111" y="5303842"/>
              <a:ext cx="138242" cy="102819"/>
            </a:xfrm>
            <a:custGeom>
              <a:avLst/>
              <a:gdLst>
                <a:gd name="T0" fmla="*/ 29 w 42"/>
                <a:gd name="T1" fmla="*/ 1 h 34"/>
                <a:gd name="T2" fmla="*/ 40 w 42"/>
                <a:gd name="T3" fmla="*/ 20 h 34"/>
                <a:gd name="T4" fmla="*/ 29 w 42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4">
                  <a:moveTo>
                    <a:pt x="29" y="1"/>
                  </a:moveTo>
                  <a:cubicBezTo>
                    <a:pt x="38" y="0"/>
                    <a:pt x="42" y="12"/>
                    <a:pt x="40" y="20"/>
                  </a:cubicBezTo>
                  <a:cubicBezTo>
                    <a:pt x="22" y="34"/>
                    <a:pt x="0" y="9"/>
                    <a:pt x="29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5" name="Freeform 95">
              <a:extLst>
                <a:ext uri="{FF2B5EF4-FFF2-40B4-BE49-F238E27FC236}">
                  <a16:creationId xmlns:a16="http://schemas.microsoft.com/office/drawing/2014/main" id="{C3CEB375-641F-4ACA-BFE8-15BCE9CFB45D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29462" y="2992250"/>
              <a:ext cx="117860" cy="81603"/>
            </a:xfrm>
            <a:custGeom>
              <a:avLst/>
              <a:gdLst>
                <a:gd name="T0" fmla="*/ 19 w 36"/>
                <a:gd name="T1" fmla="*/ 1 h 27"/>
                <a:gd name="T2" fmla="*/ 21 w 36"/>
                <a:gd name="T3" fmla="*/ 27 h 27"/>
                <a:gd name="T4" fmla="*/ 19 w 36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19" y="1"/>
                  </a:moveTo>
                  <a:cubicBezTo>
                    <a:pt x="31" y="2"/>
                    <a:pt x="36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6" name="Freeform 96">
              <a:extLst>
                <a:ext uri="{FF2B5EF4-FFF2-40B4-BE49-F238E27FC236}">
                  <a16:creationId xmlns:a16="http://schemas.microsoft.com/office/drawing/2014/main" id="{64C2C2DC-ADC8-45C1-9176-0BE21158B33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94848" y="3511815"/>
              <a:ext cx="147104" cy="108531"/>
            </a:xfrm>
            <a:custGeom>
              <a:avLst/>
              <a:gdLst>
                <a:gd name="T0" fmla="*/ 28 w 45"/>
                <a:gd name="T1" fmla="*/ 0 h 36"/>
                <a:gd name="T2" fmla="*/ 41 w 45"/>
                <a:gd name="T3" fmla="*/ 20 h 36"/>
                <a:gd name="T4" fmla="*/ 28 w 45"/>
                <a:gd name="T5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36">
                  <a:moveTo>
                    <a:pt x="28" y="0"/>
                  </a:moveTo>
                  <a:cubicBezTo>
                    <a:pt x="32" y="0"/>
                    <a:pt x="45" y="13"/>
                    <a:pt x="41" y="20"/>
                  </a:cubicBezTo>
                  <a:cubicBezTo>
                    <a:pt x="24" y="36"/>
                    <a:pt x="0" y="7"/>
                    <a:pt x="28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7" name="Freeform 97">
              <a:extLst>
                <a:ext uri="{FF2B5EF4-FFF2-40B4-BE49-F238E27FC236}">
                  <a16:creationId xmlns:a16="http://schemas.microsoft.com/office/drawing/2014/main" id="{6DC6FE9E-EE79-4AAD-B79F-D1320F9720C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64160" y="4720666"/>
              <a:ext cx="190526" cy="121588"/>
            </a:xfrm>
            <a:custGeom>
              <a:avLst/>
              <a:gdLst>
                <a:gd name="T0" fmla="*/ 42 w 58"/>
                <a:gd name="T1" fmla="*/ 0 h 40"/>
                <a:gd name="T2" fmla="*/ 53 w 58"/>
                <a:gd name="T3" fmla="*/ 17 h 40"/>
                <a:gd name="T4" fmla="*/ 42 w 58"/>
                <a:gd name="T5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8" h="40">
                  <a:moveTo>
                    <a:pt x="42" y="0"/>
                  </a:moveTo>
                  <a:cubicBezTo>
                    <a:pt x="52" y="0"/>
                    <a:pt x="50" y="9"/>
                    <a:pt x="53" y="17"/>
                  </a:cubicBezTo>
                  <a:cubicBezTo>
                    <a:pt x="58" y="40"/>
                    <a:pt x="0" y="6"/>
                    <a:pt x="4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8" name="Freeform 98">
              <a:extLst>
                <a:ext uri="{FF2B5EF4-FFF2-40B4-BE49-F238E27FC236}">
                  <a16:creationId xmlns:a16="http://schemas.microsoft.com/office/drawing/2014/main" id="{4A065DC5-0B08-4188-9CAC-C782BE3346C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06645" y="4202207"/>
              <a:ext cx="147990" cy="79154"/>
            </a:xfrm>
            <a:custGeom>
              <a:avLst/>
              <a:gdLst>
                <a:gd name="T0" fmla="*/ 23 w 45"/>
                <a:gd name="T1" fmla="*/ 0 h 26"/>
                <a:gd name="T2" fmla="*/ 30 w 45"/>
                <a:gd name="T3" fmla="*/ 26 h 26"/>
                <a:gd name="T4" fmla="*/ 23 w 45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6">
                  <a:moveTo>
                    <a:pt x="23" y="0"/>
                  </a:moveTo>
                  <a:cubicBezTo>
                    <a:pt x="33" y="2"/>
                    <a:pt x="45" y="21"/>
                    <a:pt x="30" y="26"/>
                  </a:cubicBezTo>
                  <a:cubicBezTo>
                    <a:pt x="10" y="24"/>
                    <a:pt x="0" y="8"/>
                    <a:pt x="23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9" name="Freeform 99">
              <a:extLst>
                <a:ext uri="{FF2B5EF4-FFF2-40B4-BE49-F238E27FC236}">
                  <a16:creationId xmlns:a16="http://schemas.microsoft.com/office/drawing/2014/main" id="{77933EC7-7607-4F9B-8946-946926844CBD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49540" y="4410065"/>
              <a:ext cx="219770" cy="121588"/>
            </a:xfrm>
            <a:custGeom>
              <a:avLst/>
              <a:gdLst>
                <a:gd name="T0" fmla="*/ 36 w 67"/>
                <a:gd name="T1" fmla="*/ 0 h 40"/>
                <a:gd name="T2" fmla="*/ 44 w 67"/>
                <a:gd name="T3" fmla="*/ 2 h 40"/>
                <a:gd name="T4" fmla="*/ 31 w 67"/>
                <a:gd name="T5" fmla="*/ 2 h 40"/>
                <a:gd name="T6" fmla="*/ 36 w 67"/>
                <a:gd name="T7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7" h="40">
                  <a:moveTo>
                    <a:pt x="36" y="0"/>
                  </a:moveTo>
                  <a:cubicBezTo>
                    <a:pt x="39" y="3"/>
                    <a:pt x="41" y="0"/>
                    <a:pt x="44" y="2"/>
                  </a:cubicBezTo>
                  <a:cubicBezTo>
                    <a:pt x="67" y="40"/>
                    <a:pt x="0" y="25"/>
                    <a:pt x="31" y="2"/>
                  </a:cubicBezTo>
                  <a:cubicBezTo>
                    <a:pt x="24" y="11"/>
                    <a:pt x="31" y="5"/>
                    <a:pt x="3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0" name="Freeform 100">
              <a:extLst>
                <a:ext uri="{FF2B5EF4-FFF2-40B4-BE49-F238E27FC236}">
                  <a16:creationId xmlns:a16="http://schemas.microsoft.com/office/drawing/2014/main" id="{98A0955A-87AB-4E27-A4EB-390D5A9973E5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09049" y="3830648"/>
              <a:ext cx="128495" cy="93843"/>
            </a:xfrm>
            <a:custGeom>
              <a:avLst/>
              <a:gdLst>
                <a:gd name="T0" fmla="*/ 28 w 39"/>
                <a:gd name="T1" fmla="*/ 1 h 31"/>
                <a:gd name="T2" fmla="*/ 39 w 39"/>
                <a:gd name="T3" fmla="*/ 21 h 31"/>
                <a:gd name="T4" fmla="*/ 28 w 39"/>
                <a:gd name="T5" fmla="*/ 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1">
                  <a:moveTo>
                    <a:pt x="28" y="1"/>
                  </a:moveTo>
                  <a:cubicBezTo>
                    <a:pt x="38" y="0"/>
                    <a:pt x="38" y="12"/>
                    <a:pt x="39" y="21"/>
                  </a:cubicBezTo>
                  <a:cubicBezTo>
                    <a:pt x="18" y="31"/>
                    <a:pt x="0" y="12"/>
                    <a:pt x="28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1" name="Freeform 101">
              <a:extLst>
                <a:ext uri="{FF2B5EF4-FFF2-40B4-BE49-F238E27FC236}">
                  <a16:creationId xmlns:a16="http://schemas.microsoft.com/office/drawing/2014/main" id="{D0D3E081-021C-476C-A0B4-025460A08C7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03766" y="5038854"/>
              <a:ext cx="138242" cy="81603"/>
            </a:xfrm>
            <a:custGeom>
              <a:avLst/>
              <a:gdLst>
                <a:gd name="T0" fmla="*/ 22 w 42"/>
                <a:gd name="T1" fmla="*/ 0 h 27"/>
                <a:gd name="T2" fmla="*/ 14 w 42"/>
                <a:gd name="T3" fmla="*/ 25 h 27"/>
                <a:gd name="T4" fmla="*/ 22 w 42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7">
                  <a:moveTo>
                    <a:pt x="22" y="0"/>
                  </a:moveTo>
                  <a:cubicBezTo>
                    <a:pt x="42" y="7"/>
                    <a:pt x="28" y="27"/>
                    <a:pt x="14" y="25"/>
                  </a:cubicBezTo>
                  <a:cubicBezTo>
                    <a:pt x="0" y="18"/>
                    <a:pt x="9" y="2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2" name="Freeform 102">
              <a:extLst>
                <a:ext uri="{FF2B5EF4-FFF2-40B4-BE49-F238E27FC236}">
                  <a16:creationId xmlns:a16="http://schemas.microsoft.com/office/drawing/2014/main" id="{73D4B676-80A8-44CB-A417-17AF4DE19D9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99945" y="5599239"/>
              <a:ext cx="121406" cy="99554"/>
            </a:xfrm>
            <a:custGeom>
              <a:avLst/>
              <a:gdLst>
                <a:gd name="T0" fmla="*/ 21 w 37"/>
                <a:gd name="T1" fmla="*/ 0 h 33"/>
                <a:gd name="T2" fmla="*/ 19 w 37"/>
                <a:gd name="T3" fmla="*/ 23 h 33"/>
                <a:gd name="T4" fmla="*/ 21 w 37"/>
                <a:gd name="T5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33">
                  <a:moveTo>
                    <a:pt x="21" y="0"/>
                  </a:moveTo>
                  <a:cubicBezTo>
                    <a:pt x="37" y="0"/>
                    <a:pt x="29" y="33"/>
                    <a:pt x="19" y="23"/>
                  </a:cubicBezTo>
                  <a:cubicBezTo>
                    <a:pt x="0" y="30"/>
                    <a:pt x="3" y="0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3" name="Freeform 103">
              <a:extLst>
                <a:ext uri="{FF2B5EF4-FFF2-40B4-BE49-F238E27FC236}">
                  <a16:creationId xmlns:a16="http://schemas.microsoft.com/office/drawing/2014/main" id="{B0210B7F-84AA-41BE-87D2-9F5260010CB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82853" y="5869661"/>
              <a:ext cx="140901" cy="102819"/>
            </a:xfrm>
            <a:custGeom>
              <a:avLst/>
              <a:gdLst>
                <a:gd name="T0" fmla="*/ 28 w 43"/>
                <a:gd name="T1" fmla="*/ 0 h 34"/>
                <a:gd name="T2" fmla="*/ 41 w 43"/>
                <a:gd name="T3" fmla="*/ 21 h 34"/>
                <a:gd name="T4" fmla="*/ 28 w 43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4">
                  <a:moveTo>
                    <a:pt x="28" y="0"/>
                  </a:moveTo>
                  <a:cubicBezTo>
                    <a:pt x="35" y="1"/>
                    <a:pt x="43" y="11"/>
                    <a:pt x="41" y="21"/>
                  </a:cubicBezTo>
                  <a:cubicBezTo>
                    <a:pt x="23" y="34"/>
                    <a:pt x="0" y="7"/>
                    <a:pt x="28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" name="Freeform 104">
              <a:extLst>
                <a:ext uri="{FF2B5EF4-FFF2-40B4-BE49-F238E27FC236}">
                  <a16:creationId xmlns:a16="http://schemas.microsoft.com/office/drawing/2014/main" id="{17B17F87-1255-4200-A4C5-1F8661A386E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98313" y="2400574"/>
              <a:ext cx="7089" cy="5712"/>
            </a:xfrm>
            <a:custGeom>
              <a:avLst/>
              <a:gdLst>
                <a:gd name="T0" fmla="*/ 0 w 2"/>
                <a:gd name="T1" fmla="*/ 0 h 2"/>
                <a:gd name="T2" fmla="*/ 1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0"/>
                    <a:pt x="2" y="1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" name="Freeform 113">
              <a:extLst>
                <a:ext uri="{FF2B5EF4-FFF2-40B4-BE49-F238E27FC236}">
                  <a16:creationId xmlns:a16="http://schemas.microsoft.com/office/drawing/2014/main" id="{D55CF0FB-1894-4689-808C-524F20F211F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49654" y="4788492"/>
              <a:ext cx="9748" cy="8977"/>
            </a:xfrm>
            <a:custGeom>
              <a:avLst/>
              <a:gdLst>
                <a:gd name="T0" fmla="*/ 1 w 3"/>
                <a:gd name="T1" fmla="*/ 0 h 3"/>
                <a:gd name="T2" fmla="*/ 3 w 3"/>
                <a:gd name="T3" fmla="*/ 1 h 3"/>
                <a:gd name="T4" fmla="*/ 1 w 3"/>
                <a:gd name="T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3">
                  <a:moveTo>
                    <a:pt x="1" y="0"/>
                  </a:moveTo>
                  <a:cubicBezTo>
                    <a:pt x="1" y="0"/>
                    <a:pt x="2" y="1"/>
                    <a:pt x="3" y="1"/>
                  </a:cubicBezTo>
                  <a:cubicBezTo>
                    <a:pt x="2" y="3"/>
                    <a:pt x="0" y="1"/>
                    <a:pt x="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6" name="Freeform 114">
              <a:extLst>
                <a:ext uri="{FF2B5EF4-FFF2-40B4-BE49-F238E27FC236}">
                  <a16:creationId xmlns:a16="http://schemas.microsoft.com/office/drawing/2014/main" id="{6D672041-E9F6-41CA-8F94-8F92F4F523DD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53058" y="3554807"/>
              <a:ext cx="6204" cy="5712"/>
            </a:xfrm>
            <a:custGeom>
              <a:avLst/>
              <a:gdLst>
                <a:gd name="T0" fmla="*/ 0 w 2"/>
                <a:gd name="T1" fmla="*/ 0 h 2"/>
                <a:gd name="T2" fmla="*/ 1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1"/>
                    <a:pt x="2" y="2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7" name="Freeform 115">
              <a:extLst>
                <a:ext uri="{FF2B5EF4-FFF2-40B4-BE49-F238E27FC236}">
                  <a16:creationId xmlns:a16="http://schemas.microsoft.com/office/drawing/2014/main" id="{F2980BBB-6C11-4661-B664-64A509E79A3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47345" y="4217661"/>
              <a:ext cx="6204" cy="5712"/>
            </a:xfrm>
            <a:custGeom>
              <a:avLst/>
              <a:gdLst>
                <a:gd name="T0" fmla="*/ 0 w 2"/>
                <a:gd name="T1" fmla="*/ 0 h 2"/>
                <a:gd name="T2" fmla="*/ 1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0"/>
                    <a:pt x="2" y="1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8" name="Freeform 117">
              <a:extLst>
                <a:ext uri="{FF2B5EF4-FFF2-40B4-BE49-F238E27FC236}">
                  <a16:creationId xmlns:a16="http://schemas.microsoft.com/office/drawing/2014/main" id="{74418F40-0BE6-45C5-A622-A4EC9ECC7C45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34662" y="5913340"/>
              <a:ext cx="7089" cy="5712"/>
            </a:xfrm>
            <a:custGeom>
              <a:avLst/>
              <a:gdLst>
                <a:gd name="T0" fmla="*/ 0 w 2"/>
                <a:gd name="T1" fmla="*/ 0 h 2"/>
                <a:gd name="T2" fmla="*/ 1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1"/>
                    <a:pt x="2" y="1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9" name="Freeform 118">
              <a:extLst>
                <a:ext uri="{FF2B5EF4-FFF2-40B4-BE49-F238E27FC236}">
                  <a16:creationId xmlns:a16="http://schemas.microsoft.com/office/drawing/2014/main" id="{689670C9-875E-4A8F-8485-379483869D0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24078" y="6491027"/>
              <a:ext cx="131153" cy="96290"/>
            </a:xfrm>
            <a:custGeom>
              <a:avLst/>
              <a:gdLst>
                <a:gd name="T0" fmla="*/ 22 w 40"/>
                <a:gd name="T1" fmla="*/ 0 h 32"/>
                <a:gd name="T2" fmla="*/ 16 w 40"/>
                <a:gd name="T3" fmla="*/ 25 h 32"/>
                <a:gd name="T4" fmla="*/ 22 w 40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2">
                  <a:moveTo>
                    <a:pt x="22" y="0"/>
                  </a:moveTo>
                  <a:cubicBezTo>
                    <a:pt x="40" y="3"/>
                    <a:pt x="40" y="32"/>
                    <a:pt x="16" y="25"/>
                  </a:cubicBezTo>
                  <a:cubicBezTo>
                    <a:pt x="0" y="7"/>
                    <a:pt x="14" y="4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0" name="Freeform 119">
              <a:extLst>
                <a:ext uri="{FF2B5EF4-FFF2-40B4-BE49-F238E27FC236}">
                  <a16:creationId xmlns:a16="http://schemas.microsoft.com/office/drawing/2014/main" id="{B73F6F9B-7042-48A0-8AAB-CFD4AE104C8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10752" y="6222652"/>
              <a:ext cx="127608" cy="150965"/>
            </a:xfrm>
            <a:custGeom>
              <a:avLst/>
              <a:gdLst>
                <a:gd name="T0" fmla="*/ 13 w 39"/>
                <a:gd name="T1" fmla="*/ 6 h 50"/>
                <a:gd name="T2" fmla="*/ 0 w 39"/>
                <a:gd name="T3" fmla="*/ 23 h 50"/>
                <a:gd name="T4" fmla="*/ 13 w 39"/>
                <a:gd name="T5" fmla="*/ 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50">
                  <a:moveTo>
                    <a:pt x="13" y="6"/>
                  </a:moveTo>
                  <a:cubicBezTo>
                    <a:pt x="39" y="10"/>
                    <a:pt x="16" y="50"/>
                    <a:pt x="0" y="23"/>
                  </a:cubicBezTo>
                  <a:cubicBezTo>
                    <a:pt x="1" y="0"/>
                    <a:pt x="5" y="14"/>
                    <a:pt x="13" y="6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1" name="Freeform 120">
              <a:extLst>
                <a:ext uri="{FF2B5EF4-FFF2-40B4-BE49-F238E27FC236}">
                  <a16:creationId xmlns:a16="http://schemas.microsoft.com/office/drawing/2014/main" id="{D9922668-2B6F-4226-BEBD-91DBE7EBF8A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77987" y="3795373"/>
              <a:ext cx="121406" cy="66913"/>
            </a:xfrm>
            <a:custGeom>
              <a:avLst/>
              <a:gdLst>
                <a:gd name="T0" fmla="*/ 19 w 37"/>
                <a:gd name="T1" fmla="*/ 0 h 22"/>
                <a:gd name="T2" fmla="*/ 20 w 37"/>
                <a:gd name="T3" fmla="*/ 22 h 22"/>
                <a:gd name="T4" fmla="*/ 19 w 37"/>
                <a:gd name="T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2">
                  <a:moveTo>
                    <a:pt x="19" y="0"/>
                  </a:moveTo>
                  <a:cubicBezTo>
                    <a:pt x="35" y="2"/>
                    <a:pt x="37" y="21"/>
                    <a:pt x="20" y="22"/>
                  </a:cubicBezTo>
                  <a:cubicBezTo>
                    <a:pt x="7" y="18"/>
                    <a:pt x="0" y="6"/>
                    <a:pt x="1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2" name="Freeform 121">
              <a:extLst>
                <a:ext uri="{FF2B5EF4-FFF2-40B4-BE49-F238E27FC236}">
                  <a16:creationId xmlns:a16="http://schemas.microsoft.com/office/drawing/2014/main" id="{25E4C9F4-6F2B-48AB-A99B-392DE5473A6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56278" y="3572831"/>
              <a:ext cx="133812" cy="84866"/>
            </a:xfrm>
            <a:custGeom>
              <a:avLst/>
              <a:gdLst>
                <a:gd name="T0" fmla="*/ 26 w 41"/>
                <a:gd name="T1" fmla="*/ 0 h 28"/>
                <a:gd name="T2" fmla="*/ 38 w 41"/>
                <a:gd name="T3" fmla="*/ 19 h 28"/>
                <a:gd name="T4" fmla="*/ 26 w 41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8">
                  <a:moveTo>
                    <a:pt x="26" y="0"/>
                  </a:moveTo>
                  <a:cubicBezTo>
                    <a:pt x="33" y="0"/>
                    <a:pt x="41" y="10"/>
                    <a:pt x="38" y="19"/>
                  </a:cubicBezTo>
                  <a:cubicBezTo>
                    <a:pt x="16" y="28"/>
                    <a:pt x="0" y="10"/>
                    <a:pt x="2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3" name="Freeform 125">
              <a:extLst>
                <a:ext uri="{FF2B5EF4-FFF2-40B4-BE49-F238E27FC236}">
                  <a16:creationId xmlns:a16="http://schemas.microsoft.com/office/drawing/2014/main" id="{65715319-1FF9-45E8-9E9A-C674AF42EF0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48374" y="2371010"/>
              <a:ext cx="147990" cy="79154"/>
            </a:xfrm>
            <a:custGeom>
              <a:avLst/>
              <a:gdLst>
                <a:gd name="T0" fmla="*/ 22 w 45"/>
                <a:gd name="T1" fmla="*/ 0 h 26"/>
                <a:gd name="T2" fmla="*/ 28 w 45"/>
                <a:gd name="T3" fmla="*/ 26 h 26"/>
                <a:gd name="T4" fmla="*/ 22 w 45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6">
                  <a:moveTo>
                    <a:pt x="22" y="0"/>
                  </a:moveTo>
                  <a:cubicBezTo>
                    <a:pt x="32" y="2"/>
                    <a:pt x="45" y="22"/>
                    <a:pt x="28" y="26"/>
                  </a:cubicBezTo>
                  <a:cubicBezTo>
                    <a:pt x="9" y="24"/>
                    <a:pt x="0" y="9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4" name="Freeform 126">
              <a:extLst>
                <a:ext uri="{FF2B5EF4-FFF2-40B4-BE49-F238E27FC236}">
                  <a16:creationId xmlns:a16="http://schemas.microsoft.com/office/drawing/2014/main" id="{12649F26-7CDE-4DB8-83B3-EF3782AD08C3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26608" y="3222992"/>
              <a:ext cx="151535" cy="79154"/>
            </a:xfrm>
            <a:custGeom>
              <a:avLst/>
              <a:gdLst>
                <a:gd name="T0" fmla="*/ 23 w 46"/>
                <a:gd name="T1" fmla="*/ 0 h 26"/>
                <a:gd name="T2" fmla="*/ 29 w 46"/>
                <a:gd name="T3" fmla="*/ 26 h 26"/>
                <a:gd name="T4" fmla="*/ 23 w 46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26">
                  <a:moveTo>
                    <a:pt x="23" y="0"/>
                  </a:moveTo>
                  <a:cubicBezTo>
                    <a:pt x="32" y="2"/>
                    <a:pt x="46" y="22"/>
                    <a:pt x="29" y="26"/>
                  </a:cubicBezTo>
                  <a:cubicBezTo>
                    <a:pt x="10" y="24"/>
                    <a:pt x="0" y="9"/>
                    <a:pt x="23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5" name="Freeform 127">
              <a:extLst>
                <a:ext uri="{FF2B5EF4-FFF2-40B4-BE49-F238E27FC236}">
                  <a16:creationId xmlns:a16="http://schemas.microsoft.com/office/drawing/2014/main" id="{2FE4021B-DAF2-4374-BA57-A349243422F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33698" y="4190687"/>
              <a:ext cx="137356" cy="79154"/>
            </a:xfrm>
            <a:custGeom>
              <a:avLst/>
              <a:gdLst>
                <a:gd name="T0" fmla="*/ 28 w 42"/>
                <a:gd name="T1" fmla="*/ 0 h 26"/>
                <a:gd name="T2" fmla="*/ 23 w 42"/>
                <a:gd name="T3" fmla="*/ 26 h 26"/>
                <a:gd name="T4" fmla="*/ 28 w 42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6">
                  <a:moveTo>
                    <a:pt x="28" y="0"/>
                  </a:moveTo>
                  <a:cubicBezTo>
                    <a:pt x="42" y="4"/>
                    <a:pt x="38" y="23"/>
                    <a:pt x="23" y="26"/>
                  </a:cubicBezTo>
                  <a:cubicBezTo>
                    <a:pt x="0" y="26"/>
                    <a:pt x="8" y="5"/>
                    <a:pt x="28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6" name="Freeform 128">
              <a:extLst>
                <a:ext uri="{FF2B5EF4-FFF2-40B4-BE49-F238E27FC236}">
                  <a16:creationId xmlns:a16="http://schemas.microsoft.com/office/drawing/2014/main" id="{DF5BAFBB-6EF3-4AB2-AEB6-101F5E93BD45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33944" y="2715183"/>
              <a:ext cx="131153" cy="78339"/>
            </a:xfrm>
            <a:custGeom>
              <a:avLst/>
              <a:gdLst>
                <a:gd name="T0" fmla="*/ 18 w 40"/>
                <a:gd name="T1" fmla="*/ 0 h 26"/>
                <a:gd name="T2" fmla="*/ 7 w 40"/>
                <a:gd name="T3" fmla="*/ 20 h 26"/>
                <a:gd name="T4" fmla="*/ 18 w 40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6">
                  <a:moveTo>
                    <a:pt x="18" y="0"/>
                  </a:moveTo>
                  <a:cubicBezTo>
                    <a:pt x="40" y="9"/>
                    <a:pt x="28" y="26"/>
                    <a:pt x="7" y="20"/>
                  </a:cubicBezTo>
                  <a:cubicBezTo>
                    <a:pt x="0" y="8"/>
                    <a:pt x="6" y="1"/>
                    <a:pt x="18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7" name="Freeform 129">
              <a:extLst>
                <a:ext uri="{FF2B5EF4-FFF2-40B4-BE49-F238E27FC236}">
                  <a16:creationId xmlns:a16="http://schemas.microsoft.com/office/drawing/2014/main" id="{237BBB0E-5E66-4455-9E38-5A7A576FA94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10021" y="4655893"/>
              <a:ext cx="147990" cy="109348"/>
            </a:xfrm>
            <a:custGeom>
              <a:avLst/>
              <a:gdLst>
                <a:gd name="T0" fmla="*/ 28 w 45"/>
                <a:gd name="T1" fmla="*/ 0 h 36"/>
                <a:gd name="T2" fmla="*/ 42 w 45"/>
                <a:gd name="T3" fmla="*/ 20 h 36"/>
                <a:gd name="T4" fmla="*/ 28 w 45"/>
                <a:gd name="T5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36">
                  <a:moveTo>
                    <a:pt x="28" y="0"/>
                  </a:moveTo>
                  <a:cubicBezTo>
                    <a:pt x="34" y="1"/>
                    <a:pt x="45" y="11"/>
                    <a:pt x="42" y="20"/>
                  </a:cubicBezTo>
                  <a:cubicBezTo>
                    <a:pt x="25" y="36"/>
                    <a:pt x="0" y="7"/>
                    <a:pt x="28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8" name="Freeform 133">
              <a:extLst>
                <a:ext uri="{FF2B5EF4-FFF2-40B4-BE49-F238E27FC236}">
                  <a16:creationId xmlns:a16="http://schemas.microsoft.com/office/drawing/2014/main" id="{F3737C72-7122-4969-90DB-9F1A2A2E76E1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10849" y="4461880"/>
              <a:ext cx="137356" cy="100371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6"/>
                    <a:pt x="15" y="0"/>
                    <a:pt x="25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9" name="Freeform 136">
              <a:extLst>
                <a:ext uri="{FF2B5EF4-FFF2-40B4-BE49-F238E27FC236}">
                  <a16:creationId xmlns:a16="http://schemas.microsoft.com/office/drawing/2014/main" id="{E0471B7E-606B-4DF6-97A3-C86A2300470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18988" y="5571356"/>
              <a:ext cx="127608" cy="69362"/>
            </a:xfrm>
            <a:custGeom>
              <a:avLst/>
              <a:gdLst>
                <a:gd name="T0" fmla="*/ 21 w 39"/>
                <a:gd name="T1" fmla="*/ 0 h 23"/>
                <a:gd name="T2" fmla="*/ 22 w 39"/>
                <a:gd name="T3" fmla="*/ 23 h 23"/>
                <a:gd name="T4" fmla="*/ 21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21" y="0"/>
                  </a:moveTo>
                  <a:cubicBezTo>
                    <a:pt x="37" y="0"/>
                    <a:pt x="39" y="22"/>
                    <a:pt x="22" y="23"/>
                  </a:cubicBezTo>
                  <a:cubicBezTo>
                    <a:pt x="7" y="22"/>
                    <a:pt x="0" y="5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0" name="Freeform 137">
              <a:extLst>
                <a:ext uri="{FF2B5EF4-FFF2-40B4-BE49-F238E27FC236}">
                  <a16:creationId xmlns:a16="http://schemas.microsoft.com/office/drawing/2014/main" id="{90E27B31-5A24-46EB-85BE-DC5C886BC13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03483" y="5221486"/>
              <a:ext cx="127608" cy="93843"/>
            </a:xfrm>
            <a:custGeom>
              <a:avLst/>
              <a:gdLst>
                <a:gd name="T0" fmla="*/ 23 w 39"/>
                <a:gd name="T1" fmla="*/ 0 h 31"/>
                <a:gd name="T2" fmla="*/ 17 w 39"/>
                <a:gd name="T3" fmla="*/ 26 h 31"/>
                <a:gd name="T4" fmla="*/ 23 w 39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1">
                  <a:moveTo>
                    <a:pt x="23" y="0"/>
                  </a:moveTo>
                  <a:cubicBezTo>
                    <a:pt x="39" y="3"/>
                    <a:pt x="39" y="31"/>
                    <a:pt x="17" y="26"/>
                  </a:cubicBezTo>
                  <a:cubicBezTo>
                    <a:pt x="0" y="6"/>
                    <a:pt x="15" y="5"/>
                    <a:pt x="23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1" name="Freeform 138">
              <a:extLst>
                <a:ext uri="{FF2B5EF4-FFF2-40B4-BE49-F238E27FC236}">
                  <a16:creationId xmlns:a16="http://schemas.microsoft.com/office/drawing/2014/main" id="{2EDC5D7B-EB07-447D-B76E-A07A6632D2E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13252" y="4971400"/>
              <a:ext cx="117860" cy="79154"/>
            </a:xfrm>
            <a:custGeom>
              <a:avLst/>
              <a:gdLst>
                <a:gd name="T0" fmla="*/ 21 w 36"/>
                <a:gd name="T1" fmla="*/ 0 h 26"/>
                <a:gd name="T2" fmla="*/ 21 w 36"/>
                <a:gd name="T3" fmla="*/ 26 h 26"/>
                <a:gd name="T4" fmla="*/ 21 w 36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6">
                  <a:moveTo>
                    <a:pt x="21" y="0"/>
                  </a:moveTo>
                  <a:cubicBezTo>
                    <a:pt x="32" y="4"/>
                    <a:pt x="36" y="23"/>
                    <a:pt x="21" y="26"/>
                  </a:cubicBezTo>
                  <a:cubicBezTo>
                    <a:pt x="1" y="24"/>
                    <a:pt x="0" y="2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2" name="Freeform 139">
              <a:extLst>
                <a:ext uri="{FF2B5EF4-FFF2-40B4-BE49-F238E27FC236}">
                  <a16:creationId xmlns:a16="http://schemas.microsoft.com/office/drawing/2014/main" id="{BC74D79F-6756-4F06-A0F5-DC43209C534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095998" y="6495514"/>
              <a:ext cx="131153" cy="87315"/>
            </a:xfrm>
            <a:custGeom>
              <a:avLst/>
              <a:gdLst>
                <a:gd name="T0" fmla="*/ 24 w 40"/>
                <a:gd name="T1" fmla="*/ 0 h 29"/>
                <a:gd name="T2" fmla="*/ 19 w 40"/>
                <a:gd name="T3" fmla="*/ 26 h 29"/>
                <a:gd name="T4" fmla="*/ 24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4" y="0"/>
                  </a:moveTo>
                  <a:cubicBezTo>
                    <a:pt x="40" y="2"/>
                    <a:pt x="34" y="29"/>
                    <a:pt x="19" y="26"/>
                  </a:cubicBezTo>
                  <a:cubicBezTo>
                    <a:pt x="0" y="19"/>
                    <a:pt x="4" y="2"/>
                    <a:pt x="24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3" name="Freeform 140">
              <a:extLst>
                <a:ext uri="{FF2B5EF4-FFF2-40B4-BE49-F238E27FC236}">
                  <a16:creationId xmlns:a16="http://schemas.microsoft.com/office/drawing/2014/main" id="{2210FDBB-A853-4414-A030-69E1F429558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27675" y="2936171"/>
              <a:ext cx="137356" cy="96290"/>
            </a:xfrm>
            <a:custGeom>
              <a:avLst/>
              <a:gdLst>
                <a:gd name="T0" fmla="*/ 25 w 42"/>
                <a:gd name="T1" fmla="*/ 0 h 32"/>
                <a:gd name="T2" fmla="*/ 4 w 42"/>
                <a:gd name="T3" fmla="*/ 18 h 32"/>
                <a:gd name="T4" fmla="*/ 25 w 42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2">
                  <a:moveTo>
                    <a:pt x="25" y="0"/>
                  </a:moveTo>
                  <a:cubicBezTo>
                    <a:pt x="42" y="13"/>
                    <a:pt x="15" y="32"/>
                    <a:pt x="4" y="18"/>
                  </a:cubicBezTo>
                  <a:cubicBezTo>
                    <a:pt x="0" y="5"/>
                    <a:pt x="16" y="0"/>
                    <a:pt x="25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4" name="Freeform 142">
              <a:extLst>
                <a:ext uri="{FF2B5EF4-FFF2-40B4-BE49-F238E27FC236}">
                  <a16:creationId xmlns:a16="http://schemas.microsoft.com/office/drawing/2014/main" id="{9AAC29D9-EC94-4008-824A-E1F0F21876A1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70411" y="4701063"/>
              <a:ext cx="3545" cy="5712"/>
            </a:xfrm>
            <a:custGeom>
              <a:avLst/>
              <a:gdLst>
                <a:gd name="T0" fmla="*/ 0 w 1"/>
                <a:gd name="T1" fmla="*/ 0 h 2"/>
                <a:gd name="T2" fmla="*/ 1 w 1"/>
                <a:gd name="T3" fmla="*/ 2 h 2"/>
                <a:gd name="T4" fmla="*/ 0 w 1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0" y="0"/>
                  </a:moveTo>
                  <a:cubicBezTo>
                    <a:pt x="1" y="1"/>
                    <a:pt x="1" y="1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5" name="Freeform 143">
              <a:extLst>
                <a:ext uri="{FF2B5EF4-FFF2-40B4-BE49-F238E27FC236}">
                  <a16:creationId xmlns:a16="http://schemas.microsoft.com/office/drawing/2014/main" id="{8B39C842-398E-4937-A696-BFFC3860BC5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14434" y="5793277"/>
              <a:ext cx="121406" cy="78339"/>
            </a:xfrm>
            <a:custGeom>
              <a:avLst/>
              <a:gdLst>
                <a:gd name="T0" fmla="*/ 21 w 37"/>
                <a:gd name="T1" fmla="*/ 0 h 26"/>
                <a:gd name="T2" fmla="*/ 22 w 37"/>
                <a:gd name="T3" fmla="*/ 26 h 26"/>
                <a:gd name="T4" fmla="*/ 21 w 37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6">
                  <a:moveTo>
                    <a:pt x="21" y="0"/>
                  </a:moveTo>
                  <a:cubicBezTo>
                    <a:pt x="32" y="2"/>
                    <a:pt x="37" y="23"/>
                    <a:pt x="22" y="26"/>
                  </a:cubicBezTo>
                  <a:cubicBezTo>
                    <a:pt x="3" y="26"/>
                    <a:pt x="0" y="1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6" name="Freeform 144">
              <a:extLst>
                <a:ext uri="{FF2B5EF4-FFF2-40B4-BE49-F238E27FC236}">
                  <a16:creationId xmlns:a16="http://schemas.microsoft.com/office/drawing/2014/main" id="{7088F78F-878E-460B-87EC-BA3BF1B5460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058857" y="6023328"/>
              <a:ext cx="141786" cy="90579"/>
            </a:xfrm>
            <a:custGeom>
              <a:avLst/>
              <a:gdLst>
                <a:gd name="T0" fmla="*/ 28 w 43"/>
                <a:gd name="T1" fmla="*/ 2 h 30"/>
                <a:gd name="T2" fmla="*/ 41 w 43"/>
                <a:gd name="T3" fmla="*/ 20 h 30"/>
                <a:gd name="T4" fmla="*/ 28 w 43"/>
                <a:gd name="T5" fmla="*/ 2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0">
                  <a:moveTo>
                    <a:pt x="28" y="2"/>
                  </a:moveTo>
                  <a:cubicBezTo>
                    <a:pt x="36" y="0"/>
                    <a:pt x="43" y="12"/>
                    <a:pt x="41" y="20"/>
                  </a:cubicBezTo>
                  <a:cubicBezTo>
                    <a:pt x="24" y="30"/>
                    <a:pt x="0" y="14"/>
                    <a:pt x="28" y="2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7" name="Freeform 145">
              <a:extLst>
                <a:ext uri="{FF2B5EF4-FFF2-40B4-BE49-F238E27FC236}">
                  <a16:creationId xmlns:a16="http://schemas.microsoft.com/office/drawing/2014/main" id="{63E026E2-AE0E-499A-A8FA-39274DFB05A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075167" y="6234992"/>
              <a:ext cx="121406" cy="66913"/>
            </a:xfrm>
            <a:custGeom>
              <a:avLst/>
              <a:gdLst>
                <a:gd name="T0" fmla="*/ 19 w 37"/>
                <a:gd name="T1" fmla="*/ 0 h 22"/>
                <a:gd name="T2" fmla="*/ 19 w 37"/>
                <a:gd name="T3" fmla="*/ 22 h 22"/>
                <a:gd name="T4" fmla="*/ 19 w 37"/>
                <a:gd name="T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2">
                  <a:moveTo>
                    <a:pt x="19" y="0"/>
                  </a:moveTo>
                  <a:cubicBezTo>
                    <a:pt x="35" y="1"/>
                    <a:pt x="37" y="22"/>
                    <a:pt x="19" y="22"/>
                  </a:cubicBezTo>
                  <a:cubicBezTo>
                    <a:pt x="6" y="18"/>
                    <a:pt x="0" y="4"/>
                    <a:pt x="1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8" name="Freeform 8">
              <a:extLst>
                <a:ext uri="{FF2B5EF4-FFF2-40B4-BE49-F238E27FC236}">
                  <a16:creationId xmlns:a16="http://schemas.microsoft.com/office/drawing/2014/main" id="{550BA48D-6442-47A4-95D9-5C452FF888E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01710" y="6737911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9" name="Freeform 8">
              <a:extLst>
                <a:ext uri="{FF2B5EF4-FFF2-40B4-BE49-F238E27FC236}">
                  <a16:creationId xmlns:a16="http://schemas.microsoft.com/office/drawing/2014/main" id="{06EF15E3-76AB-4075-B334-94FD017C56EC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91761" y="33497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0" name="Freeform 106">
              <a:extLst>
                <a:ext uri="{FF2B5EF4-FFF2-40B4-BE49-F238E27FC236}">
                  <a16:creationId xmlns:a16="http://schemas.microsoft.com/office/drawing/2014/main" id="{9FED76EA-CA3D-4690-9FCE-768160FAB47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255063" y="13242"/>
              <a:ext cx="134697" cy="97107"/>
            </a:xfrm>
            <a:custGeom>
              <a:avLst/>
              <a:gdLst>
                <a:gd name="T0" fmla="*/ 25 w 41"/>
                <a:gd name="T1" fmla="*/ 0 h 32"/>
                <a:gd name="T2" fmla="*/ 4 w 41"/>
                <a:gd name="T3" fmla="*/ 18 h 32"/>
                <a:gd name="T4" fmla="*/ 25 w 41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2">
                  <a:moveTo>
                    <a:pt x="25" y="0"/>
                  </a:moveTo>
                  <a:cubicBezTo>
                    <a:pt x="41" y="13"/>
                    <a:pt x="15" y="32"/>
                    <a:pt x="4" y="18"/>
                  </a:cubicBezTo>
                  <a:cubicBezTo>
                    <a:pt x="0" y="5"/>
                    <a:pt x="15" y="0"/>
                    <a:pt x="25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559259245"/>
      </p:ext>
    </p:extLst>
  </p:cSld>
  <p:clrMapOvr>
    <a:masterClrMapping/>
  </p:clrMapOvr>
</p:sld>
</file>

<file path=ppt/theme/theme1.xml><?xml version="1.0" encoding="utf-8"?>
<a:theme xmlns:a="http://schemas.openxmlformats.org/drawingml/2006/main" name="BohemianVTI">
  <a:themeElements>
    <a:clrScheme name="AnalogousFromLightSeedRightStep">
      <a:dk1>
        <a:srgbClr val="000000"/>
      </a:dk1>
      <a:lt1>
        <a:srgbClr val="FFFFFF"/>
      </a:lt1>
      <a:dk2>
        <a:srgbClr val="323820"/>
      </a:dk2>
      <a:lt2>
        <a:srgbClr val="E2E6E8"/>
      </a:lt2>
      <a:accent1>
        <a:srgbClr val="BC9B84"/>
      </a:accent1>
      <a:accent2>
        <a:srgbClr val="ABA175"/>
      </a:accent2>
      <a:accent3>
        <a:srgbClr val="9BA57D"/>
      </a:accent3>
      <a:accent4>
        <a:srgbClr val="88AC75"/>
      </a:accent4>
      <a:accent5>
        <a:srgbClr val="81AC84"/>
      </a:accent5>
      <a:accent6>
        <a:srgbClr val="77AE92"/>
      </a:accent6>
      <a:hlink>
        <a:srgbClr val="5986A5"/>
      </a:hlink>
      <a:folHlink>
        <a:srgbClr val="7F7F7F"/>
      </a:folHlink>
    </a:clrScheme>
    <a:fontScheme name="modern love avenir">
      <a:majorFont>
        <a:latin typeface="Modern Love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ohemianVTI" id="{B5E50611-F7C7-47BC-81A6-BE9493DF8677}" vid="{7A26D0DD-A1A5-444B-B0FB-E7DB9E2D047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176</Words>
  <Application>Microsoft Office PowerPoint</Application>
  <PresentationFormat>Widescreen</PresentationFormat>
  <Paragraphs>18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Avenir Next LT Pro</vt:lpstr>
      <vt:lpstr>Calibri Light</vt:lpstr>
      <vt:lpstr>Modern Love</vt:lpstr>
      <vt:lpstr>BohemianVTI</vt:lpstr>
      <vt:lpstr>Goal Setting</vt:lpstr>
      <vt:lpstr>Goal Setting with Clients</vt:lpstr>
      <vt:lpstr>Developing Goals</vt:lpstr>
      <vt:lpstr>Clarifying Goals</vt:lpstr>
      <vt:lpstr>Force Field Analysis</vt:lpstr>
      <vt:lpstr>Triad Work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Slade</dc:creator>
  <cp:lastModifiedBy>Catherine Slade</cp:lastModifiedBy>
  <cp:revision>51</cp:revision>
  <dcterms:created xsi:type="dcterms:W3CDTF">2021-04-19T09:42:05Z</dcterms:created>
  <dcterms:modified xsi:type="dcterms:W3CDTF">2021-04-18T23:00:43Z</dcterms:modified>
</cp:coreProperties>
</file>