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60" r:id="rId4"/>
    <p:sldId id="261" r:id="rId5"/>
    <p:sldId id="264" r:id="rId6"/>
    <p:sldId id="265" r:id="rId7"/>
    <p:sldId id="266" r:id="rId8"/>
    <p:sldId id="267"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FA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EB507-947F-4E45-AD36-887604FDA5ED}" v="111" dt="2023-11-12T16:43:56.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4641" autoAdjust="0"/>
  </p:normalViewPr>
  <p:slideViewPr>
    <p:cSldViewPr snapToGrid="0">
      <p:cViewPr varScale="1">
        <p:scale>
          <a:sx n="78" d="100"/>
          <a:sy n="78" d="100"/>
        </p:scale>
        <p:origin x="850" y="62"/>
      </p:cViewPr>
      <p:guideLst/>
    </p:cSldViewPr>
  </p:slideViewPr>
  <p:outlineViewPr>
    <p:cViewPr>
      <p:scale>
        <a:sx n="33" d="100"/>
        <a:sy n="33" d="100"/>
      </p:scale>
      <p:origin x="0" y="-3038"/>
    </p:cViewPr>
  </p:outlineViewPr>
  <p:notesTextViewPr>
    <p:cViewPr>
      <p:scale>
        <a:sx n="1" d="1"/>
        <a:sy n="1" d="1"/>
      </p:scale>
      <p:origin x="0" y="0"/>
    </p:cViewPr>
  </p:notesTextViewPr>
  <p:sorterViewPr>
    <p:cViewPr>
      <p:scale>
        <a:sx n="200" d="100"/>
        <a:sy n="200" d="100"/>
      </p:scale>
      <p:origin x="0" y="-8813"/>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oslav Nikolov (2118366)" userId="f3e6090b-4d36-416e-ada9-e9e9ec5dc2a5" providerId="ADAL" clId="{03FEB507-947F-4E45-AD36-887604FDA5ED}"/>
    <pc:docChg chg="undo redo custSel addSld delSld modSld sldOrd">
      <pc:chgData name="Radoslav Nikolov (2118366)" userId="f3e6090b-4d36-416e-ada9-e9e9ec5dc2a5" providerId="ADAL" clId="{03FEB507-947F-4E45-AD36-887604FDA5ED}" dt="2023-11-12T17:07:32.870" v="601" actId="14100"/>
      <pc:docMkLst>
        <pc:docMk/>
      </pc:docMkLst>
      <pc:sldChg chg="addSp delSp modSp mod">
        <pc:chgData name="Radoslav Nikolov (2118366)" userId="f3e6090b-4d36-416e-ada9-e9e9ec5dc2a5" providerId="ADAL" clId="{03FEB507-947F-4E45-AD36-887604FDA5ED}" dt="2023-11-12T16:40:23.702" v="532" actId="14100"/>
        <pc:sldMkLst>
          <pc:docMk/>
          <pc:sldMk cId="1847910994" sldId="256"/>
        </pc:sldMkLst>
        <pc:graphicFrameChg chg="add mod modGraphic">
          <ac:chgData name="Radoslav Nikolov (2118366)" userId="f3e6090b-4d36-416e-ada9-e9e9ec5dc2a5" providerId="ADAL" clId="{03FEB507-947F-4E45-AD36-887604FDA5ED}" dt="2023-11-12T16:40:23.702" v="532" actId="14100"/>
          <ac:graphicFrameMkLst>
            <pc:docMk/>
            <pc:sldMk cId="1847910994" sldId="256"/>
            <ac:graphicFrameMk id="7" creationId="{9C2EB056-05CE-5DF1-9825-6B702D229E27}"/>
          </ac:graphicFrameMkLst>
        </pc:graphicFrameChg>
        <pc:picChg chg="mod">
          <ac:chgData name="Radoslav Nikolov (2118366)" userId="f3e6090b-4d36-416e-ada9-e9e9ec5dc2a5" providerId="ADAL" clId="{03FEB507-947F-4E45-AD36-887604FDA5ED}" dt="2023-11-12T16:36:35.265" v="523" actId="108"/>
          <ac:picMkLst>
            <pc:docMk/>
            <pc:sldMk cId="1847910994" sldId="256"/>
            <ac:picMk id="3" creationId="{9DDC5BD9-3F9F-E2FB-1BB1-25A058503186}"/>
          </ac:picMkLst>
        </pc:picChg>
        <pc:picChg chg="add del mod">
          <ac:chgData name="Radoslav Nikolov (2118366)" userId="f3e6090b-4d36-416e-ada9-e9e9ec5dc2a5" providerId="ADAL" clId="{03FEB507-947F-4E45-AD36-887604FDA5ED}" dt="2023-11-12T16:25:04.640" v="487" actId="931"/>
          <ac:picMkLst>
            <pc:docMk/>
            <pc:sldMk cId="1847910994" sldId="256"/>
            <ac:picMk id="5" creationId="{CB5E316F-3BC2-07B2-3FD5-49D7473E7CAF}"/>
          </ac:picMkLst>
        </pc:picChg>
        <pc:picChg chg="add mod">
          <ac:chgData name="Radoslav Nikolov (2118366)" userId="f3e6090b-4d36-416e-ada9-e9e9ec5dc2a5" providerId="ADAL" clId="{03FEB507-947F-4E45-AD36-887604FDA5ED}" dt="2023-11-12T16:28:01.420" v="493" actId="14100"/>
          <ac:picMkLst>
            <pc:docMk/>
            <pc:sldMk cId="1847910994" sldId="256"/>
            <ac:picMk id="6" creationId="{9352CCE3-A250-28E6-BB23-0805C4355318}"/>
          </ac:picMkLst>
        </pc:picChg>
      </pc:sldChg>
      <pc:sldChg chg="addSp delSp modSp del mod setBg">
        <pc:chgData name="Radoslav Nikolov (2118366)" userId="f3e6090b-4d36-416e-ada9-e9e9ec5dc2a5" providerId="ADAL" clId="{03FEB507-947F-4E45-AD36-887604FDA5ED}" dt="2023-11-12T16:03:58.858" v="414" actId="2696"/>
        <pc:sldMkLst>
          <pc:docMk/>
          <pc:sldMk cId="3409209507" sldId="257"/>
        </pc:sldMkLst>
        <pc:spChg chg="ord">
          <ac:chgData name="Radoslav Nikolov (2118366)" userId="f3e6090b-4d36-416e-ada9-e9e9ec5dc2a5" providerId="ADAL" clId="{03FEB507-947F-4E45-AD36-887604FDA5ED}" dt="2023-10-31T11:30:54.399" v="4" actId="26606"/>
          <ac:spMkLst>
            <pc:docMk/>
            <pc:sldMk cId="3409209507" sldId="257"/>
            <ac:spMk id="2" creationId="{3A15433F-2314-3CEC-E176-E44DD0C2D045}"/>
          </ac:spMkLst>
        </pc:spChg>
        <pc:spChg chg="add mod">
          <ac:chgData name="Radoslav Nikolov (2118366)" userId="f3e6090b-4d36-416e-ada9-e9e9ec5dc2a5" providerId="ADAL" clId="{03FEB507-947F-4E45-AD36-887604FDA5ED}" dt="2023-11-12T15:52:25.192" v="382" actId="14100"/>
          <ac:spMkLst>
            <pc:docMk/>
            <pc:sldMk cId="3409209507" sldId="257"/>
            <ac:spMk id="5" creationId="{0B27CEA2-1FAE-F33E-45BC-741DEF5F5ABF}"/>
          </ac:spMkLst>
        </pc:spChg>
        <pc:spChg chg="add">
          <ac:chgData name="Radoslav Nikolov (2118366)" userId="f3e6090b-4d36-416e-ada9-e9e9ec5dc2a5" providerId="ADAL" clId="{03FEB507-947F-4E45-AD36-887604FDA5ED}" dt="2023-10-31T11:30:54.399" v="4" actId="26606"/>
          <ac:spMkLst>
            <pc:docMk/>
            <pc:sldMk cId="3409209507" sldId="257"/>
            <ac:spMk id="10" creationId="{AE3A741D-C19B-960A-5803-1C5887147820}"/>
          </ac:spMkLst>
        </pc:spChg>
        <pc:spChg chg="add">
          <ac:chgData name="Radoslav Nikolov (2118366)" userId="f3e6090b-4d36-416e-ada9-e9e9ec5dc2a5" providerId="ADAL" clId="{03FEB507-947F-4E45-AD36-887604FDA5ED}" dt="2023-10-31T11:30:54.399" v="4" actId="26606"/>
          <ac:spMkLst>
            <pc:docMk/>
            <pc:sldMk cId="3409209507" sldId="257"/>
            <ac:spMk id="12" creationId="{DC39DE25-0E4E-0AA7-0932-1D78C2372786}"/>
          </ac:spMkLst>
        </pc:spChg>
        <pc:spChg chg="add">
          <ac:chgData name="Radoslav Nikolov (2118366)" userId="f3e6090b-4d36-416e-ada9-e9e9ec5dc2a5" providerId="ADAL" clId="{03FEB507-947F-4E45-AD36-887604FDA5ED}" dt="2023-10-31T11:30:54.399" v="4" actId="26606"/>
          <ac:spMkLst>
            <pc:docMk/>
            <pc:sldMk cId="3409209507" sldId="257"/>
            <ac:spMk id="14" creationId="{8D6EA299-0840-6DEA-E670-C49AEBC87E89}"/>
          </ac:spMkLst>
        </pc:spChg>
        <pc:picChg chg="del mod">
          <ac:chgData name="Radoslav Nikolov (2118366)" userId="f3e6090b-4d36-416e-ada9-e9e9ec5dc2a5" providerId="ADAL" clId="{03FEB507-947F-4E45-AD36-887604FDA5ED}" dt="2023-11-05T16:38:30.376" v="380" actId="21"/>
          <ac:picMkLst>
            <pc:docMk/>
            <pc:sldMk cId="3409209507" sldId="257"/>
            <ac:picMk id="3" creationId="{E3EF9B88-451B-5AF9-CA77-7E3323C4D435}"/>
          </ac:picMkLst>
        </pc:picChg>
      </pc:sldChg>
      <pc:sldChg chg="addSp delSp modSp new mod setBg addAnim">
        <pc:chgData name="Radoslav Nikolov (2118366)" userId="f3e6090b-4d36-416e-ada9-e9e9ec5dc2a5" providerId="ADAL" clId="{03FEB507-947F-4E45-AD36-887604FDA5ED}" dt="2023-11-12T16:30:10.454" v="497" actId="14100"/>
        <pc:sldMkLst>
          <pc:docMk/>
          <pc:sldMk cId="3642825560" sldId="258"/>
        </pc:sldMkLst>
        <pc:spChg chg="mod">
          <ac:chgData name="Radoslav Nikolov (2118366)" userId="f3e6090b-4d36-416e-ada9-e9e9ec5dc2a5" providerId="ADAL" clId="{03FEB507-947F-4E45-AD36-887604FDA5ED}" dt="2023-11-12T16:30:10.454" v="497" actId="14100"/>
          <ac:spMkLst>
            <pc:docMk/>
            <pc:sldMk cId="3642825560" sldId="258"/>
            <ac:spMk id="2" creationId="{6F06712F-B392-DFC8-3587-FD06191C5FCD}"/>
          </ac:spMkLst>
        </pc:spChg>
        <pc:spChg chg="add del mod">
          <ac:chgData name="Radoslav Nikolov (2118366)" userId="f3e6090b-4d36-416e-ada9-e9e9ec5dc2a5" providerId="ADAL" clId="{03FEB507-947F-4E45-AD36-887604FDA5ED}" dt="2023-10-31T11:34:35.286" v="20" actId="22"/>
          <ac:spMkLst>
            <pc:docMk/>
            <pc:sldMk cId="3642825560" sldId="258"/>
            <ac:spMk id="5" creationId="{D94B2D00-4B2B-6EFA-19F3-69F2B4D6604D}"/>
          </ac:spMkLst>
        </pc:spChg>
        <pc:spChg chg="add del">
          <ac:chgData name="Radoslav Nikolov (2118366)" userId="f3e6090b-4d36-416e-ada9-e9e9ec5dc2a5" providerId="ADAL" clId="{03FEB507-947F-4E45-AD36-887604FDA5ED}" dt="2023-10-31T11:35:22.963" v="24" actId="26606"/>
          <ac:spMkLst>
            <pc:docMk/>
            <pc:sldMk cId="3642825560" sldId="258"/>
            <ac:spMk id="8" creationId="{4D60F200-5EB0-B223-2439-C96C67F0FEE1}"/>
          </ac:spMkLst>
        </pc:spChg>
        <pc:spChg chg="add del">
          <ac:chgData name="Radoslav Nikolov (2118366)" userId="f3e6090b-4d36-416e-ada9-e9e9ec5dc2a5" providerId="ADAL" clId="{03FEB507-947F-4E45-AD36-887604FDA5ED}" dt="2023-10-31T11:35:22.963" v="24" actId="26606"/>
          <ac:spMkLst>
            <pc:docMk/>
            <pc:sldMk cId="3642825560" sldId="258"/>
            <ac:spMk id="10" creationId="{1740453C-744F-DB3A-47EC-15EACE1DC117}"/>
          </ac:spMkLst>
        </pc:spChg>
        <pc:spChg chg="add del">
          <ac:chgData name="Radoslav Nikolov (2118366)" userId="f3e6090b-4d36-416e-ada9-e9e9ec5dc2a5" providerId="ADAL" clId="{03FEB507-947F-4E45-AD36-887604FDA5ED}" dt="2023-10-31T11:35:22.963" v="24" actId="26606"/>
          <ac:spMkLst>
            <pc:docMk/>
            <pc:sldMk cId="3642825560" sldId="258"/>
            <ac:spMk id="12" creationId="{962A8E1D-90CD-2726-B97D-80BFB6059E69}"/>
          </ac:spMkLst>
        </pc:spChg>
        <pc:spChg chg="add del">
          <ac:chgData name="Radoslav Nikolov (2118366)" userId="f3e6090b-4d36-416e-ada9-e9e9ec5dc2a5" providerId="ADAL" clId="{03FEB507-947F-4E45-AD36-887604FDA5ED}" dt="2023-10-31T11:35:22.963" v="24" actId="26606"/>
          <ac:spMkLst>
            <pc:docMk/>
            <pc:sldMk cId="3642825560" sldId="258"/>
            <ac:spMk id="14" creationId="{C05A64E8-8A7E-1885-80C2-5065AD83514C}"/>
          </ac:spMkLst>
        </pc:spChg>
        <pc:spChg chg="add del">
          <ac:chgData name="Radoslav Nikolov (2118366)" userId="f3e6090b-4d36-416e-ada9-e9e9ec5dc2a5" providerId="ADAL" clId="{03FEB507-947F-4E45-AD36-887604FDA5ED}" dt="2023-10-31T11:35:22.963" v="24" actId="26606"/>
          <ac:spMkLst>
            <pc:docMk/>
            <pc:sldMk cId="3642825560" sldId="258"/>
            <ac:spMk id="16" creationId="{53E0A22C-11F5-81F7-047B-8B2857170B9B}"/>
          </ac:spMkLst>
        </pc:spChg>
        <pc:spChg chg="add del">
          <ac:chgData name="Radoslav Nikolov (2118366)" userId="f3e6090b-4d36-416e-ada9-e9e9ec5dc2a5" providerId="ADAL" clId="{03FEB507-947F-4E45-AD36-887604FDA5ED}" dt="2023-10-31T11:35:22.963" v="24" actId="26606"/>
          <ac:spMkLst>
            <pc:docMk/>
            <pc:sldMk cId="3642825560" sldId="258"/>
            <ac:spMk id="18" creationId="{FEFBFA78-9360-1E01-5448-6D5AE0A32601}"/>
          </ac:spMkLst>
        </pc:spChg>
        <pc:spChg chg="add del">
          <ac:chgData name="Radoslav Nikolov (2118366)" userId="f3e6090b-4d36-416e-ada9-e9e9ec5dc2a5" providerId="ADAL" clId="{03FEB507-947F-4E45-AD36-887604FDA5ED}" dt="2023-10-31T11:35:22.963" v="24" actId="26606"/>
          <ac:spMkLst>
            <pc:docMk/>
            <pc:sldMk cId="3642825560" sldId="258"/>
            <ac:spMk id="20" creationId="{01EB5855-8EB7-1AE5-9030-5D0AA3C1AF4B}"/>
          </ac:spMkLst>
        </pc:spChg>
        <pc:spChg chg="add del">
          <ac:chgData name="Radoslav Nikolov (2118366)" userId="f3e6090b-4d36-416e-ada9-e9e9ec5dc2a5" providerId="ADAL" clId="{03FEB507-947F-4E45-AD36-887604FDA5ED}" dt="2023-10-31T11:36:00.703" v="28" actId="26606"/>
          <ac:spMkLst>
            <pc:docMk/>
            <pc:sldMk cId="3642825560" sldId="258"/>
            <ac:spMk id="25" creationId="{4D60F200-5EB0-B223-2439-C96C67F0FEE1}"/>
          </ac:spMkLst>
        </pc:spChg>
        <pc:spChg chg="add del">
          <ac:chgData name="Radoslav Nikolov (2118366)" userId="f3e6090b-4d36-416e-ada9-e9e9ec5dc2a5" providerId="ADAL" clId="{03FEB507-947F-4E45-AD36-887604FDA5ED}" dt="2023-10-31T11:36:00.703" v="28" actId="26606"/>
          <ac:spMkLst>
            <pc:docMk/>
            <pc:sldMk cId="3642825560" sldId="258"/>
            <ac:spMk id="27" creationId="{1740453C-744F-DB3A-47EC-15EACE1DC117}"/>
          </ac:spMkLst>
        </pc:spChg>
        <pc:spChg chg="add del">
          <ac:chgData name="Radoslav Nikolov (2118366)" userId="f3e6090b-4d36-416e-ada9-e9e9ec5dc2a5" providerId="ADAL" clId="{03FEB507-947F-4E45-AD36-887604FDA5ED}" dt="2023-10-31T11:36:00.703" v="28" actId="26606"/>
          <ac:spMkLst>
            <pc:docMk/>
            <pc:sldMk cId="3642825560" sldId="258"/>
            <ac:spMk id="29" creationId="{962A8E1D-90CD-2726-B97D-80BFB6059E69}"/>
          </ac:spMkLst>
        </pc:spChg>
        <pc:spChg chg="add del">
          <ac:chgData name="Radoslav Nikolov (2118366)" userId="f3e6090b-4d36-416e-ada9-e9e9ec5dc2a5" providerId="ADAL" clId="{03FEB507-947F-4E45-AD36-887604FDA5ED}" dt="2023-10-31T11:36:00.703" v="28" actId="26606"/>
          <ac:spMkLst>
            <pc:docMk/>
            <pc:sldMk cId="3642825560" sldId="258"/>
            <ac:spMk id="31" creationId="{C05A64E8-8A7E-1885-80C2-5065AD83514C}"/>
          </ac:spMkLst>
        </pc:spChg>
        <pc:spChg chg="add del">
          <ac:chgData name="Radoslav Nikolov (2118366)" userId="f3e6090b-4d36-416e-ada9-e9e9ec5dc2a5" providerId="ADAL" clId="{03FEB507-947F-4E45-AD36-887604FDA5ED}" dt="2023-10-31T11:36:00.703" v="28" actId="26606"/>
          <ac:spMkLst>
            <pc:docMk/>
            <pc:sldMk cId="3642825560" sldId="258"/>
            <ac:spMk id="33" creationId="{53E0A22C-11F5-81F7-047B-8B2857170B9B}"/>
          </ac:spMkLst>
        </pc:spChg>
        <pc:spChg chg="add del">
          <ac:chgData name="Radoslav Nikolov (2118366)" userId="f3e6090b-4d36-416e-ada9-e9e9ec5dc2a5" providerId="ADAL" clId="{03FEB507-947F-4E45-AD36-887604FDA5ED}" dt="2023-10-31T11:36:00.703" v="28" actId="26606"/>
          <ac:spMkLst>
            <pc:docMk/>
            <pc:sldMk cId="3642825560" sldId="258"/>
            <ac:spMk id="35" creationId="{FEFBFA78-9360-1E01-5448-6D5AE0A32601}"/>
          </ac:spMkLst>
        </pc:spChg>
        <pc:spChg chg="add del">
          <ac:chgData name="Radoslav Nikolov (2118366)" userId="f3e6090b-4d36-416e-ada9-e9e9ec5dc2a5" providerId="ADAL" clId="{03FEB507-947F-4E45-AD36-887604FDA5ED}" dt="2023-10-31T11:36:00.703" v="28" actId="26606"/>
          <ac:spMkLst>
            <pc:docMk/>
            <pc:sldMk cId="3642825560" sldId="258"/>
            <ac:spMk id="37" creationId="{01EB5855-8EB7-1AE5-9030-5D0AA3C1AF4B}"/>
          </ac:spMkLst>
        </pc:spChg>
        <pc:spChg chg="add">
          <ac:chgData name="Radoslav Nikolov (2118366)" userId="f3e6090b-4d36-416e-ada9-e9e9ec5dc2a5" providerId="ADAL" clId="{03FEB507-947F-4E45-AD36-887604FDA5ED}" dt="2023-10-31T11:36:00.703" v="28" actId="26606"/>
          <ac:spMkLst>
            <pc:docMk/>
            <pc:sldMk cId="3642825560" sldId="258"/>
            <ac:spMk id="42" creationId="{4D60F200-5EB0-B223-2439-C96C67F0FEE1}"/>
          </ac:spMkLst>
        </pc:spChg>
        <pc:spChg chg="add">
          <ac:chgData name="Radoslav Nikolov (2118366)" userId="f3e6090b-4d36-416e-ada9-e9e9ec5dc2a5" providerId="ADAL" clId="{03FEB507-947F-4E45-AD36-887604FDA5ED}" dt="2023-10-31T11:36:00.703" v="28" actId="26606"/>
          <ac:spMkLst>
            <pc:docMk/>
            <pc:sldMk cId="3642825560" sldId="258"/>
            <ac:spMk id="44" creationId="{1740453C-744F-DB3A-47EC-15EACE1DC117}"/>
          </ac:spMkLst>
        </pc:spChg>
        <pc:spChg chg="add">
          <ac:chgData name="Radoslav Nikolov (2118366)" userId="f3e6090b-4d36-416e-ada9-e9e9ec5dc2a5" providerId="ADAL" clId="{03FEB507-947F-4E45-AD36-887604FDA5ED}" dt="2023-10-31T11:36:00.703" v="28" actId="26606"/>
          <ac:spMkLst>
            <pc:docMk/>
            <pc:sldMk cId="3642825560" sldId="258"/>
            <ac:spMk id="46" creationId="{962A8E1D-90CD-2726-B97D-80BFB6059E69}"/>
          </ac:spMkLst>
        </pc:spChg>
        <pc:spChg chg="add">
          <ac:chgData name="Radoslav Nikolov (2118366)" userId="f3e6090b-4d36-416e-ada9-e9e9ec5dc2a5" providerId="ADAL" clId="{03FEB507-947F-4E45-AD36-887604FDA5ED}" dt="2023-10-31T11:36:00.703" v="28" actId="26606"/>
          <ac:spMkLst>
            <pc:docMk/>
            <pc:sldMk cId="3642825560" sldId="258"/>
            <ac:spMk id="48" creationId="{C05A64E8-8A7E-1885-80C2-5065AD83514C}"/>
          </ac:spMkLst>
        </pc:spChg>
        <pc:spChg chg="add">
          <ac:chgData name="Radoslav Nikolov (2118366)" userId="f3e6090b-4d36-416e-ada9-e9e9ec5dc2a5" providerId="ADAL" clId="{03FEB507-947F-4E45-AD36-887604FDA5ED}" dt="2023-10-31T11:36:00.703" v="28" actId="26606"/>
          <ac:spMkLst>
            <pc:docMk/>
            <pc:sldMk cId="3642825560" sldId="258"/>
            <ac:spMk id="50" creationId="{53E0A22C-11F5-81F7-047B-8B2857170B9B}"/>
          </ac:spMkLst>
        </pc:spChg>
        <pc:spChg chg="add">
          <ac:chgData name="Radoslav Nikolov (2118366)" userId="f3e6090b-4d36-416e-ada9-e9e9ec5dc2a5" providerId="ADAL" clId="{03FEB507-947F-4E45-AD36-887604FDA5ED}" dt="2023-10-31T11:36:00.703" v="28" actId="26606"/>
          <ac:spMkLst>
            <pc:docMk/>
            <pc:sldMk cId="3642825560" sldId="258"/>
            <ac:spMk id="52" creationId="{FEFBFA78-9360-1E01-5448-6D5AE0A32601}"/>
          </ac:spMkLst>
        </pc:spChg>
        <pc:spChg chg="add">
          <ac:chgData name="Radoslav Nikolov (2118366)" userId="f3e6090b-4d36-416e-ada9-e9e9ec5dc2a5" providerId="ADAL" clId="{03FEB507-947F-4E45-AD36-887604FDA5ED}" dt="2023-10-31T11:36:00.703" v="28" actId="26606"/>
          <ac:spMkLst>
            <pc:docMk/>
            <pc:sldMk cId="3642825560" sldId="258"/>
            <ac:spMk id="54" creationId="{01EB5855-8EB7-1AE5-9030-5D0AA3C1AF4B}"/>
          </ac:spMkLst>
        </pc:spChg>
        <pc:picChg chg="add mod">
          <ac:chgData name="Radoslav Nikolov (2118366)" userId="f3e6090b-4d36-416e-ada9-e9e9ec5dc2a5" providerId="ADAL" clId="{03FEB507-947F-4E45-AD36-887604FDA5ED}" dt="2023-10-31T11:35:22.963" v="24" actId="26606"/>
          <ac:picMkLst>
            <pc:docMk/>
            <pc:sldMk cId="3642825560" sldId="258"/>
            <ac:picMk id="4" creationId="{F3D0A70E-BD15-5D0C-BC23-4BCBCB967589}"/>
          </ac:picMkLst>
        </pc:picChg>
        <pc:picChg chg="add del">
          <ac:chgData name="Radoslav Nikolov (2118366)" userId="f3e6090b-4d36-416e-ada9-e9e9ec5dc2a5" providerId="ADAL" clId="{03FEB507-947F-4E45-AD36-887604FDA5ED}" dt="2023-11-12T16:01:08.434" v="404" actId="22"/>
          <ac:picMkLst>
            <pc:docMk/>
            <pc:sldMk cId="3642825560" sldId="258"/>
            <ac:picMk id="5" creationId="{C30C23F5-0F7B-4D44-D916-F9F75E0AC239}"/>
          </ac:picMkLst>
        </pc:picChg>
        <pc:picChg chg="add del mod">
          <ac:chgData name="Radoslav Nikolov (2118366)" userId="f3e6090b-4d36-416e-ada9-e9e9ec5dc2a5" providerId="ADAL" clId="{03FEB507-947F-4E45-AD36-887604FDA5ED}" dt="2023-11-12T16:02:47.776" v="410" actId="22"/>
          <ac:picMkLst>
            <pc:docMk/>
            <pc:sldMk cId="3642825560" sldId="258"/>
            <ac:picMk id="7" creationId="{F09C3539-E9E8-0487-58BF-DED89362BF94}"/>
          </ac:picMkLst>
        </pc:picChg>
      </pc:sldChg>
      <pc:sldChg chg="new del">
        <pc:chgData name="Radoslav Nikolov (2118366)" userId="f3e6090b-4d36-416e-ada9-e9e9ec5dc2a5" providerId="ADAL" clId="{03FEB507-947F-4E45-AD36-887604FDA5ED}" dt="2023-10-31T11:37:33.923" v="35" actId="680"/>
        <pc:sldMkLst>
          <pc:docMk/>
          <pc:sldMk cId="1389064538" sldId="259"/>
        </pc:sldMkLst>
      </pc:sldChg>
      <pc:sldChg chg="addSp delSp modSp new del mod setBg addAnim">
        <pc:chgData name="Radoslav Nikolov (2118366)" userId="f3e6090b-4d36-416e-ada9-e9e9ec5dc2a5" providerId="ADAL" clId="{03FEB507-947F-4E45-AD36-887604FDA5ED}" dt="2023-11-02T09:45:20.395" v="378" actId="2696"/>
        <pc:sldMkLst>
          <pc:docMk/>
          <pc:sldMk cId="4010928229" sldId="259"/>
        </pc:sldMkLst>
        <pc:spChg chg="mod">
          <ac:chgData name="Radoslav Nikolov (2118366)" userId="f3e6090b-4d36-416e-ada9-e9e9ec5dc2a5" providerId="ADAL" clId="{03FEB507-947F-4E45-AD36-887604FDA5ED}" dt="2023-10-31T12:08:55.483" v="180" actId="255"/>
          <ac:spMkLst>
            <pc:docMk/>
            <pc:sldMk cId="4010928229" sldId="259"/>
            <ac:spMk id="2" creationId="{BFE7BDDD-218F-6DA0-38DC-16C564F7CFF4}"/>
          </ac:spMkLst>
        </pc:spChg>
        <pc:spChg chg="add del">
          <ac:chgData name="Radoslav Nikolov (2118366)" userId="f3e6090b-4d36-416e-ada9-e9e9ec5dc2a5" providerId="ADAL" clId="{03FEB507-947F-4E45-AD36-887604FDA5ED}" dt="2023-10-31T11:38:54.225" v="41" actId="26606"/>
          <ac:spMkLst>
            <pc:docMk/>
            <pc:sldMk cId="4010928229" sldId="259"/>
            <ac:spMk id="8" creationId="{EB0222B5-B739-82A9-5CCC-C5585AE12A69}"/>
          </ac:spMkLst>
        </pc:spChg>
        <pc:spChg chg="add del">
          <ac:chgData name="Radoslav Nikolov (2118366)" userId="f3e6090b-4d36-416e-ada9-e9e9ec5dc2a5" providerId="ADAL" clId="{03FEB507-947F-4E45-AD36-887604FDA5ED}" dt="2023-10-31T11:38:54.225" v="41" actId="26606"/>
          <ac:spMkLst>
            <pc:docMk/>
            <pc:sldMk cId="4010928229" sldId="259"/>
            <ac:spMk id="10" creationId="{5BE23E75-E7E9-4D9F-6D25-5512363F8621}"/>
          </ac:spMkLst>
        </pc:spChg>
        <pc:spChg chg="add del">
          <ac:chgData name="Radoslav Nikolov (2118366)" userId="f3e6090b-4d36-416e-ada9-e9e9ec5dc2a5" providerId="ADAL" clId="{03FEB507-947F-4E45-AD36-887604FDA5ED}" dt="2023-10-31T11:38:54.205" v="40" actId="26606"/>
          <ac:spMkLst>
            <pc:docMk/>
            <pc:sldMk cId="4010928229" sldId="259"/>
            <ac:spMk id="17" creationId="{4D60F200-5EB0-B223-2439-C96C67F0FEE1}"/>
          </ac:spMkLst>
        </pc:spChg>
        <pc:spChg chg="add del">
          <ac:chgData name="Radoslav Nikolov (2118366)" userId="f3e6090b-4d36-416e-ada9-e9e9ec5dc2a5" providerId="ADAL" clId="{03FEB507-947F-4E45-AD36-887604FDA5ED}" dt="2023-10-31T11:38:54.205" v="40" actId="26606"/>
          <ac:spMkLst>
            <pc:docMk/>
            <pc:sldMk cId="4010928229" sldId="259"/>
            <ac:spMk id="19" creationId="{F92CB243-67C5-E304-31A0-4D7D607BAFBA}"/>
          </ac:spMkLst>
        </pc:spChg>
        <pc:spChg chg="add del">
          <ac:chgData name="Radoslav Nikolov (2118366)" userId="f3e6090b-4d36-416e-ada9-e9e9ec5dc2a5" providerId="ADAL" clId="{03FEB507-947F-4E45-AD36-887604FDA5ED}" dt="2023-10-31T11:38:54.205" v="40" actId="26606"/>
          <ac:spMkLst>
            <pc:docMk/>
            <pc:sldMk cId="4010928229" sldId="259"/>
            <ac:spMk id="21" creationId="{11A95761-C93E-94BF-087D-D2A823789EAB}"/>
          </ac:spMkLst>
        </pc:spChg>
        <pc:spChg chg="add del">
          <ac:chgData name="Radoslav Nikolov (2118366)" userId="f3e6090b-4d36-416e-ada9-e9e9ec5dc2a5" providerId="ADAL" clId="{03FEB507-947F-4E45-AD36-887604FDA5ED}" dt="2023-10-31T11:38:54.205" v="40" actId="26606"/>
          <ac:spMkLst>
            <pc:docMk/>
            <pc:sldMk cId="4010928229" sldId="259"/>
            <ac:spMk id="23" creationId="{6E63D1A5-FD49-4756-F62E-786C34E631EF}"/>
          </ac:spMkLst>
        </pc:spChg>
        <pc:spChg chg="add del">
          <ac:chgData name="Radoslav Nikolov (2118366)" userId="f3e6090b-4d36-416e-ada9-e9e9ec5dc2a5" providerId="ADAL" clId="{03FEB507-947F-4E45-AD36-887604FDA5ED}" dt="2023-10-31T11:44:53.573" v="63" actId="26606"/>
          <ac:spMkLst>
            <pc:docMk/>
            <pc:sldMk cId="4010928229" sldId="259"/>
            <ac:spMk id="25" creationId="{8A95209C-5275-4E15-8EA7-7F42980ABF2D}"/>
          </ac:spMkLst>
        </pc:spChg>
        <pc:spChg chg="add del">
          <ac:chgData name="Radoslav Nikolov (2118366)" userId="f3e6090b-4d36-416e-ada9-e9e9ec5dc2a5" providerId="ADAL" clId="{03FEB507-947F-4E45-AD36-887604FDA5ED}" dt="2023-10-31T11:44:53.573" v="63" actId="26606"/>
          <ac:spMkLst>
            <pc:docMk/>
            <pc:sldMk cId="4010928229" sldId="259"/>
            <ac:spMk id="26" creationId="{4F2ED431-E304-4FF0-9F4E-032783C9D612}"/>
          </ac:spMkLst>
        </pc:spChg>
        <pc:spChg chg="add del">
          <ac:chgData name="Radoslav Nikolov (2118366)" userId="f3e6090b-4d36-416e-ada9-e9e9ec5dc2a5" providerId="ADAL" clId="{03FEB507-947F-4E45-AD36-887604FDA5ED}" dt="2023-10-31T11:44:53.573" v="63" actId="26606"/>
          <ac:spMkLst>
            <pc:docMk/>
            <pc:sldMk cId="4010928229" sldId="259"/>
            <ac:spMk id="27" creationId="{4E87FCFB-2CCE-460D-B3DD-557C8BD1B94A}"/>
          </ac:spMkLst>
        </pc:spChg>
        <pc:spChg chg="add">
          <ac:chgData name="Radoslav Nikolov (2118366)" userId="f3e6090b-4d36-416e-ada9-e9e9ec5dc2a5" providerId="ADAL" clId="{03FEB507-947F-4E45-AD36-887604FDA5ED}" dt="2023-10-31T11:44:53.573" v="63" actId="26606"/>
          <ac:spMkLst>
            <pc:docMk/>
            <pc:sldMk cId="4010928229" sldId="259"/>
            <ac:spMk id="32" creationId="{657F69E0-C4B0-4BEC-A689-4F8D877F05D4}"/>
          </ac:spMkLst>
        </pc:spChg>
        <pc:spChg chg="add">
          <ac:chgData name="Radoslav Nikolov (2118366)" userId="f3e6090b-4d36-416e-ada9-e9e9ec5dc2a5" providerId="ADAL" clId="{03FEB507-947F-4E45-AD36-887604FDA5ED}" dt="2023-10-31T11:44:53.573" v="63" actId="26606"/>
          <ac:spMkLst>
            <pc:docMk/>
            <pc:sldMk cId="4010928229" sldId="259"/>
            <ac:spMk id="34" creationId="{9F6380B4-6A1C-481E-8408-B4E6C75B9B81}"/>
          </ac:spMkLst>
        </pc:spChg>
        <pc:picChg chg="add mod">
          <ac:chgData name="Radoslav Nikolov (2118366)" userId="f3e6090b-4d36-416e-ada9-e9e9ec5dc2a5" providerId="ADAL" clId="{03FEB507-947F-4E45-AD36-887604FDA5ED}" dt="2023-10-31T11:44:28.665" v="60" actId="1076"/>
          <ac:picMkLst>
            <pc:docMk/>
            <pc:sldMk cId="4010928229" sldId="259"/>
            <ac:picMk id="4" creationId="{013A9F7C-3456-65A5-D7E8-43364DBE7A07}"/>
          </ac:picMkLst>
        </pc:picChg>
        <pc:cxnChg chg="add del">
          <ac:chgData name="Radoslav Nikolov (2118366)" userId="f3e6090b-4d36-416e-ada9-e9e9ec5dc2a5" providerId="ADAL" clId="{03FEB507-947F-4E45-AD36-887604FDA5ED}" dt="2023-10-31T11:38:54.225" v="41" actId="26606"/>
          <ac:cxnSpMkLst>
            <pc:docMk/>
            <pc:sldMk cId="4010928229" sldId="259"/>
            <ac:cxnSpMk id="12" creationId="{61B115DB-65EB-3FC3-7284-CFDF4ADC60B6}"/>
          </ac:cxnSpMkLst>
        </pc:cxnChg>
      </pc:sldChg>
      <pc:sldChg chg="addSp delSp modSp new mod setBg addAnim">
        <pc:chgData name="Radoslav Nikolov (2118366)" userId="f3e6090b-4d36-416e-ada9-e9e9ec5dc2a5" providerId="ADAL" clId="{03FEB507-947F-4E45-AD36-887604FDA5ED}" dt="2023-11-12T16:21:32.615" v="465" actId="20577"/>
        <pc:sldMkLst>
          <pc:docMk/>
          <pc:sldMk cId="1342085438" sldId="260"/>
        </pc:sldMkLst>
        <pc:spChg chg="mod">
          <ac:chgData name="Radoslav Nikolov (2118366)" userId="f3e6090b-4d36-416e-ada9-e9e9ec5dc2a5" providerId="ADAL" clId="{03FEB507-947F-4E45-AD36-887604FDA5ED}" dt="2023-11-12T16:21:32.615" v="465" actId="20577"/>
          <ac:spMkLst>
            <pc:docMk/>
            <pc:sldMk cId="1342085438" sldId="260"/>
            <ac:spMk id="2" creationId="{4D1DE180-4256-43EC-758C-8E62B3AAD932}"/>
          </ac:spMkLst>
        </pc:spChg>
        <pc:spChg chg="add del">
          <ac:chgData name="Radoslav Nikolov (2118366)" userId="f3e6090b-4d36-416e-ada9-e9e9ec5dc2a5" providerId="ADAL" clId="{03FEB507-947F-4E45-AD36-887604FDA5ED}" dt="2023-10-31T11:43:21.051" v="47" actId="26606"/>
          <ac:spMkLst>
            <pc:docMk/>
            <pc:sldMk cId="1342085438" sldId="260"/>
            <ac:spMk id="18" creationId="{5341D4B7-8A53-4C37-8E33-372EAB577639}"/>
          </ac:spMkLst>
        </pc:spChg>
        <pc:spChg chg="add del">
          <ac:chgData name="Radoslav Nikolov (2118366)" userId="f3e6090b-4d36-416e-ada9-e9e9ec5dc2a5" providerId="ADAL" clId="{03FEB507-947F-4E45-AD36-887604FDA5ED}" dt="2023-10-31T11:43:21.051" v="47" actId="26606"/>
          <ac:spMkLst>
            <pc:docMk/>
            <pc:sldMk cId="1342085438" sldId="260"/>
            <ac:spMk id="20" creationId="{B630B15B-CFE8-4FE5-8F6E-666207C9457F}"/>
          </ac:spMkLst>
        </pc:spChg>
        <pc:spChg chg="add del">
          <ac:chgData name="Radoslav Nikolov (2118366)" userId="f3e6090b-4d36-416e-ada9-e9e9ec5dc2a5" providerId="ADAL" clId="{03FEB507-947F-4E45-AD36-887604FDA5ED}" dt="2023-10-31T11:43:21.051" v="47" actId="26606"/>
          <ac:spMkLst>
            <pc:docMk/>
            <pc:sldMk cId="1342085438" sldId="260"/>
            <ac:spMk id="22" creationId="{2B51AAA3-DDFE-48DE-AF38-BE32846EC4E1}"/>
          </ac:spMkLst>
        </pc:spChg>
        <pc:spChg chg="add">
          <ac:chgData name="Radoslav Nikolov (2118366)" userId="f3e6090b-4d36-416e-ada9-e9e9ec5dc2a5" providerId="ADAL" clId="{03FEB507-947F-4E45-AD36-887604FDA5ED}" dt="2023-10-31T11:43:21.058" v="48" actId="26606"/>
          <ac:spMkLst>
            <pc:docMk/>
            <pc:sldMk cId="1342085438" sldId="260"/>
            <ac:spMk id="24" creationId="{33F70A3C-4474-2A39-470C-FD55A8837503}"/>
          </ac:spMkLst>
        </pc:spChg>
        <pc:spChg chg="add">
          <ac:chgData name="Radoslav Nikolov (2118366)" userId="f3e6090b-4d36-416e-ada9-e9e9ec5dc2a5" providerId="ADAL" clId="{03FEB507-947F-4E45-AD36-887604FDA5ED}" dt="2023-10-31T11:43:21.058" v="48" actId="26606"/>
          <ac:spMkLst>
            <pc:docMk/>
            <pc:sldMk cId="1342085438" sldId="260"/>
            <ac:spMk id="25" creationId="{4D60F200-5EB0-B223-2439-C96C67F0FEE1}"/>
          </ac:spMkLst>
        </pc:spChg>
        <pc:spChg chg="add">
          <ac:chgData name="Radoslav Nikolov (2118366)" userId="f3e6090b-4d36-416e-ada9-e9e9ec5dc2a5" providerId="ADAL" clId="{03FEB507-947F-4E45-AD36-887604FDA5ED}" dt="2023-10-31T11:43:21.058" v="48" actId="26606"/>
          <ac:spMkLst>
            <pc:docMk/>
            <pc:sldMk cId="1342085438" sldId="260"/>
            <ac:spMk id="26" creationId="{BAC3F7D4-9613-0E1F-901C-98FE831DEBC0}"/>
          </ac:spMkLst>
        </pc:spChg>
        <pc:spChg chg="add">
          <ac:chgData name="Radoslav Nikolov (2118366)" userId="f3e6090b-4d36-416e-ada9-e9e9ec5dc2a5" providerId="ADAL" clId="{03FEB507-947F-4E45-AD36-887604FDA5ED}" dt="2023-10-31T11:43:21.058" v="48" actId="26606"/>
          <ac:spMkLst>
            <pc:docMk/>
            <pc:sldMk cId="1342085438" sldId="260"/>
            <ac:spMk id="27" creationId="{74067CD3-146F-6228-E362-39AA720C25F7}"/>
          </ac:spMkLst>
        </pc:spChg>
        <pc:spChg chg="add">
          <ac:chgData name="Radoslav Nikolov (2118366)" userId="f3e6090b-4d36-416e-ada9-e9e9ec5dc2a5" providerId="ADAL" clId="{03FEB507-947F-4E45-AD36-887604FDA5ED}" dt="2023-10-31T11:43:21.058" v="48" actId="26606"/>
          <ac:spMkLst>
            <pc:docMk/>
            <pc:sldMk cId="1342085438" sldId="260"/>
            <ac:spMk id="28" creationId="{AFD5167C-AF48-26F0-7A9F-3F7643374872}"/>
          </ac:spMkLst>
        </pc:spChg>
        <pc:spChg chg="add">
          <ac:chgData name="Radoslav Nikolov (2118366)" userId="f3e6090b-4d36-416e-ada9-e9e9ec5dc2a5" providerId="ADAL" clId="{03FEB507-947F-4E45-AD36-887604FDA5ED}" dt="2023-10-31T11:43:21.058" v="48" actId="26606"/>
          <ac:spMkLst>
            <pc:docMk/>
            <pc:sldMk cId="1342085438" sldId="260"/>
            <ac:spMk id="29" creationId="{271C7E5C-A0F8-E9FA-56DB-31A257FD4EDB}"/>
          </ac:spMkLst>
        </pc:spChg>
        <pc:spChg chg="add">
          <ac:chgData name="Radoslav Nikolov (2118366)" userId="f3e6090b-4d36-416e-ada9-e9e9ec5dc2a5" providerId="ADAL" clId="{03FEB507-947F-4E45-AD36-887604FDA5ED}" dt="2023-10-31T11:43:21.058" v="48" actId="26606"/>
          <ac:spMkLst>
            <pc:docMk/>
            <pc:sldMk cId="1342085438" sldId="260"/>
            <ac:spMk id="30" creationId="{87B30A01-FCA8-86A5-A840-C32A3BE2EDD6}"/>
          </ac:spMkLst>
        </pc:spChg>
        <pc:grpChg chg="add del">
          <ac:chgData name="Radoslav Nikolov (2118366)" userId="f3e6090b-4d36-416e-ada9-e9e9ec5dc2a5" providerId="ADAL" clId="{03FEB507-947F-4E45-AD36-887604FDA5ED}" dt="2023-10-31T11:43:21.058" v="48" actId="26606"/>
          <ac:grpSpMkLst>
            <pc:docMk/>
            <pc:sldMk cId="1342085438" sldId="260"/>
            <ac:grpSpMk id="8" creationId="{17F72E41-D8D7-F589-0125-D336DE2AF8BC}"/>
          </ac:grpSpMkLst>
        </pc:grpChg>
        <pc:picChg chg="add mod ord">
          <ac:chgData name="Radoslav Nikolov (2118366)" userId="f3e6090b-4d36-416e-ada9-e9e9ec5dc2a5" providerId="ADAL" clId="{03FEB507-947F-4E45-AD36-887604FDA5ED}" dt="2023-10-31T11:43:21.058" v="48" actId="26606"/>
          <ac:picMkLst>
            <pc:docMk/>
            <pc:sldMk cId="1342085438" sldId="260"/>
            <ac:picMk id="4" creationId="{AA84681C-8780-E01F-B6BE-515617F5D41C}"/>
          </ac:picMkLst>
        </pc:picChg>
      </pc:sldChg>
      <pc:sldChg chg="addSp delSp modSp new mod setBg addAnim modAnim">
        <pc:chgData name="Radoslav Nikolov (2118366)" userId="f3e6090b-4d36-416e-ada9-e9e9ec5dc2a5" providerId="ADAL" clId="{03FEB507-947F-4E45-AD36-887604FDA5ED}" dt="2023-11-12T16:22:04.754" v="467" actId="20577"/>
        <pc:sldMkLst>
          <pc:docMk/>
          <pc:sldMk cId="1073148527" sldId="261"/>
        </pc:sldMkLst>
        <pc:spChg chg="mod">
          <ac:chgData name="Radoslav Nikolov (2118366)" userId="f3e6090b-4d36-416e-ada9-e9e9ec5dc2a5" providerId="ADAL" clId="{03FEB507-947F-4E45-AD36-887604FDA5ED}" dt="2023-11-12T16:22:04.754" v="467" actId="20577"/>
          <ac:spMkLst>
            <pc:docMk/>
            <pc:sldMk cId="1073148527" sldId="261"/>
            <ac:spMk id="2" creationId="{5DE36831-5A0B-0B95-8B76-9F499FC58A47}"/>
          </ac:spMkLst>
        </pc:spChg>
        <pc:spChg chg="add del">
          <ac:chgData name="Radoslav Nikolov (2118366)" userId="f3e6090b-4d36-416e-ada9-e9e9ec5dc2a5" providerId="ADAL" clId="{03FEB507-947F-4E45-AD36-887604FDA5ED}" dt="2023-10-31T11:49:26.537" v="93" actId="26606"/>
          <ac:spMkLst>
            <pc:docMk/>
            <pc:sldMk cId="1073148527" sldId="261"/>
            <ac:spMk id="17" creationId="{4D60F200-5EB0-B223-2439-C96C67F0FEE1}"/>
          </ac:spMkLst>
        </pc:spChg>
        <pc:grpChg chg="add del">
          <ac:chgData name="Radoslav Nikolov (2118366)" userId="f3e6090b-4d36-416e-ada9-e9e9ec5dc2a5" providerId="ADAL" clId="{03FEB507-947F-4E45-AD36-887604FDA5ED}" dt="2023-10-31T11:48:38.039" v="88" actId="26606"/>
          <ac:grpSpMkLst>
            <pc:docMk/>
            <pc:sldMk cId="1073148527" sldId="261"/>
            <ac:grpSpMk id="7" creationId="{21FDCCC3-920F-43F6-DD97-D9B994520297}"/>
          </ac:grpSpMkLst>
        </pc:grpChg>
        <pc:grpChg chg="add del">
          <ac:chgData name="Radoslav Nikolov (2118366)" userId="f3e6090b-4d36-416e-ada9-e9e9ec5dc2a5" providerId="ADAL" clId="{03FEB507-947F-4E45-AD36-887604FDA5ED}" dt="2023-10-31T11:49:26.537" v="93" actId="26606"/>
          <ac:grpSpMkLst>
            <pc:docMk/>
            <pc:sldMk cId="1073148527" sldId="261"/>
            <ac:grpSpMk id="19" creationId="{0BCCF69F-4226-1206-B2B8-DEB18F7E3EE3}"/>
          </ac:grpSpMkLst>
        </pc:grpChg>
        <pc:grpChg chg="add">
          <ac:chgData name="Radoslav Nikolov (2118366)" userId="f3e6090b-4d36-416e-ada9-e9e9ec5dc2a5" providerId="ADAL" clId="{03FEB507-947F-4E45-AD36-887604FDA5ED}" dt="2023-10-31T11:49:26.537" v="93" actId="26606"/>
          <ac:grpSpMkLst>
            <pc:docMk/>
            <pc:sldMk cId="1073148527" sldId="261"/>
            <ac:grpSpMk id="26" creationId="{780C4553-5AA5-ABAD-A86E-A9DB53A55466}"/>
          </ac:grpSpMkLst>
        </pc:grpChg>
        <pc:picChg chg="add mod ord">
          <ac:chgData name="Radoslav Nikolov (2118366)" userId="f3e6090b-4d36-416e-ada9-e9e9ec5dc2a5" providerId="ADAL" clId="{03FEB507-947F-4E45-AD36-887604FDA5ED}" dt="2023-10-31T11:49:26.537" v="93" actId="26606"/>
          <ac:picMkLst>
            <pc:docMk/>
            <pc:sldMk cId="1073148527" sldId="261"/>
            <ac:picMk id="13" creationId="{069A54FE-1BA2-9832-6457-2CA22317A460}"/>
          </ac:picMkLst>
        </pc:picChg>
      </pc:sldChg>
      <pc:sldChg chg="addSp modSp new del mod setBg">
        <pc:chgData name="Radoslav Nikolov (2118366)" userId="f3e6090b-4d36-416e-ada9-e9e9ec5dc2a5" providerId="ADAL" clId="{03FEB507-947F-4E45-AD36-887604FDA5ED}" dt="2023-11-12T15:57:59.579" v="402" actId="2696"/>
        <pc:sldMkLst>
          <pc:docMk/>
          <pc:sldMk cId="1900440292" sldId="262"/>
        </pc:sldMkLst>
        <pc:spChg chg="mod">
          <ac:chgData name="Radoslav Nikolov (2118366)" userId="f3e6090b-4d36-416e-ada9-e9e9ec5dc2a5" providerId="ADAL" clId="{03FEB507-947F-4E45-AD36-887604FDA5ED}" dt="2023-10-31T12:12:39.849" v="208" actId="14100"/>
          <ac:spMkLst>
            <pc:docMk/>
            <pc:sldMk cId="1900440292" sldId="262"/>
            <ac:spMk id="2" creationId="{16C0F5F9-721A-81CB-EEF2-78892C015BB8}"/>
          </ac:spMkLst>
        </pc:spChg>
        <pc:spChg chg="add">
          <ac:chgData name="Radoslav Nikolov (2118366)" userId="f3e6090b-4d36-416e-ada9-e9e9ec5dc2a5" providerId="ADAL" clId="{03FEB507-947F-4E45-AD36-887604FDA5ED}" dt="2023-10-31T11:52:06.569" v="107" actId="26606"/>
          <ac:spMkLst>
            <pc:docMk/>
            <pc:sldMk cId="1900440292" sldId="262"/>
            <ac:spMk id="12" creationId="{E9B2E627-7795-E6E9-C343-EF0982757D1E}"/>
          </ac:spMkLst>
        </pc:spChg>
        <pc:grpChg chg="add">
          <ac:chgData name="Radoslav Nikolov (2118366)" userId="f3e6090b-4d36-416e-ada9-e9e9ec5dc2a5" providerId="ADAL" clId="{03FEB507-947F-4E45-AD36-887604FDA5ED}" dt="2023-10-31T11:52:06.569" v="107" actId="26606"/>
          <ac:grpSpMkLst>
            <pc:docMk/>
            <pc:sldMk cId="1900440292" sldId="262"/>
            <ac:grpSpMk id="8" creationId="{14DFCDCB-1AD7-4829-4E79-436DCD38B0E4}"/>
          </ac:grpSpMkLst>
        </pc:grpChg>
        <pc:picChg chg="add">
          <ac:chgData name="Radoslav Nikolov (2118366)" userId="f3e6090b-4d36-416e-ada9-e9e9ec5dc2a5" providerId="ADAL" clId="{03FEB507-947F-4E45-AD36-887604FDA5ED}" dt="2023-10-31T11:52:06.569" v="107" actId="26606"/>
          <ac:picMkLst>
            <pc:docMk/>
            <pc:sldMk cId="1900440292" sldId="262"/>
            <ac:picMk id="4" creationId="{ABFAF32A-2E64-17E5-D43D-4309EE948984}"/>
          </ac:picMkLst>
        </pc:picChg>
      </pc:sldChg>
      <pc:sldChg chg="addSp modSp new add del mod ord setBg">
        <pc:chgData name="Radoslav Nikolov (2118366)" userId="f3e6090b-4d36-416e-ada9-e9e9ec5dc2a5" providerId="ADAL" clId="{03FEB507-947F-4E45-AD36-887604FDA5ED}" dt="2023-11-12T16:07:00.839" v="417" actId="2696"/>
        <pc:sldMkLst>
          <pc:docMk/>
          <pc:sldMk cId="3279973666" sldId="263"/>
        </pc:sldMkLst>
        <pc:spChg chg="mod">
          <ac:chgData name="Radoslav Nikolov (2118366)" userId="f3e6090b-4d36-416e-ada9-e9e9ec5dc2a5" providerId="ADAL" clId="{03FEB507-947F-4E45-AD36-887604FDA5ED}" dt="2023-10-31T12:13:29.525" v="216" actId="14100"/>
          <ac:spMkLst>
            <pc:docMk/>
            <pc:sldMk cId="3279973666" sldId="263"/>
            <ac:spMk id="2" creationId="{7677D314-0008-0F8F-19F1-7FFCDD94A506}"/>
          </ac:spMkLst>
        </pc:spChg>
        <pc:spChg chg="add">
          <ac:chgData name="Radoslav Nikolov (2118366)" userId="f3e6090b-4d36-416e-ada9-e9e9ec5dc2a5" providerId="ADAL" clId="{03FEB507-947F-4E45-AD36-887604FDA5ED}" dt="2023-10-31T11:53:23.810" v="115" actId="26606"/>
          <ac:spMkLst>
            <pc:docMk/>
            <pc:sldMk cId="3279973666" sldId="263"/>
            <ac:spMk id="12" creationId="{E9B2E627-7795-E6E9-C343-EF0982757D1E}"/>
          </ac:spMkLst>
        </pc:spChg>
        <pc:grpChg chg="add">
          <ac:chgData name="Radoslav Nikolov (2118366)" userId="f3e6090b-4d36-416e-ada9-e9e9ec5dc2a5" providerId="ADAL" clId="{03FEB507-947F-4E45-AD36-887604FDA5ED}" dt="2023-10-31T11:53:23.810" v="115" actId="26606"/>
          <ac:grpSpMkLst>
            <pc:docMk/>
            <pc:sldMk cId="3279973666" sldId="263"/>
            <ac:grpSpMk id="8" creationId="{14DFCDCB-1AD7-4829-4E79-436DCD38B0E4}"/>
          </ac:grpSpMkLst>
        </pc:grpChg>
        <pc:picChg chg="add">
          <ac:chgData name="Radoslav Nikolov (2118366)" userId="f3e6090b-4d36-416e-ada9-e9e9ec5dc2a5" providerId="ADAL" clId="{03FEB507-947F-4E45-AD36-887604FDA5ED}" dt="2023-10-31T11:53:23.810" v="115" actId="26606"/>
          <ac:picMkLst>
            <pc:docMk/>
            <pc:sldMk cId="3279973666" sldId="263"/>
            <ac:picMk id="4" creationId="{815A6290-E4A5-FE6B-482E-82104F993D95}"/>
          </ac:picMkLst>
        </pc:picChg>
      </pc:sldChg>
      <pc:sldChg chg="addSp delSp modSp new mod setBg addAnim">
        <pc:chgData name="Radoslav Nikolov (2118366)" userId="f3e6090b-4d36-416e-ada9-e9e9ec5dc2a5" providerId="ADAL" clId="{03FEB507-947F-4E45-AD36-887604FDA5ED}" dt="2023-11-12T16:22:26.308" v="468" actId="255"/>
        <pc:sldMkLst>
          <pc:docMk/>
          <pc:sldMk cId="1241974088" sldId="264"/>
        </pc:sldMkLst>
        <pc:spChg chg="mod">
          <ac:chgData name="Radoslav Nikolov (2118366)" userId="f3e6090b-4d36-416e-ada9-e9e9ec5dc2a5" providerId="ADAL" clId="{03FEB507-947F-4E45-AD36-887604FDA5ED}" dt="2023-11-12T16:22:26.308" v="468" actId="255"/>
          <ac:spMkLst>
            <pc:docMk/>
            <pc:sldMk cId="1241974088" sldId="264"/>
            <ac:spMk id="2" creationId="{1D562408-22D9-6DD0-AEDF-94B7B35BDB1E}"/>
          </ac:spMkLst>
        </pc:spChg>
        <pc:spChg chg="add del">
          <ac:chgData name="Radoslav Nikolov (2118366)" userId="f3e6090b-4d36-416e-ada9-e9e9ec5dc2a5" providerId="ADAL" clId="{03FEB507-947F-4E45-AD36-887604FDA5ED}" dt="2023-10-31T12:17:47.417" v="235" actId="26606"/>
          <ac:spMkLst>
            <pc:docMk/>
            <pc:sldMk cId="1241974088" sldId="264"/>
            <ac:spMk id="8" creationId="{FEFBFA78-9360-1E01-5448-6D5AE0A32601}"/>
          </ac:spMkLst>
        </pc:spChg>
        <pc:spChg chg="add del">
          <ac:chgData name="Radoslav Nikolov (2118366)" userId="f3e6090b-4d36-416e-ada9-e9e9ec5dc2a5" providerId="ADAL" clId="{03FEB507-947F-4E45-AD36-887604FDA5ED}" dt="2023-10-31T12:17:47.417" v="235" actId="26606"/>
          <ac:spMkLst>
            <pc:docMk/>
            <pc:sldMk cId="1241974088" sldId="264"/>
            <ac:spMk id="10" creationId="{01EB5855-8EB7-1AE5-9030-5D0AA3C1AF4B}"/>
          </ac:spMkLst>
        </pc:spChg>
        <pc:spChg chg="add del">
          <ac:chgData name="Radoslav Nikolov (2118366)" userId="f3e6090b-4d36-416e-ada9-e9e9ec5dc2a5" providerId="ADAL" clId="{03FEB507-947F-4E45-AD36-887604FDA5ED}" dt="2023-10-31T12:17:47.417" v="235" actId="26606"/>
          <ac:spMkLst>
            <pc:docMk/>
            <pc:sldMk cId="1241974088" sldId="264"/>
            <ac:spMk id="12" creationId="{928BBEFD-91E8-853B-DA66-7F3664F401E5}"/>
          </ac:spMkLst>
        </pc:spChg>
        <pc:spChg chg="add del">
          <ac:chgData name="Radoslav Nikolov (2118366)" userId="f3e6090b-4d36-416e-ada9-e9e9ec5dc2a5" providerId="ADAL" clId="{03FEB507-947F-4E45-AD36-887604FDA5ED}" dt="2023-10-31T12:17:47.417" v="235" actId="26606"/>
          <ac:spMkLst>
            <pc:docMk/>
            <pc:sldMk cId="1241974088" sldId="264"/>
            <ac:spMk id="14" creationId="{B6924B03-77BD-EAE3-2854-43363FF8E6BB}"/>
          </ac:spMkLst>
        </pc:spChg>
        <pc:spChg chg="add del">
          <ac:chgData name="Radoslav Nikolov (2118366)" userId="f3e6090b-4d36-416e-ada9-e9e9ec5dc2a5" providerId="ADAL" clId="{03FEB507-947F-4E45-AD36-887604FDA5ED}" dt="2023-10-31T12:17:47.417" v="235" actId="26606"/>
          <ac:spMkLst>
            <pc:docMk/>
            <pc:sldMk cId="1241974088" sldId="264"/>
            <ac:spMk id="16" creationId="{1740453C-744F-DB3A-47EC-15EACE1DC117}"/>
          </ac:spMkLst>
        </pc:spChg>
        <pc:spChg chg="add del">
          <ac:chgData name="Radoslav Nikolov (2118366)" userId="f3e6090b-4d36-416e-ada9-e9e9ec5dc2a5" providerId="ADAL" clId="{03FEB507-947F-4E45-AD36-887604FDA5ED}" dt="2023-10-31T12:18:06.452" v="239" actId="26606"/>
          <ac:spMkLst>
            <pc:docMk/>
            <pc:sldMk cId="1241974088" sldId="264"/>
            <ac:spMk id="21" creationId="{9B7AD9F6-8CE7-4299-8FC6-328F4DCD3FF9}"/>
          </ac:spMkLst>
        </pc:spChg>
        <pc:spChg chg="add del">
          <ac:chgData name="Radoslav Nikolov (2118366)" userId="f3e6090b-4d36-416e-ada9-e9e9ec5dc2a5" providerId="ADAL" clId="{03FEB507-947F-4E45-AD36-887604FDA5ED}" dt="2023-10-31T12:18:06.452" v="239" actId="26606"/>
          <ac:spMkLst>
            <pc:docMk/>
            <pc:sldMk cId="1241974088" sldId="264"/>
            <ac:spMk id="23" creationId="{3F9B0603-37C5-4312-AE4D-A3D015475403}"/>
          </ac:spMkLst>
        </pc:spChg>
        <pc:spChg chg="add">
          <ac:chgData name="Radoslav Nikolov (2118366)" userId="f3e6090b-4d36-416e-ada9-e9e9ec5dc2a5" providerId="ADAL" clId="{03FEB507-947F-4E45-AD36-887604FDA5ED}" dt="2023-10-31T12:18:06.452" v="239" actId="26606"/>
          <ac:spMkLst>
            <pc:docMk/>
            <pc:sldMk cId="1241974088" sldId="264"/>
            <ac:spMk id="28" creationId="{362D44EE-C852-4460-B8B5-C4F2BC20510C}"/>
          </ac:spMkLst>
        </pc:spChg>
        <pc:spChg chg="add">
          <ac:chgData name="Radoslav Nikolov (2118366)" userId="f3e6090b-4d36-416e-ada9-e9e9ec5dc2a5" providerId="ADAL" clId="{03FEB507-947F-4E45-AD36-887604FDA5ED}" dt="2023-10-31T12:18:06.452" v="239" actId="26606"/>
          <ac:spMkLst>
            <pc:docMk/>
            <pc:sldMk cId="1241974088" sldId="264"/>
            <ac:spMk id="30" creationId="{658970D8-8D1D-4B5C-894B-E871CC86543D}"/>
          </ac:spMkLst>
        </pc:spChg>
        <pc:spChg chg="add">
          <ac:chgData name="Radoslav Nikolov (2118366)" userId="f3e6090b-4d36-416e-ada9-e9e9ec5dc2a5" providerId="ADAL" clId="{03FEB507-947F-4E45-AD36-887604FDA5ED}" dt="2023-10-31T12:18:06.452" v="239" actId="26606"/>
          <ac:spMkLst>
            <pc:docMk/>
            <pc:sldMk cId="1241974088" sldId="264"/>
            <ac:spMk id="32" creationId="{F227E5B6-9132-43CA-B503-37A18562ADF2}"/>
          </ac:spMkLst>
        </pc:spChg>
        <pc:spChg chg="add">
          <ac:chgData name="Radoslav Nikolov (2118366)" userId="f3e6090b-4d36-416e-ada9-e9e9ec5dc2a5" providerId="ADAL" clId="{03FEB507-947F-4E45-AD36-887604FDA5ED}" dt="2023-10-31T12:18:06.452" v="239" actId="26606"/>
          <ac:spMkLst>
            <pc:docMk/>
            <pc:sldMk cId="1241974088" sldId="264"/>
            <ac:spMk id="34" creationId="{03C2051E-A88D-48E5-BACF-AAED17892722}"/>
          </ac:spMkLst>
        </pc:spChg>
        <pc:spChg chg="add">
          <ac:chgData name="Radoslav Nikolov (2118366)" userId="f3e6090b-4d36-416e-ada9-e9e9ec5dc2a5" providerId="ADAL" clId="{03FEB507-947F-4E45-AD36-887604FDA5ED}" dt="2023-10-31T12:18:06.452" v="239" actId="26606"/>
          <ac:spMkLst>
            <pc:docMk/>
            <pc:sldMk cId="1241974088" sldId="264"/>
            <ac:spMk id="36" creationId="{7821A508-2985-4905-874A-527429BAABFA}"/>
          </ac:spMkLst>
        </pc:spChg>
        <pc:spChg chg="add">
          <ac:chgData name="Radoslav Nikolov (2118366)" userId="f3e6090b-4d36-416e-ada9-e9e9ec5dc2a5" providerId="ADAL" clId="{03FEB507-947F-4E45-AD36-887604FDA5ED}" dt="2023-10-31T12:18:06.452" v="239" actId="26606"/>
          <ac:spMkLst>
            <pc:docMk/>
            <pc:sldMk cId="1241974088" sldId="264"/>
            <ac:spMk id="38" creationId="{D2929CB1-0E3C-4B2D-ADC5-0154FB33BA44}"/>
          </ac:spMkLst>
        </pc:spChg>
        <pc:spChg chg="add">
          <ac:chgData name="Radoslav Nikolov (2118366)" userId="f3e6090b-4d36-416e-ada9-e9e9ec5dc2a5" providerId="ADAL" clId="{03FEB507-947F-4E45-AD36-887604FDA5ED}" dt="2023-10-31T12:18:06.452" v="239" actId="26606"/>
          <ac:spMkLst>
            <pc:docMk/>
            <pc:sldMk cId="1241974088" sldId="264"/>
            <ac:spMk id="40" creationId="{5F2F0C84-BE8C-4DC2-A6D3-30349A801D5C}"/>
          </ac:spMkLst>
        </pc:spChg>
        <pc:picChg chg="add mod ord">
          <ac:chgData name="Radoslav Nikolov (2118366)" userId="f3e6090b-4d36-416e-ada9-e9e9ec5dc2a5" providerId="ADAL" clId="{03FEB507-947F-4E45-AD36-887604FDA5ED}" dt="2023-10-31T12:18:06.452" v="239" actId="26606"/>
          <ac:picMkLst>
            <pc:docMk/>
            <pc:sldMk cId="1241974088" sldId="264"/>
            <ac:picMk id="4" creationId="{2B01CAC0-2D15-9515-C1B4-312E1A87AD3D}"/>
          </ac:picMkLst>
        </pc:picChg>
      </pc:sldChg>
      <pc:sldChg chg="addSp delSp modSp new mod setBg addAnim">
        <pc:chgData name="Radoslav Nikolov (2118366)" userId="f3e6090b-4d36-416e-ada9-e9e9ec5dc2a5" providerId="ADAL" clId="{03FEB507-947F-4E45-AD36-887604FDA5ED}" dt="2023-11-12T16:43:56.625" v="552" actId="255"/>
        <pc:sldMkLst>
          <pc:docMk/>
          <pc:sldMk cId="3767246413" sldId="265"/>
        </pc:sldMkLst>
        <pc:spChg chg="mod ord">
          <ac:chgData name="Radoslav Nikolov (2118366)" userId="f3e6090b-4d36-416e-ada9-e9e9ec5dc2a5" providerId="ADAL" clId="{03FEB507-947F-4E45-AD36-887604FDA5ED}" dt="2023-11-12T16:43:56.625" v="552" actId="255"/>
          <ac:spMkLst>
            <pc:docMk/>
            <pc:sldMk cId="3767246413" sldId="265"/>
            <ac:spMk id="2" creationId="{2FEF0BA3-8918-6F29-5ADD-51DED2A5674F}"/>
          </ac:spMkLst>
        </pc:spChg>
        <pc:spChg chg="add del">
          <ac:chgData name="Radoslav Nikolov (2118366)" userId="f3e6090b-4d36-416e-ada9-e9e9ec5dc2a5" providerId="ADAL" clId="{03FEB507-947F-4E45-AD36-887604FDA5ED}" dt="2023-10-31T12:23:10.792" v="278" actId="26606"/>
          <ac:spMkLst>
            <pc:docMk/>
            <pc:sldMk cId="3767246413" sldId="265"/>
            <ac:spMk id="5" creationId="{9B7AD9F6-8CE7-4299-8FC6-328F4DCD3FF9}"/>
          </ac:spMkLst>
        </pc:spChg>
        <pc:spChg chg="add del">
          <ac:chgData name="Radoslav Nikolov (2118366)" userId="f3e6090b-4d36-416e-ada9-e9e9ec5dc2a5" providerId="ADAL" clId="{03FEB507-947F-4E45-AD36-887604FDA5ED}" dt="2023-10-31T12:23:10.792" v="278" actId="26606"/>
          <ac:spMkLst>
            <pc:docMk/>
            <pc:sldMk cId="3767246413" sldId="265"/>
            <ac:spMk id="7" creationId="{82580482-BA80-420A-8A05-C58E97F26B21}"/>
          </ac:spMkLst>
        </pc:spChg>
        <pc:spChg chg="add del">
          <ac:chgData name="Radoslav Nikolov (2118366)" userId="f3e6090b-4d36-416e-ada9-e9e9ec5dc2a5" providerId="ADAL" clId="{03FEB507-947F-4E45-AD36-887604FDA5ED}" dt="2023-10-31T12:22:31.536" v="274" actId="26606"/>
          <ac:spMkLst>
            <pc:docMk/>
            <pc:sldMk cId="3767246413" sldId="265"/>
            <ac:spMk id="8" creationId="{8870DEF6-46A2-D4F8-8BE6-91165D93ECC4}"/>
          </ac:spMkLst>
        </pc:spChg>
        <pc:spChg chg="add del">
          <ac:chgData name="Radoslav Nikolov (2118366)" userId="f3e6090b-4d36-416e-ada9-e9e9ec5dc2a5" providerId="ADAL" clId="{03FEB507-947F-4E45-AD36-887604FDA5ED}" dt="2023-11-12T16:42:02.034" v="533" actId="26606"/>
          <ac:spMkLst>
            <pc:docMk/>
            <pc:sldMk cId="3767246413" sldId="265"/>
            <ac:spMk id="12" creationId="{06DA9DF9-31F7-4056-B42E-878CC92417B8}"/>
          </ac:spMkLst>
        </pc:spChg>
        <pc:spChg chg="add del">
          <ac:chgData name="Radoslav Nikolov (2118366)" userId="f3e6090b-4d36-416e-ada9-e9e9ec5dc2a5" providerId="ADAL" clId="{03FEB507-947F-4E45-AD36-887604FDA5ED}" dt="2023-11-12T16:43:15.510" v="541" actId="26606"/>
          <ac:spMkLst>
            <pc:docMk/>
            <pc:sldMk cId="3767246413" sldId="265"/>
            <ac:spMk id="14" creationId="{8F58EDD9-0685-44E6-9B72-108BB10E1AB0}"/>
          </ac:spMkLst>
        </pc:spChg>
        <pc:spChg chg="add">
          <ac:chgData name="Radoslav Nikolov (2118366)" userId="f3e6090b-4d36-416e-ada9-e9e9ec5dc2a5" providerId="ADAL" clId="{03FEB507-947F-4E45-AD36-887604FDA5ED}" dt="2023-11-12T16:43:15.510" v="541" actId="26606"/>
          <ac:spMkLst>
            <pc:docMk/>
            <pc:sldMk cId="3767246413" sldId="265"/>
            <ac:spMk id="16" creationId="{362D44EE-C852-4460-B8B5-C4F2BC20510C}"/>
          </ac:spMkLst>
        </pc:spChg>
        <pc:spChg chg="add del">
          <ac:chgData name="Radoslav Nikolov (2118366)" userId="f3e6090b-4d36-416e-ada9-e9e9ec5dc2a5" providerId="ADAL" clId="{03FEB507-947F-4E45-AD36-887604FDA5ED}" dt="2023-11-12T16:14:01.678" v="458" actId="26606"/>
          <ac:spMkLst>
            <pc:docMk/>
            <pc:sldMk cId="3767246413" sldId="265"/>
            <ac:spMk id="17" creationId="{E91DC736-0EF8-4F87-9146-EBF1D2EE4D3D}"/>
          </ac:spMkLst>
        </pc:spChg>
        <pc:spChg chg="add">
          <ac:chgData name="Radoslav Nikolov (2118366)" userId="f3e6090b-4d36-416e-ada9-e9e9ec5dc2a5" providerId="ADAL" clId="{03FEB507-947F-4E45-AD36-887604FDA5ED}" dt="2023-11-12T16:43:15.510" v="541" actId="26606"/>
          <ac:spMkLst>
            <pc:docMk/>
            <pc:sldMk cId="3767246413" sldId="265"/>
            <ac:spMk id="18" creationId="{658970D8-8D1D-4B5C-894B-E871CC86543D}"/>
          </ac:spMkLst>
        </pc:spChg>
        <pc:spChg chg="add del">
          <ac:chgData name="Radoslav Nikolov (2118366)" userId="f3e6090b-4d36-416e-ada9-e9e9ec5dc2a5" providerId="ADAL" clId="{03FEB507-947F-4E45-AD36-887604FDA5ED}" dt="2023-11-12T16:14:01.678" v="458" actId="26606"/>
          <ac:spMkLst>
            <pc:docMk/>
            <pc:sldMk cId="3767246413" sldId="265"/>
            <ac:spMk id="19" creationId="{097CD68E-23E3-4007-8847-CD0944C4F7BE}"/>
          </ac:spMkLst>
        </pc:spChg>
        <pc:spChg chg="add">
          <ac:chgData name="Radoslav Nikolov (2118366)" userId="f3e6090b-4d36-416e-ada9-e9e9ec5dc2a5" providerId="ADAL" clId="{03FEB507-947F-4E45-AD36-887604FDA5ED}" dt="2023-11-12T16:43:15.510" v="541" actId="26606"/>
          <ac:spMkLst>
            <pc:docMk/>
            <pc:sldMk cId="3767246413" sldId="265"/>
            <ac:spMk id="20" creationId="{F227E5B6-9132-43CA-B503-37A18562ADF2}"/>
          </ac:spMkLst>
        </pc:spChg>
        <pc:spChg chg="add del">
          <ac:chgData name="Radoslav Nikolov (2118366)" userId="f3e6090b-4d36-416e-ada9-e9e9ec5dc2a5" providerId="ADAL" clId="{03FEB507-947F-4E45-AD36-887604FDA5ED}" dt="2023-11-12T16:14:01.678" v="458" actId="26606"/>
          <ac:spMkLst>
            <pc:docMk/>
            <pc:sldMk cId="3767246413" sldId="265"/>
            <ac:spMk id="21" creationId="{AF2F604E-43BE-4DC3-B983-E071523364F8}"/>
          </ac:spMkLst>
        </pc:spChg>
        <pc:spChg chg="add del">
          <ac:chgData name="Radoslav Nikolov (2118366)" userId="f3e6090b-4d36-416e-ada9-e9e9ec5dc2a5" providerId="ADAL" clId="{03FEB507-947F-4E45-AD36-887604FDA5ED}" dt="2023-11-12T16:14:01.678" v="458" actId="26606"/>
          <ac:spMkLst>
            <pc:docMk/>
            <pc:sldMk cId="3767246413" sldId="265"/>
            <ac:spMk id="23" creationId="{08C9B587-E65E-4B52-B37C-ABEBB6E87928}"/>
          </ac:spMkLst>
        </pc:spChg>
        <pc:spChg chg="add">
          <ac:chgData name="Radoslav Nikolov (2118366)" userId="f3e6090b-4d36-416e-ada9-e9e9ec5dc2a5" providerId="ADAL" clId="{03FEB507-947F-4E45-AD36-887604FDA5ED}" dt="2023-11-12T16:43:15.510" v="541" actId="26606"/>
          <ac:spMkLst>
            <pc:docMk/>
            <pc:sldMk cId="3767246413" sldId="265"/>
            <ac:spMk id="25" creationId="{03C2051E-A88D-48E5-BACF-AAED17892722}"/>
          </ac:spMkLst>
        </pc:spChg>
        <pc:spChg chg="add">
          <ac:chgData name="Radoslav Nikolov (2118366)" userId="f3e6090b-4d36-416e-ada9-e9e9ec5dc2a5" providerId="ADAL" clId="{03FEB507-947F-4E45-AD36-887604FDA5ED}" dt="2023-11-12T16:43:15.510" v="541" actId="26606"/>
          <ac:spMkLst>
            <pc:docMk/>
            <pc:sldMk cId="3767246413" sldId="265"/>
            <ac:spMk id="27" creationId="{7821A508-2985-4905-874A-527429BAABFA}"/>
          </ac:spMkLst>
        </pc:spChg>
        <pc:spChg chg="add">
          <ac:chgData name="Radoslav Nikolov (2118366)" userId="f3e6090b-4d36-416e-ada9-e9e9ec5dc2a5" providerId="ADAL" clId="{03FEB507-947F-4E45-AD36-887604FDA5ED}" dt="2023-11-12T16:43:15.510" v="541" actId="26606"/>
          <ac:spMkLst>
            <pc:docMk/>
            <pc:sldMk cId="3767246413" sldId="265"/>
            <ac:spMk id="29" creationId="{D2929CB1-0E3C-4B2D-ADC5-0154FB33BA44}"/>
          </ac:spMkLst>
        </pc:spChg>
        <pc:spChg chg="add">
          <ac:chgData name="Radoslav Nikolov (2118366)" userId="f3e6090b-4d36-416e-ada9-e9e9ec5dc2a5" providerId="ADAL" clId="{03FEB507-947F-4E45-AD36-887604FDA5ED}" dt="2023-11-12T16:43:15.510" v="541" actId="26606"/>
          <ac:spMkLst>
            <pc:docMk/>
            <pc:sldMk cId="3767246413" sldId="265"/>
            <ac:spMk id="31" creationId="{5F2F0C84-BE8C-4DC2-A6D3-30349A801D5C}"/>
          </ac:spMkLst>
        </pc:spChg>
        <pc:picChg chg="add del">
          <ac:chgData name="Radoslav Nikolov (2118366)" userId="f3e6090b-4d36-416e-ada9-e9e9ec5dc2a5" providerId="ADAL" clId="{03FEB507-947F-4E45-AD36-887604FDA5ED}" dt="2023-10-31T12:22:31.536" v="274" actId="26606"/>
          <ac:picMkLst>
            <pc:docMk/>
            <pc:sldMk cId="3767246413" sldId="265"/>
            <ac:picMk id="4" creationId="{79FF403B-5E8B-088A-4CEB-6B6704E4AE4C}"/>
          </ac:picMkLst>
        </pc:picChg>
        <pc:picChg chg="add mod">
          <ac:chgData name="Radoslav Nikolov (2118366)" userId="f3e6090b-4d36-416e-ada9-e9e9ec5dc2a5" providerId="ADAL" clId="{03FEB507-947F-4E45-AD36-887604FDA5ED}" dt="2023-11-12T16:43:15.510" v="541" actId="26606"/>
          <ac:picMkLst>
            <pc:docMk/>
            <pc:sldMk cId="3767246413" sldId="265"/>
            <ac:picMk id="6" creationId="{96831B22-A968-FBBE-626C-C9647FEED5DA}"/>
          </ac:picMkLst>
        </pc:picChg>
        <pc:cxnChg chg="add del">
          <ac:chgData name="Radoslav Nikolov (2118366)" userId="f3e6090b-4d36-416e-ada9-e9e9ec5dc2a5" providerId="ADAL" clId="{03FEB507-947F-4E45-AD36-887604FDA5ED}" dt="2023-10-31T12:22:31.536" v="274" actId="26606"/>
          <ac:cxnSpMkLst>
            <pc:docMk/>
            <pc:sldMk cId="3767246413" sldId="265"/>
            <ac:cxnSpMk id="10" creationId="{522632D6-DED9-FDEC-FD9F-09FF0A4544CC}"/>
          </ac:cxnSpMkLst>
        </pc:cxnChg>
      </pc:sldChg>
      <pc:sldChg chg="addSp modSp new mod setBg">
        <pc:chgData name="Radoslav Nikolov (2118366)" userId="f3e6090b-4d36-416e-ada9-e9e9ec5dc2a5" providerId="ADAL" clId="{03FEB507-947F-4E45-AD36-887604FDA5ED}" dt="2023-11-12T16:08:24.962" v="424" actId="14100"/>
        <pc:sldMkLst>
          <pc:docMk/>
          <pc:sldMk cId="1827488703" sldId="266"/>
        </pc:sldMkLst>
        <pc:spChg chg="mod">
          <ac:chgData name="Radoslav Nikolov (2118366)" userId="f3e6090b-4d36-416e-ada9-e9e9ec5dc2a5" providerId="ADAL" clId="{03FEB507-947F-4E45-AD36-887604FDA5ED}" dt="2023-11-12T16:08:24.962" v="424" actId="14100"/>
          <ac:spMkLst>
            <pc:docMk/>
            <pc:sldMk cId="1827488703" sldId="266"/>
            <ac:spMk id="2" creationId="{619DDFAE-2440-0B61-2C60-F410614D4C88}"/>
          </ac:spMkLst>
        </pc:spChg>
        <pc:spChg chg="add">
          <ac:chgData name="Radoslav Nikolov (2118366)" userId="f3e6090b-4d36-416e-ada9-e9e9ec5dc2a5" providerId="ADAL" clId="{03FEB507-947F-4E45-AD36-887604FDA5ED}" dt="2023-10-31T12:25:27.100" v="296" actId="26606"/>
          <ac:spMkLst>
            <pc:docMk/>
            <pc:sldMk cId="1827488703" sldId="266"/>
            <ac:spMk id="8" creationId="{C93D702E-F4E0-47FC-A74C-ECD9647A81AA}"/>
          </ac:spMkLst>
        </pc:spChg>
        <pc:picChg chg="add mod">
          <ac:chgData name="Radoslav Nikolov (2118366)" userId="f3e6090b-4d36-416e-ada9-e9e9ec5dc2a5" providerId="ADAL" clId="{03FEB507-947F-4E45-AD36-887604FDA5ED}" dt="2023-10-31T12:27:05.407" v="318" actId="1076"/>
          <ac:picMkLst>
            <pc:docMk/>
            <pc:sldMk cId="1827488703" sldId="266"/>
            <ac:picMk id="4" creationId="{991F1D90-8F32-CAB4-1975-9C0DCC1A4723}"/>
          </ac:picMkLst>
        </pc:picChg>
      </pc:sldChg>
      <pc:sldChg chg="addSp delSp modSp new mod setBg">
        <pc:chgData name="Radoslav Nikolov (2118366)" userId="f3e6090b-4d36-416e-ada9-e9e9ec5dc2a5" providerId="ADAL" clId="{03FEB507-947F-4E45-AD36-887604FDA5ED}" dt="2023-10-31T12:31:33.196" v="344" actId="255"/>
        <pc:sldMkLst>
          <pc:docMk/>
          <pc:sldMk cId="513678502" sldId="267"/>
        </pc:sldMkLst>
        <pc:spChg chg="mod">
          <ac:chgData name="Radoslav Nikolov (2118366)" userId="f3e6090b-4d36-416e-ada9-e9e9ec5dc2a5" providerId="ADAL" clId="{03FEB507-947F-4E45-AD36-887604FDA5ED}" dt="2023-10-31T12:31:33.196" v="344" actId="255"/>
          <ac:spMkLst>
            <pc:docMk/>
            <pc:sldMk cId="513678502" sldId="267"/>
            <ac:spMk id="2" creationId="{1A7112E8-E3AC-7809-11DF-0E1798BAA205}"/>
          </ac:spMkLst>
        </pc:spChg>
        <pc:spChg chg="add del">
          <ac:chgData name="Radoslav Nikolov (2118366)" userId="f3e6090b-4d36-416e-ada9-e9e9ec5dc2a5" providerId="ADAL" clId="{03FEB507-947F-4E45-AD36-887604FDA5ED}" dt="2023-10-31T12:30:23.580" v="339" actId="26606"/>
          <ac:spMkLst>
            <pc:docMk/>
            <pc:sldMk cId="513678502" sldId="267"/>
            <ac:spMk id="8" creationId="{4D60F200-5EB0-B223-2439-C96C67F0FEE1}"/>
          </ac:spMkLst>
        </pc:spChg>
        <pc:spChg chg="add del">
          <ac:chgData name="Radoslav Nikolov (2118366)" userId="f3e6090b-4d36-416e-ada9-e9e9ec5dc2a5" providerId="ADAL" clId="{03FEB507-947F-4E45-AD36-887604FDA5ED}" dt="2023-10-31T12:31:06.720" v="343" actId="26606"/>
          <ac:spMkLst>
            <pc:docMk/>
            <pc:sldMk cId="513678502" sldId="267"/>
            <ac:spMk id="17" creationId="{4D60F200-5EB0-B223-2439-C96C67F0FEE1}"/>
          </ac:spMkLst>
        </pc:spChg>
        <pc:spChg chg="add del">
          <ac:chgData name="Radoslav Nikolov (2118366)" userId="f3e6090b-4d36-416e-ada9-e9e9ec5dc2a5" providerId="ADAL" clId="{03FEB507-947F-4E45-AD36-887604FDA5ED}" dt="2023-10-31T12:31:06.720" v="343" actId="26606"/>
          <ac:spMkLst>
            <pc:docMk/>
            <pc:sldMk cId="513678502" sldId="267"/>
            <ac:spMk id="19" creationId="{F92CB243-67C5-E304-31A0-4D7D607BAFBA}"/>
          </ac:spMkLst>
        </pc:spChg>
        <pc:spChg chg="add del">
          <ac:chgData name="Radoslav Nikolov (2118366)" userId="f3e6090b-4d36-416e-ada9-e9e9ec5dc2a5" providerId="ADAL" clId="{03FEB507-947F-4E45-AD36-887604FDA5ED}" dt="2023-10-31T12:31:06.720" v="343" actId="26606"/>
          <ac:spMkLst>
            <pc:docMk/>
            <pc:sldMk cId="513678502" sldId="267"/>
            <ac:spMk id="21" creationId="{11A95761-C93E-94BF-087D-D2A823789EAB}"/>
          </ac:spMkLst>
        </pc:spChg>
        <pc:spChg chg="add del">
          <ac:chgData name="Radoslav Nikolov (2118366)" userId="f3e6090b-4d36-416e-ada9-e9e9ec5dc2a5" providerId="ADAL" clId="{03FEB507-947F-4E45-AD36-887604FDA5ED}" dt="2023-10-31T12:31:06.720" v="343" actId="26606"/>
          <ac:spMkLst>
            <pc:docMk/>
            <pc:sldMk cId="513678502" sldId="267"/>
            <ac:spMk id="23" creationId="{6E63D1A5-FD49-4756-F62E-786C34E631EF}"/>
          </ac:spMkLst>
        </pc:spChg>
        <pc:spChg chg="add">
          <ac:chgData name="Radoslav Nikolov (2118366)" userId="f3e6090b-4d36-416e-ada9-e9e9ec5dc2a5" providerId="ADAL" clId="{03FEB507-947F-4E45-AD36-887604FDA5ED}" dt="2023-10-31T12:31:06.720" v="343" actId="26606"/>
          <ac:spMkLst>
            <pc:docMk/>
            <pc:sldMk cId="513678502" sldId="267"/>
            <ac:spMk id="28" creationId="{4D60F200-5EB0-B223-2439-C96C67F0FEE1}"/>
          </ac:spMkLst>
        </pc:spChg>
        <pc:spChg chg="add">
          <ac:chgData name="Radoslav Nikolov (2118366)" userId="f3e6090b-4d36-416e-ada9-e9e9ec5dc2a5" providerId="ADAL" clId="{03FEB507-947F-4E45-AD36-887604FDA5ED}" dt="2023-10-31T12:31:06.720" v="343" actId="26606"/>
          <ac:spMkLst>
            <pc:docMk/>
            <pc:sldMk cId="513678502" sldId="267"/>
            <ac:spMk id="30" creationId="{1740453C-744F-DB3A-47EC-15EACE1DC117}"/>
          </ac:spMkLst>
        </pc:spChg>
        <pc:spChg chg="add">
          <ac:chgData name="Radoslav Nikolov (2118366)" userId="f3e6090b-4d36-416e-ada9-e9e9ec5dc2a5" providerId="ADAL" clId="{03FEB507-947F-4E45-AD36-887604FDA5ED}" dt="2023-10-31T12:31:06.720" v="343" actId="26606"/>
          <ac:spMkLst>
            <pc:docMk/>
            <pc:sldMk cId="513678502" sldId="267"/>
            <ac:spMk id="32" creationId="{962A8E1D-90CD-2726-B97D-80BFB6059E69}"/>
          </ac:spMkLst>
        </pc:spChg>
        <pc:spChg chg="add">
          <ac:chgData name="Radoslav Nikolov (2118366)" userId="f3e6090b-4d36-416e-ada9-e9e9ec5dc2a5" providerId="ADAL" clId="{03FEB507-947F-4E45-AD36-887604FDA5ED}" dt="2023-10-31T12:31:06.720" v="343" actId="26606"/>
          <ac:spMkLst>
            <pc:docMk/>
            <pc:sldMk cId="513678502" sldId="267"/>
            <ac:spMk id="34" creationId="{C05A64E8-8A7E-1885-80C2-5065AD83514C}"/>
          </ac:spMkLst>
        </pc:spChg>
        <pc:spChg chg="add">
          <ac:chgData name="Radoslav Nikolov (2118366)" userId="f3e6090b-4d36-416e-ada9-e9e9ec5dc2a5" providerId="ADAL" clId="{03FEB507-947F-4E45-AD36-887604FDA5ED}" dt="2023-10-31T12:31:06.720" v="343" actId="26606"/>
          <ac:spMkLst>
            <pc:docMk/>
            <pc:sldMk cId="513678502" sldId="267"/>
            <ac:spMk id="36" creationId="{53E0A22C-11F5-81F7-047B-8B2857170B9B}"/>
          </ac:spMkLst>
        </pc:spChg>
        <pc:spChg chg="add">
          <ac:chgData name="Radoslav Nikolov (2118366)" userId="f3e6090b-4d36-416e-ada9-e9e9ec5dc2a5" providerId="ADAL" clId="{03FEB507-947F-4E45-AD36-887604FDA5ED}" dt="2023-10-31T12:31:06.720" v="343" actId="26606"/>
          <ac:spMkLst>
            <pc:docMk/>
            <pc:sldMk cId="513678502" sldId="267"/>
            <ac:spMk id="38" creationId="{FEFBFA78-9360-1E01-5448-6D5AE0A32601}"/>
          </ac:spMkLst>
        </pc:spChg>
        <pc:spChg chg="add">
          <ac:chgData name="Radoslav Nikolov (2118366)" userId="f3e6090b-4d36-416e-ada9-e9e9ec5dc2a5" providerId="ADAL" clId="{03FEB507-947F-4E45-AD36-887604FDA5ED}" dt="2023-10-31T12:31:06.720" v="343" actId="26606"/>
          <ac:spMkLst>
            <pc:docMk/>
            <pc:sldMk cId="513678502" sldId="267"/>
            <ac:spMk id="40" creationId="{01EB5855-8EB7-1AE5-9030-5D0AA3C1AF4B}"/>
          </ac:spMkLst>
        </pc:spChg>
        <pc:grpChg chg="add del">
          <ac:chgData name="Radoslav Nikolov (2118366)" userId="f3e6090b-4d36-416e-ada9-e9e9ec5dc2a5" providerId="ADAL" clId="{03FEB507-947F-4E45-AD36-887604FDA5ED}" dt="2023-10-31T12:30:23.580" v="339" actId="26606"/>
          <ac:grpSpMkLst>
            <pc:docMk/>
            <pc:sldMk cId="513678502" sldId="267"/>
            <ac:grpSpMk id="10" creationId="{0BCCF69F-4226-1206-B2B8-DEB18F7E3EE3}"/>
          </ac:grpSpMkLst>
        </pc:grpChg>
        <pc:picChg chg="add mod">
          <ac:chgData name="Radoslav Nikolov (2118366)" userId="f3e6090b-4d36-416e-ada9-e9e9ec5dc2a5" providerId="ADAL" clId="{03FEB507-947F-4E45-AD36-887604FDA5ED}" dt="2023-10-31T12:31:06.720" v="343" actId="26606"/>
          <ac:picMkLst>
            <pc:docMk/>
            <pc:sldMk cId="513678502" sldId="267"/>
            <ac:picMk id="4" creationId="{5E33F02E-A01C-60EA-8DF6-7A129BA233D6}"/>
          </ac:picMkLst>
        </pc:picChg>
      </pc:sldChg>
      <pc:sldChg chg="addSp delSp modSp new mod setBg">
        <pc:chgData name="Radoslav Nikolov (2118366)" userId="f3e6090b-4d36-416e-ada9-e9e9ec5dc2a5" providerId="ADAL" clId="{03FEB507-947F-4E45-AD36-887604FDA5ED}" dt="2023-11-12T17:07:32.870" v="601" actId="14100"/>
        <pc:sldMkLst>
          <pc:docMk/>
          <pc:sldMk cId="3287168157" sldId="268"/>
        </pc:sldMkLst>
        <pc:spChg chg="mod ord">
          <ac:chgData name="Radoslav Nikolov (2118366)" userId="f3e6090b-4d36-416e-ada9-e9e9ec5dc2a5" providerId="ADAL" clId="{03FEB507-947F-4E45-AD36-887604FDA5ED}" dt="2023-11-12T17:07:32.870" v="601" actId="14100"/>
          <ac:spMkLst>
            <pc:docMk/>
            <pc:sldMk cId="3287168157" sldId="268"/>
            <ac:spMk id="2" creationId="{F884D981-797F-4426-D3AD-E6988CA8B026}"/>
          </ac:spMkLst>
        </pc:spChg>
        <pc:spChg chg="add del">
          <ac:chgData name="Radoslav Nikolov (2118366)" userId="f3e6090b-4d36-416e-ada9-e9e9ec5dc2a5" providerId="ADAL" clId="{03FEB507-947F-4E45-AD36-887604FDA5ED}" dt="2023-10-31T12:36:04.005" v="368" actId="26606"/>
          <ac:spMkLst>
            <pc:docMk/>
            <pc:sldMk cId="3287168157" sldId="268"/>
            <ac:spMk id="15" creationId="{0671A8AE-40A1-4631-A6B8-581AFF065482}"/>
          </ac:spMkLst>
        </pc:spChg>
        <pc:spChg chg="add del">
          <ac:chgData name="Radoslav Nikolov (2118366)" userId="f3e6090b-4d36-416e-ada9-e9e9ec5dc2a5" providerId="ADAL" clId="{03FEB507-947F-4E45-AD36-887604FDA5ED}" dt="2023-10-31T12:36:04.005" v="368" actId="26606"/>
          <ac:spMkLst>
            <pc:docMk/>
            <pc:sldMk cId="3287168157" sldId="268"/>
            <ac:spMk id="17" creationId="{AB58EF07-17C2-48CF-ABB0-EEF1F17CB8F0}"/>
          </ac:spMkLst>
        </pc:spChg>
        <pc:spChg chg="add del">
          <ac:chgData name="Radoslav Nikolov (2118366)" userId="f3e6090b-4d36-416e-ada9-e9e9ec5dc2a5" providerId="ADAL" clId="{03FEB507-947F-4E45-AD36-887604FDA5ED}" dt="2023-10-31T12:36:04.005" v="368" actId="26606"/>
          <ac:spMkLst>
            <pc:docMk/>
            <pc:sldMk cId="3287168157" sldId="268"/>
            <ac:spMk id="19" creationId="{AF2F604E-43BE-4DC3-B983-E071523364F8}"/>
          </ac:spMkLst>
        </pc:spChg>
        <pc:spChg chg="add del">
          <ac:chgData name="Radoslav Nikolov (2118366)" userId="f3e6090b-4d36-416e-ada9-e9e9ec5dc2a5" providerId="ADAL" clId="{03FEB507-947F-4E45-AD36-887604FDA5ED}" dt="2023-10-31T12:36:04.005" v="368" actId="26606"/>
          <ac:spMkLst>
            <pc:docMk/>
            <pc:sldMk cId="3287168157" sldId="268"/>
            <ac:spMk id="21" creationId="{08C9B587-E65E-4B52-B37C-ABEBB6E87928}"/>
          </ac:spMkLst>
        </pc:spChg>
        <pc:grpChg chg="add del">
          <ac:chgData name="Radoslav Nikolov (2118366)" userId="f3e6090b-4d36-416e-ada9-e9e9ec5dc2a5" providerId="ADAL" clId="{03FEB507-947F-4E45-AD36-887604FDA5ED}" dt="2023-10-31T12:34:54.656" v="358" actId="26606"/>
          <ac:grpSpMkLst>
            <pc:docMk/>
            <pc:sldMk cId="3287168157" sldId="268"/>
            <ac:grpSpMk id="8" creationId="{0E76F6F3-F5F0-B26D-1B63-73AD0299B731}"/>
          </ac:grpSpMkLst>
        </pc:grpChg>
        <pc:grpChg chg="add">
          <ac:chgData name="Radoslav Nikolov (2118366)" userId="f3e6090b-4d36-416e-ada9-e9e9ec5dc2a5" providerId="ADAL" clId="{03FEB507-947F-4E45-AD36-887604FDA5ED}" dt="2023-10-31T12:36:04.005" v="368" actId="26606"/>
          <ac:grpSpMkLst>
            <pc:docMk/>
            <pc:sldMk cId="3287168157" sldId="268"/>
            <ac:grpSpMk id="26" creationId="{17F72E41-D8D7-F589-0125-D336DE2AF8BC}"/>
          </ac:grpSpMkLst>
        </pc:grpChg>
        <pc:picChg chg="add mod">
          <ac:chgData name="Radoslav Nikolov (2118366)" userId="f3e6090b-4d36-416e-ada9-e9e9ec5dc2a5" providerId="ADAL" clId="{03FEB507-947F-4E45-AD36-887604FDA5ED}" dt="2023-10-31T12:36:04.005" v="368" actId="26606"/>
          <ac:picMkLst>
            <pc:docMk/>
            <pc:sldMk cId="3287168157" sldId="268"/>
            <ac:picMk id="4" creationId="{84D3B630-9414-E957-617F-A224238B401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0C0B72-F52E-43F7-80F5-5E71F5BC78A5}"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C131B3-0540-440B-BFC1-F010C6F038E5}" type="slidenum">
              <a:rPr lang="en-GB" smtClean="0"/>
              <a:t>‹#›</a:t>
            </a:fld>
            <a:endParaRPr lang="en-GB"/>
          </a:p>
        </p:txBody>
      </p:sp>
    </p:spTree>
    <p:extLst>
      <p:ext uri="{BB962C8B-B14F-4D97-AF65-F5344CB8AC3E}">
        <p14:creationId xmlns:p14="http://schemas.microsoft.com/office/powerpoint/2010/main" val="539416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C131B3-0540-440B-BFC1-F010C6F038E5}" type="slidenum">
              <a:rPr lang="en-GB" smtClean="0"/>
              <a:t>1</a:t>
            </a:fld>
            <a:endParaRPr lang="en-GB"/>
          </a:p>
        </p:txBody>
      </p:sp>
    </p:spTree>
    <p:extLst>
      <p:ext uri="{BB962C8B-B14F-4D97-AF65-F5344CB8AC3E}">
        <p14:creationId xmlns:p14="http://schemas.microsoft.com/office/powerpoint/2010/main" val="1395342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C131B3-0540-440B-BFC1-F010C6F038E5}" type="slidenum">
              <a:rPr lang="en-GB" smtClean="0"/>
              <a:t>4</a:t>
            </a:fld>
            <a:endParaRPr lang="en-GB"/>
          </a:p>
        </p:txBody>
      </p:sp>
    </p:spTree>
    <p:extLst>
      <p:ext uri="{BB962C8B-B14F-4D97-AF65-F5344CB8AC3E}">
        <p14:creationId xmlns:p14="http://schemas.microsoft.com/office/powerpoint/2010/main" val="3317560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3A758-DA0B-FC81-5D34-714A6879F4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3FAEBC-8ABA-2D90-7824-4272B2549FA3}"/>
              </a:ext>
            </a:extLst>
          </p:cNvPr>
          <p:cNvSpPr>
            <a:spLocks noGrp="1"/>
          </p:cNvSpPr>
          <p:nvPr>
            <p:ph type="dt" sz="half" idx="10"/>
          </p:nvPr>
        </p:nvSpPr>
        <p:spPr/>
        <p:txBody>
          <a:bodyPr/>
          <a:lstStyle/>
          <a:p>
            <a:fld id="{D03CC024-741B-401A-A5DF-3CB795E7C9C1}" type="datetimeFigureOut">
              <a:rPr lang="en-GB" smtClean="0"/>
              <a:t>12/11/2023</a:t>
            </a:fld>
            <a:endParaRPr lang="en-GB"/>
          </a:p>
        </p:txBody>
      </p:sp>
      <p:sp>
        <p:nvSpPr>
          <p:cNvPr id="4" name="Footer Placeholder 3">
            <a:extLst>
              <a:ext uri="{FF2B5EF4-FFF2-40B4-BE49-F238E27FC236}">
                <a16:creationId xmlns:a16="http://schemas.microsoft.com/office/drawing/2014/main" id="{8B136BC5-B088-B951-8C04-DFB51DAA0C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DE1E0C-728A-3BF3-742A-96D35F40F642}"/>
              </a:ext>
            </a:extLst>
          </p:cNvPr>
          <p:cNvSpPr>
            <a:spLocks noGrp="1"/>
          </p:cNvSpPr>
          <p:nvPr>
            <p:ph type="sldNum" sz="quarter" idx="12"/>
          </p:nvPr>
        </p:nvSpPr>
        <p:spPr/>
        <p:txBody>
          <a:bodyPr/>
          <a:lstStyle/>
          <a:p>
            <a:fld id="{2E968EE3-D86E-429A-B025-7F479FE1CDE2}" type="slidenum">
              <a:rPr lang="en-GB" smtClean="0"/>
              <a:t>‹#›</a:t>
            </a:fld>
            <a:endParaRPr lang="en-GB"/>
          </a:p>
        </p:txBody>
      </p:sp>
    </p:spTree>
    <p:extLst>
      <p:ext uri="{BB962C8B-B14F-4D97-AF65-F5344CB8AC3E}">
        <p14:creationId xmlns:p14="http://schemas.microsoft.com/office/powerpoint/2010/main" val="68494547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B0705D-0646-2847-0687-B180DF3358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1B6673-5609-0F2E-56E3-ED7715A948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9BB1E9-45A8-8A3B-35C0-19E5678629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3CC024-741B-401A-A5DF-3CB795E7C9C1}" type="datetimeFigureOut">
              <a:rPr lang="en-GB" smtClean="0"/>
              <a:t>12/11/2023</a:t>
            </a:fld>
            <a:endParaRPr lang="en-GB"/>
          </a:p>
        </p:txBody>
      </p:sp>
      <p:sp>
        <p:nvSpPr>
          <p:cNvPr id="5" name="Footer Placeholder 4">
            <a:extLst>
              <a:ext uri="{FF2B5EF4-FFF2-40B4-BE49-F238E27FC236}">
                <a16:creationId xmlns:a16="http://schemas.microsoft.com/office/drawing/2014/main" id="{03085988-5A71-A301-C137-26CE337DE8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423F11-475F-5AC5-46DE-DD800C0E87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968EE3-D86E-429A-B025-7F479FE1CDE2}" type="slidenum">
              <a:rPr lang="en-GB" smtClean="0"/>
              <a:t>‹#›</a:t>
            </a:fld>
            <a:endParaRPr lang="en-GB"/>
          </a:p>
        </p:txBody>
      </p:sp>
    </p:spTree>
    <p:extLst>
      <p:ext uri="{BB962C8B-B14F-4D97-AF65-F5344CB8AC3E}">
        <p14:creationId xmlns:p14="http://schemas.microsoft.com/office/powerpoint/2010/main" val="20345912"/>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airbus.com/company/about-us" TargetMode="External"/><Relationship Id="rId2" Type="http://schemas.openxmlformats.org/officeDocument/2006/relationships/image" Target="../media/image10.jpeg"/><Relationship Id="rId1" Type="http://schemas.openxmlformats.org/officeDocument/2006/relationships/slideLayout" Target="../slideLayouts/slideLayout1.xml"/><Relationship Id="rId4" Type="http://schemas.openxmlformats.org/officeDocument/2006/relationships/hyperlink" Target="https://new.siemens.com/global/en/company/abou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B7AC6D7-2C7C-C202-74F6-792EB31CDCF1}"/>
              </a:ext>
            </a:extLst>
          </p:cNvPr>
          <p:cNvSpPr>
            <a:spLocks noGrp="1"/>
          </p:cNvSpPr>
          <p:nvPr>
            <p:ph type="title"/>
          </p:nvPr>
        </p:nvSpPr>
        <p:spPr/>
        <p:txBody>
          <a:bodyPr/>
          <a:lstStyle/>
          <a:p>
            <a:endParaRPr lang="en-GB" dirty="0"/>
          </a:p>
        </p:txBody>
      </p:sp>
      <p:pic>
        <p:nvPicPr>
          <p:cNvPr id="3" name="Picture 2">
            <a:extLst>
              <a:ext uri="{FF2B5EF4-FFF2-40B4-BE49-F238E27FC236}">
                <a16:creationId xmlns:a16="http://schemas.microsoft.com/office/drawing/2014/main" id="{9DDC5BD9-3F9F-E2FB-1BB1-25A058503186}"/>
              </a:ext>
            </a:extLst>
          </p:cNvPr>
          <p:cNvPicPr/>
          <p:nvPr/>
        </p:nvPicPr>
        <p:blipFill>
          <a:blip r:embed="rId3"/>
          <a:stretch>
            <a:fillRect/>
          </a:stretch>
        </p:blipFill>
        <p:spPr>
          <a:xfrm>
            <a:off x="0" y="0"/>
            <a:ext cx="12192000" cy="6858000"/>
          </a:xfrm>
          <a:prstGeom prst="rect">
            <a:avLst/>
          </a:prstGeom>
          <a:ln>
            <a:noFill/>
          </a:ln>
          <a:effectLst>
            <a:softEdge rad="112500"/>
          </a:effectLst>
        </p:spPr>
      </p:pic>
      <p:pic>
        <p:nvPicPr>
          <p:cNvPr id="6" name="Picture 5">
            <a:extLst>
              <a:ext uri="{FF2B5EF4-FFF2-40B4-BE49-F238E27FC236}">
                <a16:creationId xmlns:a16="http://schemas.microsoft.com/office/drawing/2014/main" id="{9352CCE3-A250-28E6-BB23-0805C4355318}"/>
              </a:ext>
            </a:extLst>
          </p:cNvPr>
          <p:cNvPicPr>
            <a:picLocks noChangeAspect="1"/>
          </p:cNvPicPr>
          <p:nvPr/>
        </p:nvPicPr>
        <p:blipFill>
          <a:blip r:embed="rId4"/>
          <a:stretch>
            <a:fillRect/>
          </a:stretch>
        </p:blipFill>
        <p:spPr>
          <a:xfrm>
            <a:off x="657071" y="4336026"/>
            <a:ext cx="2784219" cy="1838632"/>
          </a:xfrm>
          <a:prstGeom prst="rect">
            <a:avLst/>
          </a:prstGeom>
        </p:spPr>
      </p:pic>
      <p:graphicFrame>
        <p:nvGraphicFramePr>
          <p:cNvPr id="7" name="Table 6">
            <a:extLst>
              <a:ext uri="{FF2B5EF4-FFF2-40B4-BE49-F238E27FC236}">
                <a16:creationId xmlns:a16="http://schemas.microsoft.com/office/drawing/2014/main" id="{9C2EB056-05CE-5DF1-9825-6B702D229E27}"/>
              </a:ext>
            </a:extLst>
          </p:cNvPr>
          <p:cNvGraphicFramePr>
            <a:graphicFrameLocks noGrp="1"/>
          </p:cNvGraphicFramePr>
          <p:nvPr>
            <p:extLst>
              <p:ext uri="{D42A27DB-BD31-4B8C-83A1-F6EECF244321}">
                <p14:modId xmlns:p14="http://schemas.microsoft.com/office/powerpoint/2010/main" val="2778416193"/>
              </p:ext>
            </p:extLst>
          </p:nvPr>
        </p:nvGraphicFramePr>
        <p:xfrm>
          <a:off x="8060760" y="5663381"/>
          <a:ext cx="2331937" cy="304800"/>
        </p:xfrm>
        <a:graphic>
          <a:graphicData uri="http://schemas.openxmlformats.org/drawingml/2006/table">
            <a:tbl>
              <a:tblPr firstRow="1" bandRow="1">
                <a:tableStyleId>{7DF18680-E054-41AD-8BC1-D1AEF772440D}</a:tableStyleId>
              </a:tblPr>
              <a:tblGrid>
                <a:gridCol w="2331937">
                  <a:extLst>
                    <a:ext uri="{9D8B030D-6E8A-4147-A177-3AD203B41FA5}">
                      <a16:colId xmlns:a16="http://schemas.microsoft.com/office/drawing/2014/main" val="1418498393"/>
                    </a:ext>
                  </a:extLst>
                </a:gridCol>
              </a:tblGrid>
              <a:tr h="294967">
                <a:tc>
                  <a:txBody>
                    <a:bodyPr/>
                    <a:lstStyle/>
                    <a:p>
                      <a:r>
                        <a:rPr lang="en-GB" sz="1400" dirty="0">
                          <a:solidFill>
                            <a:schemeClr val="tx1"/>
                          </a:solidFill>
                          <a:latin typeface="Arial" panose="020B0604020202020204" pitchFamily="34" charset="0"/>
                          <a:cs typeface="Arial" panose="020B0604020202020204" pitchFamily="34" charset="0"/>
                        </a:rPr>
                        <a:t>Samuel Ofori</a:t>
                      </a:r>
                    </a:p>
                  </a:txBody>
                  <a:tcPr>
                    <a:solidFill>
                      <a:schemeClr val="accent5">
                        <a:lumMod val="20000"/>
                        <a:lumOff val="80000"/>
                      </a:schemeClr>
                    </a:solidFill>
                  </a:tcPr>
                </a:tc>
                <a:extLst>
                  <a:ext uri="{0D108BD9-81ED-4DB2-BD59-A6C34878D82A}">
                    <a16:rowId xmlns:a16="http://schemas.microsoft.com/office/drawing/2014/main" val="2627871920"/>
                  </a:ext>
                </a:extLst>
              </a:tr>
            </a:tbl>
          </a:graphicData>
        </a:graphic>
      </p:graphicFrame>
    </p:spTree>
    <p:extLst>
      <p:ext uri="{BB962C8B-B14F-4D97-AF65-F5344CB8AC3E}">
        <p14:creationId xmlns:p14="http://schemas.microsoft.com/office/powerpoint/2010/main" val="1847910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network&#10;&#10;Description automatically generated">
            <a:extLst>
              <a:ext uri="{FF2B5EF4-FFF2-40B4-BE49-F238E27FC236}">
                <a16:creationId xmlns:a16="http://schemas.microsoft.com/office/drawing/2014/main" id="{F3D0A70E-BD15-5D0C-BC23-4BCBCB967589}"/>
              </a:ext>
            </a:extLst>
          </p:cNvPr>
          <p:cNvPicPr>
            <a:picLocks noChangeAspect="1"/>
          </p:cNvPicPr>
          <p:nvPr/>
        </p:nvPicPr>
        <p:blipFill rotWithShape="1">
          <a:blip r:embed="rId2"/>
          <a:srcRect t="18713" b="10752"/>
          <a:stretch/>
        </p:blipFill>
        <p:spPr>
          <a:xfrm>
            <a:off x="20" y="-1"/>
            <a:ext cx="12191979" cy="6879745"/>
          </a:xfrm>
          <a:prstGeom prst="rect">
            <a:avLst/>
          </a:prstGeom>
        </p:spPr>
      </p:pic>
      <p:sp>
        <p:nvSpPr>
          <p:cNvPr id="42" name="Rectangle 41">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66593" cy="687974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1319" y="381314"/>
            <a:ext cx="6879743" cy="6117111"/>
          </a:xfrm>
          <a:prstGeom prst="rect">
            <a:avLst/>
          </a:prstGeom>
          <a:gradFill flip="none" rotWithShape="1">
            <a:gsLst>
              <a:gs pos="0">
                <a:schemeClr val="accent5">
                  <a:lumMod val="75000"/>
                </a:schemeClr>
              </a:gs>
              <a:gs pos="100000">
                <a:schemeClr val="accent5">
                  <a:alpha val="0"/>
                </a:schemeClr>
              </a:gs>
            </a:gsLst>
            <a:lin ang="54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6" name="Rectangle 45">
            <a:extLst>
              <a:ext uri="{FF2B5EF4-FFF2-40B4-BE49-F238E27FC236}">
                <a16:creationId xmlns:a16="http://schemas.microsoft.com/office/drawing/2014/main" id="{962A8E1D-90CD-2726-B97D-80BFB6059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23449" y="1320471"/>
            <a:ext cx="6879744" cy="4238800"/>
          </a:xfrm>
          <a:prstGeom prst="rect">
            <a:avLst/>
          </a:prstGeom>
          <a:gradFill flip="none" rotWithShape="1">
            <a:gsLst>
              <a:gs pos="0">
                <a:schemeClr val="accent2"/>
              </a:gs>
              <a:gs pos="60000">
                <a:schemeClr val="accent5">
                  <a:lumMod val="60000"/>
                  <a:lumOff val="40000"/>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05A64E8-8A7E-1885-80C2-5065AD835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2" y="-4"/>
            <a:ext cx="2545631" cy="6879743"/>
          </a:xfrm>
          <a:prstGeom prst="rect">
            <a:avLst/>
          </a:prstGeom>
          <a:gradFill flip="none" rotWithShape="1">
            <a:gsLst>
              <a:gs pos="0">
                <a:schemeClr val="accent5">
                  <a:alpha val="74000"/>
                </a:schemeClr>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3E0A22C-11F5-81F7-047B-8B2857170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687342" y="3090505"/>
            <a:ext cx="4504659" cy="3789239"/>
          </a:xfrm>
          <a:prstGeom prst="rect">
            <a:avLst/>
          </a:prstGeom>
          <a:gradFill flip="none" rotWithShape="1">
            <a:gsLst>
              <a:gs pos="0">
                <a:schemeClr val="accent5">
                  <a:lumMod val="75000"/>
                  <a:alpha val="61000"/>
                </a:schemeClr>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2" name="Rectangle 51">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64841" y="-1"/>
            <a:ext cx="3427160" cy="6879745"/>
          </a:xfrm>
          <a:prstGeom prst="rect">
            <a:avLst/>
          </a:prstGeom>
          <a:gradFill flip="none" rotWithShape="1">
            <a:gsLst>
              <a:gs pos="5000">
                <a:schemeClr val="accent5">
                  <a:lumMod val="60000"/>
                  <a:lumOff val="40000"/>
                </a:schemeClr>
              </a:gs>
              <a:gs pos="49000">
                <a:schemeClr val="accent2">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54510" y="-1257745"/>
            <a:ext cx="4077741" cy="12197226"/>
          </a:xfrm>
          <a:prstGeom prst="rect">
            <a:avLst/>
          </a:prstGeom>
          <a:gradFill>
            <a:gsLst>
              <a:gs pos="0">
                <a:schemeClr val="accent2">
                  <a:alpha val="58000"/>
                </a:schemeClr>
              </a:gs>
              <a:gs pos="65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6712F-B392-DFC8-3587-FD06191C5FCD}"/>
              </a:ext>
            </a:extLst>
          </p:cNvPr>
          <p:cNvSpPr>
            <a:spLocks noGrp="1"/>
          </p:cNvSpPr>
          <p:nvPr>
            <p:ph type="title"/>
          </p:nvPr>
        </p:nvSpPr>
        <p:spPr>
          <a:xfrm>
            <a:off x="275302" y="137652"/>
            <a:ext cx="5378245" cy="6538451"/>
          </a:xfrm>
        </p:spPr>
        <p:txBody>
          <a:bodyPr vert="horz" lIns="91440" tIns="45720" rIns="91440" bIns="45720" rtlCol="0" anchor="b">
            <a:noAutofit/>
          </a:bodyPr>
          <a:lstStyle/>
          <a:p>
            <a:pPr>
              <a:spcAft>
                <a:spcPts val="600"/>
              </a:spcAft>
            </a:pPr>
            <a:r>
              <a:rPr lang="en-US" sz="2000" b="1" dirty="0">
                <a:latin typeface="Arial" panose="020B0604020202020204" pitchFamily="34" charset="0"/>
                <a:cs typeface="Arial" panose="020B0604020202020204" pitchFamily="34" charset="0"/>
              </a:rPr>
              <a:t>Introduction to the topic:</a:t>
            </a:r>
            <a:r>
              <a:rPr lang="en-US" sz="2000" dirty="0">
                <a:latin typeface="Arial" panose="020B0604020202020204" pitchFamily="34" charset="0"/>
                <a:cs typeface="Arial" panose="020B0604020202020204" pitchFamily="34" charset="0"/>
              </a:rPr>
              <a:t> Knowledge Management is a critical aspect of organizational success, ensuring that knowledge is captured, shared, and applied effectively. This presentation will delve into how two industry giants, Airbus and Siemens, utilize Knowledge Management to foster innovation and maintain their competitive edge.</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Outline of the presentation:</a:t>
            </a:r>
            <a:r>
              <a:rPr lang="en-US" sz="2000" dirty="0">
                <a:latin typeface="Arial" panose="020B0604020202020204" pitchFamily="34" charset="0"/>
                <a:cs typeface="Arial" panose="020B0604020202020204" pitchFamily="34" charset="0"/>
              </a:rPr>
              <a:t> We will start with Knowledge Management approaches, highlight key findings from the report, and present recommendations for enhancing their Knowledge Management Systems. Finally, we'll discuss the challenges and limitations that might impact the implementation of these recommendations.</a:t>
            </a:r>
            <a:br>
              <a:rPr lang="en-US" sz="3600" dirty="0">
                <a:latin typeface="Arial" panose="020B0604020202020204" pitchFamily="34" charset="0"/>
                <a:cs typeface="Arial" panose="020B0604020202020204" pitchFamily="34" charset="0"/>
              </a:rPr>
            </a:br>
            <a:br>
              <a:rPr lang="en-US" sz="2000" b="0" i="0" dirty="0">
                <a:solidFill>
                  <a:srgbClr val="FFFFFF"/>
                </a:solidFill>
                <a:effectLst/>
                <a:latin typeface="Arial" panose="020B0604020202020204" pitchFamily="34" charset="0"/>
                <a:cs typeface="Arial" panose="020B0604020202020204" pitchFamily="34" charset="0"/>
              </a:rPr>
            </a:br>
            <a:endParaRPr lang="en-US"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2825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dots on a white background&#10;&#10;Description automatically generated">
            <a:extLst>
              <a:ext uri="{FF2B5EF4-FFF2-40B4-BE49-F238E27FC236}">
                <a16:creationId xmlns:a16="http://schemas.microsoft.com/office/drawing/2014/main" id="{AA84681C-8780-E01F-B6BE-515617F5D41C}"/>
              </a:ext>
            </a:extLst>
          </p:cNvPr>
          <p:cNvPicPr>
            <a:picLocks noChangeAspect="1"/>
          </p:cNvPicPr>
          <p:nvPr/>
        </p:nvPicPr>
        <p:blipFill rotWithShape="1">
          <a:blip r:embed="rId2"/>
          <a:srcRect t="18425"/>
          <a:stretch/>
        </p:blipFill>
        <p:spPr>
          <a:xfrm>
            <a:off x="20" y="-7619"/>
            <a:ext cx="12191979" cy="6887364"/>
          </a:xfrm>
          <a:prstGeom prst="rect">
            <a:avLst/>
          </a:prstGeom>
        </p:spPr>
      </p:pic>
      <p:sp>
        <p:nvSpPr>
          <p:cNvPr id="25" name="Rectangle 24">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Rectangle 25">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DE180-4256-43EC-758C-8E62B3AAD932}"/>
              </a:ext>
            </a:extLst>
          </p:cNvPr>
          <p:cNvSpPr>
            <a:spLocks noGrp="1"/>
          </p:cNvSpPr>
          <p:nvPr>
            <p:ph type="title"/>
          </p:nvPr>
        </p:nvSpPr>
        <p:spPr>
          <a:xfrm>
            <a:off x="749591" y="43023"/>
            <a:ext cx="10692818" cy="2840986"/>
          </a:xfrm>
        </p:spPr>
        <p:txBody>
          <a:bodyPr vert="horz" lIns="91440" tIns="45720" rIns="91440" bIns="45720" rtlCol="0" anchor="b">
            <a:noAutofit/>
          </a:bodyPr>
          <a:lstStyle/>
          <a:p>
            <a:r>
              <a:rPr lang="en-US" sz="2800" b="1" i="0" dirty="0">
                <a:solidFill>
                  <a:schemeClr val="tx1">
                    <a:lumMod val="95000"/>
                    <a:lumOff val="5000"/>
                  </a:schemeClr>
                </a:solidFill>
                <a:effectLst/>
                <a:latin typeface="Arial" panose="020B0604020202020204" pitchFamily="34" charset="0"/>
                <a:cs typeface="Arial" panose="020B0604020202020204" pitchFamily="34" charset="0"/>
              </a:rPr>
              <a:t>Knowledge Management (KM)</a:t>
            </a:r>
            <a:br>
              <a:rPr lang="en-US" sz="2800" b="1" i="0" dirty="0">
                <a:solidFill>
                  <a:schemeClr val="tx1">
                    <a:lumMod val="95000"/>
                    <a:lumOff val="5000"/>
                  </a:schemeClr>
                </a:solidFill>
                <a:effectLst/>
                <a:latin typeface="Arial" panose="020B0604020202020204" pitchFamily="34" charset="0"/>
                <a:cs typeface="Arial" panose="020B0604020202020204" pitchFamily="34" charset="0"/>
              </a:rPr>
            </a:br>
            <a:r>
              <a:rPr lang="en-US" sz="2800" b="1" i="0" dirty="0">
                <a:solidFill>
                  <a:schemeClr val="tx1">
                    <a:lumMod val="95000"/>
                    <a:lumOff val="5000"/>
                  </a:schemeClr>
                </a:solidFill>
                <a:effectLst/>
                <a:latin typeface="Arial" panose="020B0604020202020204" pitchFamily="34" charset="0"/>
                <a:cs typeface="Arial" panose="020B0604020202020204" pitchFamily="34" charset="0"/>
              </a:rPr>
              <a:t>Definition of Knowledge Management:</a:t>
            </a:r>
            <a:r>
              <a:rPr lang="en-US" sz="2800" b="0" i="0" dirty="0">
                <a:solidFill>
                  <a:schemeClr val="tx1">
                    <a:lumMod val="95000"/>
                    <a:lumOff val="5000"/>
                  </a:schemeClr>
                </a:solidFill>
                <a:effectLst/>
                <a:latin typeface="Arial" panose="020B0604020202020204" pitchFamily="34" charset="0"/>
                <a:cs typeface="Arial" panose="020B0604020202020204" pitchFamily="34" charset="0"/>
              </a:rPr>
              <a:t> </a:t>
            </a:r>
            <a:br>
              <a:rPr lang="en-US" sz="2800" b="0" i="0" dirty="0">
                <a:solidFill>
                  <a:schemeClr val="tx1">
                    <a:lumMod val="95000"/>
                    <a:lumOff val="5000"/>
                  </a:schemeClr>
                </a:solidFill>
                <a:effectLst/>
                <a:latin typeface="Arial" panose="020B0604020202020204" pitchFamily="34" charset="0"/>
                <a:cs typeface="Arial" panose="020B0604020202020204" pitchFamily="34" charset="0"/>
              </a:rPr>
            </a:br>
            <a:br>
              <a:rPr lang="en-US" sz="2800" dirty="0">
                <a:solidFill>
                  <a:schemeClr val="tx1">
                    <a:lumMod val="95000"/>
                    <a:lumOff val="5000"/>
                  </a:schemeClr>
                </a:solidFill>
                <a:latin typeface="Arial" panose="020B0604020202020204" pitchFamily="34" charset="0"/>
                <a:cs typeface="Arial" panose="020B0604020202020204" pitchFamily="34" charset="0"/>
              </a:rPr>
            </a:br>
            <a:r>
              <a:rPr lang="en-US" sz="2000" b="0" i="0" dirty="0">
                <a:solidFill>
                  <a:schemeClr val="tx1">
                    <a:lumMod val="95000"/>
                    <a:lumOff val="5000"/>
                  </a:schemeClr>
                </a:solidFill>
                <a:effectLst/>
                <a:latin typeface="Arial" panose="020B0604020202020204" pitchFamily="34" charset="0"/>
                <a:cs typeface="Arial" panose="020B0604020202020204" pitchFamily="34" charset="0"/>
              </a:rPr>
              <a:t>Knowledge</a:t>
            </a:r>
            <a:r>
              <a:rPr lang="en-US" sz="2800" b="0" i="0" dirty="0">
                <a:solidFill>
                  <a:schemeClr val="tx1">
                    <a:lumMod val="95000"/>
                    <a:lumOff val="5000"/>
                  </a:schemeClr>
                </a:solidFill>
                <a:effectLst/>
                <a:latin typeface="Arial" panose="020B0604020202020204" pitchFamily="34" charset="0"/>
                <a:cs typeface="Arial" panose="020B0604020202020204" pitchFamily="34" charset="0"/>
              </a:rPr>
              <a:t> </a:t>
            </a:r>
            <a:r>
              <a:rPr lang="en-US" sz="2000" b="0" i="0" dirty="0">
                <a:solidFill>
                  <a:schemeClr val="tx1">
                    <a:lumMod val="95000"/>
                    <a:lumOff val="5000"/>
                  </a:schemeClr>
                </a:solidFill>
                <a:effectLst/>
                <a:latin typeface="Arial" panose="020B0604020202020204" pitchFamily="34" charset="0"/>
                <a:cs typeface="Arial" panose="020B0604020202020204" pitchFamily="34" charset="0"/>
              </a:rPr>
              <a:t>Management is the process of capturing, organizing, sharing, and applying an organization's collective knowledge to improve decision-making, innovation, and operational efficiency.</a:t>
            </a:r>
            <a:br>
              <a:rPr lang="en-US" sz="2000" b="0" i="0" dirty="0">
                <a:solidFill>
                  <a:srgbClr val="FFFFFF"/>
                </a:solidFill>
                <a:effectLst/>
                <a:latin typeface="Arial" panose="020B0604020202020204" pitchFamily="34" charset="0"/>
                <a:cs typeface="Arial" panose="020B0604020202020204" pitchFamily="34" charset="0"/>
              </a:rPr>
            </a:br>
            <a:endParaRPr lang="en-US"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085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36831-5A0B-0B95-8B76-9F499FC58A47}"/>
              </a:ext>
            </a:extLst>
          </p:cNvPr>
          <p:cNvSpPr>
            <a:spLocks noGrp="1"/>
          </p:cNvSpPr>
          <p:nvPr>
            <p:ph type="title"/>
          </p:nvPr>
        </p:nvSpPr>
        <p:spPr>
          <a:xfrm>
            <a:off x="6912077" y="0"/>
            <a:ext cx="5142271" cy="6858000"/>
          </a:xfrm>
        </p:spPr>
        <p:txBody>
          <a:bodyPr vert="horz" lIns="91440" tIns="45720" rIns="91440" bIns="45720" rtlCol="0" anchor="t">
            <a:noAutofit/>
          </a:bodyPr>
          <a:lstStyle/>
          <a:p>
            <a:r>
              <a:rPr lang="en-US" sz="2400" b="1" dirty="0">
                <a:solidFill>
                  <a:srgbClr val="0E2841"/>
                </a:solidFill>
                <a:latin typeface="Arial" panose="020B0604020202020204" pitchFamily="34" charset="0"/>
                <a:cs typeface="Arial" panose="020B0604020202020204" pitchFamily="34" charset="0"/>
              </a:rPr>
              <a:t>Airbus – Recommendations</a:t>
            </a:r>
            <a:br>
              <a:rPr lang="en-US" sz="2400" b="1" dirty="0">
                <a:solidFill>
                  <a:srgbClr val="0E2841"/>
                </a:solidFill>
                <a:latin typeface="Arial" panose="020B0604020202020204" pitchFamily="34" charset="0"/>
                <a:cs typeface="Arial" panose="020B0604020202020204" pitchFamily="34" charset="0"/>
              </a:rPr>
            </a:br>
            <a:br>
              <a:rPr lang="en-US" sz="2400" b="1"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Foster a Knowledge Sharing Culture</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Airbus should promote a culture of openness and knowledge sharing to facilitate knowledge transfer and collaboration (Wang &amp; Noe, 2010).</a:t>
            </a:r>
            <a:br>
              <a:rPr lang="en-US" sz="1600" dirty="0">
                <a:solidFill>
                  <a:srgbClr val="0E2841"/>
                </a:solidFill>
                <a:latin typeface="Arial" panose="020B0604020202020204" pitchFamily="34" charset="0"/>
                <a:cs typeface="Arial" panose="020B0604020202020204" pitchFamily="34" charset="0"/>
              </a:rPr>
            </a:br>
            <a:br>
              <a:rPr lang="en-US" sz="18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Enhance Information Technology Systems</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Investment in state-of-the-art IT systems is crucial for improving the efficiency and accessibility of knowledge repositories (Alavi &amp; Tiwana, 2003).</a:t>
            </a:r>
            <a:br>
              <a:rPr lang="en-US" sz="1600" dirty="0">
                <a:solidFill>
                  <a:srgbClr val="0E2841"/>
                </a:solidFill>
                <a:latin typeface="Arial" panose="020B0604020202020204" pitchFamily="34" charset="0"/>
                <a:cs typeface="Arial" panose="020B0604020202020204" pitchFamily="34" charset="0"/>
              </a:rPr>
            </a:br>
            <a:br>
              <a:rPr lang="en-US" sz="18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Establish Clear KM Metrics</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Defining key performance indicators (KPIs) is vital to measure the success of the KMS and align it with organizational objectives (Chen &amp; Hung, 2010).</a:t>
            </a:r>
            <a:br>
              <a:rPr lang="en-US" sz="1600" dirty="0">
                <a:solidFill>
                  <a:srgbClr val="0E2841"/>
                </a:solidFill>
                <a:latin typeface="Arial" panose="020B0604020202020204" pitchFamily="34" charset="0"/>
                <a:cs typeface="Arial" panose="020B0604020202020204" pitchFamily="34" charset="0"/>
              </a:rPr>
            </a:br>
            <a:br>
              <a:rPr lang="en-US" sz="16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Continuous Learning</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Airbus should implement continuous learning and development programs to empower employees with the latest knowledge and skills (Davenport &amp; Voelpel, 2001).</a:t>
            </a:r>
            <a:br>
              <a:rPr lang="en-US" sz="1600" dirty="0">
                <a:solidFill>
                  <a:srgbClr val="0E2841"/>
                </a:solidFill>
                <a:latin typeface="Arial" panose="020B0604020202020204" pitchFamily="34" charset="0"/>
                <a:cs typeface="Arial" panose="020B0604020202020204" pitchFamily="34" charset="0"/>
              </a:rPr>
            </a:br>
            <a:br>
              <a:rPr lang="en-US" sz="18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Cross-functional Collaboration</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Encouraging cross-functional collaboration is essential for breaking down silos and facilitating the flow of knowledge across departments (Nonaka, 1994).</a:t>
            </a:r>
            <a:br>
              <a:rPr lang="en-US" sz="16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Risk Mitigation</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Address identified threats by developing risk mitigation strategies for knowledge loss or leakage (Dalkir, 2011).</a:t>
            </a:r>
            <a:endParaRPr lang="en-US" sz="1600" dirty="0">
              <a:latin typeface="Arial" panose="020B0604020202020204" pitchFamily="34" charset="0"/>
              <a:cs typeface="Arial" panose="020B0604020202020204" pitchFamily="34" charset="0"/>
            </a:endParaRPr>
          </a:p>
        </p:txBody>
      </p:sp>
      <p:pic>
        <p:nvPicPr>
          <p:cNvPr id="13" name="Picture 12" descr="Plane on tarmac">
            <a:extLst>
              <a:ext uri="{FF2B5EF4-FFF2-40B4-BE49-F238E27FC236}">
                <a16:creationId xmlns:a16="http://schemas.microsoft.com/office/drawing/2014/main" id="{069A54FE-1BA2-9832-6457-2CA22317A460}"/>
              </a:ext>
            </a:extLst>
          </p:cNvPr>
          <p:cNvPicPr>
            <a:picLocks noChangeAspect="1"/>
          </p:cNvPicPr>
          <p:nvPr/>
        </p:nvPicPr>
        <p:blipFill rotWithShape="1">
          <a:blip r:embed="rId3"/>
          <a:srcRect l="30237" r="4455" b="-1"/>
          <a:stretch/>
        </p:blipFill>
        <p:spPr>
          <a:xfrm>
            <a:off x="20" y="10"/>
            <a:ext cx="6709729" cy="6857990"/>
          </a:xfrm>
          <a:prstGeom prst="rect">
            <a:avLst/>
          </a:prstGeom>
        </p:spPr>
      </p:pic>
      <p:grpSp>
        <p:nvGrpSpPr>
          <p:cNvPr id="26" name="Group 25">
            <a:extLst>
              <a:ext uri="{FF2B5EF4-FFF2-40B4-BE49-F238E27FC236}">
                <a16:creationId xmlns:a16="http://schemas.microsoft.com/office/drawing/2014/main" id="{780C4553-5AA5-ABAD-A86E-A9DB53A554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48068" y="0"/>
            <a:ext cx="123362" cy="6858000"/>
            <a:chOff x="12068638" y="0"/>
            <a:chExt cx="123362" cy="6858000"/>
          </a:xfrm>
        </p:grpSpPr>
        <p:sp>
          <p:nvSpPr>
            <p:cNvPr id="27" name="Rectangle 26">
              <a:extLst>
                <a:ext uri="{FF2B5EF4-FFF2-40B4-BE49-F238E27FC236}">
                  <a16:creationId xmlns:a16="http://schemas.microsoft.com/office/drawing/2014/main" id="{24314F52-50BF-91A2-1CE5-F6BA35C945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5C556E2-7688-DAC5-DDA8-DE5C3BE8E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7314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62408-22D9-6DD0-AEDF-94B7B35BDB1E}"/>
              </a:ext>
            </a:extLst>
          </p:cNvPr>
          <p:cNvSpPr>
            <a:spLocks noGrp="1"/>
          </p:cNvSpPr>
          <p:nvPr>
            <p:ph type="title"/>
          </p:nvPr>
        </p:nvSpPr>
        <p:spPr>
          <a:xfrm>
            <a:off x="6218712" y="322918"/>
            <a:ext cx="5564665" cy="6292646"/>
          </a:xfrm>
        </p:spPr>
        <p:txBody>
          <a:bodyPr vert="horz" lIns="91440" tIns="45720" rIns="91440" bIns="45720" rtlCol="0" anchor="b">
            <a:normAutofit fontScale="90000"/>
          </a:bodyPr>
          <a:lstStyle/>
          <a:p>
            <a:r>
              <a:rPr lang="en-US" sz="2000" b="1" i="0" dirty="0">
                <a:effectLst/>
                <a:latin typeface="Arial" panose="020B0604020202020204" pitchFamily="34" charset="0"/>
                <a:cs typeface="Arial" panose="020B0604020202020204" pitchFamily="34" charset="0"/>
              </a:rPr>
              <a:t>Siemens – Recommendations</a:t>
            </a:r>
            <a:br>
              <a:rPr lang="en-US" sz="2000" b="1" i="0" dirty="0">
                <a:effectLst/>
                <a:latin typeface="Arial" panose="020B0604020202020204" pitchFamily="34" charset="0"/>
                <a:cs typeface="Arial" panose="020B0604020202020204" pitchFamily="34" charset="0"/>
              </a:rPr>
            </a:br>
            <a:br>
              <a:rPr lang="en-US" sz="1500" b="1"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Siemens is encouraged to further promote a culture of knowledge sharing within the organization. The recommendation involves actively incentivizing employees to share best practices and insights (Wang &amp; Noe, 2010).</a:t>
            </a:r>
            <a:br>
              <a:rPr lang="en-US" sz="1600" b="0" i="0" dirty="0">
                <a:effectLst/>
                <a:latin typeface="Arial" panose="020B0604020202020204" pitchFamily="34" charset="0"/>
                <a:cs typeface="Arial" panose="020B0604020202020204" pitchFamily="34" charset="0"/>
              </a:rPr>
            </a:b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Investment in state-of-the-art Information Technology (IT) systems is pivotal for Siemens. These systems, including AI, IoT, and data analytics, enhance knowledge capture, storage, retrieval, and sharing (Alavi &amp; Tiwana, 2003). </a:t>
            </a:r>
            <a:br>
              <a:rPr lang="en-US" sz="1600" b="0" i="0" dirty="0">
                <a:effectLst/>
                <a:latin typeface="Arial" panose="020B0604020202020204" pitchFamily="34" charset="0"/>
                <a:cs typeface="Arial" panose="020B0604020202020204" pitchFamily="34" charset="0"/>
              </a:rPr>
            </a:b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Continuous updates and improvements to these systems are recommended to optimize the KM process.</a:t>
            </a: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It's essential for Siemens to define clear Key Performance Indicators (KPIs) that align with organizational objectives. These KPIs will serve as a measure of the success of the Knowledge Management System, ensuring it contributes to the organization's strategic goals (Chen &amp; Hung, 2010).</a:t>
            </a:r>
            <a:br>
              <a:rPr lang="en-US" sz="1600" b="0" i="0" dirty="0">
                <a:effectLst/>
                <a:latin typeface="Arial" panose="020B0604020202020204" pitchFamily="34" charset="0"/>
                <a:cs typeface="Arial" panose="020B0604020202020204" pitchFamily="34" charset="0"/>
              </a:rPr>
            </a:b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The implementation of continuous learning and development programs is vital for Siemens. These programs empower employees with the latest knowledge and skills, enabling them to contribute to knowledge creation and application effectively (Davenport &amp; Voelpel, 2001).</a:t>
            </a:r>
            <a:br>
              <a:rPr lang="en-US" sz="1600" b="0" i="0" dirty="0">
                <a:effectLst/>
                <a:latin typeface="Arial" panose="020B0604020202020204" pitchFamily="34" charset="0"/>
                <a:cs typeface="Arial" panose="020B0604020202020204" pitchFamily="34" charset="0"/>
              </a:rPr>
            </a:b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Encouraging cross-functional collaboration is a key recommendation. By breaking down departmental silos and facilitating the flow of knowledge across departments, Siemens can promote knowledge exchange and innovation within the organization (Nonaka, 1994).</a:t>
            </a:r>
            <a:br>
              <a:rPr lang="en-US" sz="1600" b="0" i="0" dirty="0">
                <a:effectLst/>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30" name="Freeform: Shape 29">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a:extLst>
              <a:ext uri="{FF2B5EF4-FFF2-40B4-BE49-F238E27FC236}">
                <a16:creationId xmlns:a16="http://schemas.microsoft.com/office/drawing/2014/main" id="{2B01CAC0-2D15-9515-C1B4-312E1A87AD3D}"/>
              </a:ext>
            </a:extLst>
          </p:cNvPr>
          <p:cNvPicPr>
            <a:picLocks noChangeAspect="1"/>
          </p:cNvPicPr>
          <p:nvPr/>
        </p:nvPicPr>
        <p:blipFill rotWithShape="1">
          <a:blip r:embed="rId2"/>
          <a:srcRect r="3" b="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40" name="Freeform: Shape 3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24197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F0BA3-8918-6F29-5ADD-51DED2A5674F}"/>
              </a:ext>
            </a:extLst>
          </p:cNvPr>
          <p:cNvSpPr>
            <a:spLocks noGrp="1"/>
          </p:cNvSpPr>
          <p:nvPr>
            <p:ph type="title"/>
          </p:nvPr>
        </p:nvSpPr>
        <p:spPr>
          <a:xfrm>
            <a:off x="6194716" y="127819"/>
            <a:ext cx="5334930" cy="6617109"/>
          </a:xfrm>
        </p:spPr>
        <p:txBody>
          <a:bodyPr vert="horz" lIns="91440" tIns="45720" rIns="91440" bIns="45720" rtlCol="0" anchor="b">
            <a:normAutofit fontScale="90000"/>
          </a:bodyPr>
          <a:lstStyle/>
          <a:p>
            <a:r>
              <a:rPr lang="en-US" sz="2200" b="1" i="0" dirty="0">
                <a:effectLst/>
                <a:latin typeface="Arial" panose="020B0604020202020204" pitchFamily="34" charset="0"/>
                <a:cs typeface="Arial" panose="020B0604020202020204" pitchFamily="34" charset="0"/>
              </a:rPr>
              <a:t>Challenges and Limitations</a:t>
            </a:r>
            <a:br>
              <a:rPr lang="en-US" sz="1500" b="1" i="0" dirty="0">
                <a:effectLst/>
              </a:rPr>
            </a:br>
            <a:br>
              <a:rPr lang="en-US" sz="1500" b="1" i="0" dirty="0">
                <a:effectLst/>
              </a:rPr>
            </a:br>
            <a:r>
              <a:rPr lang="en-US" sz="1800" b="0" i="0" dirty="0">
                <a:effectLst/>
                <a:latin typeface="Arial" panose="020B0604020202020204" pitchFamily="34" charset="0"/>
                <a:cs typeface="Arial" panose="020B0604020202020204" pitchFamily="34" charset="0"/>
              </a:rPr>
              <a:t>Despite the potential benefits of fostering a knowledge-sharing culture, one challenge is the resistance to change within the organization. Employees may be hesitant to share knowledge due to various reasons, including fears of job security or lack of incentives.</a:t>
            </a:r>
            <a:br>
              <a:rPr lang="en-US" sz="1800" b="0" i="0" dirty="0">
                <a:effectLst/>
                <a:latin typeface="Arial" panose="020B0604020202020204" pitchFamily="34" charset="0"/>
                <a:cs typeface="Arial" panose="020B0604020202020204" pitchFamily="34" charset="0"/>
              </a:rPr>
            </a:br>
            <a:br>
              <a:rPr lang="en-US" sz="1800" b="0" i="0" dirty="0">
                <a:effectLst/>
                <a:latin typeface="Arial" panose="020B0604020202020204" pitchFamily="34" charset="0"/>
                <a:cs typeface="Arial" panose="020B0604020202020204" pitchFamily="34" charset="0"/>
              </a:rPr>
            </a:br>
            <a:r>
              <a:rPr lang="en-US" sz="1800" b="0" i="0" dirty="0">
                <a:effectLst/>
                <a:latin typeface="Arial" panose="020B0604020202020204" pitchFamily="34" charset="0"/>
                <a:cs typeface="Arial" panose="020B0604020202020204" pitchFamily="34" charset="0"/>
              </a:rPr>
              <a:t>Investment in IT systems can be costly, and ensuring the seamless integration of these systems can present technical challenges. Data security and privacy concerns also need to be addressed to prevent potential data breaches.</a:t>
            </a:r>
            <a:br>
              <a:rPr lang="en-US" sz="1800" b="0" i="0" dirty="0">
                <a:effectLst/>
                <a:latin typeface="Arial" panose="020B0604020202020204" pitchFamily="34" charset="0"/>
                <a:cs typeface="Arial" panose="020B0604020202020204" pitchFamily="34" charset="0"/>
              </a:rPr>
            </a:br>
            <a:br>
              <a:rPr lang="en-US" sz="1800" b="0" i="0" dirty="0">
                <a:effectLst/>
                <a:latin typeface="Arial" panose="020B0604020202020204" pitchFamily="34" charset="0"/>
                <a:cs typeface="Arial" panose="020B0604020202020204" pitchFamily="34" charset="0"/>
              </a:rPr>
            </a:br>
            <a:r>
              <a:rPr lang="en-US" sz="1800" b="0" i="0" dirty="0">
                <a:effectLst/>
                <a:latin typeface="Arial" panose="020B0604020202020204" pitchFamily="34" charset="0"/>
                <a:cs typeface="Arial" panose="020B0604020202020204" pitchFamily="34" charset="0"/>
              </a:rPr>
              <a:t>Defining clear KM metrics may face challenges in terms of selecting the most relevant indicators that genuinely reflect the success of the KMS. Overreliance on quantitative metrics might overlook the qualitative aspects of knowledge management.</a:t>
            </a:r>
            <a:br>
              <a:rPr lang="en-US" sz="1800" b="0" i="0" dirty="0">
                <a:effectLst/>
                <a:latin typeface="Arial" panose="020B0604020202020204" pitchFamily="34" charset="0"/>
                <a:cs typeface="Arial" panose="020B0604020202020204" pitchFamily="34" charset="0"/>
              </a:rPr>
            </a:br>
            <a:br>
              <a:rPr lang="en-US" sz="1800" b="0" i="0" dirty="0">
                <a:effectLst/>
                <a:latin typeface="Arial" panose="020B0604020202020204" pitchFamily="34" charset="0"/>
                <a:cs typeface="Arial" panose="020B0604020202020204" pitchFamily="34" charset="0"/>
              </a:rPr>
            </a:br>
            <a:r>
              <a:rPr lang="en-US" sz="1800" b="0" i="0" dirty="0">
                <a:effectLst/>
                <a:latin typeface="Arial" panose="020B0604020202020204" pitchFamily="34" charset="0"/>
                <a:cs typeface="Arial" panose="020B0604020202020204" pitchFamily="34" charset="0"/>
              </a:rPr>
              <a:t>Continuous learning and development programs can be resource-intensive. There may be challenges in allocating time and resources for employees to participate in these programs.</a:t>
            </a:r>
            <a:br>
              <a:rPr lang="en-US" sz="1800" b="0" i="0" dirty="0">
                <a:effectLst/>
                <a:latin typeface="Arial" panose="020B0604020202020204" pitchFamily="34" charset="0"/>
                <a:cs typeface="Arial" panose="020B0604020202020204" pitchFamily="34" charset="0"/>
              </a:rPr>
            </a:br>
            <a:br>
              <a:rPr lang="en-US" sz="1800" b="0" i="0" dirty="0">
                <a:effectLst/>
                <a:latin typeface="Arial" panose="020B0604020202020204" pitchFamily="34" charset="0"/>
                <a:cs typeface="Arial" panose="020B0604020202020204" pitchFamily="34" charset="0"/>
              </a:rPr>
            </a:br>
            <a:r>
              <a:rPr lang="en-US" sz="1800" b="0" i="0" dirty="0">
                <a:effectLst/>
                <a:latin typeface="Arial" panose="020B0604020202020204" pitchFamily="34" charset="0"/>
                <a:cs typeface="Arial" panose="020B0604020202020204" pitchFamily="34" charset="0"/>
              </a:rPr>
              <a:t>Encouraging cross-functional collaboration requires cultural and organizational changes, which can be met with resistance from established departmental structures.</a:t>
            </a:r>
            <a:br>
              <a:rPr lang="en-US" sz="1800" b="0" i="0" dirty="0">
                <a:effectLst/>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6" name="Picture 5">
            <a:extLst>
              <a:ext uri="{FF2B5EF4-FFF2-40B4-BE49-F238E27FC236}">
                <a16:creationId xmlns:a16="http://schemas.microsoft.com/office/drawing/2014/main" id="{96831B22-A968-FBBE-626C-C9647FEED5DA}"/>
              </a:ext>
            </a:extLst>
          </p:cNvPr>
          <p:cNvPicPr>
            <a:picLocks noChangeAspect="1"/>
          </p:cNvPicPr>
          <p:nvPr/>
        </p:nvPicPr>
        <p:blipFill rotWithShape="1">
          <a:blip r:embed="rId2"/>
          <a:srcRect l="29250" r="2" b="2"/>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1" name="Freeform: Shape 3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67246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3D702E-F4E0-47FC-A74C-ECD9647A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DDFAE-2440-0B61-2C60-F410614D4C88}"/>
              </a:ext>
            </a:extLst>
          </p:cNvPr>
          <p:cNvSpPr>
            <a:spLocks noGrp="1"/>
          </p:cNvSpPr>
          <p:nvPr>
            <p:ph type="title"/>
          </p:nvPr>
        </p:nvSpPr>
        <p:spPr>
          <a:xfrm>
            <a:off x="265471" y="2831690"/>
            <a:ext cx="11720052" cy="4026310"/>
          </a:xfrm>
        </p:spPr>
        <p:txBody>
          <a:bodyPr vert="horz" lIns="91440" tIns="45720" rIns="91440" bIns="45720" rtlCol="0" anchor="b">
            <a:normAutofit fontScale="90000"/>
          </a:bodyPr>
          <a:lstStyle/>
          <a:p>
            <a:r>
              <a:rPr lang="en-GB" sz="2700" b="1" i="0" dirty="0">
                <a:effectLst/>
                <a:latin typeface="Arial" panose="020B0604020202020204" pitchFamily="34" charset="0"/>
                <a:cs typeface="Arial" panose="020B0604020202020204" pitchFamily="34" charset="0"/>
              </a:rPr>
              <a:t>Conclusion</a:t>
            </a:r>
            <a:br>
              <a:rPr lang="en-GB" sz="1600" b="1" i="0" dirty="0">
                <a:effectLst/>
                <a:latin typeface="Söhne"/>
              </a:rPr>
            </a:br>
            <a:br>
              <a:rPr lang="en-GB" sz="1600" b="1" i="0" dirty="0">
                <a:effectLst/>
                <a:latin typeface="Söhne"/>
              </a:rPr>
            </a:br>
            <a:r>
              <a:rPr lang="en-GB" sz="1800" b="0" i="0" dirty="0">
                <a:solidFill>
                  <a:srgbClr val="374151"/>
                </a:solidFill>
                <a:effectLst/>
                <a:latin typeface="Arial" panose="020B0604020202020204" pitchFamily="34" charset="0"/>
                <a:cs typeface="Arial" panose="020B0604020202020204" pitchFamily="34" charset="0"/>
              </a:rPr>
              <a:t>In conclusion, both Airbus and Siemens are at the forefront of their respective industries, with Knowledge Management Systems that play a pivotal role in driving innovation, operational excellence, and a dynamic culture of learning. These systems capture the organizations' collective knowledge, fostering a culture of continuous learning and idea generation.</a:t>
            </a:r>
            <a:br>
              <a:rPr lang="en-GB" sz="1800" b="0" i="0" dirty="0">
                <a:solidFill>
                  <a:srgbClr val="374151"/>
                </a:solidFill>
                <a:effectLst/>
                <a:latin typeface="Arial" panose="020B0604020202020204" pitchFamily="34" charset="0"/>
                <a:cs typeface="Arial" panose="020B0604020202020204" pitchFamily="34" charset="0"/>
              </a:rPr>
            </a:br>
            <a:br>
              <a:rPr lang="en-GB" sz="1800" b="0" i="0" dirty="0">
                <a:solidFill>
                  <a:srgbClr val="374151"/>
                </a:solidFill>
                <a:effectLst/>
                <a:latin typeface="Arial" panose="020B0604020202020204" pitchFamily="34" charset="0"/>
                <a:cs typeface="Arial" panose="020B0604020202020204" pitchFamily="34" charset="0"/>
              </a:rPr>
            </a:br>
            <a:r>
              <a:rPr lang="en-GB" sz="1800" b="0" i="0" dirty="0">
                <a:solidFill>
                  <a:srgbClr val="374151"/>
                </a:solidFill>
                <a:effectLst/>
                <a:latin typeface="Arial" panose="020B0604020202020204" pitchFamily="34" charset="0"/>
                <a:cs typeface="Arial" panose="020B0604020202020204" pitchFamily="34" charset="0"/>
              </a:rPr>
              <a:t>The recommendations provided are tailored to each organization's unique context and business objectives. By implementing these recommendations, both Airbus and Siemens can further optimize their KM systems to foster innovation and address complex global challenges in their respective industries.</a:t>
            </a:r>
            <a:br>
              <a:rPr lang="en-GB" sz="1800" b="0" i="0" dirty="0">
                <a:solidFill>
                  <a:srgbClr val="374151"/>
                </a:solidFill>
                <a:effectLst/>
                <a:latin typeface="Arial" panose="020B0604020202020204" pitchFamily="34" charset="0"/>
                <a:cs typeface="Arial" panose="020B0604020202020204" pitchFamily="34" charset="0"/>
              </a:rPr>
            </a:br>
            <a:br>
              <a:rPr lang="en-GB" sz="1800" b="0" i="0" dirty="0">
                <a:solidFill>
                  <a:srgbClr val="374151"/>
                </a:solidFill>
                <a:effectLst/>
                <a:latin typeface="Arial" panose="020B0604020202020204" pitchFamily="34" charset="0"/>
                <a:cs typeface="Arial" panose="020B0604020202020204" pitchFamily="34" charset="0"/>
              </a:rPr>
            </a:br>
            <a:r>
              <a:rPr lang="en-GB" sz="1800" b="0" i="0" dirty="0">
                <a:solidFill>
                  <a:srgbClr val="374151"/>
                </a:solidFill>
                <a:effectLst/>
                <a:latin typeface="Arial" panose="020B0604020202020204" pitchFamily="34" charset="0"/>
                <a:cs typeface="Arial" panose="020B0604020202020204" pitchFamily="34" charset="0"/>
              </a:rPr>
              <a:t>However, it's crucial to recognize and address the challenges and limitations that may hinder the successful implementation of these recommendations. Overcoming these obstacles will require careful planning and a dedicated effort from both organizations.</a:t>
            </a:r>
            <a:br>
              <a:rPr lang="en-GB" sz="1800" b="0" i="0" dirty="0">
                <a:solidFill>
                  <a:srgbClr val="374151"/>
                </a:solidFill>
                <a:effectLst/>
                <a:latin typeface="Arial" panose="020B0604020202020204" pitchFamily="34" charset="0"/>
                <a:cs typeface="Arial" panose="020B0604020202020204" pitchFamily="34" charset="0"/>
              </a:rPr>
            </a:br>
            <a:r>
              <a:rPr lang="en-GB" sz="1800" b="0" i="0" dirty="0">
                <a:solidFill>
                  <a:srgbClr val="374151"/>
                </a:solidFill>
                <a:effectLst/>
                <a:latin typeface="Arial" panose="020B0604020202020204" pitchFamily="34" charset="0"/>
                <a:cs typeface="Arial" panose="020B0604020202020204" pitchFamily="34" charset="0"/>
              </a:rPr>
              <a:t>Nevertheless, by refining their KM systems and adapting to changing business landscapes, both Airbus and Siemens will remain industry leaders, shaping the future of aerospace and technology (Alavi &amp; Tiwana, 2003).</a:t>
            </a:r>
            <a:br>
              <a:rPr lang="en-GB" sz="1800" b="0" i="0" dirty="0">
                <a:solidFill>
                  <a:srgbClr val="374151"/>
                </a:solidFill>
                <a:effectLst/>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pic>
        <p:nvPicPr>
          <p:cNvPr id="4" name="Picture 3" descr="A colorful circular pattern with a white circle&#10;&#10;Description automatically generated with medium confidence">
            <a:extLst>
              <a:ext uri="{FF2B5EF4-FFF2-40B4-BE49-F238E27FC236}">
                <a16:creationId xmlns:a16="http://schemas.microsoft.com/office/drawing/2014/main" id="{991F1D90-8F32-CAB4-1975-9C0DCC1A4723}"/>
              </a:ext>
            </a:extLst>
          </p:cNvPr>
          <p:cNvPicPr>
            <a:picLocks noChangeAspect="1"/>
          </p:cNvPicPr>
          <p:nvPr/>
        </p:nvPicPr>
        <p:blipFill rotWithShape="1">
          <a:blip r:embed="rId2"/>
          <a:srcRect t="20869" b="22551"/>
          <a:stretch/>
        </p:blipFill>
        <p:spPr>
          <a:xfrm>
            <a:off x="0" y="133141"/>
            <a:ext cx="10484412" cy="3811394"/>
          </a:xfrm>
          <a:custGeom>
            <a:avLst/>
            <a:gdLst/>
            <a:ahLst/>
            <a:cxnLst/>
            <a:rect l="l" t="t" r="r" b="b"/>
            <a:pathLst>
              <a:path w="10484412" h="3811404">
                <a:moveTo>
                  <a:pt x="0" y="3811403"/>
                </a:moveTo>
                <a:lnTo>
                  <a:pt x="10484412" y="3811403"/>
                </a:lnTo>
                <a:lnTo>
                  <a:pt x="10484412" y="3811404"/>
                </a:lnTo>
                <a:lnTo>
                  <a:pt x="0" y="3811404"/>
                </a:lnTo>
                <a:close/>
                <a:moveTo>
                  <a:pt x="181717" y="0"/>
                </a:moveTo>
                <a:lnTo>
                  <a:pt x="10224015" y="0"/>
                </a:lnTo>
                <a:cubicBezTo>
                  <a:pt x="10261561" y="45054"/>
                  <a:pt x="10301611" y="85103"/>
                  <a:pt x="10369193" y="110134"/>
                </a:cubicBezTo>
                <a:cubicBezTo>
                  <a:pt x="10321635" y="167704"/>
                  <a:pt x="10236530" y="182722"/>
                  <a:pt x="10173954" y="222771"/>
                </a:cubicBezTo>
                <a:cubicBezTo>
                  <a:pt x="10168948" y="255310"/>
                  <a:pt x="10269071" y="245298"/>
                  <a:pt x="10241537" y="317887"/>
                </a:cubicBezTo>
                <a:cubicBezTo>
                  <a:pt x="10206494" y="418008"/>
                  <a:pt x="10241537" y="528142"/>
                  <a:pt x="10071328" y="573196"/>
                </a:cubicBezTo>
                <a:cubicBezTo>
                  <a:pt x="10023770" y="668312"/>
                  <a:pt x="10008751" y="820997"/>
                  <a:pt x="10113880" y="913610"/>
                </a:cubicBezTo>
                <a:cubicBezTo>
                  <a:pt x="10271573" y="1048774"/>
                  <a:pt x="10244040" y="1138885"/>
                  <a:pt x="10036285" y="1216478"/>
                </a:cubicBezTo>
                <a:cubicBezTo>
                  <a:pt x="10011255" y="1226491"/>
                  <a:pt x="9978715" y="1231497"/>
                  <a:pt x="9966200" y="1256528"/>
                </a:cubicBezTo>
                <a:cubicBezTo>
                  <a:pt x="9986224" y="1289067"/>
                  <a:pt x="10031280" y="1281557"/>
                  <a:pt x="10063819" y="1289067"/>
                </a:cubicBezTo>
                <a:cubicBezTo>
                  <a:pt x="10211500" y="1324110"/>
                  <a:pt x="10214003" y="1324110"/>
                  <a:pt x="10176457" y="1441752"/>
                </a:cubicBezTo>
                <a:cubicBezTo>
                  <a:pt x="10163942" y="1476795"/>
                  <a:pt x="10188972" y="1491813"/>
                  <a:pt x="10211500" y="1511838"/>
                </a:cubicBezTo>
                <a:cubicBezTo>
                  <a:pt x="10296604" y="1591936"/>
                  <a:pt x="10296604" y="1594439"/>
                  <a:pt x="10206494" y="1664523"/>
                </a:cubicBezTo>
                <a:cubicBezTo>
                  <a:pt x="10181463" y="1684547"/>
                  <a:pt x="10163942" y="1704572"/>
                  <a:pt x="10151426" y="1732106"/>
                </a:cubicBezTo>
                <a:cubicBezTo>
                  <a:pt x="10128899" y="1782166"/>
                  <a:pt x="10128899" y="1822216"/>
                  <a:pt x="10208996" y="1847246"/>
                </a:cubicBezTo>
                <a:cubicBezTo>
                  <a:pt x="10266568" y="1864767"/>
                  <a:pt x="10296604" y="1884791"/>
                  <a:pt x="10299107" y="1939858"/>
                </a:cubicBezTo>
                <a:cubicBezTo>
                  <a:pt x="10299107" y="1987416"/>
                  <a:pt x="10306617" y="2017452"/>
                  <a:pt x="10244040" y="2037477"/>
                </a:cubicBezTo>
                <a:cubicBezTo>
                  <a:pt x="10193979" y="2054998"/>
                  <a:pt x="10178960" y="2090041"/>
                  <a:pt x="10183966" y="2130089"/>
                </a:cubicBezTo>
                <a:cubicBezTo>
                  <a:pt x="10193979" y="2230211"/>
                  <a:pt x="10126396" y="2287781"/>
                  <a:pt x="10013758" y="2335339"/>
                </a:cubicBezTo>
                <a:cubicBezTo>
                  <a:pt x="9908629" y="2377890"/>
                  <a:pt x="9813513" y="2437963"/>
                  <a:pt x="9715893" y="2493030"/>
                </a:cubicBezTo>
                <a:cubicBezTo>
                  <a:pt x="9605758" y="2553103"/>
                  <a:pt x="9480605" y="2590649"/>
                  <a:pt x="9347942" y="2623189"/>
                </a:cubicBezTo>
                <a:cubicBezTo>
                  <a:pt x="9370469" y="2665740"/>
                  <a:pt x="9453071" y="2640710"/>
                  <a:pt x="9460580" y="2700783"/>
                </a:cubicBezTo>
                <a:cubicBezTo>
                  <a:pt x="9255329" y="2753346"/>
                  <a:pt x="9060089" y="2833444"/>
                  <a:pt x="8827305" y="2855971"/>
                </a:cubicBezTo>
                <a:cubicBezTo>
                  <a:pt x="9015035" y="2843456"/>
                  <a:pt x="9182740" y="2908535"/>
                  <a:pt x="9360458" y="2926056"/>
                </a:cubicBezTo>
                <a:cubicBezTo>
                  <a:pt x="9377980" y="2961099"/>
                  <a:pt x="9337930" y="2951087"/>
                  <a:pt x="9322912" y="2958595"/>
                </a:cubicBezTo>
                <a:cubicBezTo>
                  <a:pt x="9307893" y="2963602"/>
                  <a:pt x="9287869" y="2966105"/>
                  <a:pt x="9285366" y="2991135"/>
                </a:cubicBezTo>
                <a:cubicBezTo>
                  <a:pt x="9370469" y="3023675"/>
                  <a:pt x="9478102" y="2998644"/>
                  <a:pt x="9565709" y="3033687"/>
                </a:cubicBezTo>
                <a:cubicBezTo>
                  <a:pt x="9543182" y="3083748"/>
                  <a:pt x="9468090" y="3056214"/>
                  <a:pt x="9435550" y="3096263"/>
                </a:cubicBezTo>
                <a:cubicBezTo>
                  <a:pt x="9518151" y="3101269"/>
                  <a:pt x="9593243" y="3103772"/>
                  <a:pt x="9668335" y="3113784"/>
                </a:cubicBezTo>
                <a:cubicBezTo>
                  <a:pt x="9725905" y="3121294"/>
                  <a:pt x="9740924" y="3163845"/>
                  <a:pt x="9700875" y="3193882"/>
                </a:cubicBezTo>
                <a:cubicBezTo>
                  <a:pt x="9665832" y="3221415"/>
                  <a:pt x="9613268" y="3223918"/>
                  <a:pt x="9565709" y="3236434"/>
                </a:cubicBezTo>
                <a:cubicBezTo>
                  <a:pt x="9232801" y="3319034"/>
                  <a:pt x="8882372" y="3351573"/>
                  <a:pt x="8529440" y="3364088"/>
                </a:cubicBezTo>
                <a:cubicBezTo>
                  <a:pt x="7961245" y="3386616"/>
                  <a:pt x="7393049" y="3394125"/>
                  <a:pt x="6827357" y="3419155"/>
                </a:cubicBezTo>
                <a:cubicBezTo>
                  <a:pt x="6481933" y="3434173"/>
                  <a:pt x="6136510" y="3456701"/>
                  <a:pt x="5788584" y="3456701"/>
                </a:cubicBezTo>
                <a:cubicBezTo>
                  <a:pt x="5415628" y="3456701"/>
                  <a:pt x="5042671" y="3464210"/>
                  <a:pt x="4669714" y="3411646"/>
                </a:cubicBezTo>
                <a:cubicBezTo>
                  <a:pt x="4479481" y="3384113"/>
                  <a:pt x="4279236" y="3396628"/>
                  <a:pt x="4086500" y="3376603"/>
                </a:cubicBezTo>
                <a:cubicBezTo>
                  <a:pt x="3793641" y="3346568"/>
                  <a:pt x="3500782" y="3306518"/>
                  <a:pt x="3210426" y="3256458"/>
                </a:cubicBezTo>
                <a:cubicBezTo>
                  <a:pt x="3117813" y="3241439"/>
                  <a:pt x="3007678" y="3231428"/>
                  <a:pt x="2937592" y="3166348"/>
                </a:cubicBezTo>
                <a:cubicBezTo>
                  <a:pt x="2824954" y="3211403"/>
                  <a:pt x="2757372" y="3131305"/>
                  <a:pt x="2669765" y="3106275"/>
                </a:cubicBezTo>
                <a:cubicBezTo>
                  <a:pt x="2634722" y="3096263"/>
                  <a:pt x="2592169" y="3081245"/>
                  <a:pt x="2597176" y="3048705"/>
                </a:cubicBezTo>
                <a:cubicBezTo>
                  <a:pt x="2604685" y="3006154"/>
                  <a:pt x="2654746" y="2978620"/>
                  <a:pt x="2702304" y="2986130"/>
                </a:cubicBezTo>
                <a:cubicBezTo>
                  <a:pt x="2849986" y="3011160"/>
                  <a:pt x="2985150" y="2948584"/>
                  <a:pt x="3137838" y="2956093"/>
                </a:cubicBezTo>
                <a:cubicBezTo>
                  <a:pt x="3005175" y="2933565"/>
                  <a:pt x="2872513" y="2908535"/>
                  <a:pt x="2739850" y="2886007"/>
                </a:cubicBezTo>
                <a:cubicBezTo>
                  <a:pt x="2940095" y="2863480"/>
                  <a:pt x="3132831" y="2896020"/>
                  <a:pt x="3328071" y="2913541"/>
                </a:cubicBezTo>
                <a:cubicBezTo>
                  <a:pt x="3390647" y="2921050"/>
                  <a:pt x="3485763" y="2968608"/>
                  <a:pt x="3503285" y="2898523"/>
                </a:cubicBezTo>
                <a:cubicBezTo>
                  <a:pt x="3513297" y="2850965"/>
                  <a:pt x="3410671" y="2850965"/>
                  <a:pt x="3350598" y="2838450"/>
                </a:cubicBezTo>
                <a:cubicBezTo>
                  <a:pt x="3090279" y="2785886"/>
                  <a:pt x="2824954" y="2758353"/>
                  <a:pt x="2562133" y="2725813"/>
                </a:cubicBezTo>
                <a:cubicBezTo>
                  <a:pt x="2537102" y="2723310"/>
                  <a:pt x="2504562" y="2725813"/>
                  <a:pt x="2487041" y="2715801"/>
                </a:cubicBezTo>
                <a:cubicBezTo>
                  <a:pt x="2354378" y="2633200"/>
                  <a:pt x="2184170" y="2608170"/>
                  <a:pt x="1998943" y="2548097"/>
                </a:cubicBezTo>
                <a:cubicBezTo>
                  <a:pt x="2116587" y="2515558"/>
                  <a:pt x="2196685" y="2575630"/>
                  <a:pt x="2294304" y="2560612"/>
                </a:cubicBezTo>
                <a:cubicBezTo>
                  <a:pt x="2196685" y="2498036"/>
                  <a:pt x="2079041" y="2488024"/>
                  <a:pt x="1978918" y="2455485"/>
                </a:cubicBezTo>
                <a:cubicBezTo>
                  <a:pt x="1906330" y="2430454"/>
                  <a:pt x="1635999" y="2357866"/>
                  <a:pt x="1595950" y="2335339"/>
                </a:cubicBezTo>
                <a:cubicBezTo>
                  <a:pt x="1473299" y="2267756"/>
                  <a:pt x="1315606" y="2237720"/>
                  <a:pt x="1215483" y="2145108"/>
                </a:cubicBezTo>
                <a:cubicBezTo>
                  <a:pt x="1145398" y="2080028"/>
                  <a:pt x="1025251" y="2095047"/>
                  <a:pt x="942649" y="2049992"/>
                </a:cubicBezTo>
                <a:cubicBezTo>
                  <a:pt x="912613" y="2004937"/>
                  <a:pt x="972686" y="1994925"/>
                  <a:pt x="992711" y="1969894"/>
                </a:cubicBezTo>
                <a:cubicBezTo>
                  <a:pt x="1020244" y="1939858"/>
                  <a:pt x="972686" y="1922337"/>
                  <a:pt x="960170" y="1884791"/>
                </a:cubicBezTo>
                <a:cubicBezTo>
                  <a:pt x="1117863" y="1922337"/>
                  <a:pt x="1268048" y="1944864"/>
                  <a:pt x="1448268" y="1957380"/>
                </a:cubicBezTo>
                <a:cubicBezTo>
                  <a:pt x="1390698" y="1897306"/>
                  <a:pt x="1318109" y="1927343"/>
                  <a:pt x="1270551" y="1904815"/>
                </a:cubicBezTo>
                <a:cubicBezTo>
                  <a:pt x="1238011" y="1889797"/>
                  <a:pt x="1190453" y="1884791"/>
                  <a:pt x="1200466" y="1849749"/>
                </a:cubicBezTo>
                <a:cubicBezTo>
                  <a:pt x="1207974" y="1822216"/>
                  <a:pt x="1248023" y="1824718"/>
                  <a:pt x="1278060" y="1827221"/>
                </a:cubicBezTo>
                <a:cubicBezTo>
                  <a:pt x="1393201" y="1834730"/>
                  <a:pt x="1503336" y="1834730"/>
                  <a:pt x="1615974" y="1764645"/>
                </a:cubicBezTo>
                <a:cubicBezTo>
                  <a:pt x="1338134" y="1669530"/>
                  <a:pt x="1015238" y="1717087"/>
                  <a:pt x="767434" y="1576917"/>
                </a:cubicBezTo>
                <a:cubicBezTo>
                  <a:pt x="802477" y="1531862"/>
                  <a:pt x="852539" y="1554390"/>
                  <a:pt x="890085" y="1559396"/>
                </a:cubicBezTo>
                <a:cubicBezTo>
                  <a:pt x="1132882" y="1591936"/>
                  <a:pt x="2003949" y="1514341"/>
                  <a:pt x="2129102" y="1556893"/>
                </a:cubicBezTo>
                <a:cubicBezTo>
                  <a:pt x="2204195" y="1584426"/>
                  <a:pt x="2286796" y="1594439"/>
                  <a:pt x="2369396" y="1576917"/>
                </a:cubicBezTo>
                <a:cubicBezTo>
                  <a:pt x="2469519" y="1554390"/>
                  <a:pt x="1881298" y="1519347"/>
                  <a:pt x="1746133" y="1421728"/>
                </a:cubicBezTo>
                <a:cubicBezTo>
                  <a:pt x="1678551" y="1374170"/>
                  <a:pt x="1082821" y="1146394"/>
                  <a:pt x="819999" y="1083817"/>
                </a:cubicBezTo>
                <a:cubicBezTo>
                  <a:pt x="857545" y="1041266"/>
                  <a:pt x="952662" y="1066296"/>
                  <a:pt x="940146" y="993707"/>
                </a:cubicBezTo>
                <a:cubicBezTo>
                  <a:pt x="794969" y="956162"/>
                  <a:pt x="627263" y="961168"/>
                  <a:pt x="459558" y="903598"/>
                </a:cubicBezTo>
                <a:cubicBezTo>
                  <a:pt x="537153" y="858543"/>
                  <a:pt x="622257" y="883573"/>
                  <a:pt x="699852" y="868556"/>
                </a:cubicBezTo>
                <a:cubicBezTo>
                  <a:pt x="657300" y="813489"/>
                  <a:pt x="582208" y="823500"/>
                  <a:pt x="522134" y="813489"/>
                </a:cubicBezTo>
                <a:cubicBezTo>
                  <a:pt x="464564" y="803476"/>
                  <a:pt x="349423" y="708360"/>
                  <a:pt x="374453" y="713367"/>
                </a:cubicBezTo>
                <a:cubicBezTo>
                  <a:pt x="607238" y="750912"/>
                  <a:pt x="842526" y="735895"/>
                  <a:pt x="1075312" y="773440"/>
                </a:cubicBezTo>
                <a:cubicBezTo>
                  <a:pt x="1152907" y="785955"/>
                  <a:pt x="1238011" y="810986"/>
                  <a:pt x="1275557" y="728385"/>
                </a:cubicBezTo>
                <a:cubicBezTo>
                  <a:pt x="1285569" y="703355"/>
                  <a:pt x="1278060" y="695846"/>
                  <a:pt x="1385692" y="725882"/>
                </a:cubicBezTo>
                <a:cubicBezTo>
                  <a:pt x="1425741" y="738397"/>
                  <a:pt x="1483311" y="750912"/>
                  <a:pt x="1525863" y="718373"/>
                </a:cubicBezTo>
                <a:cubicBezTo>
                  <a:pt x="1498330" y="678325"/>
                  <a:pt x="1445765" y="690839"/>
                  <a:pt x="1408219" y="680828"/>
                </a:cubicBezTo>
                <a:cubicBezTo>
                  <a:pt x="1305594" y="653294"/>
                  <a:pt x="922624" y="548166"/>
                  <a:pt x="825005" y="518129"/>
                </a:cubicBezTo>
                <a:cubicBezTo>
                  <a:pt x="619754" y="453051"/>
                  <a:pt x="492098" y="475578"/>
                  <a:pt x="286846" y="405492"/>
                </a:cubicBezTo>
                <a:cubicBezTo>
                  <a:pt x="356932" y="407995"/>
                  <a:pt x="336907" y="380462"/>
                  <a:pt x="406993" y="380462"/>
                </a:cubicBezTo>
                <a:cubicBezTo>
                  <a:pt x="437030" y="380462"/>
                  <a:pt x="472073" y="372954"/>
                  <a:pt x="472073" y="342917"/>
                </a:cubicBezTo>
                <a:cubicBezTo>
                  <a:pt x="472073" y="315384"/>
                  <a:pt x="104123" y="170207"/>
                  <a:pt x="156686" y="155188"/>
                </a:cubicBezTo>
                <a:cubicBezTo>
                  <a:pt x="301865" y="115140"/>
                  <a:pt x="667312" y="227777"/>
                  <a:pt x="579705" y="175213"/>
                </a:cubicBezTo>
                <a:cubicBezTo>
                  <a:pt x="447042" y="92613"/>
                  <a:pt x="427018" y="77594"/>
                  <a:pt x="326895" y="67583"/>
                </a:cubicBezTo>
                <a:cubicBezTo>
                  <a:pt x="296858" y="62576"/>
                  <a:pt x="244294" y="35043"/>
                  <a:pt x="181717" y="0"/>
                </a:cubicBezTo>
                <a:close/>
              </a:path>
            </a:pathLst>
          </a:custGeom>
        </p:spPr>
      </p:pic>
    </p:spTree>
    <p:extLst>
      <p:ext uri="{BB962C8B-B14F-4D97-AF65-F5344CB8AC3E}">
        <p14:creationId xmlns:p14="http://schemas.microsoft.com/office/powerpoint/2010/main" val="1827488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33F02E-A01C-60EA-8DF6-7A129BA233D6}"/>
              </a:ext>
            </a:extLst>
          </p:cNvPr>
          <p:cNvPicPr>
            <a:picLocks noChangeAspect="1"/>
          </p:cNvPicPr>
          <p:nvPr/>
        </p:nvPicPr>
        <p:blipFill rotWithShape="1">
          <a:blip r:embed="rId2"/>
          <a:srcRect t="5524" b="35"/>
          <a:stretch/>
        </p:blipFill>
        <p:spPr>
          <a:xfrm>
            <a:off x="20" y="-1"/>
            <a:ext cx="12191979" cy="6879745"/>
          </a:xfrm>
          <a:prstGeom prst="rect">
            <a:avLst/>
          </a:prstGeom>
        </p:spPr>
      </p:pic>
      <p:sp>
        <p:nvSpPr>
          <p:cNvPr id="28" name="Rectangle 2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66593" cy="687974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1319" y="381314"/>
            <a:ext cx="6879743" cy="6117111"/>
          </a:xfrm>
          <a:prstGeom prst="rect">
            <a:avLst/>
          </a:prstGeom>
          <a:gradFill flip="none" rotWithShape="1">
            <a:gsLst>
              <a:gs pos="0">
                <a:schemeClr val="accent5">
                  <a:lumMod val="75000"/>
                </a:schemeClr>
              </a:gs>
              <a:gs pos="100000">
                <a:schemeClr val="accent5">
                  <a:alpha val="0"/>
                </a:schemeClr>
              </a:gs>
            </a:gsLst>
            <a:lin ang="54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2" name="Rectangle 31">
            <a:extLst>
              <a:ext uri="{FF2B5EF4-FFF2-40B4-BE49-F238E27FC236}">
                <a16:creationId xmlns:a16="http://schemas.microsoft.com/office/drawing/2014/main" id="{962A8E1D-90CD-2726-B97D-80BFB6059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23449" y="1320471"/>
            <a:ext cx="6879744" cy="4238800"/>
          </a:xfrm>
          <a:prstGeom prst="rect">
            <a:avLst/>
          </a:prstGeom>
          <a:gradFill flip="none" rotWithShape="1">
            <a:gsLst>
              <a:gs pos="0">
                <a:schemeClr val="accent2"/>
              </a:gs>
              <a:gs pos="60000">
                <a:schemeClr val="accent5">
                  <a:lumMod val="60000"/>
                  <a:lumOff val="40000"/>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05A64E8-8A7E-1885-80C2-5065AD835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2" y="-4"/>
            <a:ext cx="2545631" cy="6879743"/>
          </a:xfrm>
          <a:prstGeom prst="rect">
            <a:avLst/>
          </a:prstGeom>
          <a:gradFill flip="none" rotWithShape="1">
            <a:gsLst>
              <a:gs pos="0">
                <a:schemeClr val="accent5">
                  <a:alpha val="74000"/>
                </a:schemeClr>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E0A22C-11F5-81F7-047B-8B2857170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687342" y="3090505"/>
            <a:ext cx="4504659" cy="3789239"/>
          </a:xfrm>
          <a:prstGeom prst="rect">
            <a:avLst/>
          </a:prstGeom>
          <a:gradFill flip="none" rotWithShape="1">
            <a:gsLst>
              <a:gs pos="0">
                <a:schemeClr val="accent5">
                  <a:lumMod val="75000"/>
                  <a:alpha val="61000"/>
                </a:schemeClr>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8" name="Rectangle 37">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64841" y="-1"/>
            <a:ext cx="3427160" cy="6879745"/>
          </a:xfrm>
          <a:prstGeom prst="rect">
            <a:avLst/>
          </a:prstGeom>
          <a:gradFill flip="none" rotWithShape="1">
            <a:gsLst>
              <a:gs pos="5000">
                <a:schemeClr val="accent5">
                  <a:lumMod val="60000"/>
                  <a:lumOff val="40000"/>
                </a:schemeClr>
              </a:gs>
              <a:gs pos="49000">
                <a:schemeClr val="accent2">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54510" y="-1257745"/>
            <a:ext cx="4077741" cy="12197226"/>
          </a:xfrm>
          <a:prstGeom prst="rect">
            <a:avLst/>
          </a:prstGeom>
          <a:gradFill>
            <a:gsLst>
              <a:gs pos="0">
                <a:schemeClr val="accent2">
                  <a:alpha val="58000"/>
                </a:schemeClr>
              </a:gs>
              <a:gs pos="65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112E8-E3AC-7809-11DF-0E1798BAA205}"/>
              </a:ext>
            </a:extLst>
          </p:cNvPr>
          <p:cNvSpPr>
            <a:spLocks noGrp="1"/>
          </p:cNvSpPr>
          <p:nvPr>
            <p:ph type="title"/>
          </p:nvPr>
        </p:nvSpPr>
        <p:spPr>
          <a:xfrm>
            <a:off x="859028" y="2155188"/>
            <a:ext cx="4498785" cy="2839273"/>
          </a:xfrm>
        </p:spPr>
        <p:txBody>
          <a:bodyPr vert="horz" lIns="91440" tIns="45720" rIns="91440" bIns="45720" rtlCol="0" anchor="b">
            <a:normAutofit/>
          </a:bodyPr>
          <a:lstStyle/>
          <a:p>
            <a:r>
              <a:rPr lang="en-US" sz="6600" b="1" i="0" dirty="0">
                <a:solidFill>
                  <a:srgbClr val="FFFFFF"/>
                </a:solidFill>
                <a:effectLst/>
              </a:rPr>
              <a:t>Q&amp;A</a:t>
            </a:r>
            <a:br>
              <a:rPr lang="en-US" sz="4000" b="1" i="0" dirty="0">
                <a:solidFill>
                  <a:srgbClr val="FFFFFF"/>
                </a:solidFill>
                <a:effectLst/>
              </a:rPr>
            </a:br>
            <a:endParaRPr lang="en-US" sz="4000" dirty="0">
              <a:solidFill>
                <a:srgbClr val="FFFFFF"/>
              </a:solidFill>
            </a:endParaRPr>
          </a:p>
        </p:txBody>
      </p:sp>
    </p:spTree>
    <p:extLst>
      <p:ext uri="{BB962C8B-B14F-4D97-AF65-F5344CB8AC3E}">
        <p14:creationId xmlns:p14="http://schemas.microsoft.com/office/powerpoint/2010/main" val="513678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network&#10;&#10;Description automatically generated">
            <a:extLst>
              <a:ext uri="{FF2B5EF4-FFF2-40B4-BE49-F238E27FC236}">
                <a16:creationId xmlns:a16="http://schemas.microsoft.com/office/drawing/2014/main" id="{84D3B630-9414-E957-617F-A224238B4015}"/>
              </a:ext>
            </a:extLst>
          </p:cNvPr>
          <p:cNvPicPr>
            <a:picLocks noChangeAspect="1"/>
          </p:cNvPicPr>
          <p:nvPr/>
        </p:nvPicPr>
        <p:blipFill rotWithShape="1">
          <a:blip r:embed="rId2"/>
          <a:srcRect t="5525" b="4113"/>
          <a:stretch/>
        </p:blipFill>
        <p:spPr>
          <a:xfrm>
            <a:off x="3" y="10"/>
            <a:ext cx="12191997" cy="6857988"/>
          </a:xfrm>
          <a:prstGeom prst="rect">
            <a:avLst/>
          </a:prstGeom>
        </p:spPr>
      </p:pic>
      <p:grpSp>
        <p:nvGrpSpPr>
          <p:cNvPr id="26" name="Group 25">
            <a:extLst>
              <a:ext uri="{FF2B5EF4-FFF2-40B4-BE49-F238E27FC236}">
                <a16:creationId xmlns:a16="http://schemas.microsoft.com/office/drawing/2014/main" id="{17F72E41-D8D7-F589-0125-D336DE2AF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8" y="21736"/>
            <a:ext cx="12206598" cy="6879745"/>
            <a:chOff x="-14598" y="21736"/>
            <a:chExt cx="12206598" cy="6879745"/>
          </a:xfrm>
        </p:grpSpPr>
        <p:sp>
          <p:nvSpPr>
            <p:cNvPr id="27" name="Rectangle 26">
              <a:extLst>
                <a:ext uri="{FF2B5EF4-FFF2-40B4-BE49-F238E27FC236}">
                  <a16:creationId xmlns:a16="http://schemas.microsoft.com/office/drawing/2014/main" id="{FC13EADE-3A56-21CF-6809-E58C7DDCB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4578264" y="-733992"/>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B1EA0F4-FEA8-8A8D-25F3-BCCDA3F4F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3832304"/>
              <a:ext cx="12192000" cy="3055057"/>
            </a:xfrm>
            <a:prstGeom prst="rect">
              <a:avLst/>
            </a:prstGeom>
            <a:gradFill flip="none" rotWithShape="1">
              <a:gsLst>
                <a:gs pos="0">
                  <a:schemeClr val="accent5"/>
                </a:gs>
                <a:gs pos="75000">
                  <a:schemeClr val="accent5">
                    <a:lumMod val="60000"/>
                    <a:lumOff val="40000"/>
                    <a:alpha val="0"/>
                  </a:schemeClr>
                </a:gs>
              </a:gsLst>
              <a:lin ang="55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DD3842CE-80A1-1110-8DDA-D6F18BE0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617204" y="1610686"/>
              <a:ext cx="4574794" cy="5290794"/>
            </a:xfrm>
            <a:prstGeom prst="rect">
              <a:avLst/>
            </a:prstGeom>
            <a:gradFill flip="none" rotWithShape="1">
              <a:gsLst>
                <a:gs pos="5000">
                  <a:schemeClr val="accent2"/>
                </a:gs>
                <a:gs pos="49000">
                  <a:schemeClr val="accent5">
                    <a:lumMod val="60000"/>
                    <a:lumOff val="40000"/>
                    <a:alpha val="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1C9318B-F00C-0365-EC3A-B46DF3523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4597" y="21736"/>
              <a:ext cx="3585523"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E92A2C8-D25D-5522-FFDD-CF5793AEF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06026" y="1712428"/>
              <a:ext cx="4354310" cy="5995557"/>
            </a:xfrm>
            <a:prstGeom prst="rect">
              <a:avLst/>
            </a:prstGeom>
            <a:gradFill flip="none" rotWithShape="1">
              <a:gsLst>
                <a:gs pos="0">
                  <a:schemeClr val="accent5">
                    <a:lumMod val="60000"/>
                    <a:lumOff val="40000"/>
                  </a:schemeClr>
                </a:gs>
                <a:gs pos="54000">
                  <a:schemeClr val="accent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884D981-797F-4426-D3AD-E6988CA8B026}"/>
              </a:ext>
            </a:extLst>
          </p:cNvPr>
          <p:cNvSpPr>
            <a:spLocks noGrp="1"/>
          </p:cNvSpPr>
          <p:nvPr>
            <p:ph type="title"/>
          </p:nvPr>
        </p:nvSpPr>
        <p:spPr>
          <a:xfrm>
            <a:off x="766916" y="2359742"/>
            <a:ext cx="10762930" cy="3195484"/>
          </a:xfrm>
        </p:spPr>
        <p:txBody>
          <a:bodyPr vert="horz" lIns="91440" tIns="45720" rIns="91440" bIns="45720" rtlCol="0" anchor="b">
            <a:normAutofit fontScale="90000"/>
          </a:bodyPr>
          <a:lstStyle/>
          <a:p>
            <a:r>
              <a:rPr lang="en-US" sz="3200" b="1" i="0" dirty="0">
                <a:solidFill>
                  <a:srgbClr val="FFFFFF"/>
                </a:solidFill>
                <a:effectLst/>
                <a:latin typeface="Arial" panose="020B0604020202020204" pitchFamily="34" charset="0"/>
                <a:cs typeface="Arial" panose="020B0604020202020204" pitchFamily="34" charset="0"/>
              </a:rPr>
              <a:t>References:</a:t>
            </a:r>
            <a:br>
              <a:rPr lang="en-US" sz="900" b="1" i="0" dirty="0">
                <a:solidFill>
                  <a:srgbClr val="FFFFFF"/>
                </a:solidFill>
                <a:effectLst/>
              </a:rPr>
            </a:br>
            <a:br>
              <a:rPr lang="en-US" sz="900" b="1" i="0" dirty="0">
                <a:solidFill>
                  <a:srgbClr val="FFFFFF"/>
                </a:solidFill>
                <a:effectLst/>
              </a:rPr>
            </a:br>
            <a:r>
              <a:rPr lang="en-US" sz="1300" dirty="0">
                <a:solidFill>
                  <a:srgbClr val="FFFFFF"/>
                </a:solidFill>
                <a:latin typeface="Arial" panose="020B0604020202020204" pitchFamily="34" charset="0"/>
                <a:cs typeface="Arial" panose="020B0604020202020204" pitchFamily="34" charset="0"/>
              </a:rPr>
              <a:t>1. </a:t>
            </a:r>
            <a:r>
              <a:rPr lang="en-GB" sz="1300" dirty="0">
                <a:solidFill>
                  <a:srgbClr val="FFFFFF"/>
                </a:solidFill>
                <a:latin typeface="Arial" panose="020B0604020202020204" pitchFamily="34" charset="0"/>
                <a:cs typeface="Arial" panose="020B0604020202020204" pitchFamily="34" charset="0"/>
              </a:rPr>
              <a:t>Airbus. (2021). About Us. </a:t>
            </a:r>
            <a:r>
              <a:rPr lang="en-GB" sz="1300" dirty="0">
                <a:solidFill>
                  <a:srgbClr val="FFFF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https://www.airbus.com/company/about-us</a:t>
            </a:r>
            <a:br>
              <a:rPr lang="en-US" sz="1300" dirty="0">
                <a:solidFill>
                  <a:srgbClr val="FFFFFF"/>
                </a:solidFill>
                <a:latin typeface="Arial" panose="020B0604020202020204" pitchFamily="34" charset="0"/>
                <a:cs typeface="Arial" panose="020B0604020202020204" pitchFamily="34" charset="0"/>
              </a:rPr>
            </a:br>
            <a:br>
              <a:rPr lang="en-US" sz="900" b="0" i="0" dirty="0">
                <a:solidFill>
                  <a:srgbClr val="FFFFFF"/>
                </a:solidFill>
                <a:effectLst/>
              </a:rPr>
            </a:br>
            <a:r>
              <a:rPr lang="en-US" sz="1300" b="0" i="0" dirty="0">
                <a:solidFill>
                  <a:srgbClr val="FFFFFF"/>
                </a:solidFill>
                <a:effectLst/>
                <a:latin typeface="Arial" panose="020B0604020202020204" pitchFamily="34" charset="0"/>
                <a:cs typeface="Arial" panose="020B0604020202020204" pitchFamily="34" charset="0"/>
              </a:rPr>
              <a:t>2. Alavi, M., &amp; Tiwana, A. (2003). Knowledge integration in virtual teams: The potential role of KMS. </a:t>
            </a:r>
            <a:r>
              <a:rPr lang="en-US" sz="1300" b="0" i="1" dirty="0">
                <a:solidFill>
                  <a:srgbClr val="FFFFFF"/>
                </a:solidFill>
                <a:effectLst/>
                <a:latin typeface="Arial" panose="020B0604020202020204" pitchFamily="34" charset="0"/>
                <a:cs typeface="Arial" panose="020B0604020202020204" pitchFamily="34" charset="0"/>
              </a:rPr>
              <a:t>Journal of the American Society for Information Science and Technology, 54</a:t>
            </a:r>
            <a:r>
              <a:rPr lang="en-US" sz="1300" b="0" i="0" dirty="0">
                <a:solidFill>
                  <a:srgbClr val="FFFFFF"/>
                </a:solidFill>
                <a:effectLst/>
                <a:latin typeface="Arial" panose="020B0604020202020204" pitchFamily="34" charset="0"/>
                <a:cs typeface="Arial" panose="020B0604020202020204" pitchFamily="34" charset="0"/>
              </a:rPr>
              <a:t>(12), 1029-1037.</a:t>
            </a:r>
            <a:br>
              <a:rPr lang="en-US" sz="1300" b="0" i="0" dirty="0">
                <a:solidFill>
                  <a:srgbClr val="FFFFFF"/>
                </a:solidFill>
                <a:effectLst/>
                <a:latin typeface="Arial" panose="020B0604020202020204" pitchFamily="34" charset="0"/>
                <a:cs typeface="Arial" panose="020B0604020202020204" pitchFamily="34" charset="0"/>
              </a:rPr>
            </a:br>
            <a:r>
              <a:rPr lang="en-US" sz="1300" dirty="0">
                <a:solidFill>
                  <a:srgbClr val="FFFFFF"/>
                </a:solidFill>
                <a:latin typeface="Arial" panose="020B0604020202020204" pitchFamily="34" charset="0"/>
                <a:cs typeface="Arial" panose="020B0604020202020204" pitchFamily="34" charset="0"/>
              </a:rPr>
              <a:t>3</a:t>
            </a:r>
            <a:r>
              <a:rPr lang="en-US" sz="1300" b="0" i="0" dirty="0">
                <a:solidFill>
                  <a:srgbClr val="FFFFFF"/>
                </a:solidFill>
                <a:effectLst/>
                <a:latin typeface="Arial" panose="020B0604020202020204" pitchFamily="34" charset="0"/>
                <a:cs typeface="Arial" panose="020B0604020202020204" pitchFamily="34" charset="0"/>
              </a:rPr>
              <a:t>. Chen, H. H., &amp; Hung, S. Y. (2010). Critical factors influencing knowledge management performance. </a:t>
            </a:r>
            <a:r>
              <a:rPr lang="en-US" sz="1300" b="0" i="1" dirty="0">
                <a:solidFill>
                  <a:srgbClr val="FFFFFF"/>
                </a:solidFill>
                <a:effectLst/>
                <a:latin typeface="Arial" panose="020B0604020202020204" pitchFamily="34" charset="0"/>
                <a:cs typeface="Arial" panose="020B0604020202020204" pitchFamily="34" charset="0"/>
              </a:rPr>
              <a:t>Journal of Knowledge Management, 14</a:t>
            </a:r>
            <a:r>
              <a:rPr lang="en-US" sz="1300" b="0" i="0" dirty="0">
                <a:solidFill>
                  <a:srgbClr val="FFFFFF"/>
                </a:solidFill>
                <a:effectLst/>
                <a:latin typeface="Arial" panose="020B0604020202020204" pitchFamily="34" charset="0"/>
                <a:cs typeface="Arial" panose="020B0604020202020204" pitchFamily="34" charset="0"/>
              </a:rPr>
              <a:t>(3), 459-475.</a:t>
            </a:r>
            <a:br>
              <a:rPr lang="en-US" sz="1300" b="0" i="0" dirty="0">
                <a:solidFill>
                  <a:srgbClr val="FFFFFF"/>
                </a:solidFill>
                <a:effectLst/>
                <a:latin typeface="Arial" panose="020B0604020202020204" pitchFamily="34" charset="0"/>
                <a:cs typeface="Arial" panose="020B0604020202020204" pitchFamily="34" charset="0"/>
              </a:rPr>
            </a:br>
            <a:r>
              <a:rPr lang="en-US" sz="1300" dirty="0">
                <a:solidFill>
                  <a:srgbClr val="FFFFFF"/>
                </a:solidFill>
                <a:latin typeface="Arial" panose="020B0604020202020204" pitchFamily="34" charset="0"/>
                <a:cs typeface="Arial" panose="020B0604020202020204" pitchFamily="34" charset="0"/>
              </a:rPr>
              <a:t>4</a:t>
            </a:r>
            <a:r>
              <a:rPr lang="en-US" sz="1300" b="0" i="0" dirty="0">
                <a:solidFill>
                  <a:srgbClr val="FFFFFF"/>
                </a:solidFill>
                <a:effectLst/>
                <a:latin typeface="Arial" panose="020B0604020202020204" pitchFamily="34" charset="0"/>
                <a:cs typeface="Arial" panose="020B0604020202020204" pitchFamily="34" charset="0"/>
              </a:rPr>
              <a:t>. Davenport, T. H., &amp; Voelpel, S. C. (2001). The rise of knowledge towards attention management. </a:t>
            </a:r>
            <a:r>
              <a:rPr lang="en-US" sz="1300" b="0" i="1" dirty="0">
                <a:solidFill>
                  <a:srgbClr val="FFFFFF"/>
                </a:solidFill>
                <a:effectLst/>
                <a:latin typeface="Arial" panose="020B0604020202020204" pitchFamily="34" charset="0"/>
                <a:cs typeface="Arial" panose="020B0604020202020204" pitchFamily="34" charset="0"/>
              </a:rPr>
              <a:t>Journal of Knowledge Management, 5</a:t>
            </a:r>
            <a:r>
              <a:rPr lang="en-US" sz="1300" b="0" i="0" dirty="0">
                <a:solidFill>
                  <a:srgbClr val="FFFFFF"/>
                </a:solidFill>
                <a:effectLst/>
                <a:latin typeface="Arial" panose="020B0604020202020204" pitchFamily="34" charset="0"/>
                <a:cs typeface="Arial" panose="020B0604020202020204" pitchFamily="34" charset="0"/>
              </a:rPr>
              <a:t>(3), 212-222.</a:t>
            </a:r>
            <a:br>
              <a:rPr lang="en-US" sz="1300" b="0" i="0" dirty="0">
                <a:solidFill>
                  <a:srgbClr val="FFFFFF"/>
                </a:solidFill>
                <a:effectLst/>
                <a:latin typeface="Arial" panose="020B0604020202020204" pitchFamily="34" charset="0"/>
                <a:cs typeface="Arial" panose="020B0604020202020204" pitchFamily="34" charset="0"/>
              </a:rPr>
            </a:br>
            <a:r>
              <a:rPr lang="en-US" sz="1300" dirty="0">
                <a:solidFill>
                  <a:srgbClr val="FFFFFF"/>
                </a:solidFill>
                <a:latin typeface="Arial" panose="020B0604020202020204" pitchFamily="34" charset="0"/>
                <a:cs typeface="Arial" panose="020B0604020202020204" pitchFamily="34" charset="0"/>
              </a:rPr>
              <a:t>5</a:t>
            </a:r>
            <a:r>
              <a:rPr lang="en-US" sz="1300" b="0" i="0" dirty="0">
                <a:solidFill>
                  <a:srgbClr val="FFFFFF"/>
                </a:solidFill>
                <a:effectLst/>
                <a:latin typeface="Arial" panose="020B0604020202020204" pitchFamily="34" charset="0"/>
                <a:cs typeface="Arial" panose="020B0604020202020204" pitchFamily="34" charset="0"/>
              </a:rPr>
              <a:t>. Nonaka, I. (1994). A dynamic theory of organizational knowledge creation. </a:t>
            </a:r>
            <a:r>
              <a:rPr lang="en-US" sz="1300" b="0" i="1" dirty="0">
                <a:solidFill>
                  <a:srgbClr val="FFFFFF"/>
                </a:solidFill>
                <a:effectLst/>
                <a:latin typeface="Arial" panose="020B0604020202020204" pitchFamily="34" charset="0"/>
                <a:cs typeface="Arial" panose="020B0604020202020204" pitchFamily="34" charset="0"/>
              </a:rPr>
              <a:t>Organization Science, 5</a:t>
            </a:r>
            <a:r>
              <a:rPr lang="en-US" sz="1300" b="0" i="0" dirty="0">
                <a:solidFill>
                  <a:srgbClr val="FFFFFF"/>
                </a:solidFill>
                <a:effectLst/>
                <a:latin typeface="Arial" panose="020B0604020202020204" pitchFamily="34" charset="0"/>
                <a:cs typeface="Arial" panose="020B0604020202020204" pitchFamily="34" charset="0"/>
              </a:rPr>
              <a:t>(1), 14-37.</a:t>
            </a:r>
            <a:br>
              <a:rPr lang="en-US" sz="1300" b="0" i="0" dirty="0">
                <a:solidFill>
                  <a:srgbClr val="FFFFFF"/>
                </a:solidFill>
                <a:effectLst/>
                <a:latin typeface="Arial" panose="020B0604020202020204" pitchFamily="34" charset="0"/>
                <a:cs typeface="Arial" panose="020B0604020202020204" pitchFamily="34" charset="0"/>
              </a:rPr>
            </a:br>
            <a:r>
              <a:rPr lang="en-US" sz="1300" b="0" i="0" dirty="0">
                <a:solidFill>
                  <a:srgbClr val="FFFFFF"/>
                </a:solidFill>
                <a:effectLst/>
                <a:latin typeface="Arial" panose="020B0604020202020204" pitchFamily="34" charset="0"/>
                <a:cs typeface="Arial" panose="020B0604020202020204" pitchFamily="34" charset="0"/>
              </a:rPr>
              <a:t>Dalkir, K. (2011). Knowledge management in theory and practice. </a:t>
            </a:r>
            <a:r>
              <a:rPr lang="en-US" sz="1300" b="0" i="1" dirty="0">
                <a:solidFill>
                  <a:srgbClr val="FFFFFF"/>
                </a:solidFill>
                <a:effectLst/>
                <a:latin typeface="Arial" panose="020B0604020202020204" pitchFamily="34" charset="0"/>
                <a:cs typeface="Arial" panose="020B0604020202020204" pitchFamily="34" charset="0"/>
              </a:rPr>
              <a:t>MIT press</a:t>
            </a:r>
            <a:r>
              <a:rPr lang="en-US" sz="1300" b="0" i="0" dirty="0">
                <a:solidFill>
                  <a:srgbClr val="FFFFFF"/>
                </a:solidFill>
                <a:effectLst/>
                <a:latin typeface="Arial" panose="020B0604020202020204" pitchFamily="34" charset="0"/>
                <a:cs typeface="Arial" panose="020B0604020202020204" pitchFamily="34" charset="0"/>
              </a:rPr>
              <a:t>.</a:t>
            </a:r>
            <a:br>
              <a:rPr lang="en-US" sz="1300" b="0" i="0" dirty="0">
                <a:solidFill>
                  <a:srgbClr val="FFFFFF"/>
                </a:solidFill>
                <a:effectLst/>
                <a:latin typeface="Arial" panose="020B0604020202020204" pitchFamily="34" charset="0"/>
                <a:cs typeface="Arial" panose="020B0604020202020204" pitchFamily="34" charset="0"/>
              </a:rPr>
            </a:br>
            <a:r>
              <a:rPr lang="en-US" sz="1300" b="0" i="0" dirty="0">
                <a:solidFill>
                  <a:srgbClr val="FFFFFF"/>
                </a:solidFill>
                <a:effectLst/>
                <a:latin typeface="Arial" panose="020B0604020202020204" pitchFamily="34" charset="0"/>
                <a:cs typeface="Arial" panose="020B0604020202020204" pitchFamily="34" charset="0"/>
              </a:rPr>
              <a:t>6. </a:t>
            </a:r>
            <a:r>
              <a:rPr lang="en-GB" sz="1300" dirty="0">
                <a:solidFill>
                  <a:srgbClr val="FFFFFF"/>
                </a:solidFill>
                <a:latin typeface="Arial" panose="020B0604020202020204" pitchFamily="34" charset="0"/>
                <a:cs typeface="Arial" panose="020B0604020202020204" pitchFamily="34" charset="0"/>
              </a:rPr>
              <a:t>Siemens. (2021). About Us. </a:t>
            </a:r>
            <a:r>
              <a:rPr lang="en-GB" sz="1300" dirty="0">
                <a:solidFill>
                  <a:srgbClr val="FFFF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https://new.siemens.com/global/en/company/about.html</a:t>
            </a:r>
            <a:br>
              <a:rPr lang="en-US" sz="1300" b="0" i="0" dirty="0">
                <a:solidFill>
                  <a:srgbClr val="FFFFFF"/>
                </a:solidFill>
                <a:effectLst/>
                <a:latin typeface="Arial" panose="020B0604020202020204" pitchFamily="34" charset="0"/>
                <a:cs typeface="Arial" panose="020B0604020202020204" pitchFamily="34" charset="0"/>
              </a:rPr>
            </a:br>
            <a:r>
              <a:rPr lang="en-US" sz="1300" b="0" i="0" dirty="0">
                <a:solidFill>
                  <a:srgbClr val="FFFFFF"/>
                </a:solidFill>
                <a:effectLst/>
                <a:latin typeface="Arial" panose="020B0604020202020204" pitchFamily="34" charset="0"/>
                <a:cs typeface="Arial" panose="020B0604020202020204" pitchFamily="34" charset="0"/>
              </a:rPr>
              <a:t>7</a:t>
            </a:r>
            <a:r>
              <a:rPr lang="en-US" sz="1300" dirty="0">
                <a:solidFill>
                  <a:srgbClr val="FFFFFF"/>
                </a:solidFill>
                <a:latin typeface="Arial" panose="020B0604020202020204" pitchFamily="34" charset="0"/>
                <a:cs typeface="Arial" panose="020B0604020202020204" pitchFamily="34" charset="0"/>
              </a:rPr>
              <a:t>. Wang</a:t>
            </a:r>
            <a:r>
              <a:rPr lang="en-US" sz="1300" b="0" i="0" dirty="0">
                <a:solidFill>
                  <a:srgbClr val="FFFFFF"/>
                </a:solidFill>
                <a:effectLst/>
                <a:latin typeface="Arial" panose="020B0604020202020204" pitchFamily="34" charset="0"/>
                <a:cs typeface="Arial" panose="020B0604020202020204" pitchFamily="34" charset="0"/>
              </a:rPr>
              <a:t>, X., &amp; Noe, R. A. (2010). Knowledge sharing: A review and directions for future research. </a:t>
            </a:r>
            <a:r>
              <a:rPr lang="en-US" sz="1300" b="0" i="1" dirty="0">
                <a:solidFill>
                  <a:srgbClr val="FFFFFF"/>
                </a:solidFill>
                <a:effectLst/>
                <a:latin typeface="Arial" panose="020B0604020202020204" pitchFamily="34" charset="0"/>
                <a:cs typeface="Arial" panose="020B0604020202020204" pitchFamily="34" charset="0"/>
              </a:rPr>
              <a:t>Human Resource Management Review, 20</a:t>
            </a:r>
            <a:r>
              <a:rPr lang="en-US" sz="1300" b="0" i="0" dirty="0">
                <a:solidFill>
                  <a:srgbClr val="FFFFFF"/>
                </a:solidFill>
                <a:effectLst/>
                <a:latin typeface="Arial" panose="020B0604020202020204" pitchFamily="34" charset="0"/>
                <a:cs typeface="Arial" panose="020B0604020202020204" pitchFamily="34" charset="0"/>
              </a:rPr>
              <a:t>(2), 115-131.</a:t>
            </a:r>
            <a:br>
              <a:rPr lang="en-US" sz="1300" b="0" i="0" dirty="0">
                <a:solidFill>
                  <a:srgbClr val="FFFFFF"/>
                </a:solidFill>
                <a:effectLst/>
                <a:latin typeface="Arial" panose="020B0604020202020204" pitchFamily="34" charset="0"/>
                <a:cs typeface="Arial" panose="020B0604020202020204" pitchFamily="34" charset="0"/>
              </a:rPr>
            </a:br>
            <a:br>
              <a:rPr lang="en-US" sz="1300" b="0" i="0" dirty="0">
                <a:solidFill>
                  <a:srgbClr val="FFFFFF"/>
                </a:solidFill>
                <a:effectLst/>
                <a:latin typeface="Arial" panose="020B0604020202020204" pitchFamily="34" charset="0"/>
                <a:cs typeface="Arial" panose="020B0604020202020204" pitchFamily="34" charset="0"/>
              </a:rPr>
            </a:br>
            <a:endParaRPr lang="en-US" sz="13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7168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1177</Words>
  <Application>Microsoft Office PowerPoint</Application>
  <PresentationFormat>Widescreen</PresentationFormat>
  <Paragraphs>11</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Söhne</vt:lpstr>
      <vt:lpstr>Office Theme</vt:lpstr>
      <vt:lpstr>PowerPoint Presentation</vt:lpstr>
      <vt:lpstr>Introduction to the topic: Knowledge Management is a critical aspect of organizational success, ensuring that knowledge is captured, shared, and applied effectively. This presentation will delve into how two industry giants, Airbus and Siemens, utilize Knowledge Management to foster innovation and maintain their competitive edge.   Outline of the presentation: We will start with Knowledge Management approaches, highlight key findings from the report, and present recommendations for enhancing their Knowledge Management Systems. Finally, we'll discuss the challenges and limitations that might impact the implementation of these recommendations.  </vt:lpstr>
      <vt:lpstr>Knowledge Management (KM) Definition of Knowledge Management:   Knowledge Management is the process of capturing, organizing, sharing, and applying an organization's collective knowledge to improve decision-making, innovation, and operational efficiency. </vt:lpstr>
      <vt:lpstr>Airbus – Recommendations  Foster a Knowledge Sharing Culture: Airbus should promote a culture of openness and knowledge sharing to facilitate knowledge transfer and collaboration (Wang &amp; Noe, 2010).  Enhance Information Technology Systems: Investment in state-of-the-art IT systems is crucial for improving the efficiency and accessibility of knowledge repositories (Alavi &amp; Tiwana, 2003).  Establish Clear KM Metrics: Defining key performance indicators (KPIs) is vital to measure the success of the KMS and align it with organizational objectives (Chen &amp; Hung, 2010).  Continuous Learning: Airbus should implement continuous learning and development programs to empower employees with the latest knowledge and skills (Davenport &amp; Voelpel, 2001).  Cross-functional Collaboration: Encouraging cross-functional collaboration is essential for breaking down silos and facilitating the flow of knowledge across departments (Nonaka, 1994). Risk Mitigation: Address identified threats by developing risk mitigation strategies for knowledge loss or leakage (Dalkir, 2011).</vt:lpstr>
      <vt:lpstr>Siemens – Recommendations  Siemens is encouraged to further promote a culture of knowledge sharing within the organization. The recommendation involves actively incentivizing employees to share best practices and insights (Wang &amp; Noe, 2010).  Investment in state-of-the-art Information Technology (IT) systems is pivotal for Siemens. These systems, including AI, IoT, and data analytics, enhance knowledge capture, storage, retrieval, and sharing (Alavi &amp; Tiwana, 2003).   Continuous updates and improvements to these systems are recommended to optimize the KM process. It's essential for Siemens to define clear Key Performance Indicators (KPIs) that align with organizational objectives. These KPIs will serve as a measure of the success of the Knowledge Management System, ensuring it contributes to the organization's strategic goals (Chen &amp; Hung, 2010).  The implementation of continuous learning and development programs is vital for Siemens. These programs empower employees with the latest knowledge and skills, enabling them to contribute to knowledge creation and application effectively (Davenport &amp; Voelpel, 2001).  Encouraging cross-functional collaboration is a key recommendation. By breaking down departmental silos and facilitating the flow of knowledge across departments, Siemens can promote knowledge exchange and innovation within the organization (Nonaka, 1994). </vt:lpstr>
      <vt:lpstr>Challenges and Limitations  Despite the potential benefits of fostering a knowledge-sharing culture, one challenge is the resistance to change within the organization. Employees may be hesitant to share knowledge due to various reasons, including fears of job security or lack of incentives.  Investment in IT systems can be costly, and ensuring the seamless integration of these systems can present technical challenges. Data security and privacy concerns also need to be addressed to prevent potential data breaches.  Defining clear KM metrics may face challenges in terms of selecting the most relevant indicators that genuinely reflect the success of the KMS. Overreliance on quantitative metrics might overlook the qualitative aspects of knowledge management.  Continuous learning and development programs can be resource-intensive. There may be challenges in allocating time and resources for employees to participate in these programs.  Encouraging cross-functional collaboration requires cultural and organizational changes, which can be met with resistance from established departmental structures. </vt:lpstr>
      <vt:lpstr>Conclusion  In conclusion, both Airbus and Siemens are at the forefront of their respective industries, with Knowledge Management Systems that play a pivotal role in driving innovation, operational excellence, and a dynamic culture of learning. These systems capture the organizations' collective knowledge, fostering a culture of continuous learning and idea generation.  The recommendations provided are tailored to each organization's unique context and business objectives. By implementing these recommendations, both Airbus and Siemens can further optimize their KM systems to foster innovation and address complex global challenges in their respective industries.  However, it's crucial to recognize and address the challenges and limitations that may hinder the successful implementation of these recommendations. Overcoming these obstacles will require careful planning and a dedicated effort from both organizations. Nevertheless, by refining their KM systems and adapting to changing business landscapes, both Airbus and Siemens will remain industry leaders, shaping the future of aerospace and technology (Alavi &amp; Tiwana, 2003). </vt:lpstr>
      <vt:lpstr>Q&amp;A </vt:lpstr>
      <vt:lpstr>References:  1. Airbus. (2021). About Us. https://www.airbus.com/company/about-us  2. Alavi, M., &amp; Tiwana, A. (2003). Knowledge integration in virtual teams: The potential role of KMS. Journal of the American Society for Information Science and Technology, 54(12), 1029-1037. 3. Chen, H. H., &amp; Hung, S. Y. (2010). Critical factors influencing knowledge management performance. Journal of Knowledge Management, 14(3), 459-475. 4. Davenport, T. H., &amp; Voelpel, S. C. (2001). The rise of knowledge towards attention management. Journal of Knowledge Management, 5(3), 212-222. 5. Nonaka, I. (1994). A dynamic theory of organizational knowledge creation. Organization Science, 5(1), 14-37. Dalkir, K. (2011). Knowledge management in theory and practice. MIT press. 6. Siemens. (2021). About Us. https://new.siemens.com/global/en/company/about.html 7. Wang, X., &amp; Noe, R. A. (2010). Knowledge sharing: A review and directions for future research. Human Resource Management Review, 20(2), 115-131.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Radoslav Nikolov (2118366)</dc:creator>
  <cp:lastModifiedBy>Radoslav Nikolov (2118366)</cp:lastModifiedBy>
  <cp:revision>1</cp:revision>
  <dcterms:created xsi:type="dcterms:W3CDTF">2023-10-31T11:26:44Z</dcterms:created>
  <dcterms:modified xsi:type="dcterms:W3CDTF">2023-11-12T17:07:41Z</dcterms:modified>
</cp:coreProperties>
</file>